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3646" r:id="rId3"/>
    <p:sldId id="3647" r:id="rId4"/>
    <p:sldId id="3648" r:id="rId5"/>
    <p:sldId id="3612" r:id="rId6"/>
    <p:sldId id="3631" r:id="rId7"/>
    <p:sldId id="3618" r:id="rId8"/>
    <p:sldId id="3614" r:id="rId9"/>
    <p:sldId id="3630" r:id="rId10"/>
    <p:sldId id="3649" r:id="rId11"/>
    <p:sldId id="3615" r:id="rId12"/>
    <p:sldId id="3619" r:id="rId13"/>
    <p:sldId id="3629" r:id="rId14"/>
    <p:sldId id="3623" r:id="rId15"/>
    <p:sldId id="3626" r:id="rId16"/>
    <p:sldId id="3650" r:id="rId17"/>
    <p:sldId id="3613" r:id="rId18"/>
    <p:sldId id="3627" r:id="rId19"/>
    <p:sldId id="3616" r:id="rId20"/>
    <p:sldId id="3617" r:id="rId21"/>
    <p:sldId id="3620" r:id="rId22"/>
    <p:sldId id="3651" r:id="rId23"/>
    <p:sldId id="3621" r:id="rId24"/>
    <p:sldId id="3628" r:id="rId25"/>
    <p:sldId id="3622" r:id="rId26"/>
    <p:sldId id="3624" r:id="rId27"/>
    <p:sldId id="3625" r:id="rId28"/>
    <p:sldId id="3652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2F"/>
    <a:srgbClr val="DA240F"/>
    <a:srgbClr val="F9AA1A"/>
    <a:srgbClr val="D1D2D6"/>
    <a:srgbClr val="C00000"/>
    <a:srgbClr val="0085D7"/>
    <a:srgbClr val="F2F2F2"/>
    <a:srgbClr val="1D6DC2"/>
    <a:srgbClr val="08B689"/>
    <a:srgbClr val="79B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40" autoAdjust="0"/>
  </p:normalViewPr>
  <p:slideViewPr>
    <p:cSldViewPr>
      <p:cViewPr varScale="1">
        <p:scale>
          <a:sx n="66" d="100"/>
          <a:sy n="66" d="100"/>
        </p:scale>
        <p:origin x="792" y="402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7-4AED-8DE6-9781B423C5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7-4AED-8DE6-9781B423C5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7-4AED-8DE6-9781B423C518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7-4AED-8DE6-9781B423C518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C7-4AED-8DE6-9781B423C518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29C7-4AED-8DE6-9781B423C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28" name="组 13"/>
          <p:cNvGrpSpPr/>
          <p:nvPr/>
        </p:nvGrpSpPr>
        <p:grpSpPr>
          <a:xfrm>
            <a:off x="812751" y="2731871"/>
            <a:ext cx="10441160" cy="1768908"/>
            <a:chOff x="1094089" y="622791"/>
            <a:chExt cx="3968517" cy="638281"/>
          </a:xfrm>
        </p:grpSpPr>
        <p:sp>
          <p:nvSpPr>
            <p:cNvPr id="29" name="矩形 28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连接符 15"/>
            <p:cNvCxnSpPr/>
            <p:nvPr/>
          </p:nvCxnSpPr>
          <p:spPr>
            <a:xfrm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16"/>
            <p:cNvCxnSpPr/>
            <p:nvPr/>
          </p:nvCxnSpPr>
          <p:spPr>
            <a:xfrm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17"/>
            <p:cNvCxnSpPr/>
            <p:nvPr/>
          </p:nvCxnSpPr>
          <p:spPr>
            <a:xfrm rot="5400000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18"/>
            <p:cNvCxnSpPr/>
            <p:nvPr/>
          </p:nvCxnSpPr>
          <p:spPr>
            <a:xfrm rot="5400000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068531" y="718182"/>
              <a:ext cx="70213" cy="150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kumimoji="1" lang="zh-CN" altLang="en-US" sz="211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43"/>
          <p:cNvSpPr txBox="1"/>
          <p:nvPr/>
        </p:nvSpPr>
        <p:spPr>
          <a:xfrm>
            <a:off x="1811349" y="2965388"/>
            <a:ext cx="923605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n w="6350">
                  <a:noFill/>
                </a:ln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电影影视传媒</a:t>
            </a:r>
            <a:r>
              <a:rPr lang="en-US" altLang="zh-CN" sz="6000" dirty="0" smtClean="0">
                <a:ln w="6350">
                  <a:noFill/>
                </a:ln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PPT</a:t>
            </a:r>
            <a:endParaRPr lang="en-US" altLang="zh-CN" sz="6000" dirty="0">
              <a:ln w="6350">
                <a:noFill/>
              </a:ln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36" name="文本占位符 2"/>
          <p:cNvSpPr txBox="1"/>
          <p:nvPr/>
        </p:nvSpPr>
        <p:spPr>
          <a:xfrm>
            <a:off x="2558490" y="3846237"/>
            <a:ext cx="7741770" cy="519614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826146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11398" y="6856685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</a:t>
            </a:r>
            <a:r>
              <a:rPr lang="zh-CN" altLang="en-US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solidFill>
                  <a:srgbClr val="FF87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rgbClr val="FF87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/>
      <p:bldP spid="3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7554" y="1672400"/>
            <a:ext cx="6062171" cy="3887853"/>
            <a:chOff x="763170" y="1585667"/>
            <a:chExt cx="5748467" cy="368666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29618" y="2166128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2454" y="3149801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3171" y="3665314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81095" y="5646209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095" y="5966057"/>
            <a:ext cx="360959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0400" y="2284538"/>
            <a:ext cx="4176464" cy="2653214"/>
            <a:chOff x="7500839" y="1971109"/>
            <a:chExt cx="3960341" cy="2618680"/>
          </a:xfrm>
        </p:grpSpPr>
        <p:sp>
          <p:nvSpPr>
            <p:cNvPr id="24" name="Rectangle 23"/>
            <p:cNvSpPr/>
            <p:nvPr/>
          </p:nvSpPr>
          <p:spPr>
            <a:xfrm>
              <a:off x="7500839" y="1971109"/>
              <a:ext cx="3960341" cy="2618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4311" y="2202009"/>
              <a:ext cx="1413952" cy="32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84866" y="2627613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4866" y="3673005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350401" y="5458434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978" y="5778282"/>
            <a:ext cx="40703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231" y="1593974"/>
            <a:ext cx="10074166" cy="29978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1593974"/>
            <a:ext cx="3069242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308212"/>
                <a:ext cx="2189067" cy="78696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7" y="2022724"/>
                <a:ext cx="2190747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241" y="5585105"/>
            <a:ext cx="10674270" cy="73789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defTabSz="1450340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171" y="5397602"/>
            <a:ext cx="106564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3984" y="4109637"/>
            <a:ext cx="964301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645" y="4109637"/>
            <a:ext cx="964301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5" y="4109637"/>
            <a:ext cx="964301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736" y="4109637"/>
            <a:ext cx="966532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0" rIns="0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502579" y="1952530"/>
            <a:ext cx="1808175" cy="4219075"/>
            <a:chOff x="357158" y="1285866"/>
            <a:chExt cx="1285884" cy="3000396"/>
          </a:xfrm>
        </p:grpSpPr>
        <p:sp>
          <p:nvSpPr>
            <p:cNvPr id="20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715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715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4520745" y="1952530"/>
            <a:ext cx="1808175" cy="4219075"/>
            <a:chOff x="3214678" y="1285866"/>
            <a:chExt cx="1285884" cy="3000396"/>
          </a:xfrm>
        </p:grpSpPr>
        <p:sp>
          <p:nvSpPr>
            <p:cNvPr id="22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467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467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8538911" y="1952530"/>
            <a:ext cx="1808175" cy="4219075"/>
            <a:chOff x="6072198" y="1285866"/>
            <a:chExt cx="1285884" cy="3000396"/>
          </a:xfrm>
        </p:grpSpPr>
        <p:sp>
          <p:nvSpPr>
            <p:cNvPr id="24" name="Rectangle 23"/>
            <p:cNvSpPr/>
            <p:nvPr/>
          </p:nvSpPr>
          <p:spPr>
            <a:xfrm>
              <a:off x="607219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2557" y="1428742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7219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7219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Gianluca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47996" y="1952529"/>
            <a:ext cx="1808175" cy="4219075"/>
            <a:chOff x="7500958" y="1285866"/>
            <a:chExt cx="1285884" cy="3000396"/>
          </a:xfrm>
        </p:grpSpPr>
        <p:sp>
          <p:nvSpPr>
            <p:cNvPr id="25" name="Rectangle 24"/>
            <p:cNvSpPr/>
            <p:nvPr/>
          </p:nvSpPr>
          <p:spPr>
            <a:xfrm>
              <a:off x="750095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2396" y="1657350"/>
              <a:ext cx="1120850" cy="112085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0095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0095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Ibrahim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29828" y="1952529"/>
            <a:ext cx="1808175" cy="4219075"/>
            <a:chOff x="4643438" y="1285866"/>
            <a:chExt cx="1285884" cy="3000396"/>
          </a:xfrm>
        </p:grpSpPr>
        <p:sp>
          <p:nvSpPr>
            <p:cNvPr id="23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343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343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662" y="1952529"/>
            <a:ext cx="1808175" cy="4219075"/>
            <a:chOff x="1785918" y="1285866"/>
            <a:chExt cx="1285884" cy="3000396"/>
          </a:xfrm>
        </p:grpSpPr>
        <p:sp>
          <p:nvSpPr>
            <p:cNvPr id="21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591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8591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7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48" y="448"/>
            <a:ext cx="12856457" cy="7231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72253" y="580129"/>
            <a:ext cx="5422486" cy="5263548"/>
            <a:chOff x="155004" y="412291"/>
            <a:chExt cx="3856678" cy="3743635"/>
          </a:xfrm>
        </p:grpSpPr>
        <p:sp>
          <p:nvSpPr>
            <p:cNvPr id="10" name="Freeform 12"/>
            <p:cNvSpPr/>
            <p:nvPr/>
          </p:nvSpPr>
          <p:spPr bwMode="auto">
            <a:xfrm>
              <a:off x="444538" y="922010"/>
              <a:ext cx="3407382" cy="3233916"/>
            </a:xfrm>
            <a:custGeom>
              <a:avLst/>
              <a:gdLst>
                <a:gd name="T0" fmla="*/ 782 w 1778"/>
                <a:gd name="T1" fmla="*/ 124 h 1079"/>
                <a:gd name="T2" fmla="*/ 810 w 1778"/>
                <a:gd name="T3" fmla="*/ 170 h 1079"/>
                <a:gd name="T4" fmla="*/ 802 w 1778"/>
                <a:gd name="T5" fmla="*/ 215 h 1079"/>
                <a:gd name="T6" fmla="*/ 881 w 1778"/>
                <a:gd name="T7" fmla="*/ 197 h 1079"/>
                <a:gd name="T8" fmla="*/ 790 w 1778"/>
                <a:gd name="T9" fmla="*/ 290 h 1079"/>
                <a:gd name="T10" fmla="*/ 1009 w 1778"/>
                <a:gd name="T11" fmla="*/ 184 h 1079"/>
                <a:gd name="T12" fmla="*/ 1232 w 1778"/>
                <a:gd name="T13" fmla="*/ 7 h 1079"/>
                <a:gd name="T14" fmla="*/ 1030 w 1778"/>
                <a:gd name="T15" fmla="*/ 205 h 1079"/>
                <a:gd name="T16" fmla="*/ 1042 w 1778"/>
                <a:gd name="T17" fmla="*/ 209 h 1079"/>
                <a:gd name="T18" fmla="*/ 1177 w 1778"/>
                <a:gd name="T19" fmla="*/ 92 h 1079"/>
                <a:gd name="T20" fmla="*/ 1130 w 1778"/>
                <a:gd name="T21" fmla="*/ 176 h 1079"/>
                <a:gd name="T22" fmla="*/ 1260 w 1778"/>
                <a:gd name="T23" fmla="*/ 97 h 1079"/>
                <a:gd name="T24" fmla="*/ 1120 w 1778"/>
                <a:gd name="T25" fmla="*/ 207 h 1079"/>
                <a:gd name="T26" fmla="*/ 1163 w 1778"/>
                <a:gd name="T27" fmla="*/ 219 h 1079"/>
                <a:gd name="T28" fmla="*/ 1280 w 1778"/>
                <a:gd name="T29" fmla="*/ 136 h 1079"/>
                <a:gd name="T30" fmla="*/ 1368 w 1778"/>
                <a:gd name="T31" fmla="*/ 185 h 1079"/>
                <a:gd name="T32" fmla="*/ 1336 w 1778"/>
                <a:gd name="T33" fmla="*/ 231 h 1079"/>
                <a:gd name="T34" fmla="*/ 1470 w 1778"/>
                <a:gd name="T35" fmla="*/ 275 h 1079"/>
                <a:gd name="T36" fmla="*/ 1610 w 1778"/>
                <a:gd name="T37" fmla="*/ 326 h 1079"/>
                <a:gd name="T38" fmla="*/ 1651 w 1778"/>
                <a:gd name="T39" fmla="*/ 431 h 1079"/>
                <a:gd name="T40" fmla="*/ 1656 w 1778"/>
                <a:gd name="T41" fmla="*/ 473 h 1079"/>
                <a:gd name="T42" fmla="*/ 1408 w 1778"/>
                <a:gd name="T43" fmla="*/ 580 h 1079"/>
                <a:gd name="T44" fmla="*/ 1556 w 1778"/>
                <a:gd name="T45" fmla="*/ 529 h 1079"/>
                <a:gd name="T46" fmla="*/ 1657 w 1778"/>
                <a:gd name="T47" fmla="*/ 511 h 1079"/>
                <a:gd name="T48" fmla="*/ 1682 w 1778"/>
                <a:gd name="T49" fmla="*/ 579 h 1079"/>
                <a:gd name="T50" fmla="*/ 1679 w 1778"/>
                <a:gd name="T51" fmla="*/ 645 h 1079"/>
                <a:gd name="T52" fmla="*/ 1613 w 1778"/>
                <a:gd name="T53" fmla="*/ 699 h 1079"/>
                <a:gd name="T54" fmla="*/ 1702 w 1778"/>
                <a:gd name="T55" fmla="*/ 701 h 1079"/>
                <a:gd name="T56" fmla="*/ 1377 w 1778"/>
                <a:gd name="T57" fmla="*/ 890 h 1079"/>
                <a:gd name="T58" fmla="*/ 1081 w 1778"/>
                <a:gd name="T59" fmla="*/ 1051 h 1079"/>
                <a:gd name="T60" fmla="*/ 970 w 1778"/>
                <a:gd name="T61" fmla="*/ 1036 h 1079"/>
                <a:gd name="T62" fmla="*/ 1066 w 1778"/>
                <a:gd name="T63" fmla="*/ 890 h 1079"/>
                <a:gd name="T64" fmla="*/ 1071 w 1778"/>
                <a:gd name="T65" fmla="*/ 844 h 1079"/>
                <a:gd name="T66" fmla="*/ 579 w 1778"/>
                <a:gd name="T67" fmla="*/ 923 h 1079"/>
                <a:gd name="T68" fmla="*/ 570 w 1778"/>
                <a:gd name="T69" fmla="*/ 903 h 1079"/>
                <a:gd name="T70" fmla="*/ 515 w 1778"/>
                <a:gd name="T71" fmla="*/ 912 h 1079"/>
                <a:gd name="T72" fmla="*/ 355 w 1778"/>
                <a:gd name="T73" fmla="*/ 934 h 1079"/>
                <a:gd name="T74" fmla="*/ 356 w 1778"/>
                <a:gd name="T75" fmla="*/ 977 h 1079"/>
                <a:gd name="T76" fmla="*/ 598 w 1778"/>
                <a:gd name="T77" fmla="*/ 951 h 1079"/>
                <a:gd name="T78" fmla="*/ 858 w 1778"/>
                <a:gd name="T79" fmla="*/ 915 h 1079"/>
                <a:gd name="T80" fmla="*/ 720 w 1778"/>
                <a:gd name="T81" fmla="*/ 940 h 1079"/>
                <a:gd name="T82" fmla="*/ 484 w 1778"/>
                <a:gd name="T83" fmla="*/ 976 h 1079"/>
                <a:gd name="T84" fmla="*/ 287 w 1778"/>
                <a:gd name="T85" fmla="*/ 954 h 1079"/>
                <a:gd name="T86" fmla="*/ 299 w 1778"/>
                <a:gd name="T87" fmla="*/ 868 h 1079"/>
                <a:gd name="T88" fmla="*/ 324 w 1778"/>
                <a:gd name="T89" fmla="*/ 827 h 1079"/>
                <a:gd name="T90" fmla="*/ 309 w 1778"/>
                <a:gd name="T91" fmla="*/ 739 h 1079"/>
                <a:gd name="T92" fmla="*/ 170 w 1778"/>
                <a:gd name="T93" fmla="*/ 754 h 1079"/>
                <a:gd name="T94" fmla="*/ 53 w 1778"/>
                <a:gd name="T95" fmla="*/ 722 h 1079"/>
                <a:gd name="T96" fmla="*/ 27 w 1778"/>
                <a:gd name="T97" fmla="*/ 628 h 1079"/>
                <a:gd name="T98" fmla="*/ 89 w 1778"/>
                <a:gd name="T99" fmla="*/ 508 h 1079"/>
                <a:gd name="T100" fmla="*/ 74 w 1778"/>
                <a:gd name="T101" fmla="*/ 466 h 1079"/>
                <a:gd name="T102" fmla="*/ 45 w 1778"/>
                <a:gd name="T103" fmla="*/ 455 h 1079"/>
                <a:gd name="T104" fmla="*/ 72 w 1778"/>
                <a:gd name="T105" fmla="*/ 400 h 1079"/>
                <a:gd name="T106" fmla="*/ 151 w 1778"/>
                <a:gd name="T107" fmla="*/ 323 h 1079"/>
                <a:gd name="T108" fmla="*/ 179 w 1778"/>
                <a:gd name="T109" fmla="*/ 258 h 1079"/>
                <a:gd name="T110" fmla="*/ 152 w 1778"/>
                <a:gd name="T111" fmla="*/ 188 h 1079"/>
                <a:gd name="T112" fmla="*/ 207 w 1778"/>
                <a:gd name="T113" fmla="*/ 134 h 1079"/>
                <a:gd name="T114" fmla="*/ 114 w 1778"/>
                <a:gd name="T115" fmla="*/ 108 h 1079"/>
                <a:gd name="T116" fmla="*/ 215 w 1778"/>
                <a:gd name="T117" fmla="*/ 80 h 1079"/>
                <a:gd name="T118" fmla="*/ 372 w 1778"/>
                <a:gd name="T119" fmla="*/ 75 h 1079"/>
                <a:gd name="T120" fmla="*/ 570 w 1778"/>
                <a:gd name="T121" fmla="*/ 57 h 1079"/>
                <a:gd name="T122" fmla="*/ 715 w 1778"/>
                <a:gd name="T123" fmla="*/ 21 h 1079"/>
                <a:gd name="T124" fmla="*/ 769 w 1778"/>
                <a:gd name="T125" fmla="*/ 5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8" h="1079">
                  <a:moveTo>
                    <a:pt x="876" y="9"/>
                  </a:moveTo>
                  <a:cubicBezTo>
                    <a:pt x="872" y="10"/>
                    <a:pt x="872" y="10"/>
                    <a:pt x="872" y="10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69" y="10"/>
                    <a:pt x="869" y="10"/>
                    <a:pt x="869" y="10"/>
                  </a:cubicBezTo>
                  <a:cubicBezTo>
                    <a:pt x="865" y="14"/>
                    <a:pt x="865" y="14"/>
                    <a:pt x="865" y="14"/>
                  </a:cubicBezTo>
                  <a:cubicBezTo>
                    <a:pt x="864" y="16"/>
                    <a:pt x="871" y="13"/>
                    <a:pt x="862" y="15"/>
                  </a:cubicBezTo>
                  <a:cubicBezTo>
                    <a:pt x="867" y="17"/>
                    <a:pt x="867" y="17"/>
                    <a:pt x="867" y="17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61" y="18"/>
                    <a:pt x="861" y="18"/>
                    <a:pt x="861" y="18"/>
                  </a:cubicBezTo>
                  <a:cubicBezTo>
                    <a:pt x="861" y="16"/>
                    <a:pt x="869" y="22"/>
                    <a:pt x="858" y="16"/>
                  </a:cubicBezTo>
                  <a:cubicBezTo>
                    <a:pt x="856" y="19"/>
                    <a:pt x="856" y="19"/>
                    <a:pt x="856" y="19"/>
                  </a:cubicBezTo>
                  <a:cubicBezTo>
                    <a:pt x="855" y="19"/>
                    <a:pt x="856" y="23"/>
                    <a:pt x="854" y="18"/>
                  </a:cubicBezTo>
                  <a:cubicBezTo>
                    <a:pt x="853" y="19"/>
                    <a:pt x="853" y="19"/>
                    <a:pt x="853" y="19"/>
                  </a:cubicBezTo>
                  <a:cubicBezTo>
                    <a:pt x="856" y="22"/>
                    <a:pt x="856" y="22"/>
                    <a:pt x="856" y="22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9" y="28"/>
                    <a:pt x="859" y="28"/>
                    <a:pt x="859" y="28"/>
                  </a:cubicBezTo>
                  <a:cubicBezTo>
                    <a:pt x="861" y="28"/>
                    <a:pt x="861" y="28"/>
                    <a:pt x="861" y="28"/>
                  </a:cubicBezTo>
                  <a:cubicBezTo>
                    <a:pt x="862" y="29"/>
                    <a:pt x="856" y="33"/>
                    <a:pt x="863" y="30"/>
                  </a:cubicBezTo>
                  <a:cubicBezTo>
                    <a:pt x="862" y="30"/>
                    <a:pt x="860" y="31"/>
                    <a:pt x="863" y="34"/>
                  </a:cubicBezTo>
                  <a:cubicBezTo>
                    <a:pt x="862" y="34"/>
                    <a:pt x="859" y="35"/>
                    <a:pt x="863" y="38"/>
                  </a:cubicBezTo>
                  <a:cubicBezTo>
                    <a:pt x="863" y="39"/>
                    <a:pt x="863" y="39"/>
                    <a:pt x="863" y="39"/>
                  </a:cubicBezTo>
                  <a:cubicBezTo>
                    <a:pt x="862" y="40"/>
                    <a:pt x="862" y="40"/>
                    <a:pt x="862" y="40"/>
                  </a:cubicBezTo>
                  <a:cubicBezTo>
                    <a:pt x="861" y="37"/>
                    <a:pt x="861" y="37"/>
                    <a:pt x="861" y="37"/>
                  </a:cubicBezTo>
                  <a:cubicBezTo>
                    <a:pt x="856" y="36"/>
                    <a:pt x="856" y="36"/>
                    <a:pt x="856" y="36"/>
                  </a:cubicBezTo>
                  <a:cubicBezTo>
                    <a:pt x="850" y="40"/>
                    <a:pt x="850" y="40"/>
                    <a:pt x="850" y="40"/>
                  </a:cubicBezTo>
                  <a:cubicBezTo>
                    <a:pt x="849" y="40"/>
                    <a:pt x="847" y="40"/>
                    <a:pt x="848" y="43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843" y="40"/>
                    <a:pt x="843" y="40"/>
                    <a:pt x="843" y="40"/>
                  </a:cubicBezTo>
                  <a:cubicBezTo>
                    <a:pt x="842" y="40"/>
                    <a:pt x="841" y="43"/>
                    <a:pt x="840" y="41"/>
                  </a:cubicBezTo>
                  <a:cubicBezTo>
                    <a:pt x="839" y="46"/>
                    <a:pt x="839" y="46"/>
                    <a:pt x="839" y="46"/>
                  </a:cubicBezTo>
                  <a:cubicBezTo>
                    <a:pt x="828" y="49"/>
                    <a:pt x="828" y="49"/>
                    <a:pt x="828" y="49"/>
                  </a:cubicBezTo>
                  <a:cubicBezTo>
                    <a:pt x="825" y="55"/>
                    <a:pt x="825" y="55"/>
                    <a:pt x="825" y="55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14" y="63"/>
                    <a:pt x="814" y="63"/>
                    <a:pt x="814" y="63"/>
                  </a:cubicBezTo>
                  <a:cubicBezTo>
                    <a:pt x="809" y="66"/>
                    <a:pt x="809" y="66"/>
                    <a:pt x="809" y="66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06" y="66"/>
                    <a:pt x="806" y="66"/>
                    <a:pt x="806" y="66"/>
                  </a:cubicBezTo>
                  <a:cubicBezTo>
                    <a:pt x="805" y="71"/>
                    <a:pt x="805" y="71"/>
                    <a:pt x="805" y="71"/>
                  </a:cubicBezTo>
                  <a:cubicBezTo>
                    <a:pt x="802" y="73"/>
                    <a:pt x="802" y="73"/>
                    <a:pt x="802" y="73"/>
                  </a:cubicBezTo>
                  <a:cubicBezTo>
                    <a:pt x="797" y="73"/>
                    <a:pt x="797" y="73"/>
                    <a:pt x="797" y="73"/>
                  </a:cubicBezTo>
                  <a:cubicBezTo>
                    <a:pt x="795" y="74"/>
                    <a:pt x="796" y="76"/>
                    <a:pt x="793" y="77"/>
                  </a:cubicBezTo>
                  <a:cubicBezTo>
                    <a:pt x="794" y="81"/>
                    <a:pt x="794" y="81"/>
                    <a:pt x="794" y="81"/>
                  </a:cubicBezTo>
                  <a:cubicBezTo>
                    <a:pt x="790" y="83"/>
                    <a:pt x="790" y="83"/>
                    <a:pt x="790" y="83"/>
                  </a:cubicBezTo>
                  <a:cubicBezTo>
                    <a:pt x="783" y="91"/>
                    <a:pt x="783" y="91"/>
                    <a:pt x="783" y="91"/>
                  </a:cubicBezTo>
                  <a:cubicBezTo>
                    <a:pt x="780" y="92"/>
                    <a:pt x="780" y="92"/>
                    <a:pt x="780" y="92"/>
                  </a:cubicBezTo>
                  <a:cubicBezTo>
                    <a:pt x="779" y="95"/>
                    <a:pt x="779" y="95"/>
                    <a:pt x="779" y="95"/>
                  </a:cubicBezTo>
                  <a:cubicBezTo>
                    <a:pt x="780" y="96"/>
                    <a:pt x="780" y="92"/>
                    <a:pt x="781" y="96"/>
                  </a:cubicBezTo>
                  <a:cubicBezTo>
                    <a:pt x="782" y="97"/>
                    <a:pt x="783" y="94"/>
                    <a:pt x="784" y="97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100"/>
                    <a:pt x="790" y="94"/>
                    <a:pt x="779" y="102"/>
                  </a:cubicBezTo>
                  <a:cubicBezTo>
                    <a:pt x="777" y="105"/>
                    <a:pt x="777" y="105"/>
                    <a:pt x="777" y="105"/>
                  </a:cubicBezTo>
                  <a:cubicBezTo>
                    <a:pt x="772" y="105"/>
                    <a:pt x="787" y="95"/>
                    <a:pt x="771" y="109"/>
                  </a:cubicBezTo>
                  <a:cubicBezTo>
                    <a:pt x="768" y="108"/>
                    <a:pt x="768" y="108"/>
                    <a:pt x="768" y="108"/>
                  </a:cubicBezTo>
                  <a:cubicBezTo>
                    <a:pt x="767" y="107"/>
                    <a:pt x="772" y="108"/>
                    <a:pt x="766" y="107"/>
                  </a:cubicBezTo>
                  <a:cubicBezTo>
                    <a:pt x="765" y="112"/>
                    <a:pt x="765" y="112"/>
                    <a:pt x="765" y="112"/>
                  </a:cubicBezTo>
                  <a:cubicBezTo>
                    <a:pt x="769" y="110"/>
                    <a:pt x="769" y="110"/>
                    <a:pt x="769" y="110"/>
                  </a:cubicBezTo>
                  <a:cubicBezTo>
                    <a:pt x="769" y="112"/>
                    <a:pt x="769" y="112"/>
                    <a:pt x="769" y="112"/>
                  </a:cubicBezTo>
                  <a:cubicBezTo>
                    <a:pt x="770" y="113"/>
                    <a:pt x="770" y="113"/>
                    <a:pt x="770" y="113"/>
                  </a:cubicBezTo>
                  <a:cubicBezTo>
                    <a:pt x="768" y="114"/>
                    <a:pt x="768" y="114"/>
                    <a:pt x="768" y="114"/>
                  </a:cubicBezTo>
                  <a:cubicBezTo>
                    <a:pt x="770" y="116"/>
                    <a:pt x="770" y="116"/>
                    <a:pt x="770" y="116"/>
                  </a:cubicBezTo>
                  <a:cubicBezTo>
                    <a:pt x="769" y="117"/>
                    <a:pt x="769" y="117"/>
                    <a:pt x="769" y="117"/>
                  </a:cubicBezTo>
                  <a:cubicBezTo>
                    <a:pt x="773" y="116"/>
                    <a:pt x="773" y="116"/>
                    <a:pt x="773" y="116"/>
                  </a:cubicBezTo>
                  <a:cubicBezTo>
                    <a:pt x="774" y="115"/>
                    <a:pt x="774" y="115"/>
                    <a:pt x="774" y="115"/>
                  </a:cubicBezTo>
                  <a:cubicBezTo>
                    <a:pt x="775" y="116"/>
                    <a:pt x="775" y="116"/>
                    <a:pt x="775" y="116"/>
                  </a:cubicBezTo>
                  <a:cubicBezTo>
                    <a:pt x="772" y="118"/>
                    <a:pt x="772" y="118"/>
                    <a:pt x="772" y="118"/>
                  </a:cubicBezTo>
                  <a:cubicBezTo>
                    <a:pt x="774" y="119"/>
                    <a:pt x="774" y="119"/>
                    <a:pt x="774" y="119"/>
                  </a:cubicBezTo>
                  <a:cubicBezTo>
                    <a:pt x="771" y="121"/>
                    <a:pt x="771" y="121"/>
                    <a:pt x="771" y="121"/>
                  </a:cubicBezTo>
                  <a:cubicBezTo>
                    <a:pt x="771" y="121"/>
                    <a:pt x="772" y="119"/>
                    <a:pt x="771" y="122"/>
                  </a:cubicBezTo>
                  <a:cubicBezTo>
                    <a:pt x="769" y="120"/>
                    <a:pt x="769" y="120"/>
                    <a:pt x="769" y="120"/>
                  </a:cubicBezTo>
                  <a:cubicBezTo>
                    <a:pt x="769" y="124"/>
                    <a:pt x="769" y="124"/>
                    <a:pt x="769" y="124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1" y="126"/>
                    <a:pt x="761" y="126"/>
                    <a:pt x="761" y="126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6" y="132"/>
                    <a:pt x="756" y="132"/>
                    <a:pt x="756" y="132"/>
                  </a:cubicBezTo>
                  <a:cubicBezTo>
                    <a:pt x="750" y="133"/>
                    <a:pt x="750" y="133"/>
                    <a:pt x="750" y="133"/>
                  </a:cubicBezTo>
                  <a:cubicBezTo>
                    <a:pt x="748" y="136"/>
                    <a:pt x="748" y="136"/>
                    <a:pt x="748" y="136"/>
                  </a:cubicBezTo>
                  <a:cubicBezTo>
                    <a:pt x="750" y="137"/>
                    <a:pt x="750" y="137"/>
                    <a:pt x="750" y="137"/>
                  </a:cubicBezTo>
                  <a:cubicBezTo>
                    <a:pt x="742" y="142"/>
                    <a:pt x="742" y="142"/>
                    <a:pt x="742" y="142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3" y="144"/>
                    <a:pt x="733" y="144"/>
                    <a:pt x="733" y="144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4" y="148"/>
                    <a:pt x="734" y="148"/>
                    <a:pt x="734" y="148"/>
                  </a:cubicBezTo>
                  <a:cubicBezTo>
                    <a:pt x="731" y="146"/>
                    <a:pt x="741" y="144"/>
                    <a:pt x="732" y="147"/>
                  </a:cubicBezTo>
                  <a:cubicBezTo>
                    <a:pt x="732" y="147"/>
                    <a:pt x="732" y="146"/>
                    <a:pt x="733" y="146"/>
                  </a:cubicBezTo>
                  <a:cubicBezTo>
                    <a:pt x="732" y="145"/>
                    <a:pt x="732" y="145"/>
                    <a:pt x="732" y="145"/>
                  </a:cubicBezTo>
                  <a:cubicBezTo>
                    <a:pt x="729" y="147"/>
                    <a:pt x="729" y="147"/>
                    <a:pt x="729" y="147"/>
                  </a:cubicBezTo>
                  <a:cubicBezTo>
                    <a:pt x="729" y="148"/>
                    <a:pt x="729" y="148"/>
                    <a:pt x="729" y="148"/>
                  </a:cubicBezTo>
                  <a:cubicBezTo>
                    <a:pt x="732" y="149"/>
                    <a:pt x="732" y="149"/>
                    <a:pt x="732" y="149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7" y="153"/>
                    <a:pt x="727" y="153"/>
                    <a:pt x="727" y="153"/>
                  </a:cubicBezTo>
                  <a:cubicBezTo>
                    <a:pt x="731" y="153"/>
                    <a:pt x="731" y="153"/>
                    <a:pt x="731" y="153"/>
                  </a:cubicBezTo>
                  <a:cubicBezTo>
                    <a:pt x="737" y="148"/>
                    <a:pt x="737" y="148"/>
                    <a:pt x="737" y="148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51" y="142"/>
                    <a:pt x="751" y="142"/>
                    <a:pt x="751" y="142"/>
                  </a:cubicBezTo>
                  <a:cubicBezTo>
                    <a:pt x="754" y="144"/>
                    <a:pt x="754" y="144"/>
                    <a:pt x="754" y="144"/>
                  </a:cubicBezTo>
                  <a:cubicBezTo>
                    <a:pt x="759" y="140"/>
                    <a:pt x="759" y="140"/>
                    <a:pt x="759" y="140"/>
                  </a:cubicBezTo>
                  <a:cubicBezTo>
                    <a:pt x="765" y="141"/>
                    <a:pt x="765" y="141"/>
                    <a:pt x="765" y="141"/>
                  </a:cubicBezTo>
                  <a:cubicBezTo>
                    <a:pt x="766" y="141"/>
                    <a:pt x="769" y="140"/>
                    <a:pt x="765" y="138"/>
                  </a:cubicBezTo>
                  <a:cubicBezTo>
                    <a:pt x="765" y="137"/>
                    <a:pt x="765" y="137"/>
                    <a:pt x="765" y="137"/>
                  </a:cubicBezTo>
                  <a:cubicBezTo>
                    <a:pt x="776" y="130"/>
                    <a:pt x="776" y="130"/>
                    <a:pt x="776" y="130"/>
                  </a:cubicBezTo>
                  <a:cubicBezTo>
                    <a:pt x="780" y="130"/>
                    <a:pt x="774" y="125"/>
                    <a:pt x="782" y="126"/>
                  </a:cubicBezTo>
                  <a:cubicBezTo>
                    <a:pt x="784" y="125"/>
                    <a:pt x="784" y="125"/>
                    <a:pt x="784" y="125"/>
                  </a:cubicBezTo>
                  <a:cubicBezTo>
                    <a:pt x="782" y="124"/>
                    <a:pt x="782" y="124"/>
                    <a:pt x="782" y="124"/>
                  </a:cubicBezTo>
                  <a:cubicBezTo>
                    <a:pt x="785" y="121"/>
                    <a:pt x="785" y="121"/>
                    <a:pt x="785" y="121"/>
                  </a:cubicBezTo>
                  <a:cubicBezTo>
                    <a:pt x="789" y="121"/>
                    <a:pt x="789" y="121"/>
                    <a:pt x="789" y="121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803" y="108"/>
                    <a:pt x="803" y="108"/>
                    <a:pt x="803" y="108"/>
                  </a:cubicBezTo>
                  <a:cubicBezTo>
                    <a:pt x="805" y="107"/>
                    <a:pt x="805" y="107"/>
                    <a:pt x="805" y="107"/>
                  </a:cubicBezTo>
                  <a:cubicBezTo>
                    <a:pt x="810" y="100"/>
                    <a:pt x="810" y="100"/>
                    <a:pt x="810" y="100"/>
                  </a:cubicBezTo>
                  <a:cubicBezTo>
                    <a:pt x="813" y="99"/>
                    <a:pt x="813" y="99"/>
                    <a:pt x="813" y="99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2" y="95"/>
                    <a:pt x="812" y="95"/>
                    <a:pt x="812" y="95"/>
                  </a:cubicBezTo>
                  <a:cubicBezTo>
                    <a:pt x="813" y="92"/>
                    <a:pt x="813" y="96"/>
                    <a:pt x="816" y="94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17" y="88"/>
                    <a:pt x="817" y="88"/>
                    <a:pt x="817" y="88"/>
                  </a:cubicBezTo>
                  <a:cubicBezTo>
                    <a:pt x="825" y="88"/>
                    <a:pt x="825" y="88"/>
                    <a:pt x="825" y="88"/>
                  </a:cubicBezTo>
                  <a:cubicBezTo>
                    <a:pt x="826" y="87"/>
                    <a:pt x="826" y="87"/>
                    <a:pt x="826" y="8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2" y="88"/>
                    <a:pt x="827" y="84"/>
                    <a:pt x="834" y="87"/>
                  </a:cubicBezTo>
                  <a:cubicBezTo>
                    <a:pt x="833" y="81"/>
                    <a:pt x="833" y="81"/>
                    <a:pt x="833" y="81"/>
                  </a:cubicBezTo>
                  <a:cubicBezTo>
                    <a:pt x="832" y="81"/>
                    <a:pt x="837" y="79"/>
                    <a:pt x="831" y="81"/>
                  </a:cubicBezTo>
                  <a:cubicBezTo>
                    <a:pt x="837" y="76"/>
                    <a:pt x="837" y="76"/>
                    <a:pt x="837" y="76"/>
                  </a:cubicBezTo>
                  <a:cubicBezTo>
                    <a:pt x="850" y="69"/>
                    <a:pt x="850" y="69"/>
                    <a:pt x="850" y="69"/>
                  </a:cubicBezTo>
                  <a:cubicBezTo>
                    <a:pt x="853" y="71"/>
                    <a:pt x="853" y="71"/>
                    <a:pt x="853" y="71"/>
                  </a:cubicBezTo>
                  <a:cubicBezTo>
                    <a:pt x="857" y="76"/>
                    <a:pt x="857" y="76"/>
                    <a:pt x="857" y="76"/>
                  </a:cubicBezTo>
                  <a:cubicBezTo>
                    <a:pt x="858" y="76"/>
                    <a:pt x="858" y="76"/>
                    <a:pt x="858" y="76"/>
                  </a:cubicBezTo>
                  <a:cubicBezTo>
                    <a:pt x="858" y="71"/>
                    <a:pt x="862" y="75"/>
                    <a:pt x="866" y="70"/>
                  </a:cubicBezTo>
                  <a:cubicBezTo>
                    <a:pt x="868" y="71"/>
                    <a:pt x="868" y="71"/>
                    <a:pt x="868" y="71"/>
                  </a:cubicBezTo>
                  <a:cubicBezTo>
                    <a:pt x="866" y="74"/>
                    <a:pt x="866" y="74"/>
                    <a:pt x="866" y="74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73" y="71"/>
                    <a:pt x="873" y="71"/>
                    <a:pt x="873" y="71"/>
                  </a:cubicBezTo>
                  <a:cubicBezTo>
                    <a:pt x="880" y="67"/>
                    <a:pt x="880" y="67"/>
                    <a:pt x="880" y="67"/>
                  </a:cubicBezTo>
                  <a:cubicBezTo>
                    <a:pt x="889" y="59"/>
                    <a:pt x="889" y="59"/>
                    <a:pt x="889" y="59"/>
                  </a:cubicBezTo>
                  <a:cubicBezTo>
                    <a:pt x="898" y="57"/>
                    <a:pt x="898" y="57"/>
                    <a:pt x="898" y="57"/>
                  </a:cubicBezTo>
                  <a:cubicBezTo>
                    <a:pt x="907" y="57"/>
                    <a:pt x="907" y="57"/>
                    <a:pt x="907" y="57"/>
                  </a:cubicBezTo>
                  <a:cubicBezTo>
                    <a:pt x="908" y="58"/>
                    <a:pt x="908" y="58"/>
                    <a:pt x="908" y="58"/>
                  </a:cubicBezTo>
                  <a:cubicBezTo>
                    <a:pt x="900" y="63"/>
                    <a:pt x="900" y="63"/>
                    <a:pt x="900" y="63"/>
                  </a:cubicBezTo>
                  <a:cubicBezTo>
                    <a:pt x="906" y="63"/>
                    <a:pt x="906" y="63"/>
                    <a:pt x="906" y="63"/>
                  </a:cubicBezTo>
                  <a:cubicBezTo>
                    <a:pt x="904" y="64"/>
                    <a:pt x="904" y="64"/>
                    <a:pt x="904" y="64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0" y="69"/>
                    <a:pt x="910" y="69"/>
                    <a:pt x="910" y="69"/>
                  </a:cubicBezTo>
                  <a:cubicBezTo>
                    <a:pt x="904" y="71"/>
                    <a:pt x="904" y="71"/>
                    <a:pt x="904" y="71"/>
                  </a:cubicBezTo>
                  <a:cubicBezTo>
                    <a:pt x="901" y="75"/>
                    <a:pt x="901" y="75"/>
                    <a:pt x="901" y="75"/>
                  </a:cubicBezTo>
                  <a:cubicBezTo>
                    <a:pt x="900" y="73"/>
                    <a:pt x="900" y="73"/>
                    <a:pt x="900" y="73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77"/>
                    <a:pt x="895" y="77"/>
                    <a:pt x="894" y="78"/>
                  </a:cubicBezTo>
                  <a:cubicBezTo>
                    <a:pt x="887" y="79"/>
                    <a:pt x="887" y="79"/>
                    <a:pt x="887" y="79"/>
                  </a:cubicBezTo>
                  <a:cubicBezTo>
                    <a:pt x="887" y="78"/>
                    <a:pt x="885" y="78"/>
                    <a:pt x="886" y="81"/>
                  </a:cubicBezTo>
                  <a:cubicBezTo>
                    <a:pt x="889" y="81"/>
                    <a:pt x="889" y="81"/>
                    <a:pt x="889" y="81"/>
                  </a:cubicBezTo>
                  <a:cubicBezTo>
                    <a:pt x="887" y="82"/>
                    <a:pt x="887" y="82"/>
                    <a:pt x="887" y="82"/>
                  </a:cubicBezTo>
                  <a:cubicBezTo>
                    <a:pt x="884" y="82"/>
                    <a:pt x="884" y="82"/>
                    <a:pt x="884" y="82"/>
                  </a:cubicBezTo>
                  <a:cubicBezTo>
                    <a:pt x="875" y="88"/>
                    <a:pt x="875" y="88"/>
                    <a:pt x="875" y="88"/>
                  </a:cubicBezTo>
                  <a:cubicBezTo>
                    <a:pt x="863" y="97"/>
                    <a:pt x="863" y="97"/>
                    <a:pt x="863" y="97"/>
                  </a:cubicBezTo>
                  <a:cubicBezTo>
                    <a:pt x="866" y="98"/>
                    <a:pt x="866" y="98"/>
                    <a:pt x="866" y="98"/>
                  </a:cubicBezTo>
                  <a:cubicBezTo>
                    <a:pt x="867" y="97"/>
                    <a:pt x="867" y="97"/>
                    <a:pt x="867" y="97"/>
                  </a:cubicBezTo>
                  <a:cubicBezTo>
                    <a:pt x="862" y="103"/>
                    <a:pt x="862" y="103"/>
                    <a:pt x="862" y="103"/>
                  </a:cubicBezTo>
                  <a:cubicBezTo>
                    <a:pt x="862" y="104"/>
                    <a:pt x="862" y="104"/>
                    <a:pt x="862" y="104"/>
                  </a:cubicBezTo>
                  <a:cubicBezTo>
                    <a:pt x="858" y="100"/>
                    <a:pt x="858" y="100"/>
                    <a:pt x="858" y="100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8" y="105"/>
                    <a:pt x="858" y="105"/>
                    <a:pt x="858" y="105"/>
                  </a:cubicBezTo>
                  <a:cubicBezTo>
                    <a:pt x="858" y="105"/>
                    <a:pt x="857" y="105"/>
                    <a:pt x="857" y="107"/>
                  </a:cubicBezTo>
                  <a:cubicBezTo>
                    <a:pt x="860" y="110"/>
                    <a:pt x="860" y="110"/>
                    <a:pt x="860" y="110"/>
                  </a:cubicBezTo>
                  <a:cubicBezTo>
                    <a:pt x="856" y="115"/>
                    <a:pt x="850" y="118"/>
                    <a:pt x="845" y="121"/>
                  </a:cubicBezTo>
                  <a:cubicBezTo>
                    <a:pt x="834" y="129"/>
                    <a:pt x="834" y="129"/>
                    <a:pt x="834" y="129"/>
                  </a:cubicBezTo>
                  <a:cubicBezTo>
                    <a:pt x="843" y="121"/>
                    <a:pt x="843" y="121"/>
                    <a:pt x="843" y="121"/>
                  </a:cubicBezTo>
                  <a:cubicBezTo>
                    <a:pt x="844" y="119"/>
                    <a:pt x="850" y="122"/>
                    <a:pt x="845" y="117"/>
                  </a:cubicBezTo>
                  <a:cubicBezTo>
                    <a:pt x="836" y="123"/>
                    <a:pt x="836" y="123"/>
                    <a:pt x="836" y="123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32" y="132"/>
                    <a:pt x="832" y="132"/>
                    <a:pt x="832" y="132"/>
                  </a:cubicBezTo>
                  <a:cubicBezTo>
                    <a:pt x="830" y="132"/>
                    <a:pt x="847" y="125"/>
                    <a:pt x="829" y="135"/>
                  </a:cubicBezTo>
                  <a:cubicBezTo>
                    <a:pt x="828" y="132"/>
                    <a:pt x="828" y="132"/>
                    <a:pt x="828" y="132"/>
                  </a:cubicBezTo>
                  <a:cubicBezTo>
                    <a:pt x="825" y="136"/>
                    <a:pt x="825" y="136"/>
                    <a:pt x="825" y="136"/>
                  </a:cubicBezTo>
                  <a:cubicBezTo>
                    <a:pt x="826" y="137"/>
                    <a:pt x="826" y="137"/>
                    <a:pt x="826" y="137"/>
                  </a:cubicBezTo>
                  <a:cubicBezTo>
                    <a:pt x="827" y="136"/>
                    <a:pt x="827" y="136"/>
                    <a:pt x="827" y="136"/>
                  </a:cubicBezTo>
                  <a:cubicBezTo>
                    <a:pt x="825" y="140"/>
                    <a:pt x="825" y="140"/>
                    <a:pt x="825" y="140"/>
                  </a:cubicBezTo>
                  <a:cubicBezTo>
                    <a:pt x="825" y="139"/>
                    <a:pt x="827" y="139"/>
                    <a:pt x="825" y="137"/>
                  </a:cubicBezTo>
                  <a:cubicBezTo>
                    <a:pt x="823" y="137"/>
                    <a:pt x="823" y="137"/>
                    <a:pt x="823" y="137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09" y="155"/>
                    <a:pt x="809" y="155"/>
                    <a:pt x="809" y="155"/>
                  </a:cubicBezTo>
                  <a:cubicBezTo>
                    <a:pt x="805" y="157"/>
                    <a:pt x="805" y="157"/>
                    <a:pt x="805" y="157"/>
                  </a:cubicBezTo>
                  <a:cubicBezTo>
                    <a:pt x="805" y="159"/>
                    <a:pt x="805" y="159"/>
                    <a:pt x="805" y="159"/>
                  </a:cubicBezTo>
                  <a:cubicBezTo>
                    <a:pt x="801" y="162"/>
                    <a:pt x="801" y="162"/>
                    <a:pt x="801" y="162"/>
                  </a:cubicBezTo>
                  <a:cubicBezTo>
                    <a:pt x="800" y="161"/>
                    <a:pt x="806" y="161"/>
                    <a:pt x="799" y="161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804" y="170"/>
                    <a:pt x="804" y="152"/>
                    <a:pt x="799" y="170"/>
                  </a:cubicBezTo>
                  <a:cubicBezTo>
                    <a:pt x="791" y="170"/>
                    <a:pt x="791" y="170"/>
                    <a:pt x="791" y="170"/>
                  </a:cubicBezTo>
                  <a:cubicBezTo>
                    <a:pt x="788" y="170"/>
                    <a:pt x="788" y="170"/>
                    <a:pt x="788" y="170"/>
                  </a:cubicBezTo>
                  <a:cubicBezTo>
                    <a:pt x="787" y="173"/>
                    <a:pt x="787" y="173"/>
                    <a:pt x="787" y="173"/>
                  </a:cubicBezTo>
                  <a:cubicBezTo>
                    <a:pt x="785" y="172"/>
                    <a:pt x="785" y="172"/>
                    <a:pt x="785" y="172"/>
                  </a:cubicBezTo>
                  <a:cubicBezTo>
                    <a:pt x="783" y="175"/>
                    <a:pt x="783" y="175"/>
                    <a:pt x="783" y="175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92" y="177"/>
                    <a:pt x="792" y="177"/>
                    <a:pt x="792" y="177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89" y="183"/>
                    <a:pt x="789" y="183"/>
                    <a:pt x="789" y="183"/>
                  </a:cubicBezTo>
                  <a:cubicBezTo>
                    <a:pt x="791" y="185"/>
                    <a:pt x="791" y="185"/>
                    <a:pt x="791" y="185"/>
                  </a:cubicBezTo>
                  <a:cubicBezTo>
                    <a:pt x="791" y="184"/>
                    <a:pt x="793" y="184"/>
                    <a:pt x="794" y="180"/>
                  </a:cubicBezTo>
                  <a:cubicBezTo>
                    <a:pt x="795" y="181"/>
                    <a:pt x="795" y="181"/>
                    <a:pt x="795" y="181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797" y="178"/>
                    <a:pt x="797" y="178"/>
                    <a:pt x="797" y="178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6" y="172"/>
                    <a:pt x="796" y="172"/>
                    <a:pt x="796" y="172"/>
                  </a:cubicBezTo>
                  <a:cubicBezTo>
                    <a:pt x="801" y="173"/>
                    <a:pt x="801" y="173"/>
                    <a:pt x="801" y="173"/>
                  </a:cubicBezTo>
                  <a:cubicBezTo>
                    <a:pt x="798" y="178"/>
                    <a:pt x="798" y="178"/>
                    <a:pt x="798" y="178"/>
                  </a:cubicBezTo>
                  <a:cubicBezTo>
                    <a:pt x="801" y="177"/>
                    <a:pt x="801" y="177"/>
                    <a:pt x="801" y="177"/>
                  </a:cubicBezTo>
                  <a:cubicBezTo>
                    <a:pt x="801" y="176"/>
                    <a:pt x="807" y="174"/>
                    <a:pt x="802" y="172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10" y="169"/>
                    <a:pt x="806" y="170"/>
                    <a:pt x="810" y="170"/>
                  </a:cubicBezTo>
                  <a:cubicBezTo>
                    <a:pt x="811" y="169"/>
                    <a:pt x="811" y="169"/>
                    <a:pt x="811" y="169"/>
                  </a:cubicBezTo>
                  <a:cubicBezTo>
                    <a:pt x="808" y="166"/>
                    <a:pt x="808" y="166"/>
                    <a:pt x="808" y="166"/>
                  </a:cubicBezTo>
                  <a:cubicBezTo>
                    <a:pt x="807" y="168"/>
                    <a:pt x="807" y="168"/>
                    <a:pt x="807" y="168"/>
                  </a:cubicBezTo>
                  <a:cubicBezTo>
                    <a:pt x="806" y="165"/>
                    <a:pt x="806" y="165"/>
                    <a:pt x="806" y="165"/>
                  </a:cubicBezTo>
                  <a:cubicBezTo>
                    <a:pt x="811" y="165"/>
                    <a:pt x="811" y="165"/>
                    <a:pt x="811" y="165"/>
                  </a:cubicBezTo>
                  <a:cubicBezTo>
                    <a:pt x="812" y="165"/>
                    <a:pt x="812" y="165"/>
                    <a:pt x="812" y="165"/>
                  </a:cubicBezTo>
                  <a:cubicBezTo>
                    <a:pt x="813" y="164"/>
                    <a:pt x="801" y="172"/>
                    <a:pt x="818" y="165"/>
                  </a:cubicBezTo>
                  <a:cubicBezTo>
                    <a:pt x="819" y="161"/>
                    <a:pt x="819" y="161"/>
                    <a:pt x="819" y="161"/>
                  </a:cubicBezTo>
                  <a:cubicBezTo>
                    <a:pt x="821" y="160"/>
                    <a:pt x="821" y="160"/>
                    <a:pt x="821" y="160"/>
                  </a:cubicBezTo>
                  <a:cubicBezTo>
                    <a:pt x="824" y="159"/>
                    <a:pt x="824" y="159"/>
                    <a:pt x="824" y="159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30" y="155"/>
                    <a:pt x="830" y="155"/>
                    <a:pt x="830" y="155"/>
                  </a:cubicBezTo>
                  <a:cubicBezTo>
                    <a:pt x="832" y="151"/>
                    <a:pt x="832" y="151"/>
                    <a:pt x="832" y="151"/>
                  </a:cubicBezTo>
                  <a:cubicBezTo>
                    <a:pt x="834" y="150"/>
                    <a:pt x="834" y="150"/>
                    <a:pt x="834" y="150"/>
                  </a:cubicBezTo>
                  <a:cubicBezTo>
                    <a:pt x="835" y="147"/>
                    <a:pt x="835" y="147"/>
                    <a:pt x="835" y="147"/>
                  </a:cubicBezTo>
                  <a:cubicBezTo>
                    <a:pt x="836" y="148"/>
                    <a:pt x="836" y="148"/>
                    <a:pt x="836" y="148"/>
                  </a:cubicBezTo>
                  <a:cubicBezTo>
                    <a:pt x="841" y="144"/>
                    <a:pt x="841" y="144"/>
                    <a:pt x="841" y="144"/>
                  </a:cubicBezTo>
                  <a:cubicBezTo>
                    <a:pt x="841" y="143"/>
                    <a:pt x="839" y="148"/>
                    <a:pt x="842" y="142"/>
                  </a:cubicBezTo>
                  <a:cubicBezTo>
                    <a:pt x="844" y="143"/>
                    <a:pt x="844" y="143"/>
                    <a:pt x="844" y="143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7"/>
                    <a:pt x="848" y="137"/>
                    <a:pt x="848" y="137"/>
                  </a:cubicBezTo>
                  <a:cubicBezTo>
                    <a:pt x="850" y="134"/>
                    <a:pt x="850" y="134"/>
                    <a:pt x="850" y="134"/>
                  </a:cubicBezTo>
                  <a:cubicBezTo>
                    <a:pt x="854" y="133"/>
                    <a:pt x="854" y="133"/>
                    <a:pt x="854" y="133"/>
                  </a:cubicBezTo>
                  <a:cubicBezTo>
                    <a:pt x="855" y="130"/>
                    <a:pt x="855" y="130"/>
                    <a:pt x="855" y="130"/>
                  </a:cubicBezTo>
                  <a:cubicBezTo>
                    <a:pt x="859" y="130"/>
                    <a:pt x="859" y="130"/>
                    <a:pt x="859" y="130"/>
                  </a:cubicBezTo>
                  <a:cubicBezTo>
                    <a:pt x="862" y="127"/>
                    <a:pt x="862" y="127"/>
                    <a:pt x="862" y="127"/>
                  </a:cubicBezTo>
                  <a:cubicBezTo>
                    <a:pt x="864" y="127"/>
                    <a:pt x="853" y="131"/>
                    <a:pt x="866" y="126"/>
                  </a:cubicBezTo>
                  <a:cubicBezTo>
                    <a:pt x="866" y="126"/>
                    <a:pt x="868" y="126"/>
                    <a:pt x="865" y="125"/>
                  </a:cubicBezTo>
                  <a:cubicBezTo>
                    <a:pt x="867" y="121"/>
                    <a:pt x="867" y="121"/>
                    <a:pt x="867" y="121"/>
                  </a:cubicBezTo>
                  <a:cubicBezTo>
                    <a:pt x="871" y="120"/>
                    <a:pt x="871" y="120"/>
                    <a:pt x="871" y="120"/>
                  </a:cubicBezTo>
                  <a:cubicBezTo>
                    <a:pt x="875" y="116"/>
                    <a:pt x="875" y="116"/>
                    <a:pt x="875" y="116"/>
                  </a:cubicBezTo>
                  <a:cubicBezTo>
                    <a:pt x="876" y="114"/>
                    <a:pt x="876" y="114"/>
                    <a:pt x="876" y="114"/>
                  </a:cubicBezTo>
                  <a:cubicBezTo>
                    <a:pt x="882" y="111"/>
                    <a:pt x="882" y="111"/>
                    <a:pt x="882" y="111"/>
                  </a:cubicBezTo>
                  <a:cubicBezTo>
                    <a:pt x="884" y="107"/>
                    <a:pt x="884" y="107"/>
                    <a:pt x="884" y="107"/>
                  </a:cubicBezTo>
                  <a:cubicBezTo>
                    <a:pt x="891" y="103"/>
                    <a:pt x="891" y="103"/>
                    <a:pt x="891" y="103"/>
                  </a:cubicBezTo>
                  <a:cubicBezTo>
                    <a:pt x="891" y="100"/>
                    <a:pt x="891" y="100"/>
                    <a:pt x="891" y="100"/>
                  </a:cubicBezTo>
                  <a:cubicBezTo>
                    <a:pt x="894" y="100"/>
                    <a:pt x="894" y="100"/>
                    <a:pt x="894" y="100"/>
                  </a:cubicBezTo>
                  <a:cubicBezTo>
                    <a:pt x="898" y="96"/>
                    <a:pt x="898" y="96"/>
                    <a:pt x="898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0" y="96"/>
                    <a:pt x="900" y="96"/>
                    <a:pt x="900" y="96"/>
                  </a:cubicBezTo>
                  <a:cubicBezTo>
                    <a:pt x="900" y="94"/>
                    <a:pt x="900" y="94"/>
                    <a:pt x="900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2" y="93"/>
                    <a:pt x="901" y="95"/>
                  </a:cubicBezTo>
                  <a:cubicBezTo>
                    <a:pt x="903" y="94"/>
                    <a:pt x="903" y="94"/>
                    <a:pt x="903" y="94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8" y="90"/>
                    <a:pt x="908" y="90"/>
                    <a:pt x="908" y="90"/>
                  </a:cubicBezTo>
                  <a:cubicBezTo>
                    <a:pt x="910" y="90"/>
                    <a:pt x="910" y="90"/>
                    <a:pt x="910" y="90"/>
                  </a:cubicBezTo>
                  <a:cubicBezTo>
                    <a:pt x="910" y="94"/>
                    <a:pt x="914" y="86"/>
                    <a:pt x="910" y="94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100"/>
                    <a:pt x="912" y="100"/>
                    <a:pt x="912" y="100"/>
                  </a:cubicBezTo>
                  <a:cubicBezTo>
                    <a:pt x="908" y="99"/>
                    <a:pt x="908" y="99"/>
                    <a:pt x="908" y="99"/>
                  </a:cubicBezTo>
                  <a:cubicBezTo>
                    <a:pt x="902" y="104"/>
                    <a:pt x="902" y="104"/>
                    <a:pt x="902" y="104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8" y="105"/>
                    <a:pt x="896" y="104"/>
                    <a:pt x="895" y="105"/>
                  </a:cubicBezTo>
                  <a:cubicBezTo>
                    <a:pt x="899" y="108"/>
                    <a:pt x="899" y="108"/>
                    <a:pt x="899" y="108"/>
                  </a:cubicBezTo>
                  <a:cubicBezTo>
                    <a:pt x="903" y="105"/>
                    <a:pt x="903" y="105"/>
                    <a:pt x="903" y="105"/>
                  </a:cubicBezTo>
                  <a:cubicBezTo>
                    <a:pt x="909" y="109"/>
                    <a:pt x="890" y="102"/>
                    <a:pt x="911" y="109"/>
                  </a:cubicBezTo>
                  <a:cubicBezTo>
                    <a:pt x="913" y="104"/>
                    <a:pt x="913" y="104"/>
                    <a:pt x="913" y="104"/>
                  </a:cubicBezTo>
                  <a:cubicBezTo>
                    <a:pt x="915" y="109"/>
                    <a:pt x="915" y="109"/>
                    <a:pt x="915" y="109"/>
                  </a:cubicBezTo>
                  <a:cubicBezTo>
                    <a:pt x="913" y="114"/>
                    <a:pt x="913" y="108"/>
                    <a:pt x="903" y="112"/>
                  </a:cubicBezTo>
                  <a:cubicBezTo>
                    <a:pt x="892" y="121"/>
                    <a:pt x="892" y="121"/>
                    <a:pt x="892" y="121"/>
                  </a:cubicBezTo>
                  <a:cubicBezTo>
                    <a:pt x="890" y="123"/>
                    <a:pt x="890" y="123"/>
                    <a:pt x="890" y="123"/>
                  </a:cubicBezTo>
                  <a:cubicBezTo>
                    <a:pt x="886" y="126"/>
                    <a:pt x="886" y="126"/>
                    <a:pt x="886" y="126"/>
                  </a:cubicBezTo>
                  <a:cubicBezTo>
                    <a:pt x="885" y="129"/>
                    <a:pt x="885" y="129"/>
                    <a:pt x="885" y="129"/>
                  </a:cubicBezTo>
                  <a:cubicBezTo>
                    <a:pt x="879" y="132"/>
                    <a:pt x="879" y="132"/>
                    <a:pt x="879" y="132"/>
                  </a:cubicBezTo>
                  <a:cubicBezTo>
                    <a:pt x="877" y="137"/>
                    <a:pt x="877" y="137"/>
                    <a:pt x="877" y="137"/>
                  </a:cubicBezTo>
                  <a:cubicBezTo>
                    <a:pt x="869" y="141"/>
                    <a:pt x="869" y="141"/>
                    <a:pt x="869" y="141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7" y="143"/>
                    <a:pt x="867" y="143"/>
                    <a:pt x="867" y="143"/>
                  </a:cubicBezTo>
                  <a:cubicBezTo>
                    <a:pt x="857" y="151"/>
                    <a:pt x="857" y="151"/>
                    <a:pt x="857" y="151"/>
                  </a:cubicBezTo>
                  <a:cubicBezTo>
                    <a:pt x="855" y="151"/>
                    <a:pt x="855" y="151"/>
                    <a:pt x="855" y="151"/>
                  </a:cubicBezTo>
                  <a:cubicBezTo>
                    <a:pt x="855" y="153"/>
                    <a:pt x="855" y="153"/>
                    <a:pt x="855" y="153"/>
                  </a:cubicBezTo>
                  <a:cubicBezTo>
                    <a:pt x="854" y="154"/>
                    <a:pt x="849" y="156"/>
                    <a:pt x="851" y="157"/>
                  </a:cubicBezTo>
                  <a:cubicBezTo>
                    <a:pt x="843" y="162"/>
                    <a:pt x="843" y="162"/>
                    <a:pt x="843" y="162"/>
                  </a:cubicBezTo>
                  <a:cubicBezTo>
                    <a:pt x="840" y="165"/>
                    <a:pt x="839" y="165"/>
                    <a:pt x="836" y="170"/>
                  </a:cubicBezTo>
                  <a:cubicBezTo>
                    <a:pt x="841" y="170"/>
                    <a:pt x="841" y="170"/>
                    <a:pt x="841" y="170"/>
                  </a:cubicBezTo>
                  <a:cubicBezTo>
                    <a:pt x="849" y="165"/>
                    <a:pt x="849" y="165"/>
                    <a:pt x="849" y="165"/>
                  </a:cubicBezTo>
                  <a:cubicBezTo>
                    <a:pt x="852" y="164"/>
                    <a:pt x="849" y="175"/>
                    <a:pt x="851" y="161"/>
                  </a:cubicBezTo>
                  <a:cubicBezTo>
                    <a:pt x="853" y="163"/>
                    <a:pt x="853" y="163"/>
                    <a:pt x="853" y="163"/>
                  </a:cubicBezTo>
                  <a:cubicBezTo>
                    <a:pt x="849" y="169"/>
                    <a:pt x="849" y="169"/>
                    <a:pt x="849" y="169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844" y="177"/>
                    <a:pt x="844" y="177"/>
                    <a:pt x="844" y="177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19" y="198"/>
                    <a:pt x="819" y="198"/>
                    <a:pt x="819" y="198"/>
                  </a:cubicBezTo>
                  <a:cubicBezTo>
                    <a:pt x="817" y="199"/>
                    <a:pt x="817" y="199"/>
                    <a:pt x="817" y="199"/>
                  </a:cubicBezTo>
                  <a:cubicBezTo>
                    <a:pt x="817" y="200"/>
                    <a:pt x="817" y="200"/>
                    <a:pt x="817" y="200"/>
                  </a:cubicBezTo>
                  <a:cubicBezTo>
                    <a:pt x="818" y="201"/>
                    <a:pt x="818" y="201"/>
                    <a:pt x="818" y="201"/>
                  </a:cubicBezTo>
                  <a:cubicBezTo>
                    <a:pt x="826" y="197"/>
                    <a:pt x="826" y="197"/>
                    <a:pt x="826" y="197"/>
                  </a:cubicBezTo>
                  <a:cubicBezTo>
                    <a:pt x="828" y="193"/>
                    <a:pt x="828" y="193"/>
                    <a:pt x="828" y="193"/>
                  </a:cubicBezTo>
                  <a:cubicBezTo>
                    <a:pt x="834" y="189"/>
                    <a:pt x="834" y="189"/>
                    <a:pt x="834" y="189"/>
                  </a:cubicBezTo>
                  <a:cubicBezTo>
                    <a:pt x="837" y="185"/>
                    <a:pt x="837" y="185"/>
                    <a:pt x="837" y="185"/>
                  </a:cubicBezTo>
                  <a:cubicBezTo>
                    <a:pt x="838" y="185"/>
                    <a:pt x="840" y="184"/>
                    <a:pt x="841" y="185"/>
                  </a:cubicBezTo>
                  <a:cubicBezTo>
                    <a:pt x="837" y="189"/>
                    <a:pt x="837" y="189"/>
                    <a:pt x="837" y="189"/>
                  </a:cubicBezTo>
                  <a:cubicBezTo>
                    <a:pt x="837" y="189"/>
                    <a:pt x="833" y="187"/>
                    <a:pt x="835" y="191"/>
                  </a:cubicBezTo>
                  <a:cubicBezTo>
                    <a:pt x="831" y="193"/>
                    <a:pt x="831" y="193"/>
                    <a:pt x="831" y="193"/>
                  </a:cubicBezTo>
                  <a:cubicBezTo>
                    <a:pt x="821" y="202"/>
                    <a:pt x="821" y="202"/>
                    <a:pt x="821" y="202"/>
                  </a:cubicBezTo>
                  <a:cubicBezTo>
                    <a:pt x="820" y="203"/>
                    <a:pt x="828" y="195"/>
                    <a:pt x="820" y="206"/>
                  </a:cubicBezTo>
                  <a:cubicBezTo>
                    <a:pt x="817" y="204"/>
                    <a:pt x="817" y="204"/>
                    <a:pt x="817" y="204"/>
                  </a:cubicBezTo>
                  <a:cubicBezTo>
                    <a:pt x="813" y="206"/>
                    <a:pt x="813" y="206"/>
                    <a:pt x="813" y="206"/>
                  </a:cubicBezTo>
                  <a:cubicBezTo>
                    <a:pt x="814" y="208"/>
                    <a:pt x="814" y="208"/>
                    <a:pt x="814" y="208"/>
                  </a:cubicBezTo>
                  <a:cubicBezTo>
                    <a:pt x="808" y="211"/>
                    <a:pt x="808" y="211"/>
                    <a:pt x="808" y="211"/>
                  </a:cubicBezTo>
                  <a:cubicBezTo>
                    <a:pt x="811" y="213"/>
                    <a:pt x="815" y="204"/>
                    <a:pt x="803" y="211"/>
                  </a:cubicBezTo>
                  <a:cubicBezTo>
                    <a:pt x="802" y="215"/>
                    <a:pt x="802" y="215"/>
                    <a:pt x="802" y="215"/>
                  </a:cubicBezTo>
                  <a:cubicBezTo>
                    <a:pt x="795" y="219"/>
                    <a:pt x="795" y="219"/>
                    <a:pt x="795" y="219"/>
                  </a:cubicBezTo>
                  <a:cubicBezTo>
                    <a:pt x="769" y="238"/>
                    <a:pt x="769" y="238"/>
                    <a:pt x="769" y="238"/>
                  </a:cubicBezTo>
                  <a:cubicBezTo>
                    <a:pt x="760" y="245"/>
                    <a:pt x="760" y="245"/>
                    <a:pt x="760" y="245"/>
                  </a:cubicBezTo>
                  <a:cubicBezTo>
                    <a:pt x="742" y="258"/>
                    <a:pt x="742" y="258"/>
                    <a:pt x="742" y="258"/>
                  </a:cubicBezTo>
                  <a:cubicBezTo>
                    <a:pt x="737" y="260"/>
                    <a:pt x="737" y="260"/>
                    <a:pt x="737" y="260"/>
                  </a:cubicBezTo>
                  <a:cubicBezTo>
                    <a:pt x="729" y="265"/>
                    <a:pt x="729" y="265"/>
                    <a:pt x="729" y="265"/>
                  </a:cubicBezTo>
                  <a:cubicBezTo>
                    <a:pt x="729" y="263"/>
                    <a:pt x="739" y="261"/>
                    <a:pt x="725" y="267"/>
                  </a:cubicBezTo>
                  <a:cubicBezTo>
                    <a:pt x="722" y="270"/>
                    <a:pt x="722" y="270"/>
                    <a:pt x="722" y="270"/>
                  </a:cubicBezTo>
                  <a:cubicBezTo>
                    <a:pt x="725" y="271"/>
                    <a:pt x="725" y="271"/>
                    <a:pt x="725" y="271"/>
                  </a:cubicBezTo>
                  <a:cubicBezTo>
                    <a:pt x="723" y="269"/>
                    <a:pt x="724" y="272"/>
                    <a:pt x="721" y="273"/>
                  </a:cubicBezTo>
                  <a:cubicBezTo>
                    <a:pt x="720" y="272"/>
                    <a:pt x="720" y="272"/>
                    <a:pt x="720" y="272"/>
                  </a:cubicBezTo>
                  <a:cubicBezTo>
                    <a:pt x="714" y="277"/>
                    <a:pt x="714" y="277"/>
                    <a:pt x="714" y="277"/>
                  </a:cubicBezTo>
                  <a:cubicBezTo>
                    <a:pt x="712" y="278"/>
                    <a:pt x="713" y="273"/>
                    <a:pt x="709" y="281"/>
                  </a:cubicBezTo>
                  <a:cubicBezTo>
                    <a:pt x="710" y="283"/>
                    <a:pt x="710" y="283"/>
                    <a:pt x="710" y="28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7" y="281"/>
                    <a:pt x="707" y="281"/>
                    <a:pt x="707" y="281"/>
                  </a:cubicBezTo>
                  <a:cubicBezTo>
                    <a:pt x="705" y="282"/>
                    <a:pt x="705" y="282"/>
                    <a:pt x="705" y="282"/>
                  </a:cubicBezTo>
                  <a:cubicBezTo>
                    <a:pt x="702" y="286"/>
                    <a:pt x="702" y="286"/>
                    <a:pt x="702" y="286"/>
                  </a:cubicBezTo>
                  <a:cubicBezTo>
                    <a:pt x="704" y="289"/>
                    <a:pt x="704" y="289"/>
                    <a:pt x="704" y="289"/>
                  </a:cubicBezTo>
                  <a:cubicBezTo>
                    <a:pt x="700" y="291"/>
                    <a:pt x="700" y="291"/>
                    <a:pt x="700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82" y="302"/>
                    <a:pt x="682" y="302"/>
                    <a:pt x="682" y="302"/>
                  </a:cubicBezTo>
                  <a:cubicBezTo>
                    <a:pt x="680" y="304"/>
                    <a:pt x="680" y="304"/>
                    <a:pt x="680" y="304"/>
                  </a:cubicBezTo>
                  <a:cubicBezTo>
                    <a:pt x="685" y="303"/>
                    <a:pt x="685" y="303"/>
                    <a:pt x="685" y="303"/>
                  </a:cubicBezTo>
                  <a:cubicBezTo>
                    <a:pt x="696" y="297"/>
                    <a:pt x="696" y="297"/>
                    <a:pt x="696" y="297"/>
                  </a:cubicBezTo>
                  <a:cubicBezTo>
                    <a:pt x="697" y="295"/>
                    <a:pt x="697" y="295"/>
                    <a:pt x="697" y="295"/>
                  </a:cubicBezTo>
                  <a:cubicBezTo>
                    <a:pt x="703" y="292"/>
                    <a:pt x="703" y="292"/>
                    <a:pt x="703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15" y="287"/>
                    <a:pt x="715" y="287"/>
                    <a:pt x="715" y="287"/>
                  </a:cubicBezTo>
                  <a:cubicBezTo>
                    <a:pt x="719" y="287"/>
                    <a:pt x="719" y="287"/>
                    <a:pt x="719" y="287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8" y="280"/>
                    <a:pt x="728" y="280"/>
                    <a:pt x="728" y="280"/>
                  </a:cubicBezTo>
                  <a:cubicBezTo>
                    <a:pt x="732" y="277"/>
                    <a:pt x="732" y="277"/>
                    <a:pt x="732" y="277"/>
                  </a:cubicBezTo>
                  <a:cubicBezTo>
                    <a:pt x="732" y="276"/>
                    <a:pt x="726" y="281"/>
                    <a:pt x="733" y="275"/>
                  </a:cubicBezTo>
                  <a:cubicBezTo>
                    <a:pt x="736" y="277"/>
                    <a:pt x="736" y="277"/>
                    <a:pt x="736" y="277"/>
                  </a:cubicBezTo>
                  <a:cubicBezTo>
                    <a:pt x="738" y="275"/>
                    <a:pt x="738" y="275"/>
                    <a:pt x="738" y="275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37" y="272"/>
                    <a:pt x="737" y="272"/>
                    <a:pt x="737" y="272"/>
                  </a:cubicBezTo>
                  <a:cubicBezTo>
                    <a:pt x="738" y="274"/>
                    <a:pt x="738" y="274"/>
                    <a:pt x="738" y="274"/>
                  </a:cubicBezTo>
                  <a:cubicBezTo>
                    <a:pt x="743" y="272"/>
                    <a:pt x="743" y="272"/>
                    <a:pt x="743" y="272"/>
                  </a:cubicBezTo>
                  <a:cubicBezTo>
                    <a:pt x="746" y="268"/>
                    <a:pt x="746" y="268"/>
                    <a:pt x="746" y="268"/>
                  </a:cubicBezTo>
                  <a:cubicBezTo>
                    <a:pt x="749" y="268"/>
                    <a:pt x="749" y="268"/>
                    <a:pt x="749" y="268"/>
                  </a:cubicBezTo>
                  <a:cubicBezTo>
                    <a:pt x="751" y="264"/>
                    <a:pt x="751" y="264"/>
                    <a:pt x="751" y="264"/>
                  </a:cubicBezTo>
                  <a:cubicBezTo>
                    <a:pt x="756" y="263"/>
                    <a:pt x="756" y="263"/>
                    <a:pt x="756" y="263"/>
                  </a:cubicBezTo>
                  <a:cubicBezTo>
                    <a:pt x="757" y="260"/>
                    <a:pt x="757" y="260"/>
                    <a:pt x="757" y="260"/>
                  </a:cubicBezTo>
                  <a:cubicBezTo>
                    <a:pt x="765" y="257"/>
                    <a:pt x="765" y="257"/>
                    <a:pt x="765" y="257"/>
                  </a:cubicBezTo>
                  <a:cubicBezTo>
                    <a:pt x="771" y="252"/>
                    <a:pt x="771" y="252"/>
                    <a:pt x="771" y="252"/>
                  </a:cubicBezTo>
                  <a:cubicBezTo>
                    <a:pt x="771" y="251"/>
                    <a:pt x="762" y="260"/>
                    <a:pt x="775" y="250"/>
                  </a:cubicBezTo>
                  <a:cubicBezTo>
                    <a:pt x="774" y="253"/>
                    <a:pt x="774" y="253"/>
                    <a:pt x="774" y="253"/>
                  </a:cubicBezTo>
                  <a:cubicBezTo>
                    <a:pt x="775" y="254"/>
                    <a:pt x="775" y="254"/>
                    <a:pt x="775" y="254"/>
                  </a:cubicBezTo>
                  <a:cubicBezTo>
                    <a:pt x="776" y="252"/>
                    <a:pt x="776" y="252"/>
                    <a:pt x="776" y="252"/>
                  </a:cubicBezTo>
                  <a:cubicBezTo>
                    <a:pt x="781" y="254"/>
                    <a:pt x="781" y="254"/>
                    <a:pt x="781" y="254"/>
                  </a:cubicBezTo>
                  <a:cubicBezTo>
                    <a:pt x="781" y="250"/>
                    <a:pt x="781" y="250"/>
                    <a:pt x="781" y="250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79" y="247"/>
                    <a:pt x="771" y="254"/>
                    <a:pt x="781" y="246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5" y="237"/>
                    <a:pt x="795" y="237"/>
                    <a:pt x="795" y="237"/>
                  </a:cubicBezTo>
                  <a:cubicBezTo>
                    <a:pt x="798" y="233"/>
                    <a:pt x="798" y="233"/>
                    <a:pt x="798" y="233"/>
                  </a:cubicBezTo>
                  <a:cubicBezTo>
                    <a:pt x="801" y="233"/>
                    <a:pt x="801" y="233"/>
                    <a:pt x="801" y="233"/>
                  </a:cubicBezTo>
                  <a:cubicBezTo>
                    <a:pt x="801" y="231"/>
                    <a:pt x="801" y="231"/>
                    <a:pt x="801" y="231"/>
                  </a:cubicBezTo>
                  <a:cubicBezTo>
                    <a:pt x="802" y="226"/>
                    <a:pt x="808" y="235"/>
                    <a:pt x="808" y="227"/>
                  </a:cubicBezTo>
                  <a:cubicBezTo>
                    <a:pt x="809" y="224"/>
                    <a:pt x="809" y="224"/>
                    <a:pt x="809" y="224"/>
                  </a:cubicBezTo>
                  <a:cubicBezTo>
                    <a:pt x="812" y="224"/>
                    <a:pt x="812" y="224"/>
                    <a:pt x="812" y="224"/>
                  </a:cubicBezTo>
                  <a:cubicBezTo>
                    <a:pt x="811" y="225"/>
                    <a:pt x="811" y="225"/>
                    <a:pt x="811" y="225"/>
                  </a:cubicBezTo>
                  <a:cubicBezTo>
                    <a:pt x="812" y="225"/>
                    <a:pt x="810" y="222"/>
                    <a:pt x="812" y="226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13" y="223"/>
                    <a:pt x="813" y="223"/>
                    <a:pt x="813" y="223"/>
                  </a:cubicBezTo>
                  <a:cubicBezTo>
                    <a:pt x="821" y="216"/>
                    <a:pt x="821" y="216"/>
                    <a:pt x="821" y="216"/>
                  </a:cubicBezTo>
                  <a:cubicBezTo>
                    <a:pt x="824" y="215"/>
                    <a:pt x="824" y="215"/>
                    <a:pt x="824" y="215"/>
                  </a:cubicBezTo>
                  <a:cubicBezTo>
                    <a:pt x="826" y="212"/>
                    <a:pt x="826" y="212"/>
                    <a:pt x="826" y="212"/>
                  </a:cubicBezTo>
                  <a:cubicBezTo>
                    <a:pt x="828" y="213"/>
                    <a:pt x="831" y="208"/>
                    <a:pt x="833" y="212"/>
                  </a:cubicBezTo>
                  <a:cubicBezTo>
                    <a:pt x="833" y="206"/>
                    <a:pt x="833" y="206"/>
                    <a:pt x="833" y="206"/>
                  </a:cubicBezTo>
                  <a:cubicBezTo>
                    <a:pt x="834" y="203"/>
                    <a:pt x="835" y="211"/>
                    <a:pt x="839" y="203"/>
                  </a:cubicBezTo>
                  <a:cubicBezTo>
                    <a:pt x="841" y="203"/>
                    <a:pt x="841" y="203"/>
                    <a:pt x="841" y="203"/>
                  </a:cubicBezTo>
                  <a:cubicBezTo>
                    <a:pt x="841" y="204"/>
                    <a:pt x="841" y="204"/>
                    <a:pt x="841" y="204"/>
                  </a:cubicBezTo>
                  <a:cubicBezTo>
                    <a:pt x="843" y="203"/>
                    <a:pt x="843" y="203"/>
                    <a:pt x="843" y="203"/>
                  </a:cubicBezTo>
                  <a:cubicBezTo>
                    <a:pt x="841" y="201"/>
                    <a:pt x="841" y="201"/>
                    <a:pt x="841" y="201"/>
                  </a:cubicBezTo>
                  <a:cubicBezTo>
                    <a:pt x="841" y="199"/>
                    <a:pt x="841" y="199"/>
                    <a:pt x="841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6"/>
                    <a:pt x="846" y="196"/>
                    <a:pt x="846" y="196"/>
                  </a:cubicBezTo>
                  <a:cubicBezTo>
                    <a:pt x="851" y="198"/>
                    <a:pt x="851" y="198"/>
                    <a:pt x="851" y="198"/>
                  </a:cubicBezTo>
                  <a:cubicBezTo>
                    <a:pt x="852" y="197"/>
                    <a:pt x="848" y="201"/>
                    <a:pt x="853" y="197"/>
                  </a:cubicBezTo>
                  <a:cubicBezTo>
                    <a:pt x="850" y="194"/>
                    <a:pt x="850" y="194"/>
                    <a:pt x="850" y="194"/>
                  </a:cubicBezTo>
                  <a:cubicBezTo>
                    <a:pt x="859" y="189"/>
                    <a:pt x="859" y="189"/>
                    <a:pt x="859" y="189"/>
                  </a:cubicBezTo>
                  <a:cubicBezTo>
                    <a:pt x="859" y="185"/>
                    <a:pt x="859" y="185"/>
                    <a:pt x="859" y="185"/>
                  </a:cubicBezTo>
                  <a:cubicBezTo>
                    <a:pt x="865" y="183"/>
                    <a:pt x="865" y="183"/>
                    <a:pt x="865" y="183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2" y="177"/>
                    <a:pt x="872" y="177"/>
                    <a:pt x="872" y="177"/>
                  </a:cubicBezTo>
                  <a:cubicBezTo>
                    <a:pt x="879" y="178"/>
                    <a:pt x="879" y="178"/>
                    <a:pt x="879" y="178"/>
                  </a:cubicBezTo>
                  <a:cubicBezTo>
                    <a:pt x="880" y="178"/>
                    <a:pt x="880" y="178"/>
                    <a:pt x="880" y="17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5" y="180"/>
                    <a:pt x="875" y="180"/>
                    <a:pt x="875" y="180"/>
                  </a:cubicBezTo>
                  <a:cubicBezTo>
                    <a:pt x="872" y="182"/>
                    <a:pt x="872" y="182"/>
                    <a:pt x="872" y="182"/>
                  </a:cubicBezTo>
                  <a:cubicBezTo>
                    <a:pt x="874" y="188"/>
                    <a:pt x="871" y="180"/>
                    <a:pt x="879" y="183"/>
                  </a:cubicBezTo>
                  <a:cubicBezTo>
                    <a:pt x="879" y="184"/>
                    <a:pt x="879" y="184"/>
                    <a:pt x="879" y="184"/>
                  </a:cubicBezTo>
                  <a:cubicBezTo>
                    <a:pt x="880" y="185"/>
                    <a:pt x="880" y="185"/>
                    <a:pt x="880" y="185"/>
                  </a:cubicBezTo>
                  <a:cubicBezTo>
                    <a:pt x="881" y="185"/>
                    <a:pt x="887" y="190"/>
                    <a:pt x="882" y="182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85" y="183"/>
                    <a:pt x="885" y="183"/>
                    <a:pt x="885" y="183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3" y="187"/>
                    <a:pt x="886" y="188"/>
                    <a:pt x="882" y="187"/>
                  </a:cubicBezTo>
                  <a:cubicBezTo>
                    <a:pt x="881" y="188"/>
                    <a:pt x="881" y="188"/>
                    <a:pt x="881" y="188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4"/>
                    <a:pt x="882" y="194"/>
                    <a:pt x="882" y="194"/>
                  </a:cubicBezTo>
                  <a:cubicBezTo>
                    <a:pt x="881" y="194"/>
                    <a:pt x="881" y="194"/>
                    <a:pt x="881" y="194"/>
                  </a:cubicBezTo>
                  <a:cubicBezTo>
                    <a:pt x="881" y="197"/>
                    <a:pt x="881" y="197"/>
                    <a:pt x="881" y="197"/>
                  </a:cubicBezTo>
                  <a:cubicBezTo>
                    <a:pt x="883" y="199"/>
                    <a:pt x="883" y="199"/>
                    <a:pt x="883" y="199"/>
                  </a:cubicBezTo>
                  <a:cubicBezTo>
                    <a:pt x="886" y="193"/>
                    <a:pt x="886" y="193"/>
                    <a:pt x="886" y="193"/>
                  </a:cubicBezTo>
                  <a:cubicBezTo>
                    <a:pt x="891" y="195"/>
                    <a:pt x="891" y="195"/>
                    <a:pt x="891" y="195"/>
                  </a:cubicBezTo>
                  <a:cubicBezTo>
                    <a:pt x="889" y="198"/>
                    <a:pt x="889" y="198"/>
                    <a:pt x="889" y="198"/>
                  </a:cubicBezTo>
                  <a:cubicBezTo>
                    <a:pt x="884" y="198"/>
                    <a:pt x="884" y="198"/>
                    <a:pt x="884" y="198"/>
                  </a:cubicBezTo>
                  <a:cubicBezTo>
                    <a:pt x="884" y="199"/>
                    <a:pt x="887" y="195"/>
                    <a:pt x="884" y="200"/>
                  </a:cubicBezTo>
                  <a:cubicBezTo>
                    <a:pt x="882" y="198"/>
                    <a:pt x="882" y="198"/>
                    <a:pt x="882" y="198"/>
                  </a:cubicBezTo>
                  <a:cubicBezTo>
                    <a:pt x="876" y="201"/>
                    <a:pt x="876" y="201"/>
                    <a:pt x="876" y="201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69" y="206"/>
                    <a:pt x="869" y="206"/>
                    <a:pt x="869" y="206"/>
                  </a:cubicBezTo>
                  <a:cubicBezTo>
                    <a:pt x="867" y="208"/>
                    <a:pt x="867" y="208"/>
                    <a:pt x="867" y="208"/>
                  </a:cubicBezTo>
                  <a:cubicBezTo>
                    <a:pt x="861" y="209"/>
                    <a:pt x="861" y="209"/>
                    <a:pt x="861" y="209"/>
                  </a:cubicBezTo>
                  <a:cubicBezTo>
                    <a:pt x="861" y="211"/>
                    <a:pt x="861" y="211"/>
                    <a:pt x="861" y="211"/>
                  </a:cubicBezTo>
                  <a:cubicBezTo>
                    <a:pt x="852" y="216"/>
                    <a:pt x="852" y="216"/>
                    <a:pt x="852" y="216"/>
                  </a:cubicBezTo>
                  <a:cubicBezTo>
                    <a:pt x="854" y="212"/>
                    <a:pt x="854" y="212"/>
                    <a:pt x="854" y="212"/>
                  </a:cubicBezTo>
                  <a:cubicBezTo>
                    <a:pt x="855" y="212"/>
                    <a:pt x="854" y="215"/>
                    <a:pt x="851" y="213"/>
                  </a:cubicBezTo>
                  <a:cubicBezTo>
                    <a:pt x="851" y="212"/>
                    <a:pt x="858" y="218"/>
                    <a:pt x="851" y="210"/>
                  </a:cubicBezTo>
                  <a:cubicBezTo>
                    <a:pt x="846" y="212"/>
                    <a:pt x="846" y="212"/>
                    <a:pt x="846" y="212"/>
                  </a:cubicBezTo>
                  <a:cubicBezTo>
                    <a:pt x="845" y="213"/>
                    <a:pt x="845" y="213"/>
                    <a:pt x="845" y="213"/>
                  </a:cubicBezTo>
                  <a:cubicBezTo>
                    <a:pt x="851" y="214"/>
                    <a:pt x="851" y="214"/>
                    <a:pt x="851" y="214"/>
                  </a:cubicBezTo>
                  <a:cubicBezTo>
                    <a:pt x="847" y="219"/>
                    <a:pt x="847" y="219"/>
                    <a:pt x="847" y="219"/>
                  </a:cubicBezTo>
                  <a:cubicBezTo>
                    <a:pt x="847" y="221"/>
                    <a:pt x="847" y="221"/>
                    <a:pt x="847" y="221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48" y="223"/>
                    <a:pt x="848" y="223"/>
                    <a:pt x="848" y="223"/>
                  </a:cubicBezTo>
                  <a:cubicBezTo>
                    <a:pt x="844" y="224"/>
                    <a:pt x="844" y="224"/>
                    <a:pt x="844" y="224"/>
                  </a:cubicBezTo>
                  <a:cubicBezTo>
                    <a:pt x="839" y="222"/>
                    <a:pt x="839" y="222"/>
                    <a:pt x="839" y="222"/>
                  </a:cubicBezTo>
                  <a:cubicBezTo>
                    <a:pt x="841" y="220"/>
                    <a:pt x="841" y="220"/>
                    <a:pt x="841" y="220"/>
                  </a:cubicBezTo>
                  <a:cubicBezTo>
                    <a:pt x="843" y="218"/>
                    <a:pt x="843" y="218"/>
                    <a:pt x="843" y="218"/>
                  </a:cubicBezTo>
                  <a:cubicBezTo>
                    <a:pt x="841" y="218"/>
                    <a:pt x="841" y="218"/>
                    <a:pt x="841" y="218"/>
                  </a:cubicBezTo>
                  <a:cubicBezTo>
                    <a:pt x="831" y="225"/>
                    <a:pt x="831" y="225"/>
                    <a:pt x="831" y="225"/>
                  </a:cubicBezTo>
                  <a:cubicBezTo>
                    <a:pt x="829" y="225"/>
                    <a:pt x="842" y="223"/>
                    <a:pt x="827" y="227"/>
                  </a:cubicBezTo>
                  <a:cubicBezTo>
                    <a:pt x="821" y="234"/>
                    <a:pt x="821" y="234"/>
                    <a:pt x="821" y="234"/>
                  </a:cubicBezTo>
                  <a:cubicBezTo>
                    <a:pt x="808" y="242"/>
                    <a:pt x="808" y="242"/>
                    <a:pt x="808" y="242"/>
                  </a:cubicBezTo>
                  <a:cubicBezTo>
                    <a:pt x="807" y="243"/>
                    <a:pt x="807" y="243"/>
                    <a:pt x="807" y="243"/>
                  </a:cubicBezTo>
                  <a:cubicBezTo>
                    <a:pt x="808" y="242"/>
                    <a:pt x="808" y="244"/>
                    <a:pt x="809" y="243"/>
                  </a:cubicBezTo>
                  <a:cubicBezTo>
                    <a:pt x="793" y="254"/>
                    <a:pt x="793" y="254"/>
                    <a:pt x="793" y="254"/>
                  </a:cubicBezTo>
                  <a:cubicBezTo>
                    <a:pt x="791" y="255"/>
                    <a:pt x="791" y="255"/>
                    <a:pt x="791" y="255"/>
                  </a:cubicBezTo>
                  <a:cubicBezTo>
                    <a:pt x="792" y="259"/>
                    <a:pt x="792" y="259"/>
                    <a:pt x="792" y="259"/>
                  </a:cubicBezTo>
                  <a:cubicBezTo>
                    <a:pt x="793" y="259"/>
                    <a:pt x="787" y="261"/>
                    <a:pt x="793" y="258"/>
                  </a:cubicBezTo>
                  <a:cubicBezTo>
                    <a:pt x="793" y="256"/>
                    <a:pt x="793" y="256"/>
                    <a:pt x="793" y="256"/>
                  </a:cubicBezTo>
                  <a:cubicBezTo>
                    <a:pt x="793" y="255"/>
                    <a:pt x="786" y="262"/>
                    <a:pt x="797" y="256"/>
                  </a:cubicBezTo>
                  <a:cubicBezTo>
                    <a:pt x="797" y="254"/>
                    <a:pt x="797" y="254"/>
                    <a:pt x="797" y="254"/>
                  </a:cubicBezTo>
                  <a:cubicBezTo>
                    <a:pt x="806" y="250"/>
                    <a:pt x="806" y="250"/>
                    <a:pt x="806" y="250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24" y="234"/>
                    <a:pt x="824" y="234"/>
                    <a:pt x="824" y="234"/>
                  </a:cubicBezTo>
                  <a:cubicBezTo>
                    <a:pt x="823" y="234"/>
                    <a:pt x="823" y="234"/>
                    <a:pt x="823" y="234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31" y="227"/>
                    <a:pt x="831" y="227"/>
                    <a:pt x="831" y="227"/>
                  </a:cubicBezTo>
                  <a:cubicBezTo>
                    <a:pt x="837" y="224"/>
                    <a:pt x="837" y="224"/>
                    <a:pt x="837" y="224"/>
                  </a:cubicBezTo>
                  <a:cubicBezTo>
                    <a:pt x="838" y="227"/>
                    <a:pt x="846" y="216"/>
                    <a:pt x="837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37" y="231"/>
                    <a:pt x="837" y="231"/>
                    <a:pt x="837" y="231"/>
                  </a:cubicBezTo>
                  <a:cubicBezTo>
                    <a:pt x="834" y="232"/>
                    <a:pt x="834" y="232"/>
                    <a:pt x="834" y="232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27" y="233"/>
                    <a:pt x="827" y="233"/>
                    <a:pt x="827" y="233"/>
                  </a:cubicBezTo>
                  <a:cubicBezTo>
                    <a:pt x="830" y="235"/>
                    <a:pt x="830" y="235"/>
                    <a:pt x="830" y="235"/>
                  </a:cubicBezTo>
                  <a:cubicBezTo>
                    <a:pt x="833" y="235"/>
                    <a:pt x="833" y="235"/>
                    <a:pt x="833" y="235"/>
                  </a:cubicBezTo>
                  <a:cubicBezTo>
                    <a:pt x="823" y="238"/>
                    <a:pt x="823" y="238"/>
                    <a:pt x="823" y="238"/>
                  </a:cubicBezTo>
                  <a:cubicBezTo>
                    <a:pt x="823" y="240"/>
                    <a:pt x="823" y="240"/>
                    <a:pt x="823" y="240"/>
                  </a:cubicBezTo>
                  <a:cubicBezTo>
                    <a:pt x="822" y="241"/>
                    <a:pt x="830" y="241"/>
                    <a:pt x="821" y="240"/>
                  </a:cubicBezTo>
                  <a:cubicBezTo>
                    <a:pt x="814" y="242"/>
                    <a:pt x="814" y="242"/>
                    <a:pt x="814" y="242"/>
                  </a:cubicBezTo>
                  <a:cubicBezTo>
                    <a:pt x="818" y="243"/>
                    <a:pt x="818" y="243"/>
                    <a:pt x="818" y="243"/>
                  </a:cubicBezTo>
                  <a:cubicBezTo>
                    <a:pt x="818" y="244"/>
                    <a:pt x="818" y="245"/>
                    <a:pt x="816" y="244"/>
                  </a:cubicBezTo>
                  <a:cubicBezTo>
                    <a:pt x="817" y="244"/>
                    <a:pt x="820" y="241"/>
                    <a:pt x="817" y="247"/>
                  </a:cubicBezTo>
                  <a:cubicBezTo>
                    <a:pt x="818" y="246"/>
                    <a:pt x="822" y="242"/>
                    <a:pt x="813" y="246"/>
                  </a:cubicBezTo>
                  <a:cubicBezTo>
                    <a:pt x="812" y="246"/>
                    <a:pt x="812" y="246"/>
                    <a:pt x="812" y="246"/>
                  </a:cubicBezTo>
                  <a:cubicBezTo>
                    <a:pt x="815" y="248"/>
                    <a:pt x="815" y="248"/>
                    <a:pt x="815" y="248"/>
                  </a:cubicBezTo>
                  <a:cubicBezTo>
                    <a:pt x="810" y="248"/>
                    <a:pt x="810" y="248"/>
                    <a:pt x="810" y="248"/>
                  </a:cubicBezTo>
                  <a:cubicBezTo>
                    <a:pt x="803" y="254"/>
                    <a:pt x="803" y="254"/>
                    <a:pt x="803" y="254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2" y="255"/>
                    <a:pt x="802" y="255"/>
                    <a:pt x="802" y="255"/>
                  </a:cubicBezTo>
                  <a:cubicBezTo>
                    <a:pt x="800" y="256"/>
                    <a:pt x="795" y="255"/>
                    <a:pt x="798" y="259"/>
                  </a:cubicBezTo>
                  <a:cubicBezTo>
                    <a:pt x="795" y="261"/>
                    <a:pt x="795" y="261"/>
                    <a:pt x="795" y="261"/>
                  </a:cubicBezTo>
                  <a:cubicBezTo>
                    <a:pt x="795" y="263"/>
                    <a:pt x="795" y="263"/>
                    <a:pt x="795" y="263"/>
                  </a:cubicBezTo>
                  <a:cubicBezTo>
                    <a:pt x="792" y="263"/>
                    <a:pt x="792" y="263"/>
                    <a:pt x="792" y="263"/>
                  </a:cubicBezTo>
                  <a:cubicBezTo>
                    <a:pt x="792" y="264"/>
                    <a:pt x="792" y="264"/>
                    <a:pt x="792" y="264"/>
                  </a:cubicBezTo>
                  <a:cubicBezTo>
                    <a:pt x="785" y="269"/>
                    <a:pt x="785" y="269"/>
                    <a:pt x="785" y="269"/>
                  </a:cubicBezTo>
                  <a:cubicBezTo>
                    <a:pt x="784" y="272"/>
                    <a:pt x="784" y="272"/>
                    <a:pt x="784" y="272"/>
                  </a:cubicBezTo>
                  <a:cubicBezTo>
                    <a:pt x="776" y="276"/>
                    <a:pt x="776" y="276"/>
                    <a:pt x="776" y="276"/>
                  </a:cubicBezTo>
                  <a:cubicBezTo>
                    <a:pt x="775" y="277"/>
                    <a:pt x="775" y="277"/>
                    <a:pt x="775" y="277"/>
                  </a:cubicBezTo>
                  <a:cubicBezTo>
                    <a:pt x="777" y="278"/>
                    <a:pt x="777" y="278"/>
                    <a:pt x="777" y="278"/>
                  </a:cubicBezTo>
                  <a:cubicBezTo>
                    <a:pt x="775" y="278"/>
                    <a:pt x="775" y="278"/>
                    <a:pt x="775" y="278"/>
                  </a:cubicBezTo>
                  <a:cubicBezTo>
                    <a:pt x="758" y="290"/>
                    <a:pt x="758" y="290"/>
                    <a:pt x="758" y="290"/>
                  </a:cubicBezTo>
                  <a:cubicBezTo>
                    <a:pt x="754" y="294"/>
                    <a:pt x="754" y="294"/>
                    <a:pt x="754" y="294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5" y="300"/>
                    <a:pt x="745" y="300"/>
                    <a:pt x="745" y="300"/>
                  </a:cubicBezTo>
                  <a:cubicBezTo>
                    <a:pt x="746" y="301"/>
                    <a:pt x="746" y="301"/>
                    <a:pt x="746" y="301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8" y="301"/>
                    <a:pt x="748" y="301"/>
                    <a:pt x="748" y="301"/>
                  </a:cubicBezTo>
                  <a:cubicBezTo>
                    <a:pt x="763" y="293"/>
                    <a:pt x="763" y="293"/>
                    <a:pt x="763" y="293"/>
                  </a:cubicBezTo>
                  <a:cubicBezTo>
                    <a:pt x="766" y="293"/>
                    <a:pt x="766" y="293"/>
                    <a:pt x="766" y="293"/>
                  </a:cubicBezTo>
                  <a:cubicBezTo>
                    <a:pt x="784" y="281"/>
                    <a:pt x="784" y="281"/>
                    <a:pt x="784" y="281"/>
                  </a:cubicBezTo>
                  <a:cubicBezTo>
                    <a:pt x="784" y="278"/>
                    <a:pt x="787" y="284"/>
                    <a:pt x="787" y="280"/>
                  </a:cubicBezTo>
                  <a:cubicBezTo>
                    <a:pt x="802" y="271"/>
                    <a:pt x="802" y="271"/>
                    <a:pt x="802" y="271"/>
                  </a:cubicBezTo>
                  <a:cubicBezTo>
                    <a:pt x="793" y="280"/>
                    <a:pt x="793" y="280"/>
                    <a:pt x="793" y="280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9" y="282"/>
                    <a:pt x="799" y="282"/>
                    <a:pt x="799" y="282"/>
                  </a:cubicBezTo>
                  <a:cubicBezTo>
                    <a:pt x="800" y="281"/>
                    <a:pt x="801" y="287"/>
                    <a:pt x="802" y="279"/>
                  </a:cubicBezTo>
                  <a:cubicBezTo>
                    <a:pt x="805" y="281"/>
                    <a:pt x="805" y="281"/>
                    <a:pt x="805" y="281"/>
                  </a:cubicBezTo>
                  <a:cubicBezTo>
                    <a:pt x="797" y="286"/>
                    <a:pt x="797" y="286"/>
                    <a:pt x="797" y="286"/>
                  </a:cubicBezTo>
                  <a:cubicBezTo>
                    <a:pt x="797" y="287"/>
                    <a:pt x="797" y="287"/>
                    <a:pt x="797" y="287"/>
                  </a:cubicBezTo>
                  <a:cubicBezTo>
                    <a:pt x="793" y="290"/>
                    <a:pt x="793" y="290"/>
                    <a:pt x="793" y="290"/>
                  </a:cubicBezTo>
                  <a:cubicBezTo>
                    <a:pt x="793" y="291"/>
                    <a:pt x="793" y="291"/>
                    <a:pt x="793" y="291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0" y="290"/>
                    <a:pt x="790" y="290"/>
                    <a:pt x="790" y="290"/>
                  </a:cubicBezTo>
                  <a:cubicBezTo>
                    <a:pt x="789" y="292"/>
                    <a:pt x="789" y="292"/>
                    <a:pt x="789" y="292"/>
                  </a:cubicBezTo>
                  <a:cubicBezTo>
                    <a:pt x="790" y="292"/>
                    <a:pt x="790" y="292"/>
                    <a:pt x="790" y="292"/>
                  </a:cubicBezTo>
                  <a:cubicBezTo>
                    <a:pt x="790" y="294"/>
                    <a:pt x="790" y="294"/>
                    <a:pt x="790" y="294"/>
                  </a:cubicBezTo>
                  <a:cubicBezTo>
                    <a:pt x="785" y="296"/>
                    <a:pt x="798" y="298"/>
                    <a:pt x="785" y="295"/>
                  </a:cubicBezTo>
                  <a:cubicBezTo>
                    <a:pt x="783" y="299"/>
                    <a:pt x="783" y="299"/>
                    <a:pt x="783" y="299"/>
                  </a:cubicBezTo>
                  <a:cubicBezTo>
                    <a:pt x="784" y="301"/>
                    <a:pt x="784" y="301"/>
                    <a:pt x="784" y="301"/>
                  </a:cubicBezTo>
                  <a:cubicBezTo>
                    <a:pt x="785" y="301"/>
                    <a:pt x="788" y="302"/>
                    <a:pt x="787" y="298"/>
                  </a:cubicBezTo>
                  <a:cubicBezTo>
                    <a:pt x="788" y="299"/>
                    <a:pt x="790" y="298"/>
                    <a:pt x="791" y="298"/>
                  </a:cubicBezTo>
                  <a:cubicBezTo>
                    <a:pt x="790" y="297"/>
                    <a:pt x="790" y="297"/>
                    <a:pt x="790" y="297"/>
                  </a:cubicBezTo>
                  <a:cubicBezTo>
                    <a:pt x="789" y="298"/>
                    <a:pt x="789" y="298"/>
                    <a:pt x="789" y="298"/>
                  </a:cubicBezTo>
                  <a:cubicBezTo>
                    <a:pt x="790" y="295"/>
                    <a:pt x="780" y="302"/>
                    <a:pt x="793" y="296"/>
                  </a:cubicBezTo>
                  <a:cubicBezTo>
                    <a:pt x="791" y="301"/>
                    <a:pt x="791" y="301"/>
                    <a:pt x="791" y="301"/>
                  </a:cubicBezTo>
                  <a:cubicBezTo>
                    <a:pt x="798" y="302"/>
                    <a:pt x="798" y="302"/>
                    <a:pt x="798" y="302"/>
                  </a:cubicBezTo>
                  <a:cubicBezTo>
                    <a:pt x="794" y="301"/>
                    <a:pt x="800" y="308"/>
                    <a:pt x="798" y="299"/>
                  </a:cubicBezTo>
                  <a:cubicBezTo>
                    <a:pt x="795" y="299"/>
                    <a:pt x="795" y="299"/>
                    <a:pt x="795" y="299"/>
                  </a:cubicBezTo>
                  <a:cubicBezTo>
                    <a:pt x="796" y="297"/>
                    <a:pt x="800" y="296"/>
                    <a:pt x="801" y="300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10" y="294"/>
                    <a:pt x="810" y="294"/>
                    <a:pt x="810" y="294"/>
                  </a:cubicBezTo>
                  <a:cubicBezTo>
                    <a:pt x="810" y="296"/>
                    <a:pt x="810" y="296"/>
                    <a:pt x="810" y="296"/>
                  </a:cubicBezTo>
                  <a:cubicBezTo>
                    <a:pt x="819" y="297"/>
                    <a:pt x="819" y="297"/>
                    <a:pt x="819" y="297"/>
                  </a:cubicBezTo>
                  <a:cubicBezTo>
                    <a:pt x="820" y="295"/>
                    <a:pt x="820" y="295"/>
                    <a:pt x="820" y="295"/>
                  </a:cubicBezTo>
                  <a:cubicBezTo>
                    <a:pt x="824" y="295"/>
                    <a:pt x="824" y="295"/>
                    <a:pt x="824" y="295"/>
                  </a:cubicBezTo>
                  <a:cubicBezTo>
                    <a:pt x="824" y="292"/>
                    <a:pt x="824" y="292"/>
                    <a:pt x="824" y="292"/>
                  </a:cubicBezTo>
                  <a:cubicBezTo>
                    <a:pt x="827" y="289"/>
                    <a:pt x="825" y="295"/>
                    <a:pt x="827" y="295"/>
                  </a:cubicBezTo>
                  <a:cubicBezTo>
                    <a:pt x="829" y="294"/>
                    <a:pt x="829" y="294"/>
                    <a:pt x="829" y="294"/>
                  </a:cubicBezTo>
                  <a:cubicBezTo>
                    <a:pt x="831" y="295"/>
                    <a:pt x="831" y="295"/>
                    <a:pt x="831" y="295"/>
                  </a:cubicBezTo>
                  <a:cubicBezTo>
                    <a:pt x="833" y="292"/>
                    <a:pt x="833" y="292"/>
                    <a:pt x="833" y="292"/>
                  </a:cubicBezTo>
                  <a:cubicBezTo>
                    <a:pt x="844" y="291"/>
                    <a:pt x="844" y="291"/>
                    <a:pt x="844" y="291"/>
                  </a:cubicBezTo>
                  <a:cubicBezTo>
                    <a:pt x="844" y="290"/>
                    <a:pt x="844" y="290"/>
                    <a:pt x="844" y="290"/>
                  </a:cubicBezTo>
                  <a:cubicBezTo>
                    <a:pt x="847" y="291"/>
                    <a:pt x="847" y="291"/>
                    <a:pt x="847" y="291"/>
                  </a:cubicBezTo>
                  <a:cubicBezTo>
                    <a:pt x="851" y="289"/>
                    <a:pt x="851" y="289"/>
                    <a:pt x="851" y="289"/>
                  </a:cubicBezTo>
                  <a:cubicBezTo>
                    <a:pt x="860" y="288"/>
                    <a:pt x="860" y="288"/>
                    <a:pt x="860" y="288"/>
                  </a:cubicBezTo>
                  <a:cubicBezTo>
                    <a:pt x="862" y="286"/>
                    <a:pt x="862" y="286"/>
                    <a:pt x="862" y="286"/>
                  </a:cubicBezTo>
                  <a:cubicBezTo>
                    <a:pt x="861" y="286"/>
                    <a:pt x="859" y="289"/>
                    <a:pt x="865" y="287"/>
                  </a:cubicBezTo>
                  <a:cubicBezTo>
                    <a:pt x="866" y="286"/>
                    <a:pt x="866" y="286"/>
                    <a:pt x="866" y="286"/>
                  </a:cubicBezTo>
                  <a:cubicBezTo>
                    <a:pt x="867" y="287"/>
                    <a:pt x="867" y="287"/>
                    <a:pt x="867" y="287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91"/>
                    <a:pt x="863" y="291"/>
                    <a:pt x="863" y="291"/>
                  </a:cubicBezTo>
                  <a:cubicBezTo>
                    <a:pt x="868" y="291"/>
                    <a:pt x="868" y="291"/>
                    <a:pt x="868" y="291"/>
                  </a:cubicBezTo>
                  <a:cubicBezTo>
                    <a:pt x="871" y="287"/>
                    <a:pt x="871" y="287"/>
                    <a:pt x="871" y="287"/>
                  </a:cubicBezTo>
                  <a:cubicBezTo>
                    <a:pt x="869" y="286"/>
                    <a:pt x="869" y="286"/>
                    <a:pt x="869" y="286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2" y="281"/>
                    <a:pt x="882" y="281"/>
                    <a:pt x="882" y="281"/>
                  </a:cubicBezTo>
                  <a:cubicBezTo>
                    <a:pt x="884" y="282"/>
                    <a:pt x="884" y="282"/>
                    <a:pt x="884" y="282"/>
                  </a:cubicBezTo>
                  <a:cubicBezTo>
                    <a:pt x="886" y="284"/>
                    <a:pt x="888" y="281"/>
                    <a:pt x="890" y="282"/>
                  </a:cubicBezTo>
                  <a:cubicBezTo>
                    <a:pt x="890" y="283"/>
                    <a:pt x="892" y="281"/>
                    <a:pt x="890" y="283"/>
                  </a:cubicBezTo>
                  <a:cubicBezTo>
                    <a:pt x="890" y="283"/>
                    <a:pt x="891" y="283"/>
                    <a:pt x="891" y="283"/>
                  </a:cubicBezTo>
                  <a:cubicBezTo>
                    <a:pt x="892" y="280"/>
                    <a:pt x="892" y="280"/>
                    <a:pt x="892" y="280"/>
                  </a:cubicBezTo>
                  <a:cubicBezTo>
                    <a:pt x="899" y="279"/>
                    <a:pt x="899" y="279"/>
                    <a:pt x="899" y="279"/>
                  </a:cubicBezTo>
                  <a:cubicBezTo>
                    <a:pt x="899" y="275"/>
                    <a:pt x="899" y="275"/>
                    <a:pt x="899" y="275"/>
                  </a:cubicBezTo>
                  <a:cubicBezTo>
                    <a:pt x="904" y="278"/>
                    <a:pt x="904" y="278"/>
                    <a:pt x="904" y="278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8" y="275"/>
                    <a:pt x="908" y="275"/>
                    <a:pt x="908" y="275"/>
                  </a:cubicBezTo>
                  <a:cubicBezTo>
                    <a:pt x="911" y="271"/>
                    <a:pt x="911" y="271"/>
                    <a:pt x="911" y="271"/>
                  </a:cubicBezTo>
                  <a:cubicBezTo>
                    <a:pt x="913" y="271"/>
                    <a:pt x="913" y="271"/>
                    <a:pt x="913" y="271"/>
                  </a:cubicBezTo>
                  <a:cubicBezTo>
                    <a:pt x="916" y="271"/>
                    <a:pt x="916" y="271"/>
                    <a:pt x="916" y="271"/>
                  </a:cubicBezTo>
                  <a:cubicBezTo>
                    <a:pt x="920" y="268"/>
                    <a:pt x="920" y="268"/>
                    <a:pt x="920" y="268"/>
                  </a:cubicBezTo>
                  <a:cubicBezTo>
                    <a:pt x="921" y="271"/>
                    <a:pt x="921" y="271"/>
                    <a:pt x="921" y="271"/>
                  </a:cubicBezTo>
                  <a:cubicBezTo>
                    <a:pt x="925" y="271"/>
                    <a:pt x="925" y="271"/>
                    <a:pt x="925" y="271"/>
                  </a:cubicBezTo>
                  <a:cubicBezTo>
                    <a:pt x="926" y="272"/>
                    <a:pt x="919" y="273"/>
                    <a:pt x="926" y="268"/>
                  </a:cubicBezTo>
                  <a:cubicBezTo>
                    <a:pt x="923" y="267"/>
                    <a:pt x="923" y="267"/>
                    <a:pt x="923" y="267"/>
                  </a:cubicBezTo>
                  <a:cubicBezTo>
                    <a:pt x="923" y="267"/>
                    <a:pt x="920" y="268"/>
                    <a:pt x="924" y="266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920" y="262"/>
                    <a:pt x="920" y="262"/>
                    <a:pt x="920" y="262"/>
                  </a:cubicBezTo>
                  <a:cubicBezTo>
                    <a:pt x="922" y="260"/>
                    <a:pt x="922" y="260"/>
                    <a:pt x="922" y="260"/>
                  </a:cubicBezTo>
                  <a:cubicBezTo>
                    <a:pt x="928" y="261"/>
                    <a:pt x="928" y="261"/>
                    <a:pt x="928" y="261"/>
                  </a:cubicBezTo>
                  <a:cubicBezTo>
                    <a:pt x="934" y="257"/>
                    <a:pt x="934" y="257"/>
                    <a:pt x="934" y="257"/>
                  </a:cubicBezTo>
                  <a:cubicBezTo>
                    <a:pt x="935" y="258"/>
                    <a:pt x="937" y="256"/>
                    <a:pt x="939" y="255"/>
                  </a:cubicBezTo>
                  <a:cubicBezTo>
                    <a:pt x="940" y="256"/>
                    <a:pt x="940" y="256"/>
                    <a:pt x="940" y="256"/>
                  </a:cubicBezTo>
                  <a:cubicBezTo>
                    <a:pt x="944" y="252"/>
                    <a:pt x="944" y="252"/>
                    <a:pt x="944" y="252"/>
                  </a:cubicBezTo>
                  <a:cubicBezTo>
                    <a:pt x="945" y="250"/>
                    <a:pt x="945" y="250"/>
                    <a:pt x="945" y="250"/>
                  </a:cubicBezTo>
                  <a:cubicBezTo>
                    <a:pt x="947" y="248"/>
                    <a:pt x="947" y="248"/>
                    <a:pt x="947" y="248"/>
                  </a:cubicBezTo>
                  <a:cubicBezTo>
                    <a:pt x="955" y="246"/>
                    <a:pt x="955" y="246"/>
                    <a:pt x="955" y="246"/>
                  </a:cubicBezTo>
                  <a:cubicBezTo>
                    <a:pt x="954" y="245"/>
                    <a:pt x="957" y="242"/>
                    <a:pt x="952" y="243"/>
                  </a:cubicBezTo>
                  <a:cubicBezTo>
                    <a:pt x="957" y="241"/>
                    <a:pt x="957" y="241"/>
                    <a:pt x="957" y="241"/>
                  </a:cubicBezTo>
                  <a:cubicBezTo>
                    <a:pt x="956" y="240"/>
                    <a:pt x="956" y="240"/>
                    <a:pt x="956" y="240"/>
                  </a:cubicBezTo>
                  <a:cubicBezTo>
                    <a:pt x="959" y="239"/>
                    <a:pt x="959" y="239"/>
                    <a:pt x="959" y="239"/>
                  </a:cubicBezTo>
                  <a:cubicBezTo>
                    <a:pt x="968" y="230"/>
                    <a:pt x="968" y="230"/>
                    <a:pt x="968" y="230"/>
                  </a:cubicBezTo>
                  <a:cubicBezTo>
                    <a:pt x="968" y="229"/>
                    <a:pt x="965" y="231"/>
                    <a:pt x="968" y="227"/>
                  </a:cubicBezTo>
                  <a:cubicBezTo>
                    <a:pt x="973" y="229"/>
                    <a:pt x="973" y="229"/>
                    <a:pt x="973" y="229"/>
                  </a:cubicBezTo>
                  <a:cubicBezTo>
                    <a:pt x="977" y="223"/>
                    <a:pt x="977" y="223"/>
                    <a:pt x="977" y="223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3" y="222"/>
                    <a:pt x="977" y="222"/>
                    <a:pt x="972" y="220"/>
                  </a:cubicBezTo>
                  <a:cubicBezTo>
                    <a:pt x="981" y="212"/>
                    <a:pt x="981" y="212"/>
                    <a:pt x="981" y="212"/>
                  </a:cubicBezTo>
                  <a:cubicBezTo>
                    <a:pt x="981" y="215"/>
                    <a:pt x="981" y="215"/>
                    <a:pt x="981" y="215"/>
                  </a:cubicBezTo>
                  <a:cubicBezTo>
                    <a:pt x="988" y="214"/>
                    <a:pt x="988" y="214"/>
                    <a:pt x="988" y="214"/>
                  </a:cubicBezTo>
                  <a:cubicBezTo>
                    <a:pt x="989" y="215"/>
                    <a:pt x="982" y="217"/>
                    <a:pt x="991" y="215"/>
                  </a:cubicBezTo>
                  <a:cubicBezTo>
                    <a:pt x="989" y="210"/>
                    <a:pt x="989" y="210"/>
                    <a:pt x="989" y="210"/>
                  </a:cubicBezTo>
                  <a:cubicBezTo>
                    <a:pt x="987" y="211"/>
                    <a:pt x="987" y="211"/>
                    <a:pt x="987" y="211"/>
                  </a:cubicBezTo>
                  <a:cubicBezTo>
                    <a:pt x="986" y="211"/>
                    <a:pt x="986" y="211"/>
                    <a:pt x="986" y="211"/>
                  </a:cubicBezTo>
                  <a:cubicBezTo>
                    <a:pt x="989" y="207"/>
                    <a:pt x="989" y="207"/>
                    <a:pt x="989" y="207"/>
                  </a:cubicBezTo>
                  <a:cubicBezTo>
                    <a:pt x="992" y="208"/>
                    <a:pt x="992" y="208"/>
                    <a:pt x="992" y="208"/>
                  </a:cubicBezTo>
                  <a:cubicBezTo>
                    <a:pt x="997" y="210"/>
                    <a:pt x="997" y="210"/>
                    <a:pt x="997" y="210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4" y="206"/>
                    <a:pt x="994" y="206"/>
                    <a:pt x="994" y="206"/>
                  </a:cubicBezTo>
                  <a:cubicBezTo>
                    <a:pt x="1002" y="200"/>
                    <a:pt x="1002" y="200"/>
                    <a:pt x="1002" y="200"/>
                  </a:cubicBezTo>
                  <a:cubicBezTo>
                    <a:pt x="1001" y="198"/>
                    <a:pt x="1001" y="198"/>
                    <a:pt x="1001" y="198"/>
                  </a:cubicBezTo>
                  <a:cubicBezTo>
                    <a:pt x="998" y="198"/>
                    <a:pt x="998" y="198"/>
                    <a:pt x="998" y="198"/>
                  </a:cubicBezTo>
                  <a:cubicBezTo>
                    <a:pt x="997" y="198"/>
                    <a:pt x="997" y="198"/>
                    <a:pt x="997" y="19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04" y="196"/>
                    <a:pt x="997" y="195"/>
                    <a:pt x="1004" y="197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8" y="190"/>
                    <a:pt x="1008" y="190"/>
                    <a:pt x="1008" y="190"/>
                  </a:cubicBezTo>
                  <a:cubicBezTo>
                    <a:pt x="1011" y="187"/>
                    <a:pt x="1011" y="187"/>
                    <a:pt x="1011" y="187"/>
                  </a:cubicBezTo>
                  <a:cubicBezTo>
                    <a:pt x="1009" y="184"/>
                    <a:pt x="1009" y="184"/>
                    <a:pt x="1009" y="184"/>
                  </a:cubicBezTo>
                  <a:cubicBezTo>
                    <a:pt x="1009" y="182"/>
                    <a:pt x="1009" y="182"/>
                    <a:pt x="1009" y="182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3" y="178"/>
                    <a:pt x="1014" y="188"/>
                    <a:pt x="1022" y="181"/>
                  </a:cubicBezTo>
                  <a:cubicBezTo>
                    <a:pt x="1023" y="180"/>
                    <a:pt x="1023" y="180"/>
                    <a:pt x="1023" y="180"/>
                  </a:cubicBezTo>
                  <a:cubicBezTo>
                    <a:pt x="1020" y="177"/>
                    <a:pt x="1020" y="177"/>
                    <a:pt x="1020" y="177"/>
                  </a:cubicBezTo>
                  <a:cubicBezTo>
                    <a:pt x="1018" y="180"/>
                    <a:pt x="1018" y="180"/>
                    <a:pt x="1018" y="180"/>
                  </a:cubicBezTo>
                  <a:cubicBezTo>
                    <a:pt x="1018" y="177"/>
                    <a:pt x="1018" y="177"/>
                    <a:pt x="1018" y="177"/>
                  </a:cubicBezTo>
                  <a:cubicBezTo>
                    <a:pt x="1024" y="174"/>
                    <a:pt x="1024" y="174"/>
                    <a:pt x="1024" y="174"/>
                  </a:cubicBezTo>
                  <a:cubicBezTo>
                    <a:pt x="1025" y="175"/>
                    <a:pt x="1025" y="175"/>
                    <a:pt x="1025" y="175"/>
                  </a:cubicBezTo>
                  <a:cubicBezTo>
                    <a:pt x="1025" y="172"/>
                    <a:pt x="1025" y="172"/>
                    <a:pt x="1025" y="172"/>
                  </a:cubicBezTo>
                  <a:cubicBezTo>
                    <a:pt x="1031" y="173"/>
                    <a:pt x="1031" y="173"/>
                    <a:pt x="1031" y="173"/>
                  </a:cubicBezTo>
                  <a:cubicBezTo>
                    <a:pt x="1035" y="166"/>
                    <a:pt x="1032" y="178"/>
                    <a:pt x="1037" y="164"/>
                  </a:cubicBezTo>
                  <a:cubicBezTo>
                    <a:pt x="1037" y="163"/>
                    <a:pt x="1037" y="163"/>
                    <a:pt x="1037" y="163"/>
                  </a:cubicBezTo>
                  <a:cubicBezTo>
                    <a:pt x="1041" y="164"/>
                    <a:pt x="1041" y="164"/>
                    <a:pt x="1041" y="164"/>
                  </a:cubicBezTo>
                  <a:cubicBezTo>
                    <a:pt x="1041" y="165"/>
                    <a:pt x="1041" y="165"/>
                    <a:pt x="1041" y="165"/>
                  </a:cubicBezTo>
                  <a:cubicBezTo>
                    <a:pt x="1042" y="166"/>
                    <a:pt x="1042" y="166"/>
                    <a:pt x="1042" y="166"/>
                  </a:cubicBezTo>
                  <a:cubicBezTo>
                    <a:pt x="1043" y="166"/>
                    <a:pt x="1043" y="166"/>
                    <a:pt x="1043" y="166"/>
                  </a:cubicBezTo>
                  <a:cubicBezTo>
                    <a:pt x="1043" y="159"/>
                    <a:pt x="1043" y="159"/>
                    <a:pt x="1043" y="159"/>
                  </a:cubicBezTo>
                  <a:cubicBezTo>
                    <a:pt x="1039" y="159"/>
                    <a:pt x="1039" y="159"/>
                    <a:pt x="1039" y="159"/>
                  </a:cubicBezTo>
                  <a:cubicBezTo>
                    <a:pt x="1038" y="156"/>
                    <a:pt x="1038" y="156"/>
                    <a:pt x="1038" y="156"/>
                  </a:cubicBezTo>
                  <a:cubicBezTo>
                    <a:pt x="1042" y="154"/>
                    <a:pt x="1042" y="154"/>
                    <a:pt x="1042" y="154"/>
                  </a:cubicBezTo>
                  <a:cubicBezTo>
                    <a:pt x="1044" y="154"/>
                    <a:pt x="1041" y="157"/>
                    <a:pt x="1045" y="156"/>
                  </a:cubicBezTo>
                  <a:cubicBezTo>
                    <a:pt x="1047" y="155"/>
                    <a:pt x="1036" y="152"/>
                    <a:pt x="1050" y="155"/>
                  </a:cubicBezTo>
                  <a:cubicBezTo>
                    <a:pt x="1052" y="152"/>
                    <a:pt x="1052" y="152"/>
                    <a:pt x="1052" y="152"/>
                  </a:cubicBezTo>
                  <a:cubicBezTo>
                    <a:pt x="1048" y="152"/>
                    <a:pt x="1048" y="152"/>
                    <a:pt x="1048" y="152"/>
                  </a:cubicBezTo>
                  <a:cubicBezTo>
                    <a:pt x="1048" y="150"/>
                    <a:pt x="1048" y="150"/>
                    <a:pt x="1048" y="150"/>
                  </a:cubicBezTo>
                  <a:cubicBezTo>
                    <a:pt x="1052" y="148"/>
                    <a:pt x="1043" y="161"/>
                    <a:pt x="1052" y="146"/>
                  </a:cubicBezTo>
                  <a:cubicBezTo>
                    <a:pt x="1055" y="145"/>
                    <a:pt x="1055" y="145"/>
                    <a:pt x="1055" y="145"/>
                  </a:cubicBezTo>
                  <a:cubicBezTo>
                    <a:pt x="1059" y="148"/>
                    <a:pt x="1044" y="146"/>
                    <a:pt x="1061" y="141"/>
                  </a:cubicBezTo>
                  <a:cubicBezTo>
                    <a:pt x="1060" y="138"/>
                    <a:pt x="1054" y="145"/>
                    <a:pt x="1066" y="140"/>
                  </a:cubicBezTo>
                  <a:cubicBezTo>
                    <a:pt x="1064" y="137"/>
                    <a:pt x="1064" y="137"/>
                    <a:pt x="1064" y="137"/>
                  </a:cubicBezTo>
                  <a:cubicBezTo>
                    <a:pt x="1062" y="136"/>
                    <a:pt x="1062" y="136"/>
                    <a:pt x="1062" y="136"/>
                  </a:cubicBezTo>
                  <a:cubicBezTo>
                    <a:pt x="1063" y="132"/>
                    <a:pt x="1063" y="132"/>
                    <a:pt x="1063" y="132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3" y="128"/>
                    <a:pt x="1073" y="128"/>
                    <a:pt x="1073" y="128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4" y="126"/>
                    <a:pt x="1074" y="129"/>
                    <a:pt x="1075" y="123"/>
                  </a:cubicBezTo>
                  <a:cubicBezTo>
                    <a:pt x="1078" y="123"/>
                    <a:pt x="1078" y="123"/>
                    <a:pt x="1078" y="123"/>
                  </a:cubicBezTo>
                  <a:cubicBezTo>
                    <a:pt x="1083" y="124"/>
                    <a:pt x="1071" y="125"/>
                    <a:pt x="1082" y="123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081" y="120"/>
                    <a:pt x="1072" y="125"/>
                    <a:pt x="1084" y="120"/>
                  </a:cubicBezTo>
                  <a:cubicBezTo>
                    <a:pt x="1084" y="118"/>
                    <a:pt x="1084" y="118"/>
                    <a:pt x="1084" y="118"/>
                  </a:cubicBezTo>
                  <a:cubicBezTo>
                    <a:pt x="1089" y="117"/>
                    <a:pt x="1089" y="117"/>
                    <a:pt x="1089" y="117"/>
                  </a:cubicBezTo>
                  <a:cubicBezTo>
                    <a:pt x="1086" y="115"/>
                    <a:pt x="1086" y="115"/>
                    <a:pt x="1086" y="115"/>
                  </a:cubicBezTo>
                  <a:cubicBezTo>
                    <a:pt x="1087" y="111"/>
                    <a:pt x="1087" y="111"/>
                    <a:pt x="1087" y="111"/>
                  </a:cubicBezTo>
                  <a:cubicBezTo>
                    <a:pt x="1090" y="110"/>
                    <a:pt x="1094" y="114"/>
                    <a:pt x="1095" y="112"/>
                  </a:cubicBezTo>
                  <a:cubicBezTo>
                    <a:pt x="1097" y="108"/>
                    <a:pt x="1097" y="108"/>
                    <a:pt x="1097" y="108"/>
                  </a:cubicBezTo>
                  <a:cubicBezTo>
                    <a:pt x="1096" y="107"/>
                    <a:pt x="1096" y="107"/>
                    <a:pt x="1096" y="107"/>
                  </a:cubicBezTo>
                  <a:cubicBezTo>
                    <a:pt x="1102" y="103"/>
                    <a:pt x="1102" y="103"/>
                    <a:pt x="1102" y="103"/>
                  </a:cubicBezTo>
                  <a:cubicBezTo>
                    <a:pt x="1101" y="101"/>
                    <a:pt x="1101" y="101"/>
                    <a:pt x="1101" y="101"/>
                  </a:cubicBezTo>
                  <a:cubicBezTo>
                    <a:pt x="1101" y="98"/>
                    <a:pt x="1101" y="98"/>
                    <a:pt x="1101" y="98"/>
                  </a:cubicBezTo>
                  <a:cubicBezTo>
                    <a:pt x="1106" y="97"/>
                    <a:pt x="1106" y="97"/>
                    <a:pt x="1106" y="97"/>
                  </a:cubicBezTo>
                  <a:cubicBezTo>
                    <a:pt x="1106" y="98"/>
                    <a:pt x="1105" y="95"/>
                    <a:pt x="1106" y="98"/>
                  </a:cubicBezTo>
                  <a:cubicBezTo>
                    <a:pt x="1107" y="99"/>
                    <a:pt x="1107" y="99"/>
                    <a:pt x="1107" y="99"/>
                  </a:cubicBezTo>
                  <a:cubicBezTo>
                    <a:pt x="1109" y="97"/>
                    <a:pt x="1109" y="97"/>
                    <a:pt x="1109" y="97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3" y="92"/>
                    <a:pt x="1114" y="94"/>
                    <a:pt x="1115" y="92"/>
                  </a:cubicBezTo>
                  <a:cubicBezTo>
                    <a:pt x="1113" y="90"/>
                    <a:pt x="1113" y="90"/>
                    <a:pt x="1113" y="90"/>
                  </a:cubicBezTo>
                  <a:cubicBezTo>
                    <a:pt x="1110" y="91"/>
                    <a:pt x="1110" y="91"/>
                    <a:pt x="1110" y="91"/>
                  </a:cubicBezTo>
                  <a:cubicBezTo>
                    <a:pt x="1109" y="88"/>
                    <a:pt x="1109" y="88"/>
                    <a:pt x="1109" y="88"/>
                  </a:cubicBezTo>
                  <a:cubicBezTo>
                    <a:pt x="1107" y="88"/>
                    <a:pt x="1107" y="88"/>
                    <a:pt x="1107" y="88"/>
                  </a:cubicBezTo>
                  <a:cubicBezTo>
                    <a:pt x="1116" y="85"/>
                    <a:pt x="1116" y="85"/>
                    <a:pt x="1116" y="85"/>
                  </a:cubicBezTo>
                  <a:cubicBezTo>
                    <a:pt x="1119" y="86"/>
                    <a:pt x="1119" y="86"/>
                    <a:pt x="1119" y="86"/>
                  </a:cubicBezTo>
                  <a:cubicBezTo>
                    <a:pt x="1121" y="84"/>
                    <a:pt x="1121" y="84"/>
                    <a:pt x="1121" y="84"/>
                  </a:cubicBezTo>
                  <a:cubicBezTo>
                    <a:pt x="1119" y="83"/>
                    <a:pt x="1119" y="83"/>
                    <a:pt x="1119" y="83"/>
                  </a:cubicBezTo>
                  <a:cubicBezTo>
                    <a:pt x="1116" y="80"/>
                    <a:pt x="1116" y="91"/>
                    <a:pt x="1119" y="80"/>
                  </a:cubicBezTo>
                  <a:cubicBezTo>
                    <a:pt x="1123" y="80"/>
                    <a:pt x="1123" y="80"/>
                    <a:pt x="1123" y="80"/>
                  </a:cubicBezTo>
                  <a:cubicBezTo>
                    <a:pt x="1131" y="73"/>
                    <a:pt x="1131" y="73"/>
                    <a:pt x="1131" y="73"/>
                  </a:cubicBezTo>
                  <a:cubicBezTo>
                    <a:pt x="1133" y="73"/>
                    <a:pt x="1119" y="78"/>
                    <a:pt x="1135" y="71"/>
                  </a:cubicBezTo>
                  <a:cubicBezTo>
                    <a:pt x="1135" y="70"/>
                    <a:pt x="1134" y="74"/>
                    <a:pt x="1134" y="69"/>
                  </a:cubicBezTo>
                  <a:cubicBezTo>
                    <a:pt x="1137" y="68"/>
                    <a:pt x="1137" y="68"/>
                    <a:pt x="1137" y="68"/>
                  </a:cubicBezTo>
                  <a:cubicBezTo>
                    <a:pt x="1142" y="70"/>
                    <a:pt x="1142" y="70"/>
                    <a:pt x="1142" y="70"/>
                  </a:cubicBezTo>
                  <a:cubicBezTo>
                    <a:pt x="1143" y="69"/>
                    <a:pt x="1143" y="69"/>
                    <a:pt x="1143" y="69"/>
                  </a:cubicBezTo>
                  <a:cubicBezTo>
                    <a:pt x="1141" y="63"/>
                    <a:pt x="1141" y="63"/>
                    <a:pt x="1141" y="63"/>
                  </a:cubicBezTo>
                  <a:cubicBezTo>
                    <a:pt x="1152" y="56"/>
                    <a:pt x="1152" y="56"/>
                    <a:pt x="1152" y="56"/>
                  </a:cubicBezTo>
                  <a:cubicBezTo>
                    <a:pt x="1153" y="53"/>
                    <a:pt x="1153" y="53"/>
                    <a:pt x="1153" y="53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6" y="50"/>
                    <a:pt x="1156" y="50"/>
                    <a:pt x="1156" y="50"/>
                  </a:cubicBezTo>
                  <a:cubicBezTo>
                    <a:pt x="1158" y="52"/>
                    <a:pt x="1158" y="52"/>
                    <a:pt x="1158" y="52"/>
                  </a:cubicBezTo>
                  <a:cubicBezTo>
                    <a:pt x="1165" y="50"/>
                    <a:pt x="1165" y="50"/>
                    <a:pt x="1165" y="50"/>
                  </a:cubicBezTo>
                  <a:cubicBezTo>
                    <a:pt x="1163" y="47"/>
                    <a:pt x="1163" y="47"/>
                    <a:pt x="1163" y="47"/>
                  </a:cubicBezTo>
                  <a:cubicBezTo>
                    <a:pt x="1164" y="47"/>
                    <a:pt x="1164" y="46"/>
                    <a:pt x="1165" y="47"/>
                  </a:cubicBezTo>
                  <a:cubicBezTo>
                    <a:pt x="1161" y="44"/>
                    <a:pt x="1161" y="44"/>
                    <a:pt x="1161" y="44"/>
                  </a:cubicBezTo>
                  <a:cubicBezTo>
                    <a:pt x="1161" y="43"/>
                    <a:pt x="1161" y="43"/>
                    <a:pt x="1161" y="43"/>
                  </a:cubicBezTo>
                  <a:cubicBezTo>
                    <a:pt x="1168" y="43"/>
                    <a:pt x="1168" y="43"/>
                    <a:pt x="1168" y="43"/>
                  </a:cubicBezTo>
                  <a:cubicBezTo>
                    <a:pt x="1175" y="40"/>
                    <a:pt x="1175" y="40"/>
                    <a:pt x="1175" y="40"/>
                  </a:cubicBezTo>
                  <a:cubicBezTo>
                    <a:pt x="1175" y="38"/>
                    <a:pt x="1175" y="38"/>
                    <a:pt x="1175" y="38"/>
                  </a:cubicBezTo>
                  <a:cubicBezTo>
                    <a:pt x="1182" y="33"/>
                    <a:pt x="1182" y="33"/>
                    <a:pt x="1182" y="33"/>
                  </a:cubicBezTo>
                  <a:cubicBezTo>
                    <a:pt x="1181" y="31"/>
                    <a:pt x="1187" y="36"/>
                    <a:pt x="1186" y="29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92" y="25"/>
                    <a:pt x="1192" y="25"/>
                    <a:pt x="1192" y="25"/>
                  </a:cubicBezTo>
                  <a:cubicBezTo>
                    <a:pt x="1193" y="25"/>
                    <a:pt x="1193" y="25"/>
                    <a:pt x="1193" y="25"/>
                  </a:cubicBezTo>
                  <a:cubicBezTo>
                    <a:pt x="1193" y="22"/>
                    <a:pt x="1193" y="22"/>
                    <a:pt x="1193" y="22"/>
                  </a:cubicBezTo>
                  <a:cubicBezTo>
                    <a:pt x="1195" y="23"/>
                    <a:pt x="1197" y="20"/>
                    <a:pt x="1198" y="19"/>
                  </a:cubicBezTo>
                  <a:cubicBezTo>
                    <a:pt x="1199" y="17"/>
                    <a:pt x="1204" y="18"/>
                    <a:pt x="1200" y="15"/>
                  </a:cubicBezTo>
                  <a:cubicBezTo>
                    <a:pt x="1203" y="16"/>
                    <a:pt x="1204" y="10"/>
                    <a:pt x="1207" y="15"/>
                  </a:cubicBezTo>
                  <a:cubicBezTo>
                    <a:pt x="1210" y="14"/>
                    <a:pt x="1210" y="14"/>
                    <a:pt x="1210" y="14"/>
                  </a:cubicBezTo>
                  <a:cubicBezTo>
                    <a:pt x="1209" y="9"/>
                    <a:pt x="1209" y="9"/>
                    <a:pt x="1209" y="9"/>
                  </a:cubicBezTo>
                  <a:cubicBezTo>
                    <a:pt x="1210" y="9"/>
                    <a:pt x="1212" y="9"/>
                    <a:pt x="1211" y="6"/>
                  </a:cubicBezTo>
                  <a:cubicBezTo>
                    <a:pt x="1214" y="9"/>
                    <a:pt x="1214" y="9"/>
                    <a:pt x="1214" y="9"/>
                  </a:cubicBezTo>
                  <a:cubicBezTo>
                    <a:pt x="1215" y="7"/>
                    <a:pt x="1215" y="7"/>
                    <a:pt x="1215" y="7"/>
                  </a:cubicBezTo>
                  <a:cubicBezTo>
                    <a:pt x="1219" y="8"/>
                    <a:pt x="1219" y="8"/>
                    <a:pt x="1219" y="8"/>
                  </a:cubicBezTo>
                  <a:cubicBezTo>
                    <a:pt x="1218" y="11"/>
                    <a:pt x="1218" y="11"/>
                    <a:pt x="1218" y="11"/>
                  </a:cubicBezTo>
                  <a:cubicBezTo>
                    <a:pt x="1224" y="7"/>
                    <a:pt x="1224" y="7"/>
                    <a:pt x="1224" y="7"/>
                  </a:cubicBezTo>
                  <a:cubicBezTo>
                    <a:pt x="1224" y="6"/>
                    <a:pt x="1227" y="6"/>
                    <a:pt x="1227" y="8"/>
                  </a:cubicBezTo>
                  <a:cubicBezTo>
                    <a:pt x="1228" y="7"/>
                    <a:pt x="1230" y="6"/>
                    <a:pt x="1232" y="7"/>
                  </a:cubicBezTo>
                  <a:cubicBezTo>
                    <a:pt x="1229" y="10"/>
                    <a:pt x="1238" y="7"/>
                    <a:pt x="1231" y="11"/>
                  </a:cubicBezTo>
                  <a:cubicBezTo>
                    <a:pt x="1230" y="10"/>
                    <a:pt x="1230" y="10"/>
                    <a:pt x="1230" y="10"/>
                  </a:cubicBezTo>
                  <a:cubicBezTo>
                    <a:pt x="1223" y="11"/>
                    <a:pt x="1223" y="11"/>
                    <a:pt x="1223" y="11"/>
                  </a:cubicBezTo>
                  <a:cubicBezTo>
                    <a:pt x="1222" y="12"/>
                    <a:pt x="1232" y="4"/>
                    <a:pt x="1223" y="17"/>
                  </a:cubicBezTo>
                  <a:cubicBezTo>
                    <a:pt x="1224" y="18"/>
                    <a:pt x="1224" y="18"/>
                    <a:pt x="1224" y="18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6" y="17"/>
                    <a:pt x="1226" y="17"/>
                    <a:pt x="1226" y="17"/>
                  </a:cubicBezTo>
                  <a:cubicBezTo>
                    <a:pt x="1224" y="17"/>
                    <a:pt x="1226" y="17"/>
                    <a:pt x="1225" y="14"/>
                  </a:cubicBezTo>
                  <a:cubicBezTo>
                    <a:pt x="1226" y="14"/>
                    <a:pt x="1227" y="14"/>
                    <a:pt x="1228" y="14"/>
                  </a:cubicBezTo>
                  <a:cubicBezTo>
                    <a:pt x="1227" y="17"/>
                    <a:pt x="1227" y="17"/>
                    <a:pt x="1227" y="17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9" y="21"/>
                    <a:pt x="1229" y="21"/>
                    <a:pt x="1229" y="21"/>
                  </a:cubicBezTo>
                  <a:cubicBezTo>
                    <a:pt x="1232" y="18"/>
                    <a:pt x="1232" y="18"/>
                    <a:pt x="1232" y="18"/>
                  </a:cubicBezTo>
                  <a:cubicBezTo>
                    <a:pt x="1232" y="19"/>
                    <a:pt x="1232" y="19"/>
                    <a:pt x="1232" y="19"/>
                  </a:cubicBezTo>
                  <a:cubicBezTo>
                    <a:pt x="1237" y="16"/>
                    <a:pt x="1214" y="26"/>
                    <a:pt x="1241" y="14"/>
                  </a:cubicBezTo>
                  <a:cubicBezTo>
                    <a:pt x="1242" y="15"/>
                    <a:pt x="1242" y="15"/>
                    <a:pt x="1242" y="15"/>
                  </a:cubicBezTo>
                  <a:cubicBezTo>
                    <a:pt x="1238" y="17"/>
                    <a:pt x="1238" y="17"/>
                    <a:pt x="1238" y="17"/>
                  </a:cubicBezTo>
                  <a:cubicBezTo>
                    <a:pt x="1234" y="21"/>
                    <a:pt x="1234" y="21"/>
                    <a:pt x="1234" y="21"/>
                  </a:cubicBezTo>
                  <a:cubicBezTo>
                    <a:pt x="1232" y="21"/>
                    <a:pt x="1232" y="21"/>
                    <a:pt x="1232" y="21"/>
                  </a:cubicBezTo>
                  <a:cubicBezTo>
                    <a:pt x="1232" y="22"/>
                    <a:pt x="1227" y="21"/>
                    <a:pt x="1232" y="23"/>
                  </a:cubicBezTo>
                  <a:cubicBezTo>
                    <a:pt x="1231" y="25"/>
                    <a:pt x="1231" y="25"/>
                    <a:pt x="1231" y="25"/>
                  </a:cubicBezTo>
                  <a:cubicBezTo>
                    <a:pt x="1224" y="26"/>
                    <a:pt x="1224" y="26"/>
                    <a:pt x="1224" y="26"/>
                  </a:cubicBezTo>
                  <a:cubicBezTo>
                    <a:pt x="1217" y="31"/>
                    <a:pt x="1217" y="31"/>
                    <a:pt x="1217" y="31"/>
                  </a:cubicBezTo>
                  <a:cubicBezTo>
                    <a:pt x="1215" y="29"/>
                    <a:pt x="1214" y="37"/>
                    <a:pt x="1212" y="30"/>
                  </a:cubicBezTo>
                  <a:cubicBezTo>
                    <a:pt x="1210" y="32"/>
                    <a:pt x="1210" y="32"/>
                    <a:pt x="1210" y="32"/>
                  </a:cubicBezTo>
                  <a:cubicBezTo>
                    <a:pt x="1210" y="33"/>
                    <a:pt x="1210" y="33"/>
                    <a:pt x="1210" y="33"/>
                  </a:cubicBezTo>
                  <a:cubicBezTo>
                    <a:pt x="1210" y="34"/>
                    <a:pt x="1210" y="34"/>
                    <a:pt x="1210" y="34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07" y="39"/>
                    <a:pt x="1207" y="39"/>
                    <a:pt x="1207" y="39"/>
                  </a:cubicBezTo>
                  <a:cubicBezTo>
                    <a:pt x="1206" y="39"/>
                    <a:pt x="1206" y="39"/>
                    <a:pt x="1206" y="39"/>
                  </a:cubicBezTo>
                  <a:cubicBezTo>
                    <a:pt x="1204" y="38"/>
                    <a:pt x="1204" y="38"/>
                    <a:pt x="1204" y="38"/>
                  </a:cubicBezTo>
                  <a:cubicBezTo>
                    <a:pt x="1202" y="43"/>
                    <a:pt x="1202" y="43"/>
                    <a:pt x="1202" y="43"/>
                  </a:cubicBezTo>
                  <a:cubicBezTo>
                    <a:pt x="1197" y="47"/>
                    <a:pt x="1197" y="47"/>
                    <a:pt x="1197" y="47"/>
                  </a:cubicBezTo>
                  <a:cubicBezTo>
                    <a:pt x="1193" y="53"/>
                    <a:pt x="1193" y="53"/>
                    <a:pt x="1193" y="53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188" y="49"/>
                    <a:pt x="1188" y="49"/>
                    <a:pt x="1188" y="49"/>
                  </a:cubicBezTo>
                  <a:cubicBezTo>
                    <a:pt x="1187" y="52"/>
                    <a:pt x="1187" y="52"/>
                    <a:pt x="1187" y="52"/>
                  </a:cubicBezTo>
                  <a:cubicBezTo>
                    <a:pt x="1189" y="55"/>
                    <a:pt x="1189" y="55"/>
                    <a:pt x="1189" y="55"/>
                  </a:cubicBezTo>
                  <a:cubicBezTo>
                    <a:pt x="1186" y="59"/>
                    <a:pt x="1186" y="59"/>
                    <a:pt x="1186" y="59"/>
                  </a:cubicBezTo>
                  <a:cubicBezTo>
                    <a:pt x="1184" y="60"/>
                    <a:pt x="1184" y="60"/>
                    <a:pt x="1184" y="60"/>
                  </a:cubicBezTo>
                  <a:cubicBezTo>
                    <a:pt x="1181" y="64"/>
                    <a:pt x="1181" y="64"/>
                    <a:pt x="1181" y="64"/>
                  </a:cubicBezTo>
                  <a:cubicBezTo>
                    <a:pt x="1179" y="66"/>
                    <a:pt x="1179" y="60"/>
                    <a:pt x="1177" y="66"/>
                  </a:cubicBezTo>
                  <a:cubicBezTo>
                    <a:pt x="1174" y="65"/>
                    <a:pt x="1184" y="62"/>
                    <a:pt x="1173" y="67"/>
                  </a:cubicBezTo>
                  <a:cubicBezTo>
                    <a:pt x="1174" y="68"/>
                    <a:pt x="1174" y="68"/>
                    <a:pt x="1174" y="68"/>
                  </a:cubicBezTo>
                  <a:cubicBezTo>
                    <a:pt x="1172" y="71"/>
                    <a:pt x="1172" y="71"/>
                    <a:pt x="1172" y="71"/>
                  </a:cubicBezTo>
                  <a:cubicBezTo>
                    <a:pt x="1168" y="72"/>
                    <a:pt x="1168" y="72"/>
                    <a:pt x="1168" y="72"/>
                  </a:cubicBezTo>
                  <a:cubicBezTo>
                    <a:pt x="1167" y="76"/>
                    <a:pt x="1167" y="76"/>
                    <a:pt x="1167" y="76"/>
                  </a:cubicBezTo>
                  <a:cubicBezTo>
                    <a:pt x="1159" y="85"/>
                    <a:pt x="1159" y="85"/>
                    <a:pt x="1159" y="85"/>
                  </a:cubicBezTo>
                  <a:cubicBezTo>
                    <a:pt x="1157" y="87"/>
                    <a:pt x="1157" y="87"/>
                    <a:pt x="1157" y="87"/>
                  </a:cubicBezTo>
                  <a:cubicBezTo>
                    <a:pt x="1157" y="88"/>
                    <a:pt x="1157" y="88"/>
                    <a:pt x="1157" y="88"/>
                  </a:cubicBezTo>
                  <a:cubicBezTo>
                    <a:pt x="1155" y="90"/>
                    <a:pt x="1155" y="90"/>
                    <a:pt x="1155" y="90"/>
                  </a:cubicBezTo>
                  <a:cubicBezTo>
                    <a:pt x="1153" y="91"/>
                    <a:pt x="1151" y="90"/>
                    <a:pt x="1150" y="93"/>
                  </a:cubicBezTo>
                  <a:cubicBezTo>
                    <a:pt x="1146" y="92"/>
                    <a:pt x="1146" y="92"/>
                    <a:pt x="1146" y="92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7" y="97"/>
                    <a:pt x="1147" y="97"/>
                    <a:pt x="1147" y="97"/>
                  </a:cubicBezTo>
                  <a:cubicBezTo>
                    <a:pt x="1145" y="99"/>
                    <a:pt x="1145" y="99"/>
                    <a:pt x="1145" y="99"/>
                  </a:cubicBezTo>
                  <a:cubicBezTo>
                    <a:pt x="1142" y="100"/>
                    <a:pt x="1142" y="100"/>
                    <a:pt x="1142" y="100"/>
                  </a:cubicBezTo>
                  <a:cubicBezTo>
                    <a:pt x="1139" y="105"/>
                    <a:pt x="1139" y="105"/>
                    <a:pt x="1139" y="105"/>
                  </a:cubicBezTo>
                  <a:cubicBezTo>
                    <a:pt x="1138" y="105"/>
                    <a:pt x="1138" y="105"/>
                    <a:pt x="1138" y="105"/>
                  </a:cubicBezTo>
                  <a:cubicBezTo>
                    <a:pt x="1137" y="108"/>
                    <a:pt x="1137" y="108"/>
                    <a:pt x="1137" y="108"/>
                  </a:cubicBezTo>
                  <a:cubicBezTo>
                    <a:pt x="1136" y="111"/>
                    <a:pt x="1134" y="105"/>
                    <a:pt x="1133" y="109"/>
                  </a:cubicBezTo>
                  <a:cubicBezTo>
                    <a:pt x="1130" y="115"/>
                    <a:pt x="1130" y="115"/>
                    <a:pt x="1130" y="115"/>
                  </a:cubicBezTo>
                  <a:cubicBezTo>
                    <a:pt x="1127" y="114"/>
                    <a:pt x="1123" y="117"/>
                    <a:pt x="1125" y="119"/>
                  </a:cubicBezTo>
                  <a:cubicBezTo>
                    <a:pt x="1124" y="119"/>
                    <a:pt x="1130" y="118"/>
                    <a:pt x="1123" y="118"/>
                  </a:cubicBezTo>
                  <a:cubicBezTo>
                    <a:pt x="1121" y="120"/>
                    <a:pt x="1121" y="120"/>
                    <a:pt x="1121" y="120"/>
                  </a:cubicBezTo>
                  <a:cubicBezTo>
                    <a:pt x="1123" y="121"/>
                    <a:pt x="1123" y="121"/>
                    <a:pt x="1123" y="121"/>
                  </a:cubicBezTo>
                  <a:cubicBezTo>
                    <a:pt x="1118" y="122"/>
                    <a:pt x="1118" y="122"/>
                    <a:pt x="1118" y="122"/>
                  </a:cubicBezTo>
                  <a:cubicBezTo>
                    <a:pt x="1117" y="121"/>
                    <a:pt x="1117" y="121"/>
                    <a:pt x="1117" y="121"/>
                  </a:cubicBezTo>
                  <a:cubicBezTo>
                    <a:pt x="1115" y="123"/>
                    <a:pt x="1115" y="123"/>
                    <a:pt x="1115" y="123"/>
                  </a:cubicBezTo>
                  <a:cubicBezTo>
                    <a:pt x="1119" y="124"/>
                    <a:pt x="1119" y="124"/>
                    <a:pt x="1119" y="124"/>
                  </a:cubicBezTo>
                  <a:cubicBezTo>
                    <a:pt x="1117" y="127"/>
                    <a:pt x="1117" y="127"/>
                    <a:pt x="1117" y="127"/>
                  </a:cubicBezTo>
                  <a:cubicBezTo>
                    <a:pt x="1113" y="132"/>
                    <a:pt x="1113" y="132"/>
                    <a:pt x="1113" y="132"/>
                  </a:cubicBezTo>
                  <a:cubicBezTo>
                    <a:pt x="1111" y="132"/>
                    <a:pt x="1108" y="135"/>
                    <a:pt x="1106" y="135"/>
                  </a:cubicBezTo>
                  <a:cubicBezTo>
                    <a:pt x="1103" y="141"/>
                    <a:pt x="1103" y="141"/>
                    <a:pt x="1103" y="141"/>
                  </a:cubicBezTo>
                  <a:cubicBezTo>
                    <a:pt x="1095" y="148"/>
                    <a:pt x="1095" y="148"/>
                    <a:pt x="1095" y="148"/>
                  </a:cubicBezTo>
                  <a:cubicBezTo>
                    <a:pt x="1089" y="147"/>
                    <a:pt x="1089" y="147"/>
                    <a:pt x="1089" y="147"/>
                  </a:cubicBezTo>
                  <a:cubicBezTo>
                    <a:pt x="1087" y="149"/>
                    <a:pt x="1087" y="149"/>
                    <a:pt x="1087" y="149"/>
                  </a:cubicBezTo>
                  <a:cubicBezTo>
                    <a:pt x="1087" y="152"/>
                    <a:pt x="1087" y="152"/>
                    <a:pt x="1087" y="152"/>
                  </a:cubicBezTo>
                  <a:cubicBezTo>
                    <a:pt x="1079" y="156"/>
                    <a:pt x="1079" y="156"/>
                    <a:pt x="1079" y="156"/>
                  </a:cubicBezTo>
                  <a:cubicBezTo>
                    <a:pt x="1079" y="159"/>
                    <a:pt x="1079" y="159"/>
                    <a:pt x="1079" y="159"/>
                  </a:cubicBezTo>
                  <a:cubicBezTo>
                    <a:pt x="1075" y="161"/>
                    <a:pt x="1075" y="161"/>
                    <a:pt x="1075" y="161"/>
                  </a:cubicBezTo>
                  <a:cubicBezTo>
                    <a:pt x="1071" y="165"/>
                    <a:pt x="1071" y="165"/>
                    <a:pt x="1071" y="165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67" y="169"/>
                    <a:pt x="1067" y="169"/>
                    <a:pt x="1067" y="169"/>
                  </a:cubicBezTo>
                  <a:cubicBezTo>
                    <a:pt x="1066" y="166"/>
                    <a:pt x="1062" y="177"/>
                    <a:pt x="1066" y="165"/>
                  </a:cubicBezTo>
                  <a:cubicBezTo>
                    <a:pt x="1065" y="164"/>
                    <a:pt x="1064" y="166"/>
                    <a:pt x="1064" y="165"/>
                  </a:cubicBezTo>
                  <a:cubicBezTo>
                    <a:pt x="1062" y="166"/>
                    <a:pt x="1062" y="166"/>
                    <a:pt x="1062" y="166"/>
                  </a:cubicBezTo>
                  <a:cubicBezTo>
                    <a:pt x="1063" y="167"/>
                    <a:pt x="1063" y="167"/>
                    <a:pt x="1063" y="167"/>
                  </a:cubicBezTo>
                  <a:cubicBezTo>
                    <a:pt x="1061" y="166"/>
                    <a:pt x="1061" y="166"/>
                    <a:pt x="1061" y="166"/>
                  </a:cubicBezTo>
                  <a:cubicBezTo>
                    <a:pt x="1061" y="168"/>
                    <a:pt x="1061" y="168"/>
                    <a:pt x="1061" y="168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3" y="172"/>
                    <a:pt x="1063" y="172"/>
                    <a:pt x="1063" y="172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59" y="174"/>
                    <a:pt x="1060" y="176"/>
                  </a:cubicBezTo>
                  <a:cubicBezTo>
                    <a:pt x="1059" y="175"/>
                    <a:pt x="1059" y="175"/>
                    <a:pt x="1059" y="175"/>
                  </a:cubicBezTo>
                  <a:cubicBezTo>
                    <a:pt x="1057" y="179"/>
                    <a:pt x="1057" y="179"/>
                    <a:pt x="1057" y="179"/>
                  </a:cubicBezTo>
                  <a:cubicBezTo>
                    <a:pt x="1053" y="180"/>
                    <a:pt x="1053" y="180"/>
                    <a:pt x="1053" y="180"/>
                  </a:cubicBezTo>
                  <a:cubicBezTo>
                    <a:pt x="1054" y="180"/>
                    <a:pt x="1049" y="180"/>
                    <a:pt x="1055" y="180"/>
                  </a:cubicBezTo>
                  <a:cubicBezTo>
                    <a:pt x="1052" y="186"/>
                    <a:pt x="1054" y="176"/>
                    <a:pt x="1047" y="187"/>
                  </a:cubicBezTo>
                  <a:cubicBezTo>
                    <a:pt x="1044" y="188"/>
                    <a:pt x="1038" y="189"/>
                    <a:pt x="1039" y="193"/>
                  </a:cubicBezTo>
                  <a:cubicBezTo>
                    <a:pt x="1037" y="194"/>
                    <a:pt x="1037" y="194"/>
                    <a:pt x="1037" y="194"/>
                  </a:cubicBezTo>
                  <a:cubicBezTo>
                    <a:pt x="1038" y="197"/>
                    <a:pt x="1038" y="197"/>
                    <a:pt x="1038" y="197"/>
                  </a:cubicBezTo>
                  <a:cubicBezTo>
                    <a:pt x="1035" y="197"/>
                    <a:pt x="1035" y="197"/>
                    <a:pt x="1035" y="197"/>
                  </a:cubicBezTo>
                  <a:cubicBezTo>
                    <a:pt x="1034" y="201"/>
                    <a:pt x="1034" y="201"/>
                    <a:pt x="1034" y="201"/>
                  </a:cubicBezTo>
                  <a:cubicBezTo>
                    <a:pt x="1034" y="204"/>
                    <a:pt x="1028" y="200"/>
                    <a:pt x="1030" y="205"/>
                  </a:cubicBezTo>
                  <a:cubicBezTo>
                    <a:pt x="1027" y="206"/>
                    <a:pt x="1027" y="206"/>
                    <a:pt x="1027" y="206"/>
                  </a:cubicBezTo>
                  <a:cubicBezTo>
                    <a:pt x="1024" y="208"/>
                    <a:pt x="1024" y="208"/>
                    <a:pt x="1024" y="208"/>
                  </a:cubicBezTo>
                  <a:cubicBezTo>
                    <a:pt x="1020" y="210"/>
                    <a:pt x="1016" y="212"/>
                    <a:pt x="1015" y="215"/>
                  </a:cubicBezTo>
                  <a:cubicBezTo>
                    <a:pt x="1010" y="220"/>
                    <a:pt x="1010" y="220"/>
                    <a:pt x="1010" y="220"/>
                  </a:cubicBezTo>
                  <a:cubicBezTo>
                    <a:pt x="1011" y="223"/>
                    <a:pt x="1011" y="223"/>
                    <a:pt x="1011" y="223"/>
                  </a:cubicBezTo>
                  <a:cubicBezTo>
                    <a:pt x="1009" y="226"/>
                    <a:pt x="1009" y="226"/>
                    <a:pt x="1009" y="226"/>
                  </a:cubicBezTo>
                  <a:cubicBezTo>
                    <a:pt x="1006" y="224"/>
                    <a:pt x="1006" y="224"/>
                    <a:pt x="1006" y="224"/>
                  </a:cubicBezTo>
                  <a:cubicBezTo>
                    <a:pt x="1002" y="226"/>
                    <a:pt x="1002" y="226"/>
                    <a:pt x="1002" y="226"/>
                  </a:cubicBezTo>
                  <a:cubicBezTo>
                    <a:pt x="999" y="231"/>
                    <a:pt x="999" y="231"/>
                    <a:pt x="999" y="231"/>
                  </a:cubicBezTo>
                  <a:cubicBezTo>
                    <a:pt x="995" y="234"/>
                    <a:pt x="989" y="234"/>
                    <a:pt x="990" y="239"/>
                  </a:cubicBezTo>
                  <a:cubicBezTo>
                    <a:pt x="987" y="240"/>
                    <a:pt x="987" y="240"/>
                    <a:pt x="987" y="240"/>
                  </a:cubicBezTo>
                  <a:cubicBezTo>
                    <a:pt x="987" y="244"/>
                    <a:pt x="987" y="244"/>
                    <a:pt x="987" y="244"/>
                  </a:cubicBezTo>
                  <a:cubicBezTo>
                    <a:pt x="991" y="244"/>
                    <a:pt x="991" y="244"/>
                    <a:pt x="991" y="244"/>
                  </a:cubicBezTo>
                  <a:cubicBezTo>
                    <a:pt x="996" y="240"/>
                    <a:pt x="996" y="240"/>
                    <a:pt x="996" y="240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4" y="234"/>
                    <a:pt x="1004" y="234"/>
                    <a:pt x="1004" y="234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2"/>
                    <a:pt x="1005" y="232"/>
                    <a:pt x="1005" y="232"/>
                  </a:cubicBezTo>
                  <a:cubicBezTo>
                    <a:pt x="1006" y="234"/>
                    <a:pt x="1006" y="234"/>
                    <a:pt x="1006" y="234"/>
                  </a:cubicBezTo>
                  <a:cubicBezTo>
                    <a:pt x="1004" y="238"/>
                    <a:pt x="1004" y="238"/>
                    <a:pt x="1004" y="238"/>
                  </a:cubicBezTo>
                  <a:cubicBezTo>
                    <a:pt x="1003" y="238"/>
                    <a:pt x="1001" y="231"/>
                    <a:pt x="1000" y="242"/>
                  </a:cubicBezTo>
                  <a:cubicBezTo>
                    <a:pt x="998" y="241"/>
                    <a:pt x="997" y="239"/>
                    <a:pt x="996" y="245"/>
                  </a:cubicBezTo>
                  <a:cubicBezTo>
                    <a:pt x="995" y="245"/>
                    <a:pt x="995" y="247"/>
                    <a:pt x="994" y="245"/>
                  </a:cubicBezTo>
                  <a:cubicBezTo>
                    <a:pt x="993" y="249"/>
                    <a:pt x="993" y="249"/>
                    <a:pt x="993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94" y="252"/>
                    <a:pt x="994" y="252"/>
                    <a:pt x="994" y="252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2"/>
                    <a:pt x="991" y="252"/>
                    <a:pt x="991" y="252"/>
                  </a:cubicBezTo>
                  <a:cubicBezTo>
                    <a:pt x="988" y="257"/>
                    <a:pt x="991" y="247"/>
                    <a:pt x="986" y="255"/>
                  </a:cubicBezTo>
                  <a:cubicBezTo>
                    <a:pt x="987" y="258"/>
                    <a:pt x="987" y="258"/>
                    <a:pt x="987" y="258"/>
                  </a:cubicBezTo>
                  <a:cubicBezTo>
                    <a:pt x="986" y="260"/>
                    <a:pt x="986" y="260"/>
                    <a:pt x="986" y="260"/>
                  </a:cubicBezTo>
                  <a:cubicBezTo>
                    <a:pt x="980" y="262"/>
                    <a:pt x="980" y="262"/>
                    <a:pt x="980" y="262"/>
                  </a:cubicBezTo>
                  <a:cubicBezTo>
                    <a:pt x="974" y="266"/>
                    <a:pt x="974" y="266"/>
                    <a:pt x="974" y="266"/>
                  </a:cubicBezTo>
                  <a:cubicBezTo>
                    <a:pt x="975" y="268"/>
                    <a:pt x="975" y="268"/>
                    <a:pt x="975" y="268"/>
                  </a:cubicBezTo>
                  <a:cubicBezTo>
                    <a:pt x="982" y="267"/>
                    <a:pt x="982" y="267"/>
                    <a:pt x="982" y="267"/>
                  </a:cubicBezTo>
                  <a:cubicBezTo>
                    <a:pt x="984" y="265"/>
                    <a:pt x="984" y="265"/>
                    <a:pt x="984" y="265"/>
                  </a:cubicBezTo>
                  <a:cubicBezTo>
                    <a:pt x="986" y="265"/>
                    <a:pt x="986" y="265"/>
                    <a:pt x="986" y="265"/>
                  </a:cubicBezTo>
                  <a:cubicBezTo>
                    <a:pt x="986" y="265"/>
                    <a:pt x="984" y="263"/>
                    <a:pt x="986" y="266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90" y="260"/>
                    <a:pt x="990" y="260"/>
                    <a:pt x="990" y="260"/>
                  </a:cubicBezTo>
                  <a:cubicBezTo>
                    <a:pt x="995" y="258"/>
                    <a:pt x="995" y="258"/>
                    <a:pt x="995" y="258"/>
                  </a:cubicBezTo>
                  <a:cubicBezTo>
                    <a:pt x="998" y="254"/>
                    <a:pt x="998" y="254"/>
                    <a:pt x="998" y="254"/>
                  </a:cubicBezTo>
                  <a:cubicBezTo>
                    <a:pt x="999" y="254"/>
                    <a:pt x="992" y="255"/>
                    <a:pt x="1000" y="254"/>
                  </a:cubicBezTo>
                  <a:cubicBezTo>
                    <a:pt x="999" y="252"/>
                    <a:pt x="999" y="252"/>
                    <a:pt x="999" y="252"/>
                  </a:cubicBezTo>
                  <a:cubicBezTo>
                    <a:pt x="1000" y="252"/>
                    <a:pt x="1000" y="252"/>
                    <a:pt x="1000" y="252"/>
                  </a:cubicBezTo>
                  <a:cubicBezTo>
                    <a:pt x="1000" y="250"/>
                    <a:pt x="1000" y="250"/>
                    <a:pt x="1000" y="250"/>
                  </a:cubicBezTo>
                  <a:cubicBezTo>
                    <a:pt x="998" y="249"/>
                    <a:pt x="998" y="249"/>
                    <a:pt x="998" y="249"/>
                  </a:cubicBezTo>
                  <a:cubicBezTo>
                    <a:pt x="999" y="251"/>
                    <a:pt x="1000" y="248"/>
                    <a:pt x="996" y="251"/>
                  </a:cubicBezTo>
                  <a:cubicBezTo>
                    <a:pt x="996" y="249"/>
                    <a:pt x="985" y="263"/>
                    <a:pt x="997" y="246"/>
                  </a:cubicBezTo>
                  <a:cubicBezTo>
                    <a:pt x="1001" y="245"/>
                    <a:pt x="1001" y="245"/>
                    <a:pt x="1001" y="245"/>
                  </a:cubicBezTo>
                  <a:cubicBezTo>
                    <a:pt x="1005" y="249"/>
                    <a:pt x="1005" y="249"/>
                    <a:pt x="1005" y="249"/>
                  </a:cubicBezTo>
                  <a:cubicBezTo>
                    <a:pt x="1008" y="246"/>
                    <a:pt x="1008" y="246"/>
                    <a:pt x="1008" y="246"/>
                  </a:cubicBezTo>
                  <a:cubicBezTo>
                    <a:pt x="1010" y="247"/>
                    <a:pt x="1009" y="245"/>
                    <a:pt x="1011" y="244"/>
                  </a:cubicBezTo>
                  <a:cubicBezTo>
                    <a:pt x="1010" y="242"/>
                    <a:pt x="1010" y="242"/>
                    <a:pt x="1010" y="242"/>
                  </a:cubicBezTo>
                  <a:cubicBezTo>
                    <a:pt x="1012" y="242"/>
                    <a:pt x="1015" y="239"/>
                    <a:pt x="1017" y="238"/>
                  </a:cubicBezTo>
                  <a:cubicBezTo>
                    <a:pt x="1020" y="237"/>
                    <a:pt x="1015" y="237"/>
                    <a:pt x="1018" y="235"/>
                  </a:cubicBezTo>
                  <a:cubicBezTo>
                    <a:pt x="1014" y="233"/>
                    <a:pt x="1014" y="233"/>
                    <a:pt x="1014" y="233"/>
                  </a:cubicBezTo>
                  <a:cubicBezTo>
                    <a:pt x="1014" y="231"/>
                    <a:pt x="1014" y="231"/>
                    <a:pt x="1014" y="231"/>
                  </a:cubicBezTo>
                  <a:cubicBezTo>
                    <a:pt x="1014" y="231"/>
                    <a:pt x="1013" y="238"/>
                    <a:pt x="1019" y="230"/>
                  </a:cubicBezTo>
                  <a:cubicBezTo>
                    <a:pt x="1016" y="227"/>
                    <a:pt x="1016" y="227"/>
                    <a:pt x="1016" y="227"/>
                  </a:cubicBezTo>
                  <a:cubicBezTo>
                    <a:pt x="1021" y="227"/>
                    <a:pt x="1021" y="227"/>
                    <a:pt x="1021" y="227"/>
                  </a:cubicBezTo>
                  <a:cubicBezTo>
                    <a:pt x="1019" y="229"/>
                    <a:pt x="1019" y="229"/>
                    <a:pt x="1019" y="229"/>
                  </a:cubicBezTo>
                  <a:cubicBezTo>
                    <a:pt x="1021" y="227"/>
                    <a:pt x="1009" y="225"/>
                    <a:pt x="1022" y="233"/>
                  </a:cubicBezTo>
                  <a:cubicBezTo>
                    <a:pt x="1023" y="227"/>
                    <a:pt x="1023" y="227"/>
                    <a:pt x="1023" y="227"/>
                  </a:cubicBezTo>
                  <a:cubicBezTo>
                    <a:pt x="1023" y="227"/>
                    <a:pt x="1025" y="226"/>
                    <a:pt x="1023" y="225"/>
                  </a:cubicBezTo>
                  <a:cubicBezTo>
                    <a:pt x="1025" y="226"/>
                    <a:pt x="1025" y="226"/>
                    <a:pt x="1025" y="226"/>
                  </a:cubicBezTo>
                  <a:cubicBezTo>
                    <a:pt x="1025" y="229"/>
                    <a:pt x="1025" y="229"/>
                    <a:pt x="1025" y="229"/>
                  </a:cubicBezTo>
                  <a:cubicBezTo>
                    <a:pt x="1028" y="226"/>
                    <a:pt x="1028" y="226"/>
                    <a:pt x="1028" y="226"/>
                  </a:cubicBezTo>
                  <a:cubicBezTo>
                    <a:pt x="1029" y="226"/>
                    <a:pt x="1029" y="226"/>
                    <a:pt x="1029" y="226"/>
                  </a:cubicBezTo>
                  <a:cubicBezTo>
                    <a:pt x="1024" y="222"/>
                    <a:pt x="1024" y="222"/>
                    <a:pt x="1024" y="222"/>
                  </a:cubicBezTo>
                  <a:cubicBezTo>
                    <a:pt x="1019" y="222"/>
                    <a:pt x="1019" y="222"/>
                    <a:pt x="1019" y="222"/>
                  </a:cubicBezTo>
                  <a:cubicBezTo>
                    <a:pt x="1018" y="224"/>
                    <a:pt x="1018" y="224"/>
                    <a:pt x="1018" y="224"/>
                  </a:cubicBezTo>
                  <a:cubicBezTo>
                    <a:pt x="1015" y="225"/>
                    <a:pt x="1015" y="225"/>
                    <a:pt x="1015" y="225"/>
                  </a:cubicBezTo>
                  <a:cubicBezTo>
                    <a:pt x="1014" y="230"/>
                    <a:pt x="1014" y="230"/>
                    <a:pt x="1014" y="230"/>
                  </a:cubicBezTo>
                  <a:cubicBezTo>
                    <a:pt x="1012" y="227"/>
                    <a:pt x="1012" y="227"/>
                    <a:pt x="1012" y="227"/>
                  </a:cubicBezTo>
                  <a:cubicBezTo>
                    <a:pt x="1014" y="223"/>
                    <a:pt x="1014" y="223"/>
                    <a:pt x="1014" y="223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1017" y="215"/>
                    <a:pt x="1026" y="219"/>
                    <a:pt x="1022" y="212"/>
                  </a:cubicBezTo>
                  <a:cubicBezTo>
                    <a:pt x="1027" y="209"/>
                    <a:pt x="1018" y="219"/>
                    <a:pt x="1028" y="212"/>
                  </a:cubicBezTo>
                  <a:cubicBezTo>
                    <a:pt x="1024" y="215"/>
                    <a:pt x="1024" y="215"/>
                    <a:pt x="1024" y="215"/>
                  </a:cubicBezTo>
                  <a:cubicBezTo>
                    <a:pt x="1024" y="215"/>
                    <a:pt x="1027" y="214"/>
                    <a:pt x="1023" y="214"/>
                  </a:cubicBezTo>
                  <a:cubicBezTo>
                    <a:pt x="1024" y="216"/>
                    <a:pt x="1024" y="216"/>
                    <a:pt x="1024" y="216"/>
                  </a:cubicBezTo>
                  <a:cubicBezTo>
                    <a:pt x="1026" y="216"/>
                    <a:pt x="1026" y="216"/>
                    <a:pt x="1026" y="216"/>
                  </a:cubicBezTo>
                  <a:cubicBezTo>
                    <a:pt x="1028" y="216"/>
                    <a:pt x="1028" y="216"/>
                    <a:pt x="1028" y="216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7" y="217"/>
                    <a:pt x="1029" y="218"/>
                    <a:pt x="1029" y="219"/>
                  </a:cubicBezTo>
                  <a:cubicBezTo>
                    <a:pt x="1029" y="220"/>
                    <a:pt x="1029" y="220"/>
                    <a:pt x="1029" y="220"/>
                  </a:cubicBezTo>
                  <a:cubicBezTo>
                    <a:pt x="1025" y="220"/>
                    <a:pt x="1025" y="220"/>
                    <a:pt x="1025" y="220"/>
                  </a:cubicBezTo>
                  <a:cubicBezTo>
                    <a:pt x="1025" y="220"/>
                    <a:pt x="1029" y="218"/>
                    <a:pt x="1024" y="221"/>
                  </a:cubicBezTo>
                  <a:cubicBezTo>
                    <a:pt x="1027" y="221"/>
                    <a:pt x="1027" y="221"/>
                    <a:pt x="1027" y="221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32" y="225"/>
                    <a:pt x="1032" y="225"/>
                    <a:pt x="1032" y="225"/>
                  </a:cubicBezTo>
                  <a:cubicBezTo>
                    <a:pt x="1033" y="224"/>
                    <a:pt x="1033" y="224"/>
                    <a:pt x="1033" y="224"/>
                  </a:cubicBezTo>
                  <a:cubicBezTo>
                    <a:pt x="1032" y="224"/>
                    <a:pt x="1035" y="228"/>
                    <a:pt x="1032" y="222"/>
                  </a:cubicBezTo>
                  <a:cubicBezTo>
                    <a:pt x="1036" y="221"/>
                    <a:pt x="1036" y="221"/>
                    <a:pt x="1036" y="221"/>
                  </a:cubicBezTo>
                  <a:cubicBezTo>
                    <a:pt x="1035" y="220"/>
                    <a:pt x="1035" y="220"/>
                    <a:pt x="1035" y="220"/>
                  </a:cubicBezTo>
                  <a:cubicBezTo>
                    <a:pt x="1038" y="219"/>
                    <a:pt x="1038" y="219"/>
                    <a:pt x="1038" y="219"/>
                  </a:cubicBezTo>
                  <a:cubicBezTo>
                    <a:pt x="1038" y="216"/>
                    <a:pt x="1038" y="216"/>
                    <a:pt x="1038" y="216"/>
                  </a:cubicBezTo>
                  <a:cubicBezTo>
                    <a:pt x="1039" y="215"/>
                    <a:pt x="1039" y="215"/>
                    <a:pt x="1039" y="215"/>
                  </a:cubicBezTo>
                  <a:cubicBezTo>
                    <a:pt x="1039" y="215"/>
                    <a:pt x="1044" y="214"/>
                    <a:pt x="1038" y="214"/>
                  </a:cubicBezTo>
                  <a:cubicBezTo>
                    <a:pt x="1039" y="213"/>
                    <a:pt x="1039" y="213"/>
                    <a:pt x="1039" y="213"/>
                  </a:cubicBezTo>
                  <a:cubicBezTo>
                    <a:pt x="1044" y="215"/>
                    <a:pt x="1044" y="215"/>
                    <a:pt x="1044" y="215"/>
                  </a:cubicBezTo>
                  <a:cubicBezTo>
                    <a:pt x="1046" y="209"/>
                    <a:pt x="1046" y="209"/>
                    <a:pt x="1046" y="209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1042" y="209"/>
                    <a:pt x="1042" y="209"/>
                    <a:pt x="1042" y="209"/>
                  </a:cubicBezTo>
                  <a:cubicBezTo>
                    <a:pt x="1041" y="208"/>
                    <a:pt x="1045" y="204"/>
                    <a:pt x="1037" y="207"/>
                  </a:cubicBezTo>
                  <a:cubicBezTo>
                    <a:pt x="1038" y="207"/>
                    <a:pt x="1038" y="207"/>
                    <a:pt x="1038" y="207"/>
                  </a:cubicBezTo>
                  <a:cubicBezTo>
                    <a:pt x="1037" y="206"/>
                    <a:pt x="1046" y="208"/>
                    <a:pt x="1034" y="206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50" y="207"/>
                    <a:pt x="1050" y="207"/>
                    <a:pt x="1050" y="207"/>
                  </a:cubicBezTo>
                  <a:cubicBezTo>
                    <a:pt x="1048" y="202"/>
                    <a:pt x="1055" y="209"/>
                    <a:pt x="1054" y="201"/>
                  </a:cubicBezTo>
                  <a:cubicBezTo>
                    <a:pt x="1057" y="199"/>
                    <a:pt x="1057" y="199"/>
                    <a:pt x="1057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0"/>
                    <a:pt x="1051" y="200"/>
                    <a:pt x="1051" y="200"/>
                  </a:cubicBezTo>
                  <a:cubicBezTo>
                    <a:pt x="1051" y="200"/>
                    <a:pt x="1048" y="199"/>
                    <a:pt x="1052" y="200"/>
                  </a:cubicBezTo>
                  <a:cubicBezTo>
                    <a:pt x="1052" y="199"/>
                    <a:pt x="1052" y="199"/>
                    <a:pt x="1051" y="198"/>
                  </a:cubicBezTo>
                  <a:cubicBezTo>
                    <a:pt x="1052" y="197"/>
                    <a:pt x="1057" y="197"/>
                    <a:pt x="1047" y="200"/>
                  </a:cubicBezTo>
                  <a:cubicBezTo>
                    <a:pt x="1045" y="202"/>
                    <a:pt x="1045" y="202"/>
                    <a:pt x="1045" y="202"/>
                  </a:cubicBezTo>
                  <a:cubicBezTo>
                    <a:pt x="1044" y="200"/>
                    <a:pt x="1052" y="201"/>
                    <a:pt x="1042" y="199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5" y="195"/>
                    <a:pt x="1051" y="200"/>
                    <a:pt x="1047" y="193"/>
                  </a:cubicBezTo>
                  <a:cubicBezTo>
                    <a:pt x="1048" y="194"/>
                    <a:pt x="1048" y="194"/>
                    <a:pt x="1049" y="195"/>
                  </a:cubicBezTo>
                  <a:cubicBezTo>
                    <a:pt x="1052" y="193"/>
                    <a:pt x="1051" y="202"/>
                    <a:pt x="1054" y="193"/>
                  </a:cubicBezTo>
                  <a:cubicBezTo>
                    <a:pt x="1052" y="196"/>
                    <a:pt x="1052" y="196"/>
                    <a:pt x="1052" y="196"/>
                  </a:cubicBezTo>
                  <a:cubicBezTo>
                    <a:pt x="1057" y="194"/>
                    <a:pt x="1057" y="194"/>
                    <a:pt x="1057" y="194"/>
                  </a:cubicBezTo>
                  <a:cubicBezTo>
                    <a:pt x="1060" y="198"/>
                    <a:pt x="1060" y="198"/>
                    <a:pt x="1060" y="198"/>
                  </a:cubicBezTo>
                  <a:cubicBezTo>
                    <a:pt x="1062" y="198"/>
                    <a:pt x="1061" y="196"/>
                    <a:pt x="1064" y="196"/>
                  </a:cubicBezTo>
                  <a:cubicBezTo>
                    <a:pt x="1063" y="195"/>
                    <a:pt x="1063" y="195"/>
                    <a:pt x="1063" y="195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4" y="192"/>
                    <a:pt x="1069" y="193"/>
                    <a:pt x="1074" y="188"/>
                  </a:cubicBezTo>
                  <a:cubicBezTo>
                    <a:pt x="1072" y="185"/>
                    <a:pt x="1072" y="185"/>
                    <a:pt x="1072" y="185"/>
                  </a:cubicBezTo>
                  <a:cubicBezTo>
                    <a:pt x="1072" y="184"/>
                    <a:pt x="1072" y="184"/>
                    <a:pt x="1072" y="184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2"/>
                    <a:pt x="1075" y="182"/>
                    <a:pt x="1075" y="182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7" y="184"/>
                    <a:pt x="1067" y="184"/>
                    <a:pt x="1067" y="184"/>
                  </a:cubicBezTo>
                  <a:cubicBezTo>
                    <a:pt x="1068" y="184"/>
                    <a:pt x="1068" y="184"/>
                    <a:pt x="1068" y="184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4" y="184"/>
                  </a:cubicBezTo>
                  <a:cubicBezTo>
                    <a:pt x="1065" y="179"/>
                    <a:pt x="1065" y="179"/>
                    <a:pt x="1065" y="179"/>
                  </a:cubicBezTo>
                  <a:cubicBezTo>
                    <a:pt x="1065" y="178"/>
                    <a:pt x="1063" y="178"/>
                    <a:pt x="1064" y="177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73"/>
                    <a:pt x="1075" y="173"/>
                    <a:pt x="1075" y="173"/>
                  </a:cubicBezTo>
                  <a:cubicBezTo>
                    <a:pt x="1076" y="173"/>
                    <a:pt x="1076" y="173"/>
                    <a:pt x="1076" y="173"/>
                  </a:cubicBezTo>
                  <a:cubicBezTo>
                    <a:pt x="1075" y="170"/>
                    <a:pt x="1075" y="170"/>
                    <a:pt x="1075" y="170"/>
                  </a:cubicBezTo>
                  <a:cubicBezTo>
                    <a:pt x="1081" y="166"/>
                    <a:pt x="1081" y="166"/>
                    <a:pt x="1081" y="166"/>
                  </a:cubicBezTo>
                  <a:cubicBezTo>
                    <a:pt x="1083" y="162"/>
                    <a:pt x="1083" y="162"/>
                    <a:pt x="1083" y="162"/>
                  </a:cubicBezTo>
                  <a:cubicBezTo>
                    <a:pt x="1087" y="162"/>
                    <a:pt x="1087" y="162"/>
                    <a:pt x="1087" y="162"/>
                  </a:cubicBezTo>
                  <a:cubicBezTo>
                    <a:pt x="1088" y="161"/>
                    <a:pt x="1088" y="161"/>
                    <a:pt x="1088" y="161"/>
                  </a:cubicBezTo>
                  <a:cubicBezTo>
                    <a:pt x="1086" y="159"/>
                    <a:pt x="1086" y="159"/>
                    <a:pt x="1086" y="159"/>
                  </a:cubicBezTo>
                  <a:cubicBezTo>
                    <a:pt x="1099" y="150"/>
                    <a:pt x="1099" y="150"/>
                    <a:pt x="1099" y="150"/>
                  </a:cubicBezTo>
                  <a:cubicBezTo>
                    <a:pt x="1102" y="152"/>
                    <a:pt x="1090" y="151"/>
                    <a:pt x="1103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4" y="148"/>
                    <a:pt x="1104" y="148"/>
                    <a:pt x="1104" y="148"/>
                  </a:cubicBezTo>
                  <a:cubicBezTo>
                    <a:pt x="1103" y="146"/>
                    <a:pt x="1103" y="146"/>
                    <a:pt x="1103" y="146"/>
                  </a:cubicBezTo>
                  <a:cubicBezTo>
                    <a:pt x="1106" y="146"/>
                    <a:pt x="1106" y="146"/>
                    <a:pt x="1106" y="146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09" y="148"/>
                    <a:pt x="1109" y="151"/>
                    <a:pt x="1111" y="145"/>
                  </a:cubicBezTo>
                  <a:cubicBezTo>
                    <a:pt x="1111" y="146"/>
                    <a:pt x="1111" y="146"/>
                    <a:pt x="1111" y="146"/>
                  </a:cubicBezTo>
                  <a:cubicBezTo>
                    <a:pt x="1108" y="147"/>
                    <a:pt x="1108" y="147"/>
                    <a:pt x="1108" y="147"/>
                  </a:cubicBezTo>
                  <a:cubicBezTo>
                    <a:pt x="1108" y="149"/>
                    <a:pt x="1108" y="149"/>
                    <a:pt x="1108" y="149"/>
                  </a:cubicBezTo>
                  <a:cubicBezTo>
                    <a:pt x="1107" y="148"/>
                    <a:pt x="1114" y="152"/>
                    <a:pt x="1116" y="144"/>
                  </a:cubicBezTo>
                  <a:cubicBezTo>
                    <a:pt x="1110" y="141"/>
                    <a:pt x="1110" y="141"/>
                    <a:pt x="1110" y="141"/>
                  </a:cubicBezTo>
                  <a:cubicBezTo>
                    <a:pt x="1109" y="142"/>
                    <a:pt x="1109" y="142"/>
                    <a:pt x="1109" y="142"/>
                  </a:cubicBezTo>
                  <a:cubicBezTo>
                    <a:pt x="1109" y="141"/>
                    <a:pt x="1109" y="141"/>
                    <a:pt x="1109" y="141"/>
                  </a:cubicBezTo>
                  <a:cubicBezTo>
                    <a:pt x="1106" y="141"/>
                    <a:pt x="1106" y="141"/>
                    <a:pt x="1106" y="141"/>
                  </a:cubicBezTo>
                  <a:cubicBezTo>
                    <a:pt x="1105" y="138"/>
                    <a:pt x="1108" y="137"/>
                    <a:pt x="1112" y="138"/>
                  </a:cubicBezTo>
                  <a:cubicBezTo>
                    <a:pt x="1109" y="137"/>
                    <a:pt x="1109" y="137"/>
                    <a:pt x="1109" y="137"/>
                  </a:cubicBezTo>
                  <a:cubicBezTo>
                    <a:pt x="1112" y="134"/>
                    <a:pt x="1112" y="134"/>
                    <a:pt x="1112" y="134"/>
                  </a:cubicBezTo>
                  <a:cubicBezTo>
                    <a:pt x="1118" y="132"/>
                    <a:pt x="1109" y="138"/>
                    <a:pt x="1117" y="133"/>
                  </a:cubicBezTo>
                  <a:cubicBezTo>
                    <a:pt x="1121" y="136"/>
                    <a:pt x="1121" y="136"/>
                    <a:pt x="1121" y="136"/>
                  </a:cubicBezTo>
                  <a:cubicBezTo>
                    <a:pt x="1120" y="136"/>
                    <a:pt x="1123" y="132"/>
                    <a:pt x="1121" y="137"/>
                  </a:cubicBezTo>
                  <a:cubicBezTo>
                    <a:pt x="1126" y="137"/>
                    <a:pt x="1126" y="137"/>
                    <a:pt x="1126" y="137"/>
                  </a:cubicBezTo>
                  <a:cubicBezTo>
                    <a:pt x="1131" y="138"/>
                    <a:pt x="1131" y="138"/>
                    <a:pt x="1131" y="138"/>
                  </a:cubicBezTo>
                  <a:cubicBezTo>
                    <a:pt x="1133" y="137"/>
                    <a:pt x="1133" y="137"/>
                    <a:pt x="1133" y="137"/>
                  </a:cubicBezTo>
                  <a:cubicBezTo>
                    <a:pt x="1134" y="137"/>
                    <a:pt x="1132" y="142"/>
                    <a:pt x="1134" y="136"/>
                  </a:cubicBezTo>
                  <a:cubicBezTo>
                    <a:pt x="1133" y="134"/>
                    <a:pt x="1133" y="134"/>
                    <a:pt x="1133" y="134"/>
                  </a:cubicBezTo>
                  <a:cubicBezTo>
                    <a:pt x="1133" y="135"/>
                    <a:pt x="1133" y="134"/>
                    <a:pt x="1134" y="133"/>
                  </a:cubicBezTo>
                  <a:cubicBezTo>
                    <a:pt x="1129" y="132"/>
                    <a:pt x="1129" y="132"/>
                    <a:pt x="1129" y="132"/>
                  </a:cubicBezTo>
                  <a:cubicBezTo>
                    <a:pt x="1129" y="130"/>
                    <a:pt x="1129" y="130"/>
                    <a:pt x="1129" y="130"/>
                  </a:cubicBezTo>
                  <a:cubicBezTo>
                    <a:pt x="1127" y="130"/>
                    <a:pt x="1127" y="130"/>
                    <a:pt x="1127" y="130"/>
                  </a:cubicBezTo>
                  <a:cubicBezTo>
                    <a:pt x="1125" y="128"/>
                    <a:pt x="1136" y="130"/>
                    <a:pt x="1125" y="125"/>
                  </a:cubicBezTo>
                  <a:cubicBezTo>
                    <a:pt x="1130" y="126"/>
                    <a:pt x="1126" y="120"/>
                    <a:pt x="1132" y="123"/>
                  </a:cubicBezTo>
                  <a:cubicBezTo>
                    <a:pt x="1127" y="125"/>
                    <a:pt x="1127" y="125"/>
                    <a:pt x="1127" y="125"/>
                  </a:cubicBezTo>
                  <a:cubicBezTo>
                    <a:pt x="1127" y="127"/>
                    <a:pt x="1127" y="127"/>
                    <a:pt x="1127" y="127"/>
                  </a:cubicBezTo>
                  <a:cubicBezTo>
                    <a:pt x="1134" y="125"/>
                    <a:pt x="1134" y="125"/>
                    <a:pt x="1134" y="125"/>
                  </a:cubicBezTo>
                  <a:cubicBezTo>
                    <a:pt x="1135" y="123"/>
                    <a:pt x="1135" y="123"/>
                    <a:pt x="1135" y="123"/>
                  </a:cubicBezTo>
                  <a:cubicBezTo>
                    <a:pt x="1138" y="123"/>
                    <a:pt x="1138" y="123"/>
                    <a:pt x="1138" y="123"/>
                  </a:cubicBezTo>
                  <a:cubicBezTo>
                    <a:pt x="1138" y="121"/>
                    <a:pt x="1138" y="121"/>
                    <a:pt x="1138" y="121"/>
                  </a:cubicBezTo>
                  <a:cubicBezTo>
                    <a:pt x="1140" y="121"/>
                    <a:pt x="1140" y="121"/>
                    <a:pt x="1140" y="121"/>
                  </a:cubicBezTo>
                  <a:cubicBezTo>
                    <a:pt x="1142" y="118"/>
                    <a:pt x="1124" y="136"/>
                    <a:pt x="1147" y="114"/>
                  </a:cubicBezTo>
                  <a:cubicBezTo>
                    <a:pt x="1148" y="112"/>
                    <a:pt x="1148" y="112"/>
                    <a:pt x="1148" y="112"/>
                  </a:cubicBezTo>
                  <a:cubicBezTo>
                    <a:pt x="1145" y="111"/>
                    <a:pt x="1145" y="111"/>
                    <a:pt x="1145" y="111"/>
                  </a:cubicBezTo>
                  <a:cubicBezTo>
                    <a:pt x="1144" y="111"/>
                    <a:pt x="1142" y="115"/>
                    <a:pt x="1140" y="111"/>
                  </a:cubicBezTo>
                  <a:cubicBezTo>
                    <a:pt x="1144" y="110"/>
                    <a:pt x="1144" y="110"/>
                    <a:pt x="1144" y="110"/>
                  </a:cubicBezTo>
                  <a:cubicBezTo>
                    <a:pt x="1145" y="109"/>
                    <a:pt x="1135" y="115"/>
                    <a:pt x="1147" y="107"/>
                  </a:cubicBezTo>
                  <a:cubicBezTo>
                    <a:pt x="1149" y="111"/>
                    <a:pt x="1149" y="111"/>
                    <a:pt x="1149" y="111"/>
                  </a:cubicBezTo>
                  <a:cubicBezTo>
                    <a:pt x="1156" y="105"/>
                    <a:pt x="1156" y="105"/>
                    <a:pt x="1156" y="105"/>
                  </a:cubicBezTo>
                  <a:cubicBezTo>
                    <a:pt x="1160" y="104"/>
                    <a:pt x="1160" y="104"/>
                    <a:pt x="1160" y="104"/>
                  </a:cubicBezTo>
                  <a:cubicBezTo>
                    <a:pt x="1167" y="95"/>
                    <a:pt x="1167" y="95"/>
                    <a:pt x="1167" y="95"/>
                  </a:cubicBezTo>
                  <a:cubicBezTo>
                    <a:pt x="1174" y="92"/>
                    <a:pt x="1174" y="92"/>
                    <a:pt x="1174" y="92"/>
                  </a:cubicBezTo>
                  <a:cubicBezTo>
                    <a:pt x="1173" y="90"/>
                    <a:pt x="1173" y="90"/>
                    <a:pt x="1173" y="90"/>
                  </a:cubicBezTo>
                  <a:cubicBezTo>
                    <a:pt x="1177" y="87"/>
                    <a:pt x="1177" y="87"/>
                    <a:pt x="1177" y="87"/>
                  </a:cubicBezTo>
                  <a:cubicBezTo>
                    <a:pt x="1179" y="86"/>
                    <a:pt x="1182" y="86"/>
                    <a:pt x="1182" y="85"/>
                  </a:cubicBezTo>
                  <a:cubicBezTo>
                    <a:pt x="1184" y="86"/>
                    <a:pt x="1184" y="86"/>
                    <a:pt x="1184" y="86"/>
                  </a:cubicBezTo>
                  <a:cubicBezTo>
                    <a:pt x="1177" y="89"/>
                    <a:pt x="1177" y="89"/>
                    <a:pt x="1177" y="89"/>
                  </a:cubicBezTo>
                  <a:cubicBezTo>
                    <a:pt x="1179" y="90"/>
                    <a:pt x="1179" y="90"/>
                    <a:pt x="1179" y="90"/>
                  </a:cubicBezTo>
                  <a:cubicBezTo>
                    <a:pt x="1177" y="92"/>
                    <a:pt x="1177" y="92"/>
                    <a:pt x="1177" y="92"/>
                  </a:cubicBezTo>
                  <a:cubicBezTo>
                    <a:pt x="1176" y="94"/>
                    <a:pt x="1176" y="94"/>
                    <a:pt x="1176" y="94"/>
                  </a:cubicBezTo>
                  <a:cubicBezTo>
                    <a:pt x="1176" y="96"/>
                    <a:pt x="1176" y="96"/>
                    <a:pt x="1176" y="96"/>
                  </a:cubicBezTo>
                  <a:cubicBezTo>
                    <a:pt x="1177" y="97"/>
                    <a:pt x="1177" y="97"/>
                    <a:pt x="1177" y="97"/>
                  </a:cubicBezTo>
                  <a:cubicBezTo>
                    <a:pt x="1179" y="95"/>
                    <a:pt x="1179" y="95"/>
                    <a:pt x="1179" y="95"/>
                  </a:cubicBezTo>
                  <a:cubicBezTo>
                    <a:pt x="1182" y="92"/>
                    <a:pt x="1182" y="92"/>
                    <a:pt x="1182" y="92"/>
                  </a:cubicBezTo>
                  <a:cubicBezTo>
                    <a:pt x="1185" y="91"/>
                    <a:pt x="1187" y="95"/>
                    <a:pt x="1188" y="91"/>
                  </a:cubicBezTo>
                  <a:cubicBezTo>
                    <a:pt x="1187" y="88"/>
                    <a:pt x="1187" y="88"/>
                    <a:pt x="1187" y="88"/>
                  </a:cubicBezTo>
                  <a:cubicBezTo>
                    <a:pt x="1190" y="86"/>
                    <a:pt x="1190" y="86"/>
                    <a:pt x="1190" y="86"/>
                  </a:cubicBezTo>
                  <a:cubicBezTo>
                    <a:pt x="1196" y="86"/>
                    <a:pt x="1196" y="86"/>
                    <a:pt x="1196" y="86"/>
                  </a:cubicBezTo>
                  <a:cubicBezTo>
                    <a:pt x="1189" y="88"/>
                    <a:pt x="1204" y="88"/>
                    <a:pt x="1192" y="89"/>
                  </a:cubicBezTo>
                  <a:cubicBezTo>
                    <a:pt x="1189" y="94"/>
                    <a:pt x="1189" y="94"/>
                    <a:pt x="1189" y="94"/>
                  </a:cubicBezTo>
                  <a:cubicBezTo>
                    <a:pt x="1184" y="98"/>
                    <a:pt x="1184" y="98"/>
                    <a:pt x="1184" y="98"/>
                  </a:cubicBezTo>
                  <a:cubicBezTo>
                    <a:pt x="1182" y="101"/>
                    <a:pt x="1182" y="101"/>
                    <a:pt x="1182" y="101"/>
                  </a:cubicBezTo>
                  <a:cubicBezTo>
                    <a:pt x="1177" y="101"/>
                    <a:pt x="1177" y="101"/>
                    <a:pt x="1177" y="101"/>
                  </a:cubicBezTo>
                  <a:cubicBezTo>
                    <a:pt x="1180" y="104"/>
                    <a:pt x="1180" y="104"/>
                    <a:pt x="1180" y="104"/>
                  </a:cubicBezTo>
                  <a:cubicBezTo>
                    <a:pt x="1177" y="108"/>
                    <a:pt x="1177" y="108"/>
                    <a:pt x="1177" y="108"/>
                  </a:cubicBezTo>
                  <a:cubicBezTo>
                    <a:pt x="1171" y="111"/>
                    <a:pt x="1171" y="111"/>
                    <a:pt x="1171" y="111"/>
                  </a:cubicBezTo>
                  <a:cubicBezTo>
                    <a:pt x="1172" y="110"/>
                    <a:pt x="1172" y="110"/>
                    <a:pt x="1172" y="110"/>
                  </a:cubicBezTo>
                  <a:cubicBezTo>
                    <a:pt x="1168" y="108"/>
                    <a:pt x="1168" y="108"/>
                    <a:pt x="1168" y="108"/>
                  </a:cubicBezTo>
                  <a:cubicBezTo>
                    <a:pt x="1165" y="110"/>
                    <a:pt x="1165" y="110"/>
                    <a:pt x="1165" y="110"/>
                  </a:cubicBezTo>
                  <a:cubicBezTo>
                    <a:pt x="1169" y="114"/>
                    <a:pt x="1169" y="114"/>
                    <a:pt x="1169" y="114"/>
                  </a:cubicBezTo>
                  <a:cubicBezTo>
                    <a:pt x="1166" y="117"/>
                    <a:pt x="1166" y="117"/>
                    <a:pt x="1166" y="117"/>
                  </a:cubicBezTo>
                  <a:cubicBezTo>
                    <a:pt x="1166" y="119"/>
                    <a:pt x="1175" y="110"/>
                    <a:pt x="1161" y="120"/>
                  </a:cubicBezTo>
                  <a:cubicBezTo>
                    <a:pt x="1161" y="122"/>
                    <a:pt x="1161" y="122"/>
                    <a:pt x="1161" y="122"/>
                  </a:cubicBezTo>
                  <a:cubicBezTo>
                    <a:pt x="1158" y="119"/>
                    <a:pt x="1158" y="119"/>
                    <a:pt x="1158" y="119"/>
                  </a:cubicBezTo>
                  <a:cubicBezTo>
                    <a:pt x="1154" y="123"/>
                    <a:pt x="1154" y="123"/>
                    <a:pt x="1154" y="123"/>
                  </a:cubicBezTo>
                  <a:cubicBezTo>
                    <a:pt x="1155" y="125"/>
                    <a:pt x="1155" y="125"/>
                    <a:pt x="1155" y="125"/>
                  </a:cubicBezTo>
                  <a:cubicBezTo>
                    <a:pt x="1157" y="125"/>
                    <a:pt x="1157" y="125"/>
                    <a:pt x="1157" y="125"/>
                  </a:cubicBezTo>
                  <a:cubicBezTo>
                    <a:pt x="1155" y="127"/>
                    <a:pt x="1155" y="127"/>
                    <a:pt x="1155" y="127"/>
                  </a:cubicBezTo>
                  <a:cubicBezTo>
                    <a:pt x="1151" y="126"/>
                    <a:pt x="1151" y="126"/>
                    <a:pt x="1151" y="126"/>
                  </a:cubicBezTo>
                  <a:cubicBezTo>
                    <a:pt x="1146" y="129"/>
                    <a:pt x="1146" y="129"/>
                    <a:pt x="1146" y="129"/>
                  </a:cubicBezTo>
                  <a:cubicBezTo>
                    <a:pt x="1147" y="127"/>
                    <a:pt x="1145" y="126"/>
                    <a:pt x="1150" y="132"/>
                  </a:cubicBezTo>
                  <a:cubicBezTo>
                    <a:pt x="1148" y="134"/>
                    <a:pt x="1148" y="134"/>
                    <a:pt x="1148" y="134"/>
                  </a:cubicBezTo>
                  <a:cubicBezTo>
                    <a:pt x="1142" y="134"/>
                    <a:pt x="1142" y="134"/>
                    <a:pt x="1142" y="134"/>
                  </a:cubicBezTo>
                  <a:cubicBezTo>
                    <a:pt x="1140" y="136"/>
                    <a:pt x="1140" y="136"/>
                    <a:pt x="1140" y="136"/>
                  </a:cubicBezTo>
                  <a:cubicBezTo>
                    <a:pt x="1141" y="137"/>
                    <a:pt x="1141" y="137"/>
                    <a:pt x="1141" y="137"/>
                  </a:cubicBezTo>
                  <a:cubicBezTo>
                    <a:pt x="1141" y="140"/>
                    <a:pt x="1137" y="136"/>
                    <a:pt x="1138" y="140"/>
                  </a:cubicBezTo>
                  <a:cubicBezTo>
                    <a:pt x="1136" y="141"/>
                    <a:pt x="1135" y="138"/>
                    <a:pt x="1135" y="143"/>
                  </a:cubicBezTo>
                  <a:cubicBezTo>
                    <a:pt x="1131" y="144"/>
                    <a:pt x="1131" y="144"/>
                    <a:pt x="1131" y="144"/>
                  </a:cubicBezTo>
                  <a:cubicBezTo>
                    <a:pt x="1130" y="146"/>
                    <a:pt x="1140" y="143"/>
                    <a:pt x="1128" y="147"/>
                  </a:cubicBezTo>
                  <a:cubicBezTo>
                    <a:pt x="1126" y="152"/>
                    <a:pt x="1126" y="152"/>
                    <a:pt x="1126" y="152"/>
                  </a:cubicBezTo>
                  <a:cubicBezTo>
                    <a:pt x="1121" y="154"/>
                    <a:pt x="1121" y="154"/>
                    <a:pt x="1121" y="154"/>
                  </a:cubicBezTo>
                  <a:cubicBezTo>
                    <a:pt x="1119" y="159"/>
                    <a:pt x="1119" y="159"/>
                    <a:pt x="1119" y="159"/>
                  </a:cubicBezTo>
                  <a:cubicBezTo>
                    <a:pt x="1112" y="161"/>
                    <a:pt x="1112" y="161"/>
                    <a:pt x="1112" y="161"/>
                  </a:cubicBezTo>
                  <a:cubicBezTo>
                    <a:pt x="1114" y="162"/>
                    <a:pt x="1114" y="162"/>
                    <a:pt x="1114" y="162"/>
                  </a:cubicBezTo>
                  <a:cubicBezTo>
                    <a:pt x="1109" y="165"/>
                    <a:pt x="1109" y="165"/>
                    <a:pt x="1109" y="165"/>
                  </a:cubicBezTo>
                  <a:cubicBezTo>
                    <a:pt x="1103" y="173"/>
                    <a:pt x="1103" y="173"/>
                    <a:pt x="1103" y="173"/>
                  </a:cubicBezTo>
                  <a:cubicBezTo>
                    <a:pt x="1095" y="179"/>
                    <a:pt x="1095" y="179"/>
                    <a:pt x="1095" y="179"/>
                  </a:cubicBezTo>
                  <a:cubicBezTo>
                    <a:pt x="1091" y="185"/>
                    <a:pt x="1091" y="185"/>
                    <a:pt x="1091" y="185"/>
                  </a:cubicBezTo>
                  <a:cubicBezTo>
                    <a:pt x="1060" y="213"/>
                    <a:pt x="1060" y="213"/>
                    <a:pt x="1060" y="213"/>
                  </a:cubicBezTo>
                  <a:cubicBezTo>
                    <a:pt x="1053" y="220"/>
                    <a:pt x="1053" y="220"/>
                    <a:pt x="1053" y="220"/>
                  </a:cubicBezTo>
                  <a:cubicBezTo>
                    <a:pt x="1048" y="221"/>
                    <a:pt x="1048" y="221"/>
                    <a:pt x="1048" y="221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32" y="239"/>
                    <a:pt x="1032" y="239"/>
                    <a:pt x="1032" y="239"/>
                  </a:cubicBezTo>
                  <a:cubicBezTo>
                    <a:pt x="1024" y="244"/>
                    <a:pt x="1024" y="244"/>
                    <a:pt x="1024" y="244"/>
                  </a:cubicBezTo>
                  <a:cubicBezTo>
                    <a:pt x="1021" y="249"/>
                    <a:pt x="1021" y="249"/>
                    <a:pt x="1021" y="249"/>
                  </a:cubicBezTo>
                  <a:cubicBezTo>
                    <a:pt x="1020" y="249"/>
                    <a:pt x="1020" y="249"/>
                    <a:pt x="1020" y="249"/>
                  </a:cubicBezTo>
                  <a:cubicBezTo>
                    <a:pt x="1019" y="252"/>
                    <a:pt x="1019" y="252"/>
                    <a:pt x="1019" y="252"/>
                  </a:cubicBezTo>
                  <a:cubicBezTo>
                    <a:pt x="1014" y="255"/>
                    <a:pt x="1014" y="255"/>
                    <a:pt x="1014" y="255"/>
                  </a:cubicBezTo>
                  <a:cubicBezTo>
                    <a:pt x="1012" y="256"/>
                    <a:pt x="1012" y="256"/>
                    <a:pt x="1012" y="256"/>
                  </a:cubicBezTo>
                  <a:cubicBezTo>
                    <a:pt x="1018" y="258"/>
                    <a:pt x="1018" y="258"/>
                    <a:pt x="1018" y="258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2" y="255"/>
                    <a:pt x="1022" y="258"/>
                  </a:cubicBezTo>
                  <a:cubicBezTo>
                    <a:pt x="1025" y="255"/>
                    <a:pt x="1025" y="255"/>
                    <a:pt x="1025" y="255"/>
                  </a:cubicBezTo>
                  <a:cubicBezTo>
                    <a:pt x="1025" y="256"/>
                    <a:pt x="1027" y="255"/>
                    <a:pt x="1024" y="256"/>
                  </a:cubicBezTo>
                  <a:cubicBezTo>
                    <a:pt x="1026" y="255"/>
                    <a:pt x="1030" y="258"/>
                    <a:pt x="1029" y="254"/>
                  </a:cubicBezTo>
                  <a:cubicBezTo>
                    <a:pt x="1036" y="252"/>
                    <a:pt x="1036" y="252"/>
                    <a:pt x="1036" y="252"/>
                  </a:cubicBezTo>
                  <a:cubicBezTo>
                    <a:pt x="1044" y="248"/>
                    <a:pt x="1044" y="248"/>
                    <a:pt x="1044" y="248"/>
                  </a:cubicBezTo>
                  <a:cubicBezTo>
                    <a:pt x="1047" y="244"/>
                    <a:pt x="1047" y="244"/>
                    <a:pt x="1047" y="244"/>
                  </a:cubicBezTo>
                  <a:cubicBezTo>
                    <a:pt x="1049" y="243"/>
                    <a:pt x="1053" y="244"/>
                    <a:pt x="1053" y="241"/>
                  </a:cubicBezTo>
                  <a:cubicBezTo>
                    <a:pt x="1055" y="242"/>
                    <a:pt x="1055" y="242"/>
                    <a:pt x="1055" y="242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1060" y="237"/>
                    <a:pt x="1060" y="237"/>
                    <a:pt x="1060" y="237"/>
                  </a:cubicBezTo>
                  <a:cubicBezTo>
                    <a:pt x="1063" y="232"/>
                    <a:pt x="1062" y="244"/>
                    <a:pt x="1064" y="233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70" y="229"/>
                    <a:pt x="1070" y="229"/>
                    <a:pt x="1070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74" y="226"/>
                    <a:pt x="1074" y="226"/>
                    <a:pt x="1074" y="226"/>
                  </a:cubicBezTo>
                  <a:cubicBezTo>
                    <a:pt x="1077" y="222"/>
                    <a:pt x="1077" y="222"/>
                    <a:pt x="1077" y="222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7" y="220"/>
                    <a:pt x="1077" y="220"/>
                    <a:pt x="1077" y="220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6" y="215"/>
                    <a:pt x="1086" y="215"/>
                    <a:pt x="1086" y="215"/>
                  </a:cubicBezTo>
                  <a:cubicBezTo>
                    <a:pt x="1089" y="215"/>
                    <a:pt x="1089" y="215"/>
                    <a:pt x="1089" y="215"/>
                  </a:cubicBezTo>
                  <a:cubicBezTo>
                    <a:pt x="1092" y="210"/>
                    <a:pt x="1092" y="210"/>
                    <a:pt x="1092" y="210"/>
                  </a:cubicBezTo>
                  <a:cubicBezTo>
                    <a:pt x="1092" y="209"/>
                    <a:pt x="1092" y="209"/>
                    <a:pt x="1092" y="209"/>
                  </a:cubicBezTo>
                  <a:cubicBezTo>
                    <a:pt x="1090" y="209"/>
                    <a:pt x="1090" y="209"/>
                    <a:pt x="1090" y="209"/>
                  </a:cubicBezTo>
                  <a:cubicBezTo>
                    <a:pt x="1088" y="207"/>
                    <a:pt x="1088" y="207"/>
                    <a:pt x="1088" y="207"/>
                  </a:cubicBezTo>
                  <a:cubicBezTo>
                    <a:pt x="1091" y="205"/>
                    <a:pt x="1091" y="205"/>
                    <a:pt x="1091" y="205"/>
                  </a:cubicBezTo>
                  <a:cubicBezTo>
                    <a:pt x="1093" y="207"/>
                    <a:pt x="1093" y="207"/>
                    <a:pt x="1093" y="207"/>
                  </a:cubicBezTo>
                  <a:cubicBezTo>
                    <a:pt x="1101" y="206"/>
                    <a:pt x="1101" y="206"/>
                    <a:pt x="1101" y="206"/>
                  </a:cubicBezTo>
                  <a:cubicBezTo>
                    <a:pt x="1105" y="199"/>
                    <a:pt x="1105" y="199"/>
                    <a:pt x="1105" y="199"/>
                  </a:cubicBezTo>
                  <a:cubicBezTo>
                    <a:pt x="1109" y="198"/>
                    <a:pt x="1109" y="198"/>
                    <a:pt x="1109" y="198"/>
                  </a:cubicBezTo>
                  <a:cubicBezTo>
                    <a:pt x="1109" y="197"/>
                    <a:pt x="1100" y="200"/>
                    <a:pt x="1111" y="194"/>
                  </a:cubicBezTo>
                  <a:cubicBezTo>
                    <a:pt x="1112" y="195"/>
                    <a:pt x="1112" y="195"/>
                    <a:pt x="1112" y="195"/>
                  </a:cubicBezTo>
                  <a:cubicBezTo>
                    <a:pt x="1115" y="193"/>
                    <a:pt x="1115" y="193"/>
                    <a:pt x="1115" y="193"/>
                  </a:cubicBezTo>
                  <a:cubicBezTo>
                    <a:pt x="1114" y="192"/>
                    <a:pt x="1114" y="192"/>
                    <a:pt x="1114" y="192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20" y="187"/>
                    <a:pt x="1120" y="187"/>
                    <a:pt x="1120" y="187"/>
                  </a:cubicBezTo>
                  <a:cubicBezTo>
                    <a:pt x="1121" y="183"/>
                    <a:pt x="1121" y="183"/>
                    <a:pt x="1121" y="183"/>
                  </a:cubicBezTo>
                  <a:cubicBezTo>
                    <a:pt x="1120" y="183"/>
                    <a:pt x="1120" y="180"/>
                    <a:pt x="1118" y="183"/>
                  </a:cubicBezTo>
                  <a:cubicBezTo>
                    <a:pt x="1123" y="181"/>
                    <a:pt x="1123" y="181"/>
                    <a:pt x="1123" y="181"/>
                  </a:cubicBezTo>
                  <a:cubicBezTo>
                    <a:pt x="1126" y="180"/>
                    <a:pt x="1126" y="180"/>
                    <a:pt x="1126" y="180"/>
                  </a:cubicBezTo>
                  <a:cubicBezTo>
                    <a:pt x="1126" y="178"/>
                    <a:pt x="1126" y="178"/>
                    <a:pt x="1126" y="178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9" y="169"/>
                    <a:pt x="1139" y="169"/>
                    <a:pt x="1139" y="169"/>
                  </a:cubicBezTo>
                  <a:cubicBezTo>
                    <a:pt x="1140" y="165"/>
                    <a:pt x="1140" y="165"/>
                    <a:pt x="1140" y="165"/>
                  </a:cubicBezTo>
                  <a:cubicBezTo>
                    <a:pt x="1144" y="165"/>
                    <a:pt x="1144" y="165"/>
                    <a:pt x="1144" y="165"/>
                  </a:cubicBezTo>
                  <a:cubicBezTo>
                    <a:pt x="1146" y="165"/>
                    <a:pt x="1129" y="172"/>
                    <a:pt x="1148" y="158"/>
                  </a:cubicBezTo>
                  <a:cubicBezTo>
                    <a:pt x="1149" y="157"/>
                    <a:pt x="1149" y="157"/>
                    <a:pt x="1149" y="157"/>
                  </a:cubicBezTo>
                  <a:cubicBezTo>
                    <a:pt x="1148" y="157"/>
                    <a:pt x="1148" y="160"/>
                    <a:pt x="1147" y="156"/>
                  </a:cubicBezTo>
                  <a:cubicBezTo>
                    <a:pt x="1153" y="156"/>
                    <a:pt x="1153" y="156"/>
                    <a:pt x="1153" y="156"/>
                  </a:cubicBezTo>
                  <a:cubicBezTo>
                    <a:pt x="1152" y="154"/>
                    <a:pt x="1149" y="160"/>
                    <a:pt x="1152" y="154"/>
                  </a:cubicBezTo>
                  <a:cubicBezTo>
                    <a:pt x="1156" y="153"/>
                    <a:pt x="1156" y="153"/>
                    <a:pt x="1156" y="153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7" y="149"/>
                    <a:pt x="1157" y="149"/>
                    <a:pt x="1157" y="149"/>
                  </a:cubicBezTo>
                  <a:cubicBezTo>
                    <a:pt x="1159" y="149"/>
                    <a:pt x="1159" y="149"/>
                    <a:pt x="1159" y="149"/>
                  </a:cubicBezTo>
                  <a:cubicBezTo>
                    <a:pt x="1165" y="142"/>
                    <a:pt x="1165" y="142"/>
                    <a:pt x="1165" y="142"/>
                  </a:cubicBezTo>
                  <a:cubicBezTo>
                    <a:pt x="1168" y="141"/>
                    <a:pt x="1168" y="141"/>
                    <a:pt x="1168" y="141"/>
                  </a:cubicBezTo>
                  <a:cubicBezTo>
                    <a:pt x="1170" y="135"/>
                    <a:pt x="1170" y="135"/>
                    <a:pt x="1170" y="135"/>
                  </a:cubicBezTo>
                  <a:cubicBezTo>
                    <a:pt x="1176" y="137"/>
                    <a:pt x="1176" y="137"/>
                    <a:pt x="1176" y="137"/>
                  </a:cubicBezTo>
                  <a:cubicBezTo>
                    <a:pt x="1180" y="134"/>
                    <a:pt x="1180" y="134"/>
                    <a:pt x="1180" y="134"/>
                  </a:cubicBezTo>
                  <a:cubicBezTo>
                    <a:pt x="1179" y="131"/>
                    <a:pt x="1179" y="131"/>
                    <a:pt x="1179" y="131"/>
                  </a:cubicBezTo>
                  <a:cubicBezTo>
                    <a:pt x="1180" y="129"/>
                    <a:pt x="1180" y="129"/>
                    <a:pt x="1180" y="129"/>
                  </a:cubicBezTo>
                  <a:cubicBezTo>
                    <a:pt x="1177" y="126"/>
                    <a:pt x="1177" y="126"/>
                    <a:pt x="1177" y="126"/>
                  </a:cubicBezTo>
                  <a:cubicBezTo>
                    <a:pt x="1177" y="127"/>
                    <a:pt x="1178" y="127"/>
                    <a:pt x="1178" y="125"/>
                  </a:cubicBezTo>
                  <a:cubicBezTo>
                    <a:pt x="1178" y="126"/>
                    <a:pt x="1178" y="126"/>
                    <a:pt x="1178" y="126"/>
                  </a:cubicBezTo>
                  <a:cubicBezTo>
                    <a:pt x="1180" y="127"/>
                    <a:pt x="1180" y="127"/>
                    <a:pt x="1180" y="127"/>
                  </a:cubicBezTo>
                  <a:cubicBezTo>
                    <a:pt x="1181" y="127"/>
                    <a:pt x="1182" y="128"/>
                    <a:pt x="1183" y="126"/>
                  </a:cubicBezTo>
                  <a:cubicBezTo>
                    <a:pt x="1177" y="123"/>
                    <a:pt x="1177" y="123"/>
                    <a:pt x="1177" y="123"/>
                  </a:cubicBezTo>
                  <a:cubicBezTo>
                    <a:pt x="1179" y="120"/>
                    <a:pt x="1179" y="120"/>
                    <a:pt x="1179" y="120"/>
                  </a:cubicBezTo>
                  <a:cubicBezTo>
                    <a:pt x="1183" y="125"/>
                    <a:pt x="1183" y="125"/>
                    <a:pt x="1183" y="125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3" y="117"/>
                    <a:pt x="1193" y="117"/>
                    <a:pt x="1193" y="117"/>
                  </a:cubicBezTo>
                  <a:cubicBezTo>
                    <a:pt x="1208" y="103"/>
                    <a:pt x="1208" y="103"/>
                    <a:pt x="1208" y="103"/>
                  </a:cubicBezTo>
                  <a:cubicBezTo>
                    <a:pt x="1211" y="103"/>
                    <a:pt x="1211" y="103"/>
                    <a:pt x="1211" y="103"/>
                  </a:cubicBezTo>
                  <a:cubicBezTo>
                    <a:pt x="1212" y="102"/>
                    <a:pt x="1212" y="102"/>
                    <a:pt x="1212" y="102"/>
                  </a:cubicBezTo>
                  <a:cubicBezTo>
                    <a:pt x="1208" y="100"/>
                    <a:pt x="1208" y="100"/>
                    <a:pt x="1208" y="100"/>
                  </a:cubicBezTo>
                  <a:cubicBezTo>
                    <a:pt x="1207" y="100"/>
                    <a:pt x="1206" y="105"/>
                    <a:pt x="1203" y="101"/>
                  </a:cubicBezTo>
                  <a:cubicBezTo>
                    <a:pt x="1205" y="101"/>
                    <a:pt x="1205" y="101"/>
                    <a:pt x="1205" y="101"/>
                  </a:cubicBezTo>
                  <a:cubicBezTo>
                    <a:pt x="1207" y="97"/>
                    <a:pt x="1207" y="97"/>
                    <a:pt x="1207" y="97"/>
                  </a:cubicBezTo>
                  <a:cubicBezTo>
                    <a:pt x="1211" y="95"/>
                    <a:pt x="1211" y="95"/>
                    <a:pt x="1211" y="95"/>
                  </a:cubicBezTo>
                  <a:cubicBezTo>
                    <a:pt x="1212" y="91"/>
                    <a:pt x="1212" y="91"/>
                    <a:pt x="1212" y="91"/>
                  </a:cubicBezTo>
                  <a:cubicBezTo>
                    <a:pt x="1214" y="92"/>
                    <a:pt x="1214" y="92"/>
                    <a:pt x="1214" y="92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8" y="88"/>
                    <a:pt x="1218" y="88"/>
                    <a:pt x="1218" y="88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19" y="83"/>
                    <a:pt x="1219" y="83"/>
                    <a:pt x="1219" y="83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24" y="83"/>
                    <a:pt x="1224" y="83"/>
                    <a:pt x="1224" y="83"/>
                  </a:cubicBezTo>
                  <a:cubicBezTo>
                    <a:pt x="1225" y="80"/>
                    <a:pt x="1225" y="80"/>
                    <a:pt x="1225" y="80"/>
                  </a:cubicBezTo>
                  <a:cubicBezTo>
                    <a:pt x="1235" y="71"/>
                    <a:pt x="1235" y="71"/>
                    <a:pt x="1235" y="71"/>
                  </a:cubicBezTo>
                  <a:cubicBezTo>
                    <a:pt x="1235" y="71"/>
                    <a:pt x="1234" y="72"/>
                    <a:pt x="1236" y="72"/>
                  </a:cubicBezTo>
                  <a:cubicBezTo>
                    <a:pt x="1236" y="72"/>
                    <a:pt x="1237" y="73"/>
                    <a:pt x="1238" y="71"/>
                  </a:cubicBezTo>
                  <a:cubicBezTo>
                    <a:pt x="1236" y="69"/>
                    <a:pt x="1236" y="69"/>
                    <a:pt x="1236" y="69"/>
                  </a:cubicBezTo>
                  <a:cubicBezTo>
                    <a:pt x="1236" y="67"/>
                    <a:pt x="1236" y="67"/>
                    <a:pt x="1236" y="67"/>
                  </a:cubicBezTo>
                  <a:cubicBezTo>
                    <a:pt x="1240" y="66"/>
                    <a:pt x="1240" y="66"/>
                    <a:pt x="1240" y="66"/>
                  </a:cubicBezTo>
                  <a:cubicBezTo>
                    <a:pt x="1253" y="53"/>
                    <a:pt x="1253" y="53"/>
                    <a:pt x="1253" y="53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9" y="46"/>
                    <a:pt x="1251" y="54"/>
                    <a:pt x="1259" y="47"/>
                  </a:cubicBezTo>
                  <a:cubicBezTo>
                    <a:pt x="1261" y="48"/>
                    <a:pt x="1261" y="48"/>
                    <a:pt x="1261" y="48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5"/>
                    <a:pt x="1259" y="55"/>
                    <a:pt x="1259" y="55"/>
                  </a:cubicBezTo>
                  <a:cubicBezTo>
                    <a:pt x="1259" y="56"/>
                    <a:pt x="1259" y="56"/>
                    <a:pt x="1259" y="56"/>
                  </a:cubicBezTo>
                  <a:cubicBezTo>
                    <a:pt x="1256" y="56"/>
                    <a:pt x="1253" y="61"/>
                    <a:pt x="1252" y="59"/>
                  </a:cubicBezTo>
                  <a:cubicBezTo>
                    <a:pt x="1241" y="69"/>
                    <a:pt x="1241" y="69"/>
                    <a:pt x="1241" y="69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47" y="71"/>
                    <a:pt x="1247" y="71"/>
                    <a:pt x="1247" y="71"/>
                  </a:cubicBezTo>
                  <a:cubicBezTo>
                    <a:pt x="1249" y="66"/>
                    <a:pt x="1249" y="66"/>
                    <a:pt x="1249" y="66"/>
                  </a:cubicBezTo>
                  <a:cubicBezTo>
                    <a:pt x="1256" y="64"/>
                    <a:pt x="1256" y="64"/>
                    <a:pt x="1256" y="64"/>
                  </a:cubicBezTo>
                  <a:cubicBezTo>
                    <a:pt x="1266" y="52"/>
                    <a:pt x="1266" y="52"/>
                    <a:pt x="1266" y="52"/>
                  </a:cubicBezTo>
                  <a:cubicBezTo>
                    <a:pt x="1263" y="52"/>
                    <a:pt x="1263" y="52"/>
                    <a:pt x="1263" y="52"/>
                  </a:cubicBezTo>
                  <a:cubicBezTo>
                    <a:pt x="1270" y="46"/>
                    <a:pt x="1270" y="46"/>
                    <a:pt x="1270" y="46"/>
                  </a:cubicBezTo>
                  <a:cubicBezTo>
                    <a:pt x="1272" y="47"/>
                    <a:pt x="1272" y="47"/>
                    <a:pt x="1272" y="47"/>
                  </a:cubicBezTo>
                  <a:cubicBezTo>
                    <a:pt x="1278" y="44"/>
                    <a:pt x="1278" y="44"/>
                    <a:pt x="1278" y="44"/>
                  </a:cubicBezTo>
                  <a:cubicBezTo>
                    <a:pt x="1276" y="46"/>
                    <a:pt x="1270" y="40"/>
                    <a:pt x="1265" y="55"/>
                  </a:cubicBezTo>
                  <a:cubicBezTo>
                    <a:pt x="1268" y="56"/>
                    <a:pt x="1268" y="56"/>
                    <a:pt x="1268" y="56"/>
                  </a:cubicBezTo>
                  <a:cubicBezTo>
                    <a:pt x="1267" y="58"/>
                    <a:pt x="1267" y="58"/>
                    <a:pt x="1267" y="58"/>
                  </a:cubicBezTo>
                  <a:cubicBezTo>
                    <a:pt x="1268" y="61"/>
                    <a:pt x="1269" y="56"/>
                    <a:pt x="1272" y="60"/>
                  </a:cubicBezTo>
                  <a:cubicBezTo>
                    <a:pt x="1268" y="63"/>
                    <a:pt x="1268" y="63"/>
                    <a:pt x="1268" y="63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2" y="68"/>
                    <a:pt x="1271" y="64"/>
                    <a:pt x="1262" y="71"/>
                  </a:cubicBezTo>
                  <a:cubicBezTo>
                    <a:pt x="1261" y="70"/>
                    <a:pt x="1267" y="71"/>
                    <a:pt x="1260" y="69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60" y="74"/>
                    <a:pt x="1259" y="74"/>
                    <a:pt x="1254" y="76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62" y="78"/>
                    <a:pt x="1262" y="78"/>
                    <a:pt x="1262" y="78"/>
                  </a:cubicBezTo>
                  <a:cubicBezTo>
                    <a:pt x="1264" y="76"/>
                    <a:pt x="1264" y="76"/>
                    <a:pt x="1264" y="76"/>
                  </a:cubicBezTo>
                  <a:cubicBezTo>
                    <a:pt x="1263" y="74"/>
                    <a:pt x="1263" y="74"/>
                    <a:pt x="1263" y="74"/>
                  </a:cubicBezTo>
                  <a:cubicBezTo>
                    <a:pt x="1266" y="77"/>
                    <a:pt x="1266" y="77"/>
                    <a:pt x="1266" y="77"/>
                  </a:cubicBezTo>
                  <a:cubicBezTo>
                    <a:pt x="1276" y="75"/>
                    <a:pt x="1276" y="75"/>
                    <a:pt x="1276" y="75"/>
                  </a:cubicBezTo>
                  <a:cubicBezTo>
                    <a:pt x="1278" y="72"/>
                    <a:pt x="1278" y="72"/>
                    <a:pt x="1278" y="72"/>
                  </a:cubicBezTo>
                  <a:cubicBezTo>
                    <a:pt x="1275" y="70"/>
                    <a:pt x="1275" y="70"/>
                    <a:pt x="1275" y="70"/>
                  </a:cubicBezTo>
                  <a:cubicBezTo>
                    <a:pt x="1274" y="70"/>
                    <a:pt x="1287" y="67"/>
                    <a:pt x="1270" y="71"/>
                  </a:cubicBezTo>
                  <a:cubicBezTo>
                    <a:pt x="1272" y="68"/>
                    <a:pt x="1272" y="68"/>
                    <a:pt x="1272" y="68"/>
                  </a:cubicBezTo>
                  <a:cubicBezTo>
                    <a:pt x="1270" y="66"/>
                    <a:pt x="1270" y="66"/>
                    <a:pt x="1270" y="66"/>
                  </a:cubicBezTo>
                  <a:cubicBezTo>
                    <a:pt x="1273" y="66"/>
                    <a:pt x="1273" y="66"/>
                    <a:pt x="1273" y="66"/>
                  </a:cubicBezTo>
                  <a:cubicBezTo>
                    <a:pt x="1277" y="63"/>
                    <a:pt x="1277" y="63"/>
                    <a:pt x="1277" y="63"/>
                  </a:cubicBezTo>
                  <a:cubicBezTo>
                    <a:pt x="1278" y="63"/>
                    <a:pt x="1278" y="63"/>
                    <a:pt x="1278" y="63"/>
                  </a:cubicBezTo>
                  <a:cubicBezTo>
                    <a:pt x="1277" y="68"/>
                    <a:pt x="1277" y="68"/>
                    <a:pt x="1277" y="68"/>
                  </a:cubicBezTo>
                  <a:cubicBezTo>
                    <a:pt x="1281" y="70"/>
                    <a:pt x="1281" y="70"/>
                    <a:pt x="1281" y="70"/>
                  </a:cubicBezTo>
                  <a:cubicBezTo>
                    <a:pt x="1287" y="69"/>
                    <a:pt x="1287" y="69"/>
                    <a:pt x="1287" y="69"/>
                  </a:cubicBezTo>
                  <a:cubicBezTo>
                    <a:pt x="1285" y="70"/>
                    <a:pt x="1285" y="70"/>
                    <a:pt x="1285" y="70"/>
                  </a:cubicBezTo>
                  <a:cubicBezTo>
                    <a:pt x="1285" y="71"/>
                    <a:pt x="1285" y="71"/>
                    <a:pt x="1285" y="71"/>
                  </a:cubicBezTo>
                  <a:cubicBezTo>
                    <a:pt x="1262" y="94"/>
                    <a:pt x="1262" y="94"/>
                    <a:pt x="1262" y="94"/>
                  </a:cubicBezTo>
                  <a:cubicBezTo>
                    <a:pt x="1262" y="95"/>
                    <a:pt x="1262" y="95"/>
                    <a:pt x="1262" y="95"/>
                  </a:cubicBezTo>
                  <a:cubicBezTo>
                    <a:pt x="1258" y="95"/>
                    <a:pt x="1258" y="95"/>
                    <a:pt x="1258" y="95"/>
                  </a:cubicBezTo>
                  <a:cubicBezTo>
                    <a:pt x="1258" y="96"/>
                    <a:pt x="1258" y="96"/>
                    <a:pt x="1258" y="96"/>
                  </a:cubicBezTo>
                  <a:cubicBezTo>
                    <a:pt x="1259" y="97"/>
                    <a:pt x="1260" y="96"/>
                    <a:pt x="1260" y="97"/>
                  </a:cubicBezTo>
                  <a:cubicBezTo>
                    <a:pt x="1258" y="98"/>
                    <a:pt x="1258" y="98"/>
                    <a:pt x="1258" y="98"/>
                  </a:cubicBezTo>
                  <a:cubicBezTo>
                    <a:pt x="1259" y="98"/>
                    <a:pt x="1259" y="98"/>
                    <a:pt x="1259" y="98"/>
                  </a:cubicBezTo>
                  <a:cubicBezTo>
                    <a:pt x="1255" y="101"/>
                    <a:pt x="1255" y="101"/>
                    <a:pt x="1255" y="101"/>
                  </a:cubicBezTo>
                  <a:cubicBezTo>
                    <a:pt x="1259" y="104"/>
                    <a:pt x="1259" y="104"/>
                    <a:pt x="1259" y="104"/>
                  </a:cubicBezTo>
                  <a:cubicBezTo>
                    <a:pt x="1261" y="103"/>
                    <a:pt x="1262" y="105"/>
                    <a:pt x="1264" y="105"/>
                  </a:cubicBezTo>
                  <a:cubicBezTo>
                    <a:pt x="1262" y="110"/>
                    <a:pt x="1262" y="110"/>
                    <a:pt x="1262" y="110"/>
                  </a:cubicBezTo>
                  <a:cubicBezTo>
                    <a:pt x="1263" y="113"/>
                    <a:pt x="1263" y="113"/>
                    <a:pt x="1263" y="113"/>
                  </a:cubicBezTo>
                  <a:cubicBezTo>
                    <a:pt x="1262" y="112"/>
                    <a:pt x="1264" y="110"/>
                    <a:pt x="1268" y="113"/>
                  </a:cubicBezTo>
                  <a:cubicBezTo>
                    <a:pt x="1269" y="112"/>
                    <a:pt x="1269" y="112"/>
                    <a:pt x="1269" y="112"/>
                  </a:cubicBezTo>
                  <a:cubicBezTo>
                    <a:pt x="1271" y="116"/>
                    <a:pt x="1271" y="116"/>
                    <a:pt x="1271" y="116"/>
                  </a:cubicBezTo>
                  <a:cubicBezTo>
                    <a:pt x="1273" y="116"/>
                    <a:pt x="1273" y="116"/>
                    <a:pt x="1273" y="116"/>
                  </a:cubicBezTo>
                  <a:cubicBezTo>
                    <a:pt x="1269" y="120"/>
                    <a:pt x="1269" y="120"/>
                    <a:pt x="1269" y="120"/>
                  </a:cubicBezTo>
                  <a:cubicBezTo>
                    <a:pt x="1267" y="120"/>
                    <a:pt x="1267" y="120"/>
                    <a:pt x="1267" y="120"/>
                  </a:cubicBezTo>
                  <a:cubicBezTo>
                    <a:pt x="1267" y="121"/>
                    <a:pt x="1267" y="121"/>
                    <a:pt x="1267" y="121"/>
                  </a:cubicBezTo>
                  <a:cubicBezTo>
                    <a:pt x="1266" y="120"/>
                    <a:pt x="1266" y="120"/>
                    <a:pt x="1266" y="120"/>
                  </a:cubicBezTo>
                  <a:cubicBezTo>
                    <a:pt x="1265" y="121"/>
                    <a:pt x="1274" y="114"/>
                    <a:pt x="1263" y="124"/>
                  </a:cubicBezTo>
                  <a:cubicBezTo>
                    <a:pt x="1260" y="122"/>
                    <a:pt x="1260" y="122"/>
                    <a:pt x="1260" y="122"/>
                  </a:cubicBezTo>
                  <a:cubicBezTo>
                    <a:pt x="1257" y="123"/>
                    <a:pt x="1261" y="127"/>
                    <a:pt x="1257" y="125"/>
                  </a:cubicBezTo>
                  <a:cubicBezTo>
                    <a:pt x="1257" y="126"/>
                    <a:pt x="1257" y="126"/>
                    <a:pt x="1257" y="126"/>
                  </a:cubicBezTo>
                  <a:cubicBezTo>
                    <a:pt x="1258" y="126"/>
                    <a:pt x="1255" y="129"/>
                    <a:pt x="1259" y="127"/>
                  </a:cubicBezTo>
                  <a:cubicBezTo>
                    <a:pt x="1256" y="132"/>
                    <a:pt x="1256" y="132"/>
                    <a:pt x="1256" y="132"/>
                  </a:cubicBezTo>
                  <a:cubicBezTo>
                    <a:pt x="1248" y="137"/>
                    <a:pt x="1248" y="137"/>
                    <a:pt x="1248" y="137"/>
                  </a:cubicBezTo>
                  <a:cubicBezTo>
                    <a:pt x="1255" y="130"/>
                    <a:pt x="1255" y="130"/>
                    <a:pt x="1255" y="130"/>
                  </a:cubicBezTo>
                  <a:cubicBezTo>
                    <a:pt x="1250" y="131"/>
                    <a:pt x="1250" y="131"/>
                    <a:pt x="1250" y="131"/>
                  </a:cubicBezTo>
                  <a:cubicBezTo>
                    <a:pt x="1247" y="136"/>
                    <a:pt x="1247" y="136"/>
                    <a:pt x="1247" y="136"/>
                  </a:cubicBezTo>
                  <a:cubicBezTo>
                    <a:pt x="1242" y="137"/>
                    <a:pt x="1242" y="137"/>
                    <a:pt x="1242" y="137"/>
                  </a:cubicBezTo>
                  <a:cubicBezTo>
                    <a:pt x="1240" y="134"/>
                    <a:pt x="1240" y="134"/>
                    <a:pt x="1240" y="134"/>
                  </a:cubicBezTo>
                  <a:cubicBezTo>
                    <a:pt x="1246" y="132"/>
                    <a:pt x="1246" y="132"/>
                    <a:pt x="1246" y="132"/>
                  </a:cubicBezTo>
                  <a:cubicBezTo>
                    <a:pt x="1251" y="127"/>
                    <a:pt x="1251" y="127"/>
                    <a:pt x="1251" y="127"/>
                  </a:cubicBezTo>
                  <a:cubicBezTo>
                    <a:pt x="1254" y="125"/>
                    <a:pt x="1254" y="125"/>
                    <a:pt x="1254" y="125"/>
                  </a:cubicBezTo>
                  <a:cubicBezTo>
                    <a:pt x="1255" y="126"/>
                    <a:pt x="1255" y="126"/>
                    <a:pt x="1255" y="126"/>
                  </a:cubicBezTo>
                  <a:cubicBezTo>
                    <a:pt x="1257" y="124"/>
                    <a:pt x="1240" y="132"/>
                    <a:pt x="1260" y="121"/>
                  </a:cubicBezTo>
                  <a:cubicBezTo>
                    <a:pt x="1257" y="117"/>
                    <a:pt x="1257" y="117"/>
                    <a:pt x="1257" y="117"/>
                  </a:cubicBezTo>
                  <a:cubicBezTo>
                    <a:pt x="1256" y="116"/>
                    <a:pt x="1256" y="116"/>
                    <a:pt x="1256" y="116"/>
                  </a:cubicBezTo>
                  <a:cubicBezTo>
                    <a:pt x="1252" y="117"/>
                    <a:pt x="1252" y="117"/>
                    <a:pt x="1252" y="117"/>
                  </a:cubicBezTo>
                  <a:cubicBezTo>
                    <a:pt x="1254" y="120"/>
                    <a:pt x="1254" y="120"/>
                    <a:pt x="1254" y="120"/>
                  </a:cubicBezTo>
                  <a:cubicBezTo>
                    <a:pt x="1252" y="122"/>
                    <a:pt x="1248" y="123"/>
                    <a:pt x="1248" y="122"/>
                  </a:cubicBezTo>
                  <a:cubicBezTo>
                    <a:pt x="1246" y="124"/>
                    <a:pt x="1246" y="124"/>
                    <a:pt x="1246" y="124"/>
                  </a:cubicBezTo>
                  <a:cubicBezTo>
                    <a:pt x="1247" y="125"/>
                    <a:pt x="1246" y="120"/>
                    <a:pt x="1246" y="125"/>
                  </a:cubicBezTo>
                  <a:cubicBezTo>
                    <a:pt x="1245" y="124"/>
                    <a:pt x="1245" y="124"/>
                    <a:pt x="1245" y="124"/>
                  </a:cubicBezTo>
                  <a:cubicBezTo>
                    <a:pt x="1238" y="132"/>
                    <a:pt x="1238" y="132"/>
                    <a:pt x="1238" y="132"/>
                  </a:cubicBezTo>
                  <a:cubicBezTo>
                    <a:pt x="1237" y="132"/>
                    <a:pt x="1238" y="134"/>
                    <a:pt x="1237" y="132"/>
                  </a:cubicBezTo>
                  <a:cubicBezTo>
                    <a:pt x="1237" y="134"/>
                    <a:pt x="1237" y="134"/>
                    <a:pt x="1237" y="134"/>
                  </a:cubicBezTo>
                  <a:cubicBezTo>
                    <a:pt x="1234" y="134"/>
                    <a:pt x="1234" y="134"/>
                    <a:pt x="1234" y="134"/>
                  </a:cubicBezTo>
                  <a:cubicBezTo>
                    <a:pt x="1230" y="138"/>
                    <a:pt x="1230" y="138"/>
                    <a:pt x="1230" y="138"/>
                  </a:cubicBezTo>
                  <a:cubicBezTo>
                    <a:pt x="1225" y="142"/>
                    <a:pt x="1225" y="142"/>
                    <a:pt x="1225" y="142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8" y="144"/>
                    <a:pt x="1218" y="144"/>
                    <a:pt x="1218" y="144"/>
                  </a:cubicBezTo>
                  <a:cubicBezTo>
                    <a:pt x="1214" y="138"/>
                    <a:pt x="1214" y="138"/>
                    <a:pt x="1214" y="138"/>
                  </a:cubicBezTo>
                  <a:cubicBezTo>
                    <a:pt x="1210" y="141"/>
                    <a:pt x="1210" y="141"/>
                    <a:pt x="1210" y="141"/>
                  </a:cubicBezTo>
                  <a:cubicBezTo>
                    <a:pt x="1207" y="139"/>
                    <a:pt x="1207" y="139"/>
                    <a:pt x="1207" y="139"/>
                  </a:cubicBezTo>
                  <a:cubicBezTo>
                    <a:pt x="1217" y="132"/>
                    <a:pt x="1201" y="155"/>
                    <a:pt x="1215" y="132"/>
                  </a:cubicBezTo>
                  <a:cubicBezTo>
                    <a:pt x="1222" y="127"/>
                    <a:pt x="1222" y="127"/>
                    <a:pt x="1222" y="127"/>
                  </a:cubicBezTo>
                  <a:cubicBezTo>
                    <a:pt x="1229" y="128"/>
                    <a:pt x="1229" y="128"/>
                    <a:pt x="1229" y="128"/>
                  </a:cubicBezTo>
                  <a:cubicBezTo>
                    <a:pt x="1234" y="126"/>
                    <a:pt x="1234" y="126"/>
                    <a:pt x="1234" y="126"/>
                  </a:cubicBezTo>
                  <a:cubicBezTo>
                    <a:pt x="1234" y="122"/>
                    <a:pt x="1234" y="122"/>
                    <a:pt x="1234" y="122"/>
                  </a:cubicBezTo>
                  <a:cubicBezTo>
                    <a:pt x="1237" y="121"/>
                    <a:pt x="1237" y="121"/>
                    <a:pt x="1237" y="121"/>
                  </a:cubicBezTo>
                  <a:cubicBezTo>
                    <a:pt x="1236" y="118"/>
                    <a:pt x="1236" y="118"/>
                    <a:pt x="1236" y="118"/>
                  </a:cubicBezTo>
                  <a:cubicBezTo>
                    <a:pt x="1236" y="117"/>
                    <a:pt x="1236" y="117"/>
                    <a:pt x="1236" y="117"/>
                  </a:cubicBezTo>
                  <a:cubicBezTo>
                    <a:pt x="1236" y="116"/>
                    <a:pt x="1236" y="116"/>
                    <a:pt x="1236" y="116"/>
                  </a:cubicBezTo>
                  <a:cubicBezTo>
                    <a:pt x="1238" y="117"/>
                    <a:pt x="1238" y="117"/>
                    <a:pt x="1238" y="117"/>
                  </a:cubicBezTo>
                  <a:cubicBezTo>
                    <a:pt x="1240" y="117"/>
                    <a:pt x="1240" y="117"/>
                    <a:pt x="1240" y="117"/>
                  </a:cubicBezTo>
                  <a:cubicBezTo>
                    <a:pt x="1240" y="115"/>
                    <a:pt x="1240" y="115"/>
                    <a:pt x="1240" y="115"/>
                  </a:cubicBezTo>
                  <a:cubicBezTo>
                    <a:pt x="1238" y="112"/>
                    <a:pt x="1238" y="112"/>
                    <a:pt x="1238" y="112"/>
                  </a:cubicBezTo>
                  <a:cubicBezTo>
                    <a:pt x="1236" y="111"/>
                    <a:pt x="1236" y="111"/>
                    <a:pt x="1236" y="111"/>
                  </a:cubicBezTo>
                  <a:cubicBezTo>
                    <a:pt x="1243" y="104"/>
                    <a:pt x="1243" y="104"/>
                    <a:pt x="1243" y="104"/>
                  </a:cubicBezTo>
                  <a:cubicBezTo>
                    <a:pt x="1240" y="104"/>
                    <a:pt x="1240" y="104"/>
                    <a:pt x="1240" y="104"/>
                  </a:cubicBezTo>
                  <a:cubicBezTo>
                    <a:pt x="1236" y="107"/>
                    <a:pt x="1236" y="107"/>
                    <a:pt x="1236" y="107"/>
                  </a:cubicBezTo>
                  <a:cubicBezTo>
                    <a:pt x="1236" y="106"/>
                    <a:pt x="1236" y="106"/>
                    <a:pt x="1236" y="106"/>
                  </a:cubicBezTo>
                  <a:cubicBezTo>
                    <a:pt x="1232" y="107"/>
                    <a:pt x="1232" y="107"/>
                    <a:pt x="1232" y="107"/>
                  </a:cubicBezTo>
                  <a:cubicBezTo>
                    <a:pt x="1221" y="117"/>
                    <a:pt x="1221" y="117"/>
                    <a:pt x="1221" y="117"/>
                  </a:cubicBezTo>
                  <a:cubicBezTo>
                    <a:pt x="1217" y="119"/>
                    <a:pt x="1217" y="119"/>
                    <a:pt x="1217" y="119"/>
                  </a:cubicBezTo>
                  <a:cubicBezTo>
                    <a:pt x="1215" y="122"/>
                    <a:pt x="1215" y="122"/>
                    <a:pt x="1215" y="122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09" y="128"/>
                    <a:pt x="1209" y="128"/>
                    <a:pt x="1209" y="128"/>
                  </a:cubicBezTo>
                  <a:cubicBezTo>
                    <a:pt x="1206" y="133"/>
                    <a:pt x="1206" y="133"/>
                    <a:pt x="1206" y="133"/>
                  </a:cubicBezTo>
                  <a:cubicBezTo>
                    <a:pt x="1203" y="132"/>
                    <a:pt x="1203" y="132"/>
                    <a:pt x="1203" y="132"/>
                  </a:cubicBezTo>
                  <a:cubicBezTo>
                    <a:pt x="1202" y="132"/>
                    <a:pt x="1202" y="132"/>
                    <a:pt x="1202" y="132"/>
                  </a:cubicBezTo>
                  <a:cubicBezTo>
                    <a:pt x="1203" y="135"/>
                    <a:pt x="1203" y="135"/>
                    <a:pt x="1203" y="135"/>
                  </a:cubicBezTo>
                  <a:cubicBezTo>
                    <a:pt x="1200" y="136"/>
                    <a:pt x="1200" y="136"/>
                    <a:pt x="1200" y="136"/>
                  </a:cubicBezTo>
                  <a:cubicBezTo>
                    <a:pt x="1200" y="137"/>
                    <a:pt x="1200" y="137"/>
                    <a:pt x="1200" y="137"/>
                  </a:cubicBezTo>
                  <a:cubicBezTo>
                    <a:pt x="1198" y="136"/>
                    <a:pt x="1203" y="142"/>
                    <a:pt x="1197" y="137"/>
                  </a:cubicBezTo>
                  <a:cubicBezTo>
                    <a:pt x="1194" y="140"/>
                    <a:pt x="1194" y="140"/>
                    <a:pt x="1194" y="140"/>
                  </a:cubicBezTo>
                  <a:cubicBezTo>
                    <a:pt x="1195" y="140"/>
                    <a:pt x="1194" y="141"/>
                    <a:pt x="1193" y="139"/>
                  </a:cubicBezTo>
                  <a:cubicBezTo>
                    <a:pt x="1193" y="146"/>
                    <a:pt x="1193" y="146"/>
                    <a:pt x="1193" y="146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2" y="152"/>
                    <a:pt x="1177" y="153"/>
                    <a:pt x="1175" y="155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2" y="160"/>
                    <a:pt x="1172" y="160"/>
                    <a:pt x="1172" y="160"/>
                  </a:cubicBezTo>
                  <a:cubicBezTo>
                    <a:pt x="1170" y="163"/>
                    <a:pt x="1170" y="163"/>
                    <a:pt x="1170" y="163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5" y="165"/>
                    <a:pt x="1165" y="165"/>
                    <a:pt x="1165" y="165"/>
                  </a:cubicBezTo>
                  <a:cubicBezTo>
                    <a:pt x="1163" y="169"/>
                    <a:pt x="1163" y="169"/>
                    <a:pt x="1163" y="169"/>
                  </a:cubicBezTo>
                  <a:cubicBezTo>
                    <a:pt x="1161" y="169"/>
                    <a:pt x="1161" y="169"/>
                    <a:pt x="1161" y="169"/>
                  </a:cubicBezTo>
                  <a:cubicBezTo>
                    <a:pt x="1161" y="172"/>
                    <a:pt x="1161" y="172"/>
                    <a:pt x="1161" y="172"/>
                  </a:cubicBezTo>
                  <a:cubicBezTo>
                    <a:pt x="1141" y="189"/>
                    <a:pt x="1141" y="189"/>
                    <a:pt x="1141" y="189"/>
                  </a:cubicBezTo>
                  <a:cubicBezTo>
                    <a:pt x="1144" y="188"/>
                    <a:pt x="1142" y="189"/>
                    <a:pt x="1140" y="193"/>
                  </a:cubicBezTo>
                  <a:cubicBezTo>
                    <a:pt x="1144" y="193"/>
                    <a:pt x="1144" y="193"/>
                    <a:pt x="1144" y="193"/>
                  </a:cubicBezTo>
                  <a:cubicBezTo>
                    <a:pt x="1142" y="196"/>
                    <a:pt x="1142" y="196"/>
                    <a:pt x="1142" y="196"/>
                  </a:cubicBezTo>
                  <a:cubicBezTo>
                    <a:pt x="1133" y="206"/>
                    <a:pt x="1133" y="206"/>
                    <a:pt x="1133" y="206"/>
                  </a:cubicBezTo>
                  <a:cubicBezTo>
                    <a:pt x="1130" y="206"/>
                    <a:pt x="1130" y="206"/>
                    <a:pt x="1130" y="206"/>
                  </a:cubicBezTo>
                  <a:cubicBezTo>
                    <a:pt x="1130" y="202"/>
                    <a:pt x="1130" y="202"/>
                    <a:pt x="1130" y="202"/>
                  </a:cubicBezTo>
                  <a:cubicBezTo>
                    <a:pt x="1123" y="205"/>
                    <a:pt x="1123" y="205"/>
                    <a:pt x="1123" y="205"/>
                  </a:cubicBezTo>
                  <a:cubicBezTo>
                    <a:pt x="1123" y="207"/>
                    <a:pt x="1123" y="207"/>
                    <a:pt x="1123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19" y="208"/>
                    <a:pt x="1125" y="205"/>
                    <a:pt x="1117" y="208"/>
                  </a:cubicBezTo>
                  <a:cubicBezTo>
                    <a:pt x="1119" y="210"/>
                    <a:pt x="1119" y="210"/>
                    <a:pt x="1119" y="210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6"/>
                    <a:pt x="1115" y="216"/>
                    <a:pt x="1115" y="216"/>
                  </a:cubicBezTo>
                  <a:cubicBezTo>
                    <a:pt x="1112" y="215"/>
                    <a:pt x="1112" y="215"/>
                    <a:pt x="1112" y="21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12" y="223"/>
                    <a:pt x="1112" y="223"/>
                    <a:pt x="1112" y="223"/>
                  </a:cubicBezTo>
                  <a:cubicBezTo>
                    <a:pt x="1113" y="222"/>
                    <a:pt x="1113" y="222"/>
                    <a:pt x="1113" y="222"/>
                  </a:cubicBezTo>
                  <a:cubicBezTo>
                    <a:pt x="1112" y="226"/>
                    <a:pt x="1112" y="226"/>
                    <a:pt x="1112" y="226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03" y="226"/>
                    <a:pt x="1103" y="226"/>
                    <a:pt x="1103" y="226"/>
                  </a:cubicBezTo>
                  <a:cubicBezTo>
                    <a:pt x="1098" y="229"/>
                    <a:pt x="1098" y="229"/>
                    <a:pt x="1098" y="229"/>
                  </a:cubicBezTo>
                  <a:cubicBezTo>
                    <a:pt x="1097" y="230"/>
                    <a:pt x="1097" y="230"/>
                    <a:pt x="1097" y="230"/>
                  </a:cubicBezTo>
                  <a:cubicBezTo>
                    <a:pt x="1103" y="231"/>
                    <a:pt x="1103" y="231"/>
                    <a:pt x="1103" y="231"/>
                  </a:cubicBezTo>
                  <a:cubicBezTo>
                    <a:pt x="1106" y="232"/>
                    <a:pt x="1110" y="226"/>
                    <a:pt x="1113" y="233"/>
                  </a:cubicBezTo>
                  <a:cubicBezTo>
                    <a:pt x="1116" y="231"/>
                    <a:pt x="1116" y="231"/>
                    <a:pt x="1116" y="231"/>
                  </a:cubicBezTo>
                  <a:cubicBezTo>
                    <a:pt x="1117" y="231"/>
                    <a:pt x="1119" y="233"/>
                    <a:pt x="1120" y="230"/>
                  </a:cubicBezTo>
                  <a:cubicBezTo>
                    <a:pt x="1119" y="227"/>
                    <a:pt x="1119" y="227"/>
                    <a:pt x="1119" y="227"/>
                  </a:cubicBezTo>
                  <a:cubicBezTo>
                    <a:pt x="1130" y="221"/>
                    <a:pt x="1130" y="221"/>
                    <a:pt x="1130" y="221"/>
                  </a:cubicBezTo>
                  <a:cubicBezTo>
                    <a:pt x="1130" y="219"/>
                    <a:pt x="1130" y="219"/>
                    <a:pt x="1130" y="219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41" y="213"/>
                    <a:pt x="1141" y="213"/>
                    <a:pt x="1141" y="213"/>
                  </a:cubicBezTo>
                  <a:cubicBezTo>
                    <a:pt x="1141" y="212"/>
                    <a:pt x="1141" y="212"/>
                    <a:pt x="1141" y="212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37" y="212"/>
                    <a:pt x="1137" y="212"/>
                    <a:pt x="1137" y="212"/>
                  </a:cubicBezTo>
                  <a:cubicBezTo>
                    <a:pt x="1138" y="209"/>
                    <a:pt x="1138" y="209"/>
                    <a:pt x="1138" y="209"/>
                  </a:cubicBezTo>
                  <a:cubicBezTo>
                    <a:pt x="1143" y="211"/>
                    <a:pt x="1143" y="211"/>
                    <a:pt x="1143" y="211"/>
                  </a:cubicBezTo>
                  <a:cubicBezTo>
                    <a:pt x="1150" y="204"/>
                    <a:pt x="1150" y="204"/>
                    <a:pt x="1150" y="204"/>
                  </a:cubicBezTo>
                  <a:cubicBezTo>
                    <a:pt x="1154" y="201"/>
                    <a:pt x="1154" y="201"/>
                    <a:pt x="1154" y="201"/>
                  </a:cubicBezTo>
                  <a:cubicBezTo>
                    <a:pt x="1154" y="200"/>
                    <a:pt x="1154" y="200"/>
                    <a:pt x="1154" y="200"/>
                  </a:cubicBezTo>
                  <a:cubicBezTo>
                    <a:pt x="1152" y="205"/>
                    <a:pt x="1159" y="205"/>
                    <a:pt x="1162" y="193"/>
                  </a:cubicBezTo>
                  <a:cubicBezTo>
                    <a:pt x="1170" y="185"/>
                    <a:pt x="1170" y="185"/>
                    <a:pt x="1170" y="185"/>
                  </a:cubicBezTo>
                  <a:cubicBezTo>
                    <a:pt x="1170" y="186"/>
                    <a:pt x="1167" y="186"/>
                    <a:pt x="1171" y="186"/>
                  </a:cubicBezTo>
                  <a:cubicBezTo>
                    <a:pt x="1171" y="183"/>
                    <a:pt x="1171" y="183"/>
                    <a:pt x="1171" y="183"/>
                  </a:cubicBezTo>
                  <a:cubicBezTo>
                    <a:pt x="1175" y="183"/>
                    <a:pt x="1175" y="183"/>
                    <a:pt x="1175" y="183"/>
                  </a:cubicBezTo>
                  <a:cubicBezTo>
                    <a:pt x="1184" y="173"/>
                    <a:pt x="1184" y="173"/>
                    <a:pt x="1184" y="173"/>
                  </a:cubicBezTo>
                  <a:cubicBezTo>
                    <a:pt x="1190" y="172"/>
                    <a:pt x="1190" y="172"/>
                    <a:pt x="1190" y="172"/>
                  </a:cubicBezTo>
                  <a:cubicBezTo>
                    <a:pt x="1192" y="166"/>
                    <a:pt x="1192" y="166"/>
                    <a:pt x="1192" y="166"/>
                  </a:cubicBezTo>
                  <a:cubicBezTo>
                    <a:pt x="1196" y="164"/>
                    <a:pt x="1196" y="164"/>
                    <a:pt x="1196" y="164"/>
                  </a:cubicBezTo>
                  <a:cubicBezTo>
                    <a:pt x="1198" y="160"/>
                    <a:pt x="1198" y="160"/>
                    <a:pt x="1198" y="160"/>
                  </a:cubicBezTo>
                  <a:cubicBezTo>
                    <a:pt x="1202" y="159"/>
                    <a:pt x="1202" y="159"/>
                    <a:pt x="1202" y="159"/>
                  </a:cubicBezTo>
                  <a:cubicBezTo>
                    <a:pt x="1205" y="153"/>
                    <a:pt x="1205" y="153"/>
                    <a:pt x="1205" y="153"/>
                  </a:cubicBezTo>
                  <a:cubicBezTo>
                    <a:pt x="1207" y="152"/>
                    <a:pt x="1207" y="152"/>
                    <a:pt x="1207" y="152"/>
                  </a:cubicBezTo>
                  <a:cubicBezTo>
                    <a:pt x="1204" y="156"/>
                    <a:pt x="1204" y="156"/>
                    <a:pt x="1204" y="156"/>
                  </a:cubicBezTo>
                  <a:cubicBezTo>
                    <a:pt x="1210" y="155"/>
                    <a:pt x="1210" y="155"/>
                    <a:pt x="1210" y="155"/>
                  </a:cubicBezTo>
                  <a:cubicBezTo>
                    <a:pt x="1212" y="152"/>
                    <a:pt x="1212" y="152"/>
                    <a:pt x="1212" y="152"/>
                  </a:cubicBezTo>
                  <a:cubicBezTo>
                    <a:pt x="1210" y="150"/>
                    <a:pt x="1210" y="150"/>
                    <a:pt x="1210" y="150"/>
                  </a:cubicBezTo>
                  <a:cubicBezTo>
                    <a:pt x="1208" y="150"/>
                    <a:pt x="1207" y="150"/>
                    <a:pt x="1207" y="151"/>
                  </a:cubicBezTo>
                  <a:cubicBezTo>
                    <a:pt x="1206" y="149"/>
                    <a:pt x="1206" y="149"/>
                    <a:pt x="1206" y="149"/>
                  </a:cubicBezTo>
                  <a:cubicBezTo>
                    <a:pt x="1202" y="149"/>
                    <a:pt x="1202" y="149"/>
                    <a:pt x="1202" y="149"/>
                  </a:cubicBezTo>
                  <a:cubicBezTo>
                    <a:pt x="1199" y="151"/>
                    <a:pt x="1199" y="151"/>
                    <a:pt x="1199" y="151"/>
                  </a:cubicBezTo>
                  <a:cubicBezTo>
                    <a:pt x="1199" y="152"/>
                    <a:pt x="1198" y="151"/>
                    <a:pt x="1197" y="150"/>
                  </a:cubicBezTo>
                  <a:cubicBezTo>
                    <a:pt x="1199" y="147"/>
                    <a:pt x="1199" y="147"/>
                    <a:pt x="1199" y="147"/>
                  </a:cubicBezTo>
                  <a:cubicBezTo>
                    <a:pt x="1199" y="147"/>
                    <a:pt x="1202" y="154"/>
                    <a:pt x="1204" y="146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2" y="145"/>
                    <a:pt x="1202" y="145"/>
                    <a:pt x="1202" y="145"/>
                  </a:cubicBezTo>
                  <a:cubicBezTo>
                    <a:pt x="1203" y="144"/>
                    <a:pt x="1203" y="144"/>
                    <a:pt x="1203" y="144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7" y="143"/>
                    <a:pt x="1207" y="143"/>
                    <a:pt x="1207" y="143"/>
                  </a:cubicBezTo>
                  <a:cubicBezTo>
                    <a:pt x="1206" y="144"/>
                    <a:pt x="1203" y="140"/>
                    <a:pt x="1208" y="145"/>
                  </a:cubicBezTo>
                  <a:cubicBezTo>
                    <a:pt x="1208" y="144"/>
                    <a:pt x="1203" y="141"/>
                    <a:pt x="1207" y="147"/>
                  </a:cubicBezTo>
                  <a:cubicBezTo>
                    <a:pt x="1217" y="147"/>
                    <a:pt x="1217" y="147"/>
                    <a:pt x="1217" y="147"/>
                  </a:cubicBezTo>
                  <a:cubicBezTo>
                    <a:pt x="1216" y="148"/>
                    <a:pt x="1216" y="148"/>
                    <a:pt x="1216" y="148"/>
                  </a:cubicBezTo>
                  <a:cubicBezTo>
                    <a:pt x="1218" y="151"/>
                    <a:pt x="1218" y="151"/>
                    <a:pt x="1218" y="151"/>
                  </a:cubicBezTo>
                  <a:cubicBezTo>
                    <a:pt x="1216" y="153"/>
                    <a:pt x="1213" y="150"/>
                    <a:pt x="1212" y="155"/>
                  </a:cubicBezTo>
                  <a:cubicBezTo>
                    <a:pt x="1210" y="157"/>
                    <a:pt x="1210" y="157"/>
                    <a:pt x="1210" y="157"/>
                  </a:cubicBezTo>
                  <a:cubicBezTo>
                    <a:pt x="1210" y="159"/>
                    <a:pt x="1210" y="159"/>
                    <a:pt x="1210" y="159"/>
                  </a:cubicBezTo>
                  <a:cubicBezTo>
                    <a:pt x="1207" y="159"/>
                    <a:pt x="1207" y="159"/>
                    <a:pt x="1207" y="159"/>
                  </a:cubicBezTo>
                  <a:cubicBezTo>
                    <a:pt x="1199" y="166"/>
                    <a:pt x="1199" y="166"/>
                    <a:pt x="1199" y="166"/>
                  </a:cubicBezTo>
                  <a:cubicBezTo>
                    <a:pt x="1198" y="170"/>
                    <a:pt x="1198" y="170"/>
                    <a:pt x="1198" y="170"/>
                  </a:cubicBezTo>
                  <a:cubicBezTo>
                    <a:pt x="1195" y="173"/>
                    <a:pt x="1195" y="173"/>
                    <a:pt x="1195" y="173"/>
                  </a:cubicBezTo>
                  <a:cubicBezTo>
                    <a:pt x="1193" y="173"/>
                    <a:pt x="1193" y="173"/>
                    <a:pt x="1193" y="173"/>
                  </a:cubicBezTo>
                  <a:cubicBezTo>
                    <a:pt x="1192" y="176"/>
                    <a:pt x="1192" y="176"/>
                    <a:pt x="1192" y="176"/>
                  </a:cubicBezTo>
                  <a:cubicBezTo>
                    <a:pt x="1180" y="185"/>
                    <a:pt x="1180" y="185"/>
                    <a:pt x="1180" y="185"/>
                  </a:cubicBezTo>
                  <a:cubicBezTo>
                    <a:pt x="1175" y="190"/>
                    <a:pt x="1175" y="190"/>
                    <a:pt x="1175" y="190"/>
                  </a:cubicBezTo>
                  <a:cubicBezTo>
                    <a:pt x="1168" y="197"/>
                    <a:pt x="1168" y="197"/>
                    <a:pt x="1168" y="197"/>
                  </a:cubicBezTo>
                  <a:cubicBezTo>
                    <a:pt x="1167" y="196"/>
                    <a:pt x="1167" y="197"/>
                    <a:pt x="1166" y="195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3" y="200"/>
                    <a:pt x="1163" y="200"/>
                    <a:pt x="1163" y="200"/>
                  </a:cubicBezTo>
                  <a:cubicBezTo>
                    <a:pt x="1157" y="203"/>
                    <a:pt x="1157" y="203"/>
                    <a:pt x="1157" y="203"/>
                  </a:cubicBezTo>
                  <a:cubicBezTo>
                    <a:pt x="1155" y="203"/>
                    <a:pt x="1152" y="204"/>
                    <a:pt x="1157" y="207"/>
                  </a:cubicBezTo>
                  <a:cubicBezTo>
                    <a:pt x="1154" y="209"/>
                    <a:pt x="1154" y="209"/>
                    <a:pt x="1154" y="209"/>
                  </a:cubicBezTo>
                  <a:cubicBezTo>
                    <a:pt x="1153" y="210"/>
                    <a:pt x="1153" y="210"/>
                    <a:pt x="1153" y="210"/>
                  </a:cubicBezTo>
                  <a:cubicBezTo>
                    <a:pt x="1153" y="211"/>
                    <a:pt x="1153" y="211"/>
                    <a:pt x="1153" y="211"/>
                  </a:cubicBezTo>
                  <a:cubicBezTo>
                    <a:pt x="1156" y="211"/>
                    <a:pt x="1156" y="211"/>
                    <a:pt x="1156" y="211"/>
                  </a:cubicBezTo>
                  <a:cubicBezTo>
                    <a:pt x="1160" y="207"/>
                    <a:pt x="1160" y="207"/>
                    <a:pt x="1160" y="207"/>
                  </a:cubicBezTo>
                  <a:cubicBezTo>
                    <a:pt x="1160" y="206"/>
                    <a:pt x="1156" y="211"/>
                    <a:pt x="1162" y="20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48" y="215"/>
                    <a:pt x="1148" y="215"/>
                    <a:pt x="1148" y="215"/>
                  </a:cubicBezTo>
                  <a:cubicBezTo>
                    <a:pt x="1144" y="217"/>
                    <a:pt x="1144" y="217"/>
                    <a:pt x="1144" y="217"/>
                  </a:cubicBezTo>
                  <a:cubicBezTo>
                    <a:pt x="1145" y="217"/>
                    <a:pt x="1140" y="217"/>
                    <a:pt x="1145" y="217"/>
                  </a:cubicBezTo>
                  <a:cubicBezTo>
                    <a:pt x="1140" y="222"/>
                    <a:pt x="1140" y="222"/>
                    <a:pt x="1140" y="222"/>
                  </a:cubicBezTo>
                  <a:cubicBezTo>
                    <a:pt x="1142" y="224"/>
                    <a:pt x="1142" y="224"/>
                    <a:pt x="1142" y="224"/>
                  </a:cubicBezTo>
                  <a:cubicBezTo>
                    <a:pt x="1147" y="221"/>
                    <a:pt x="1147" y="221"/>
                    <a:pt x="1147" y="221"/>
                  </a:cubicBezTo>
                  <a:cubicBezTo>
                    <a:pt x="1145" y="224"/>
                    <a:pt x="1145" y="224"/>
                    <a:pt x="1145" y="224"/>
                  </a:cubicBezTo>
                  <a:cubicBezTo>
                    <a:pt x="1140" y="227"/>
                    <a:pt x="1140" y="227"/>
                    <a:pt x="1140" y="227"/>
                  </a:cubicBezTo>
                  <a:cubicBezTo>
                    <a:pt x="1138" y="231"/>
                    <a:pt x="1138" y="231"/>
                    <a:pt x="1138" y="231"/>
                  </a:cubicBezTo>
                  <a:cubicBezTo>
                    <a:pt x="1143" y="230"/>
                    <a:pt x="1143" y="230"/>
                    <a:pt x="1143" y="230"/>
                  </a:cubicBezTo>
                  <a:cubicBezTo>
                    <a:pt x="1144" y="229"/>
                    <a:pt x="1144" y="229"/>
                    <a:pt x="1144" y="229"/>
                  </a:cubicBezTo>
                  <a:cubicBezTo>
                    <a:pt x="1147" y="227"/>
                    <a:pt x="1147" y="227"/>
                    <a:pt x="1147" y="227"/>
                  </a:cubicBezTo>
                  <a:cubicBezTo>
                    <a:pt x="1148" y="227"/>
                    <a:pt x="1148" y="227"/>
                    <a:pt x="1148" y="227"/>
                  </a:cubicBezTo>
                  <a:cubicBezTo>
                    <a:pt x="1148" y="228"/>
                    <a:pt x="1146" y="226"/>
                    <a:pt x="1147" y="229"/>
                  </a:cubicBezTo>
                  <a:cubicBezTo>
                    <a:pt x="1157" y="226"/>
                    <a:pt x="1157" y="226"/>
                    <a:pt x="1157" y="226"/>
                  </a:cubicBezTo>
                  <a:cubicBezTo>
                    <a:pt x="1163" y="224"/>
                    <a:pt x="1163" y="224"/>
                    <a:pt x="1163" y="224"/>
                  </a:cubicBezTo>
                  <a:cubicBezTo>
                    <a:pt x="1163" y="219"/>
                    <a:pt x="1163" y="219"/>
                    <a:pt x="1163" y="219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9" y="219"/>
                    <a:pt x="1169" y="219"/>
                    <a:pt x="1169" y="219"/>
                  </a:cubicBezTo>
                  <a:cubicBezTo>
                    <a:pt x="1172" y="219"/>
                    <a:pt x="1172" y="219"/>
                    <a:pt x="1172" y="219"/>
                  </a:cubicBezTo>
                  <a:cubicBezTo>
                    <a:pt x="1172" y="216"/>
                    <a:pt x="1172" y="216"/>
                    <a:pt x="1172" y="216"/>
                  </a:cubicBezTo>
                  <a:cubicBezTo>
                    <a:pt x="1179" y="213"/>
                    <a:pt x="1179" y="213"/>
                    <a:pt x="1179" y="213"/>
                  </a:cubicBezTo>
                  <a:cubicBezTo>
                    <a:pt x="1179" y="212"/>
                    <a:pt x="1179" y="212"/>
                    <a:pt x="1179" y="212"/>
                  </a:cubicBezTo>
                  <a:cubicBezTo>
                    <a:pt x="1184" y="209"/>
                    <a:pt x="1184" y="209"/>
                    <a:pt x="1184" y="209"/>
                  </a:cubicBezTo>
                  <a:cubicBezTo>
                    <a:pt x="1184" y="206"/>
                    <a:pt x="1184" y="206"/>
                    <a:pt x="1184" y="206"/>
                  </a:cubicBezTo>
                  <a:cubicBezTo>
                    <a:pt x="1189" y="205"/>
                    <a:pt x="1189" y="205"/>
                    <a:pt x="1189" y="205"/>
                  </a:cubicBezTo>
                  <a:cubicBezTo>
                    <a:pt x="1195" y="198"/>
                    <a:pt x="1195" y="198"/>
                    <a:pt x="1195" y="198"/>
                  </a:cubicBezTo>
                  <a:cubicBezTo>
                    <a:pt x="1195" y="197"/>
                    <a:pt x="1196" y="198"/>
                    <a:pt x="1197" y="196"/>
                  </a:cubicBezTo>
                  <a:cubicBezTo>
                    <a:pt x="1198" y="200"/>
                    <a:pt x="1198" y="200"/>
                    <a:pt x="1198" y="200"/>
                  </a:cubicBezTo>
                  <a:cubicBezTo>
                    <a:pt x="1201" y="201"/>
                    <a:pt x="1201" y="201"/>
                    <a:pt x="1201" y="201"/>
                  </a:cubicBezTo>
                  <a:cubicBezTo>
                    <a:pt x="1200" y="203"/>
                    <a:pt x="1200" y="203"/>
                    <a:pt x="1200" y="203"/>
                  </a:cubicBezTo>
                  <a:cubicBezTo>
                    <a:pt x="1203" y="204"/>
                    <a:pt x="1203" y="204"/>
                    <a:pt x="1203" y="204"/>
                  </a:cubicBezTo>
                  <a:cubicBezTo>
                    <a:pt x="1205" y="201"/>
                    <a:pt x="1208" y="206"/>
                    <a:pt x="1207" y="200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9" y="193"/>
                    <a:pt x="1209" y="193"/>
                    <a:pt x="1209" y="193"/>
                  </a:cubicBezTo>
                  <a:cubicBezTo>
                    <a:pt x="1209" y="194"/>
                    <a:pt x="1209" y="194"/>
                    <a:pt x="1209" y="194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6" y="193"/>
                    <a:pt x="1216" y="193"/>
                    <a:pt x="1216" y="193"/>
                  </a:cubicBezTo>
                  <a:cubicBezTo>
                    <a:pt x="1216" y="195"/>
                    <a:pt x="1216" y="195"/>
                    <a:pt x="1216" y="195"/>
                  </a:cubicBezTo>
                  <a:cubicBezTo>
                    <a:pt x="1217" y="197"/>
                    <a:pt x="1217" y="197"/>
                    <a:pt x="1217" y="197"/>
                  </a:cubicBezTo>
                  <a:cubicBezTo>
                    <a:pt x="1219" y="194"/>
                    <a:pt x="1219" y="194"/>
                    <a:pt x="1219" y="194"/>
                  </a:cubicBezTo>
                  <a:cubicBezTo>
                    <a:pt x="1217" y="191"/>
                    <a:pt x="1217" y="191"/>
                    <a:pt x="1217" y="191"/>
                  </a:cubicBezTo>
                  <a:cubicBezTo>
                    <a:pt x="1217" y="188"/>
                    <a:pt x="1217" y="188"/>
                    <a:pt x="1217" y="188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2" y="183"/>
                    <a:pt x="1222" y="183"/>
                    <a:pt x="1222" y="183"/>
                  </a:cubicBezTo>
                  <a:cubicBezTo>
                    <a:pt x="1221" y="184"/>
                    <a:pt x="1223" y="186"/>
                    <a:pt x="1226" y="183"/>
                  </a:cubicBezTo>
                  <a:cubicBezTo>
                    <a:pt x="1224" y="181"/>
                    <a:pt x="1224" y="181"/>
                    <a:pt x="1224" y="181"/>
                  </a:cubicBezTo>
                  <a:cubicBezTo>
                    <a:pt x="1227" y="178"/>
                    <a:pt x="1227" y="178"/>
                    <a:pt x="1227" y="178"/>
                  </a:cubicBezTo>
                  <a:cubicBezTo>
                    <a:pt x="1228" y="179"/>
                    <a:pt x="1226" y="178"/>
                    <a:pt x="1228" y="179"/>
                  </a:cubicBezTo>
                  <a:cubicBezTo>
                    <a:pt x="1230" y="175"/>
                    <a:pt x="1230" y="175"/>
                    <a:pt x="1230" y="175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6" y="178"/>
                    <a:pt x="1236" y="178"/>
                    <a:pt x="1236" y="178"/>
                  </a:cubicBezTo>
                  <a:cubicBezTo>
                    <a:pt x="1238" y="178"/>
                    <a:pt x="1238" y="178"/>
                    <a:pt x="1238" y="178"/>
                  </a:cubicBezTo>
                  <a:cubicBezTo>
                    <a:pt x="1236" y="176"/>
                    <a:pt x="1236" y="176"/>
                    <a:pt x="1236" y="176"/>
                  </a:cubicBezTo>
                  <a:cubicBezTo>
                    <a:pt x="1232" y="176"/>
                    <a:pt x="1232" y="176"/>
                    <a:pt x="1232" y="176"/>
                  </a:cubicBezTo>
                  <a:cubicBezTo>
                    <a:pt x="1235" y="170"/>
                    <a:pt x="1235" y="170"/>
                    <a:pt x="1235" y="170"/>
                  </a:cubicBezTo>
                  <a:cubicBezTo>
                    <a:pt x="1236" y="172"/>
                    <a:pt x="1235" y="171"/>
                    <a:pt x="1241" y="168"/>
                  </a:cubicBezTo>
                  <a:cubicBezTo>
                    <a:pt x="1240" y="166"/>
                    <a:pt x="1240" y="166"/>
                    <a:pt x="1240" y="166"/>
                  </a:cubicBezTo>
                  <a:cubicBezTo>
                    <a:pt x="1242" y="163"/>
                    <a:pt x="1242" y="163"/>
                    <a:pt x="1242" y="163"/>
                  </a:cubicBezTo>
                  <a:cubicBezTo>
                    <a:pt x="1245" y="165"/>
                    <a:pt x="1245" y="165"/>
                    <a:pt x="1245" y="165"/>
                  </a:cubicBezTo>
                  <a:cubicBezTo>
                    <a:pt x="1247" y="160"/>
                    <a:pt x="1247" y="160"/>
                    <a:pt x="1247" y="160"/>
                  </a:cubicBezTo>
                  <a:cubicBezTo>
                    <a:pt x="1248" y="161"/>
                    <a:pt x="1249" y="160"/>
                    <a:pt x="1250" y="159"/>
                  </a:cubicBezTo>
                  <a:cubicBezTo>
                    <a:pt x="1250" y="154"/>
                    <a:pt x="1250" y="154"/>
                    <a:pt x="1250" y="154"/>
                  </a:cubicBezTo>
                  <a:cubicBezTo>
                    <a:pt x="1254" y="152"/>
                    <a:pt x="1254" y="152"/>
                    <a:pt x="1254" y="152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8" y="155"/>
                    <a:pt x="1258" y="155"/>
                    <a:pt x="1258" y="155"/>
                  </a:cubicBezTo>
                  <a:cubicBezTo>
                    <a:pt x="1259" y="155"/>
                    <a:pt x="1254" y="158"/>
                    <a:pt x="1259" y="153"/>
                  </a:cubicBezTo>
                  <a:cubicBezTo>
                    <a:pt x="1257" y="151"/>
                    <a:pt x="1257" y="151"/>
                    <a:pt x="1257" y="151"/>
                  </a:cubicBezTo>
                  <a:cubicBezTo>
                    <a:pt x="1259" y="149"/>
                    <a:pt x="1259" y="149"/>
                    <a:pt x="1259" y="149"/>
                  </a:cubicBezTo>
                  <a:cubicBezTo>
                    <a:pt x="1258" y="148"/>
                    <a:pt x="1258" y="148"/>
                    <a:pt x="1258" y="148"/>
                  </a:cubicBezTo>
                  <a:cubicBezTo>
                    <a:pt x="1261" y="148"/>
                    <a:pt x="1261" y="148"/>
                    <a:pt x="1261" y="148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6" y="138"/>
                    <a:pt x="1266" y="138"/>
                    <a:pt x="1266" y="138"/>
                  </a:cubicBezTo>
                  <a:cubicBezTo>
                    <a:pt x="1270" y="138"/>
                    <a:pt x="1270" y="138"/>
                    <a:pt x="1270" y="138"/>
                  </a:cubicBezTo>
                  <a:cubicBezTo>
                    <a:pt x="1272" y="136"/>
                    <a:pt x="1272" y="136"/>
                    <a:pt x="1272" y="136"/>
                  </a:cubicBezTo>
                  <a:cubicBezTo>
                    <a:pt x="1269" y="134"/>
                    <a:pt x="1269" y="134"/>
                    <a:pt x="1269" y="134"/>
                  </a:cubicBezTo>
                  <a:cubicBezTo>
                    <a:pt x="1268" y="136"/>
                    <a:pt x="1268" y="136"/>
                    <a:pt x="1268" y="136"/>
                  </a:cubicBezTo>
                  <a:cubicBezTo>
                    <a:pt x="1269" y="133"/>
                    <a:pt x="1269" y="133"/>
                    <a:pt x="1269" y="133"/>
                  </a:cubicBezTo>
                  <a:cubicBezTo>
                    <a:pt x="1266" y="132"/>
                    <a:pt x="1266" y="132"/>
                    <a:pt x="1266" y="132"/>
                  </a:cubicBezTo>
                  <a:cubicBezTo>
                    <a:pt x="1269" y="132"/>
                    <a:pt x="1269" y="132"/>
                    <a:pt x="1269" y="132"/>
                  </a:cubicBezTo>
                  <a:cubicBezTo>
                    <a:pt x="1270" y="132"/>
                    <a:pt x="1270" y="132"/>
                    <a:pt x="1270" y="132"/>
                  </a:cubicBezTo>
                  <a:cubicBezTo>
                    <a:pt x="1270" y="133"/>
                    <a:pt x="1275" y="131"/>
                    <a:pt x="1272" y="134"/>
                  </a:cubicBezTo>
                  <a:cubicBezTo>
                    <a:pt x="1276" y="129"/>
                    <a:pt x="1276" y="129"/>
                    <a:pt x="1276" y="129"/>
                  </a:cubicBezTo>
                  <a:cubicBezTo>
                    <a:pt x="1280" y="132"/>
                    <a:pt x="1280" y="132"/>
                    <a:pt x="1280" y="132"/>
                  </a:cubicBezTo>
                  <a:cubicBezTo>
                    <a:pt x="1282" y="129"/>
                    <a:pt x="1282" y="129"/>
                    <a:pt x="1282" y="129"/>
                  </a:cubicBezTo>
                  <a:cubicBezTo>
                    <a:pt x="1278" y="128"/>
                    <a:pt x="1278" y="128"/>
                    <a:pt x="1278" y="128"/>
                  </a:cubicBezTo>
                  <a:cubicBezTo>
                    <a:pt x="1278" y="127"/>
                    <a:pt x="1278" y="127"/>
                    <a:pt x="1278" y="127"/>
                  </a:cubicBezTo>
                  <a:cubicBezTo>
                    <a:pt x="1276" y="127"/>
                    <a:pt x="1276" y="127"/>
                    <a:pt x="1276" y="127"/>
                  </a:cubicBezTo>
                  <a:cubicBezTo>
                    <a:pt x="1278" y="124"/>
                    <a:pt x="1278" y="124"/>
                    <a:pt x="1278" y="124"/>
                  </a:cubicBezTo>
                  <a:cubicBezTo>
                    <a:pt x="1280" y="125"/>
                    <a:pt x="1280" y="125"/>
                    <a:pt x="1280" y="125"/>
                  </a:cubicBezTo>
                  <a:cubicBezTo>
                    <a:pt x="1283" y="122"/>
                    <a:pt x="1283" y="122"/>
                    <a:pt x="1283" y="122"/>
                  </a:cubicBezTo>
                  <a:cubicBezTo>
                    <a:pt x="1283" y="121"/>
                    <a:pt x="1283" y="121"/>
                    <a:pt x="1283" y="121"/>
                  </a:cubicBezTo>
                  <a:cubicBezTo>
                    <a:pt x="1281" y="121"/>
                    <a:pt x="1281" y="121"/>
                    <a:pt x="1281" y="121"/>
                  </a:cubicBezTo>
                  <a:cubicBezTo>
                    <a:pt x="1282" y="118"/>
                    <a:pt x="1282" y="118"/>
                    <a:pt x="1282" y="118"/>
                  </a:cubicBezTo>
                  <a:cubicBezTo>
                    <a:pt x="1294" y="105"/>
                    <a:pt x="1294" y="105"/>
                    <a:pt x="1294" y="105"/>
                  </a:cubicBezTo>
                  <a:cubicBezTo>
                    <a:pt x="1299" y="104"/>
                    <a:pt x="1299" y="104"/>
                    <a:pt x="1299" y="104"/>
                  </a:cubicBezTo>
                  <a:cubicBezTo>
                    <a:pt x="1303" y="97"/>
                    <a:pt x="1303" y="97"/>
                    <a:pt x="1303" y="97"/>
                  </a:cubicBezTo>
                  <a:cubicBezTo>
                    <a:pt x="1305" y="100"/>
                    <a:pt x="1304" y="95"/>
                    <a:pt x="1307" y="97"/>
                  </a:cubicBezTo>
                  <a:cubicBezTo>
                    <a:pt x="1307" y="97"/>
                    <a:pt x="1314" y="100"/>
                    <a:pt x="1309" y="93"/>
                  </a:cubicBezTo>
                  <a:cubicBezTo>
                    <a:pt x="1311" y="90"/>
                    <a:pt x="1311" y="90"/>
                    <a:pt x="1311" y="90"/>
                  </a:cubicBezTo>
                  <a:cubicBezTo>
                    <a:pt x="1315" y="90"/>
                    <a:pt x="1315" y="90"/>
                    <a:pt x="1315" y="90"/>
                  </a:cubicBezTo>
                  <a:cubicBezTo>
                    <a:pt x="1317" y="88"/>
                    <a:pt x="1317" y="88"/>
                    <a:pt x="1317" y="88"/>
                  </a:cubicBezTo>
                  <a:cubicBezTo>
                    <a:pt x="1315" y="92"/>
                    <a:pt x="1315" y="92"/>
                    <a:pt x="1315" y="92"/>
                  </a:cubicBezTo>
                  <a:cubicBezTo>
                    <a:pt x="1315" y="91"/>
                    <a:pt x="1315" y="93"/>
                    <a:pt x="1314" y="91"/>
                  </a:cubicBezTo>
                  <a:cubicBezTo>
                    <a:pt x="1313" y="93"/>
                    <a:pt x="1313" y="93"/>
                    <a:pt x="1313" y="93"/>
                  </a:cubicBezTo>
                  <a:cubicBezTo>
                    <a:pt x="1314" y="94"/>
                    <a:pt x="1314" y="94"/>
                    <a:pt x="1314" y="94"/>
                  </a:cubicBezTo>
                  <a:cubicBezTo>
                    <a:pt x="1303" y="105"/>
                    <a:pt x="1303" y="105"/>
                    <a:pt x="1303" y="105"/>
                  </a:cubicBezTo>
                  <a:cubicBezTo>
                    <a:pt x="1304" y="106"/>
                    <a:pt x="1304" y="106"/>
                    <a:pt x="1304" y="106"/>
                  </a:cubicBezTo>
                  <a:cubicBezTo>
                    <a:pt x="1296" y="115"/>
                    <a:pt x="1296" y="115"/>
                    <a:pt x="1296" y="115"/>
                  </a:cubicBezTo>
                  <a:cubicBezTo>
                    <a:pt x="1290" y="116"/>
                    <a:pt x="1290" y="116"/>
                    <a:pt x="1290" y="116"/>
                  </a:cubicBezTo>
                  <a:cubicBezTo>
                    <a:pt x="1290" y="117"/>
                    <a:pt x="1292" y="112"/>
                    <a:pt x="1289" y="118"/>
                  </a:cubicBezTo>
                  <a:cubicBezTo>
                    <a:pt x="1296" y="116"/>
                    <a:pt x="1296" y="116"/>
                    <a:pt x="1296" y="116"/>
                  </a:cubicBezTo>
                  <a:cubicBezTo>
                    <a:pt x="1290" y="124"/>
                    <a:pt x="1290" y="124"/>
                    <a:pt x="1290" y="124"/>
                  </a:cubicBezTo>
                  <a:cubicBezTo>
                    <a:pt x="1287" y="125"/>
                    <a:pt x="1287" y="125"/>
                    <a:pt x="1287" y="125"/>
                  </a:cubicBezTo>
                  <a:cubicBezTo>
                    <a:pt x="1288" y="126"/>
                    <a:pt x="1288" y="126"/>
                    <a:pt x="1288" y="126"/>
                  </a:cubicBezTo>
                  <a:cubicBezTo>
                    <a:pt x="1285" y="130"/>
                    <a:pt x="1285" y="130"/>
                    <a:pt x="1285" y="130"/>
                  </a:cubicBezTo>
                  <a:cubicBezTo>
                    <a:pt x="1283" y="130"/>
                    <a:pt x="1283" y="130"/>
                    <a:pt x="1283" y="130"/>
                  </a:cubicBezTo>
                  <a:cubicBezTo>
                    <a:pt x="1281" y="132"/>
                    <a:pt x="1281" y="132"/>
                    <a:pt x="1281" y="132"/>
                  </a:cubicBezTo>
                  <a:cubicBezTo>
                    <a:pt x="1281" y="133"/>
                    <a:pt x="1278" y="134"/>
                    <a:pt x="1283" y="134"/>
                  </a:cubicBezTo>
                  <a:cubicBezTo>
                    <a:pt x="1280" y="136"/>
                    <a:pt x="1280" y="136"/>
                    <a:pt x="1280" y="136"/>
                  </a:cubicBezTo>
                  <a:cubicBezTo>
                    <a:pt x="1273" y="147"/>
                    <a:pt x="1273" y="147"/>
                    <a:pt x="1273" y="147"/>
                  </a:cubicBezTo>
                  <a:cubicBezTo>
                    <a:pt x="1274" y="147"/>
                    <a:pt x="1274" y="147"/>
                    <a:pt x="1274" y="147"/>
                  </a:cubicBezTo>
                  <a:cubicBezTo>
                    <a:pt x="1274" y="151"/>
                    <a:pt x="1274" y="151"/>
                    <a:pt x="1274" y="151"/>
                  </a:cubicBezTo>
                  <a:cubicBezTo>
                    <a:pt x="1273" y="149"/>
                    <a:pt x="1273" y="149"/>
                    <a:pt x="1273" y="149"/>
                  </a:cubicBezTo>
                  <a:cubicBezTo>
                    <a:pt x="1268" y="153"/>
                    <a:pt x="1268" y="153"/>
                    <a:pt x="1268" y="153"/>
                  </a:cubicBezTo>
                  <a:cubicBezTo>
                    <a:pt x="1269" y="155"/>
                    <a:pt x="1269" y="155"/>
                    <a:pt x="1269" y="155"/>
                  </a:cubicBezTo>
                  <a:cubicBezTo>
                    <a:pt x="1265" y="154"/>
                    <a:pt x="1267" y="160"/>
                    <a:pt x="1264" y="157"/>
                  </a:cubicBezTo>
                  <a:cubicBezTo>
                    <a:pt x="1264" y="158"/>
                    <a:pt x="1261" y="156"/>
                    <a:pt x="1263" y="159"/>
                  </a:cubicBezTo>
                  <a:cubicBezTo>
                    <a:pt x="1260" y="160"/>
                    <a:pt x="1257" y="161"/>
                    <a:pt x="1257" y="164"/>
                  </a:cubicBezTo>
                  <a:cubicBezTo>
                    <a:pt x="1259" y="168"/>
                    <a:pt x="1259" y="168"/>
                    <a:pt x="1259" y="168"/>
                  </a:cubicBezTo>
                  <a:cubicBezTo>
                    <a:pt x="1255" y="170"/>
                    <a:pt x="1255" y="170"/>
                    <a:pt x="1255" y="170"/>
                  </a:cubicBezTo>
                  <a:cubicBezTo>
                    <a:pt x="1254" y="173"/>
                    <a:pt x="1254" y="173"/>
                    <a:pt x="1254" y="173"/>
                  </a:cubicBezTo>
                  <a:cubicBezTo>
                    <a:pt x="1250" y="175"/>
                    <a:pt x="1250" y="175"/>
                    <a:pt x="1250" y="175"/>
                  </a:cubicBezTo>
                  <a:cubicBezTo>
                    <a:pt x="1249" y="177"/>
                    <a:pt x="1249" y="177"/>
                    <a:pt x="1249" y="177"/>
                  </a:cubicBezTo>
                  <a:cubicBezTo>
                    <a:pt x="1249" y="181"/>
                    <a:pt x="1240" y="180"/>
                    <a:pt x="1242" y="184"/>
                  </a:cubicBezTo>
                  <a:cubicBezTo>
                    <a:pt x="1232" y="193"/>
                    <a:pt x="1232" y="193"/>
                    <a:pt x="1232" y="193"/>
                  </a:cubicBezTo>
                  <a:cubicBezTo>
                    <a:pt x="1225" y="200"/>
                    <a:pt x="1225" y="200"/>
                    <a:pt x="1225" y="200"/>
                  </a:cubicBezTo>
                  <a:cubicBezTo>
                    <a:pt x="1223" y="203"/>
                    <a:pt x="1217" y="200"/>
                    <a:pt x="1219" y="208"/>
                  </a:cubicBezTo>
                  <a:cubicBezTo>
                    <a:pt x="1219" y="206"/>
                    <a:pt x="1217" y="208"/>
                    <a:pt x="1217" y="207"/>
                  </a:cubicBezTo>
                  <a:cubicBezTo>
                    <a:pt x="1215" y="209"/>
                    <a:pt x="1215" y="209"/>
                    <a:pt x="1215" y="209"/>
                  </a:cubicBezTo>
                  <a:cubicBezTo>
                    <a:pt x="1219" y="210"/>
                    <a:pt x="1219" y="210"/>
                    <a:pt x="1219" y="210"/>
                  </a:cubicBezTo>
                  <a:cubicBezTo>
                    <a:pt x="1211" y="212"/>
                    <a:pt x="1211" y="212"/>
                    <a:pt x="1211" y="212"/>
                  </a:cubicBezTo>
                  <a:cubicBezTo>
                    <a:pt x="1210" y="214"/>
                    <a:pt x="1210" y="214"/>
                    <a:pt x="1210" y="214"/>
                  </a:cubicBezTo>
                  <a:cubicBezTo>
                    <a:pt x="1214" y="215"/>
                    <a:pt x="1214" y="215"/>
                    <a:pt x="1214" y="215"/>
                  </a:cubicBezTo>
                  <a:cubicBezTo>
                    <a:pt x="1222" y="212"/>
                    <a:pt x="1222" y="212"/>
                    <a:pt x="1222" y="212"/>
                  </a:cubicBezTo>
                  <a:cubicBezTo>
                    <a:pt x="1229" y="211"/>
                    <a:pt x="1229" y="211"/>
                    <a:pt x="1229" y="211"/>
                  </a:cubicBezTo>
                  <a:cubicBezTo>
                    <a:pt x="1230" y="209"/>
                    <a:pt x="1230" y="209"/>
                    <a:pt x="1230" y="209"/>
                  </a:cubicBezTo>
                  <a:cubicBezTo>
                    <a:pt x="1229" y="207"/>
                    <a:pt x="1229" y="207"/>
                    <a:pt x="1229" y="207"/>
                  </a:cubicBezTo>
                  <a:cubicBezTo>
                    <a:pt x="1236" y="207"/>
                    <a:pt x="1236" y="207"/>
                    <a:pt x="1236" y="207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32" y="209"/>
                    <a:pt x="1232" y="209"/>
                    <a:pt x="1232" y="209"/>
                  </a:cubicBezTo>
                  <a:cubicBezTo>
                    <a:pt x="1234" y="210"/>
                    <a:pt x="1234" y="210"/>
                    <a:pt x="1234" y="210"/>
                  </a:cubicBezTo>
                  <a:cubicBezTo>
                    <a:pt x="1249" y="206"/>
                    <a:pt x="1249" y="206"/>
                    <a:pt x="1249" y="206"/>
                  </a:cubicBezTo>
                  <a:cubicBezTo>
                    <a:pt x="1249" y="204"/>
                    <a:pt x="1249" y="204"/>
                    <a:pt x="1249" y="204"/>
                  </a:cubicBezTo>
                  <a:cubicBezTo>
                    <a:pt x="1253" y="206"/>
                    <a:pt x="1253" y="206"/>
                    <a:pt x="1253" y="206"/>
                  </a:cubicBezTo>
                  <a:cubicBezTo>
                    <a:pt x="1262" y="203"/>
                    <a:pt x="1262" y="203"/>
                    <a:pt x="1262" y="203"/>
                  </a:cubicBezTo>
                  <a:cubicBezTo>
                    <a:pt x="1262" y="202"/>
                    <a:pt x="1262" y="202"/>
                    <a:pt x="1262" y="202"/>
                  </a:cubicBezTo>
                  <a:cubicBezTo>
                    <a:pt x="1264" y="204"/>
                    <a:pt x="1264" y="204"/>
                    <a:pt x="1264" y="204"/>
                  </a:cubicBezTo>
                  <a:cubicBezTo>
                    <a:pt x="1265" y="203"/>
                    <a:pt x="1265" y="203"/>
                    <a:pt x="1265" y="203"/>
                  </a:cubicBezTo>
                  <a:cubicBezTo>
                    <a:pt x="1267" y="204"/>
                    <a:pt x="1267" y="204"/>
                    <a:pt x="1267" y="204"/>
                  </a:cubicBezTo>
                  <a:cubicBezTo>
                    <a:pt x="1270" y="201"/>
                    <a:pt x="1270" y="201"/>
                    <a:pt x="1270" y="201"/>
                  </a:cubicBezTo>
                  <a:cubicBezTo>
                    <a:pt x="1273" y="202"/>
                    <a:pt x="1273" y="202"/>
                    <a:pt x="1273" y="202"/>
                  </a:cubicBezTo>
                  <a:cubicBezTo>
                    <a:pt x="1273" y="199"/>
                    <a:pt x="1273" y="199"/>
                    <a:pt x="1273" y="199"/>
                  </a:cubicBezTo>
                  <a:cubicBezTo>
                    <a:pt x="1277" y="201"/>
                    <a:pt x="1277" y="201"/>
                    <a:pt x="1277" y="201"/>
                  </a:cubicBezTo>
                  <a:cubicBezTo>
                    <a:pt x="1278" y="200"/>
                    <a:pt x="1268" y="205"/>
                    <a:pt x="1280" y="198"/>
                  </a:cubicBezTo>
                  <a:cubicBezTo>
                    <a:pt x="1281" y="200"/>
                    <a:pt x="1281" y="200"/>
                    <a:pt x="1281" y="200"/>
                  </a:cubicBezTo>
                  <a:cubicBezTo>
                    <a:pt x="1285" y="194"/>
                    <a:pt x="1285" y="194"/>
                    <a:pt x="1285" y="194"/>
                  </a:cubicBezTo>
                  <a:cubicBezTo>
                    <a:pt x="1288" y="194"/>
                    <a:pt x="1288" y="194"/>
                    <a:pt x="1288" y="194"/>
                  </a:cubicBezTo>
                  <a:cubicBezTo>
                    <a:pt x="1288" y="193"/>
                    <a:pt x="1284" y="199"/>
                    <a:pt x="1288" y="192"/>
                  </a:cubicBezTo>
                  <a:cubicBezTo>
                    <a:pt x="1289" y="194"/>
                    <a:pt x="1282" y="191"/>
                    <a:pt x="1291" y="193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97" y="187"/>
                    <a:pt x="1297" y="187"/>
                    <a:pt x="1297" y="187"/>
                  </a:cubicBezTo>
                  <a:cubicBezTo>
                    <a:pt x="1300" y="184"/>
                    <a:pt x="1300" y="184"/>
                    <a:pt x="1300" y="184"/>
                  </a:cubicBezTo>
                  <a:cubicBezTo>
                    <a:pt x="1299" y="182"/>
                    <a:pt x="1299" y="182"/>
                    <a:pt x="1299" y="182"/>
                  </a:cubicBezTo>
                  <a:cubicBezTo>
                    <a:pt x="1300" y="182"/>
                    <a:pt x="1300" y="182"/>
                    <a:pt x="1300" y="182"/>
                  </a:cubicBezTo>
                  <a:cubicBezTo>
                    <a:pt x="1299" y="179"/>
                    <a:pt x="1299" y="179"/>
                    <a:pt x="1299" y="179"/>
                  </a:cubicBezTo>
                  <a:cubicBezTo>
                    <a:pt x="1304" y="176"/>
                    <a:pt x="1304" y="176"/>
                    <a:pt x="1304" y="176"/>
                  </a:cubicBezTo>
                  <a:cubicBezTo>
                    <a:pt x="1305" y="174"/>
                    <a:pt x="1293" y="182"/>
                    <a:pt x="1308" y="172"/>
                  </a:cubicBezTo>
                  <a:cubicBezTo>
                    <a:pt x="1308" y="172"/>
                    <a:pt x="1302" y="175"/>
                    <a:pt x="1309" y="170"/>
                  </a:cubicBezTo>
                  <a:cubicBezTo>
                    <a:pt x="1310" y="170"/>
                    <a:pt x="1310" y="170"/>
                    <a:pt x="1310" y="170"/>
                  </a:cubicBezTo>
                  <a:cubicBezTo>
                    <a:pt x="1309" y="172"/>
                    <a:pt x="1309" y="172"/>
                    <a:pt x="1309" y="172"/>
                  </a:cubicBezTo>
                  <a:cubicBezTo>
                    <a:pt x="1313" y="175"/>
                    <a:pt x="1313" y="175"/>
                    <a:pt x="1313" y="175"/>
                  </a:cubicBezTo>
                  <a:cubicBezTo>
                    <a:pt x="1314" y="174"/>
                    <a:pt x="1314" y="174"/>
                    <a:pt x="1314" y="174"/>
                  </a:cubicBezTo>
                  <a:cubicBezTo>
                    <a:pt x="1313" y="170"/>
                    <a:pt x="1313" y="170"/>
                    <a:pt x="1313" y="170"/>
                  </a:cubicBezTo>
                  <a:cubicBezTo>
                    <a:pt x="1316" y="169"/>
                    <a:pt x="1316" y="169"/>
                    <a:pt x="1316" y="169"/>
                  </a:cubicBezTo>
                  <a:cubicBezTo>
                    <a:pt x="1317" y="169"/>
                    <a:pt x="1311" y="174"/>
                    <a:pt x="1317" y="165"/>
                  </a:cubicBezTo>
                  <a:cubicBezTo>
                    <a:pt x="1319" y="165"/>
                    <a:pt x="1319" y="165"/>
                    <a:pt x="1319" y="165"/>
                  </a:cubicBezTo>
                  <a:cubicBezTo>
                    <a:pt x="1322" y="164"/>
                    <a:pt x="1302" y="173"/>
                    <a:pt x="1326" y="160"/>
                  </a:cubicBezTo>
                  <a:cubicBezTo>
                    <a:pt x="1335" y="151"/>
                    <a:pt x="1335" y="151"/>
                    <a:pt x="1335" y="151"/>
                  </a:cubicBezTo>
                  <a:cubicBezTo>
                    <a:pt x="1339" y="148"/>
                    <a:pt x="1339" y="148"/>
                    <a:pt x="1339" y="148"/>
                  </a:cubicBezTo>
                  <a:cubicBezTo>
                    <a:pt x="1339" y="146"/>
                    <a:pt x="1328" y="156"/>
                    <a:pt x="1342" y="143"/>
                  </a:cubicBezTo>
                  <a:cubicBezTo>
                    <a:pt x="1335" y="153"/>
                    <a:pt x="1335" y="153"/>
                    <a:pt x="1335" y="153"/>
                  </a:cubicBezTo>
                  <a:cubicBezTo>
                    <a:pt x="1333" y="155"/>
                    <a:pt x="1333" y="155"/>
                    <a:pt x="1333" y="155"/>
                  </a:cubicBezTo>
                  <a:cubicBezTo>
                    <a:pt x="1333" y="158"/>
                    <a:pt x="1333" y="158"/>
                    <a:pt x="1333" y="158"/>
                  </a:cubicBezTo>
                  <a:cubicBezTo>
                    <a:pt x="1322" y="168"/>
                    <a:pt x="1322" y="168"/>
                    <a:pt x="1322" y="168"/>
                  </a:cubicBezTo>
                  <a:cubicBezTo>
                    <a:pt x="1321" y="173"/>
                    <a:pt x="1315" y="172"/>
                    <a:pt x="1315" y="178"/>
                  </a:cubicBezTo>
                  <a:cubicBezTo>
                    <a:pt x="1320" y="179"/>
                    <a:pt x="1320" y="179"/>
                    <a:pt x="1320" y="179"/>
                  </a:cubicBezTo>
                  <a:cubicBezTo>
                    <a:pt x="1317" y="181"/>
                    <a:pt x="1312" y="181"/>
                    <a:pt x="1314" y="185"/>
                  </a:cubicBezTo>
                  <a:cubicBezTo>
                    <a:pt x="1316" y="186"/>
                    <a:pt x="1316" y="186"/>
                    <a:pt x="1316" y="186"/>
                  </a:cubicBezTo>
                  <a:cubicBezTo>
                    <a:pt x="1319" y="183"/>
                    <a:pt x="1319" y="183"/>
                    <a:pt x="1319" y="183"/>
                  </a:cubicBezTo>
                  <a:cubicBezTo>
                    <a:pt x="1319" y="186"/>
                    <a:pt x="1319" y="186"/>
                    <a:pt x="1319" y="186"/>
                  </a:cubicBezTo>
                  <a:cubicBezTo>
                    <a:pt x="1315" y="190"/>
                    <a:pt x="1315" y="190"/>
                    <a:pt x="1315" y="190"/>
                  </a:cubicBezTo>
                  <a:cubicBezTo>
                    <a:pt x="1315" y="191"/>
                    <a:pt x="1315" y="191"/>
                    <a:pt x="1315" y="191"/>
                  </a:cubicBezTo>
                  <a:cubicBezTo>
                    <a:pt x="1320" y="189"/>
                    <a:pt x="1320" y="189"/>
                    <a:pt x="1320" y="189"/>
                  </a:cubicBezTo>
                  <a:cubicBezTo>
                    <a:pt x="1325" y="182"/>
                    <a:pt x="1325" y="182"/>
                    <a:pt x="1325" y="182"/>
                  </a:cubicBezTo>
                  <a:cubicBezTo>
                    <a:pt x="1325" y="185"/>
                    <a:pt x="1325" y="185"/>
                    <a:pt x="1325" y="185"/>
                  </a:cubicBezTo>
                  <a:cubicBezTo>
                    <a:pt x="1327" y="185"/>
                    <a:pt x="1327" y="185"/>
                    <a:pt x="1327" y="185"/>
                  </a:cubicBezTo>
                  <a:cubicBezTo>
                    <a:pt x="1327" y="186"/>
                    <a:pt x="1327" y="186"/>
                    <a:pt x="1327" y="186"/>
                  </a:cubicBezTo>
                  <a:cubicBezTo>
                    <a:pt x="1325" y="186"/>
                    <a:pt x="1326" y="190"/>
                    <a:pt x="1323" y="186"/>
                  </a:cubicBezTo>
                  <a:cubicBezTo>
                    <a:pt x="1320" y="191"/>
                    <a:pt x="1320" y="191"/>
                    <a:pt x="1320" y="191"/>
                  </a:cubicBezTo>
                  <a:cubicBezTo>
                    <a:pt x="1325" y="191"/>
                    <a:pt x="1325" y="191"/>
                    <a:pt x="1325" y="191"/>
                  </a:cubicBezTo>
                  <a:cubicBezTo>
                    <a:pt x="1328" y="188"/>
                    <a:pt x="1328" y="188"/>
                    <a:pt x="1328" y="188"/>
                  </a:cubicBezTo>
                  <a:cubicBezTo>
                    <a:pt x="1333" y="187"/>
                    <a:pt x="1333" y="187"/>
                    <a:pt x="1333" y="187"/>
                  </a:cubicBezTo>
                  <a:cubicBezTo>
                    <a:pt x="1327" y="193"/>
                    <a:pt x="1331" y="193"/>
                    <a:pt x="1319" y="195"/>
                  </a:cubicBezTo>
                  <a:cubicBezTo>
                    <a:pt x="1335" y="193"/>
                    <a:pt x="1335" y="193"/>
                    <a:pt x="1335" y="193"/>
                  </a:cubicBezTo>
                  <a:cubicBezTo>
                    <a:pt x="1340" y="191"/>
                    <a:pt x="1340" y="191"/>
                    <a:pt x="1340" y="191"/>
                  </a:cubicBezTo>
                  <a:cubicBezTo>
                    <a:pt x="1341" y="194"/>
                    <a:pt x="1330" y="191"/>
                    <a:pt x="1346" y="188"/>
                  </a:cubicBezTo>
                  <a:cubicBezTo>
                    <a:pt x="1346" y="188"/>
                    <a:pt x="1347" y="189"/>
                    <a:pt x="1346" y="189"/>
                  </a:cubicBezTo>
                  <a:cubicBezTo>
                    <a:pt x="1351" y="190"/>
                    <a:pt x="1351" y="190"/>
                    <a:pt x="1351" y="190"/>
                  </a:cubicBezTo>
                  <a:cubicBezTo>
                    <a:pt x="1353" y="188"/>
                    <a:pt x="1353" y="188"/>
                    <a:pt x="1353" y="188"/>
                  </a:cubicBezTo>
                  <a:cubicBezTo>
                    <a:pt x="1354" y="189"/>
                    <a:pt x="1354" y="189"/>
                    <a:pt x="1354" y="189"/>
                  </a:cubicBezTo>
                  <a:cubicBezTo>
                    <a:pt x="1358" y="187"/>
                    <a:pt x="1358" y="187"/>
                    <a:pt x="1358" y="187"/>
                  </a:cubicBezTo>
                  <a:cubicBezTo>
                    <a:pt x="1360" y="188"/>
                    <a:pt x="1360" y="188"/>
                    <a:pt x="1360" y="188"/>
                  </a:cubicBezTo>
                  <a:cubicBezTo>
                    <a:pt x="1364" y="186"/>
                    <a:pt x="1364" y="186"/>
                    <a:pt x="1364" y="186"/>
                  </a:cubicBezTo>
                  <a:cubicBezTo>
                    <a:pt x="1369" y="185"/>
                    <a:pt x="1369" y="185"/>
                    <a:pt x="1369" y="185"/>
                  </a:cubicBezTo>
                  <a:cubicBezTo>
                    <a:pt x="1368" y="185"/>
                    <a:pt x="1368" y="185"/>
                    <a:pt x="1368" y="185"/>
                  </a:cubicBezTo>
                  <a:cubicBezTo>
                    <a:pt x="1368" y="188"/>
                    <a:pt x="1368" y="188"/>
                    <a:pt x="1368" y="188"/>
                  </a:cubicBezTo>
                  <a:cubicBezTo>
                    <a:pt x="1372" y="190"/>
                    <a:pt x="1372" y="190"/>
                    <a:pt x="1372" y="190"/>
                  </a:cubicBezTo>
                  <a:cubicBezTo>
                    <a:pt x="1371" y="191"/>
                    <a:pt x="1371" y="191"/>
                    <a:pt x="1371" y="191"/>
                  </a:cubicBezTo>
                  <a:cubicBezTo>
                    <a:pt x="1362" y="190"/>
                    <a:pt x="1362" y="190"/>
                    <a:pt x="1362" y="190"/>
                  </a:cubicBezTo>
                  <a:cubicBezTo>
                    <a:pt x="1358" y="190"/>
                    <a:pt x="1360" y="192"/>
                    <a:pt x="1360" y="194"/>
                  </a:cubicBezTo>
                  <a:cubicBezTo>
                    <a:pt x="1357" y="193"/>
                    <a:pt x="1357" y="193"/>
                    <a:pt x="1357" y="193"/>
                  </a:cubicBezTo>
                  <a:cubicBezTo>
                    <a:pt x="1356" y="193"/>
                    <a:pt x="1356" y="193"/>
                    <a:pt x="1356" y="193"/>
                  </a:cubicBezTo>
                  <a:cubicBezTo>
                    <a:pt x="1348" y="195"/>
                    <a:pt x="1348" y="195"/>
                    <a:pt x="1348" y="195"/>
                  </a:cubicBezTo>
                  <a:cubicBezTo>
                    <a:pt x="1348" y="195"/>
                    <a:pt x="1346" y="196"/>
                    <a:pt x="1349" y="196"/>
                  </a:cubicBezTo>
                  <a:cubicBezTo>
                    <a:pt x="1347" y="196"/>
                    <a:pt x="1347" y="200"/>
                    <a:pt x="1346" y="195"/>
                  </a:cubicBezTo>
                  <a:cubicBezTo>
                    <a:pt x="1344" y="195"/>
                    <a:pt x="1343" y="195"/>
                    <a:pt x="1343" y="198"/>
                  </a:cubicBezTo>
                  <a:cubicBezTo>
                    <a:pt x="1343" y="198"/>
                    <a:pt x="1343" y="198"/>
                    <a:pt x="1343" y="198"/>
                  </a:cubicBezTo>
                  <a:cubicBezTo>
                    <a:pt x="1340" y="197"/>
                    <a:pt x="1340" y="197"/>
                    <a:pt x="1340" y="197"/>
                  </a:cubicBezTo>
                  <a:cubicBezTo>
                    <a:pt x="1339" y="199"/>
                    <a:pt x="1339" y="199"/>
                    <a:pt x="1339" y="199"/>
                  </a:cubicBezTo>
                  <a:cubicBezTo>
                    <a:pt x="1337" y="198"/>
                    <a:pt x="1337" y="198"/>
                    <a:pt x="1337" y="198"/>
                  </a:cubicBezTo>
                  <a:cubicBezTo>
                    <a:pt x="1336" y="200"/>
                    <a:pt x="1332" y="199"/>
                    <a:pt x="1334" y="203"/>
                  </a:cubicBezTo>
                  <a:cubicBezTo>
                    <a:pt x="1332" y="202"/>
                    <a:pt x="1332" y="202"/>
                    <a:pt x="1332" y="202"/>
                  </a:cubicBezTo>
                  <a:cubicBezTo>
                    <a:pt x="1332" y="200"/>
                    <a:pt x="1332" y="200"/>
                    <a:pt x="1332" y="200"/>
                  </a:cubicBezTo>
                  <a:cubicBezTo>
                    <a:pt x="1330" y="199"/>
                    <a:pt x="1331" y="197"/>
                    <a:pt x="1325" y="201"/>
                  </a:cubicBezTo>
                  <a:cubicBezTo>
                    <a:pt x="1324" y="203"/>
                    <a:pt x="1324" y="203"/>
                    <a:pt x="1324" y="203"/>
                  </a:cubicBezTo>
                  <a:cubicBezTo>
                    <a:pt x="1322" y="201"/>
                    <a:pt x="1322" y="201"/>
                    <a:pt x="1322" y="201"/>
                  </a:cubicBezTo>
                  <a:cubicBezTo>
                    <a:pt x="1323" y="201"/>
                    <a:pt x="1318" y="202"/>
                    <a:pt x="1323" y="198"/>
                  </a:cubicBezTo>
                  <a:cubicBezTo>
                    <a:pt x="1318" y="198"/>
                    <a:pt x="1318" y="198"/>
                    <a:pt x="1318" y="198"/>
                  </a:cubicBezTo>
                  <a:cubicBezTo>
                    <a:pt x="1320" y="203"/>
                    <a:pt x="1320" y="203"/>
                    <a:pt x="1320" y="203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0" y="204"/>
                    <a:pt x="1310" y="204"/>
                    <a:pt x="1310" y="204"/>
                  </a:cubicBezTo>
                  <a:cubicBezTo>
                    <a:pt x="1310" y="207"/>
                    <a:pt x="1306" y="208"/>
                    <a:pt x="1303" y="207"/>
                  </a:cubicBezTo>
                  <a:cubicBezTo>
                    <a:pt x="1296" y="209"/>
                    <a:pt x="1296" y="209"/>
                    <a:pt x="1296" y="209"/>
                  </a:cubicBezTo>
                  <a:cubicBezTo>
                    <a:pt x="1293" y="210"/>
                    <a:pt x="1294" y="215"/>
                    <a:pt x="1287" y="216"/>
                  </a:cubicBezTo>
                  <a:cubicBezTo>
                    <a:pt x="1290" y="218"/>
                    <a:pt x="1290" y="218"/>
                    <a:pt x="1290" y="218"/>
                  </a:cubicBezTo>
                  <a:cubicBezTo>
                    <a:pt x="1278" y="227"/>
                    <a:pt x="1278" y="227"/>
                    <a:pt x="1278" y="227"/>
                  </a:cubicBezTo>
                  <a:cubicBezTo>
                    <a:pt x="1277" y="228"/>
                    <a:pt x="1271" y="234"/>
                    <a:pt x="1275" y="233"/>
                  </a:cubicBezTo>
                  <a:cubicBezTo>
                    <a:pt x="1275" y="233"/>
                    <a:pt x="1273" y="235"/>
                    <a:pt x="1277" y="233"/>
                  </a:cubicBezTo>
                  <a:cubicBezTo>
                    <a:pt x="1278" y="231"/>
                    <a:pt x="1278" y="231"/>
                    <a:pt x="1278" y="231"/>
                  </a:cubicBezTo>
                  <a:cubicBezTo>
                    <a:pt x="1281" y="237"/>
                    <a:pt x="1281" y="237"/>
                    <a:pt x="1281" y="237"/>
                  </a:cubicBezTo>
                  <a:cubicBezTo>
                    <a:pt x="1285" y="237"/>
                    <a:pt x="1285" y="237"/>
                    <a:pt x="1285" y="237"/>
                  </a:cubicBezTo>
                  <a:cubicBezTo>
                    <a:pt x="1286" y="236"/>
                    <a:pt x="1286" y="236"/>
                    <a:pt x="1286" y="236"/>
                  </a:cubicBezTo>
                  <a:cubicBezTo>
                    <a:pt x="1283" y="235"/>
                    <a:pt x="1283" y="235"/>
                    <a:pt x="1283" y="235"/>
                  </a:cubicBezTo>
                  <a:cubicBezTo>
                    <a:pt x="1290" y="232"/>
                    <a:pt x="1290" y="232"/>
                    <a:pt x="1290" y="232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94" y="231"/>
                    <a:pt x="1294" y="231"/>
                    <a:pt x="1294" y="231"/>
                  </a:cubicBezTo>
                  <a:cubicBezTo>
                    <a:pt x="1293" y="230"/>
                    <a:pt x="1292" y="236"/>
                    <a:pt x="1292" y="229"/>
                  </a:cubicBezTo>
                  <a:cubicBezTo>
                    <a:pt x="1296" y="231"/>
                    <a:pt x="1296" y="231"/>
                    <a:pt x="1296" y="231"/>
                  </a:cubicBezTo>
                  <a:cubicBezTo>
                    <a:pt x="1302" y="231"/>
                    <a:pt x="1302" y="231"/>
                    <a:pt x="1302" y="231"/>
                  </a:cubicBezTo>
                  <a:cubicBezTo>
                    <a:pt x="1304" y="230"/>
                    <a:pt x="1304" y="230"/>
                    <a:pt x="1304" y="230"/>
                  </a:cubicBezTo>
                  <a:cubicBezTo>
                    <a:pt x="1310" y="228"/>
                    <a:pt x="1310" y="228"/>
                    <a:pt x="1310" y="228"/>
                  </a:cubicBezTo>
                  <a:cubicBezTo>
                    <a:pt x="1309" y="231"/>
                    <a:pt x="1309" y="231"/>
                    <a:pt x="1309" y="231"/>
                  </a:cubicBezTo>
                  <a:cubicBezTo>
                    <a:pt x="1311" y="232"/>
                    <a:pt x="1311" y="232"/>
                    <a:pt x="1311" y="232"/>
                  </a:cubicBezTo>
                  <a:cubicBezTo>
                    <a:pt x="1324" y="230"/>
                    <a:pt x="1324" y="230"/>
                    <a:pt x="1324" y="230"/>
                  </a:cubicBezTo>
                  <a:cubicBezTo>
                    <a:pt x="1342" y="226"/>
                    <a:pt x="1342" y="226"/>
                    <a:pt x="1342" y="226"/>
                  </a:cubicBezTo>
                  <a:cubicBezTo>
                    <a:pt x="1349" y="224"/>
                    <a:pt x="1349" y="224"/>
                    <a:pt x="1349" y="224"/>
                  </a:cubicBezTo>
                  <a:cubicBezTo>
                    <a:pt x="1350" y="224"/>
                    <a:pt x="1350" y="224"/>
                    <a:pt x="1350" y="224"/>
                  </a:cubicBezTo>
                  <a:cubicBezTo>
                    <a:pt x="1353" y="222"/>
                    <a:pt x="1353" y="222"/>
                    <a:pt x="1353" y="222"/>
                  </a:cubicBezTo>
                  <a:cubicBezTo>
                    <a:pt x="1346" y="221"/>
                    <a:pt x="1346" y="221"/>
                    <a:pt x="1346" y="221"/>
                  </a:cubicBezTo>
                  <a:cubicBezTo>
                    <a:pt x="1350" y="220"/>
                    <a:pt x="1350" y="220"/>
                    <a:pt x="1350" y="220"/>
                  </a:cubicBezTo>
                  <a:cubicBezTo>
                    <a:pt x="1352" y="219"/>
                    <a:pt x="1352" y="219"/>
                    <a:pt x="1352" y="219"/>
                  </a:cubicBezTo>
                  <a:cubicBezTo>
                    <a:pt x="1361" y="217"/>
                    <a:pt x="1361" y="217"/>
                    <a:pt x="1361" y="217"/>
                  </a:cubicBezTo>
                  <a:cubicBezTo>
                    <a:pt x="1362" y="215"/>
                    <a:pt x="1362" y="215"/>
                    <a:pt x="1362" y="215"/>
                  </a:cubicBezTo>
                  <a:cubicBezTo>
                    <a:pt x="1367" y="216"/>
                    <a:pt x="1367" y="216"/>
                    <a:pt x="1367" y="216"/>
                  </a:cubicBezTo>
                  <a:cubicBezTo>
                    <a:pt x="1369" y="216"/>
                    <a:pt x="1369" y="216"/>
                    <a:pt x="1369" y="216"/>
                  </a:cubicBezTo>
                  <a:cubicBezTo>
                    <a:pt x="1371" y="214"/>
                    <a:pt x="1371" y="214"/>
                    <a:pt x="1371" y="214"/>
                  </a:cubicBezTo>
                  <a:cubicBezTo>
                    <a:pt x="1377" y="213"/>
                    <a:pt x="1377" y="213"/>
                    <a:pt x="1377" y="213"/>
                  </a:cubicBezTo>
                  <a:cubicBezTo>
                    <a:pt x="1376" y="211"/>
                    <a:pt x="1376" y="211"/>
                    <a:pt x="1376" y="211"/>
                  </a:cubicBezTo>
                  <a:cubicBezTo>
                    <a:pt x="1378" y="211"/>
                    <a:pt x="1378" y="211"/>
                    <a:pt x="1378" y="211"/>
                  </a:cubicBezTo>
                  <a:cubicBezTo>
                    <a:pt x="1381" y="213"/>
                    <a:pt x="1381" y="213"/>
                    <a:pt x="1381" y="213"/>
                  </a:cubicBezTo>
                  <a:cubicBezTo>
                    <a:pt x="1388" y="210"/>
                    <a:pt x="1388" y="210"/>
                    <a:pt x="1388" y="210"/>
                  </a:cubicBezTo>
                  <a:cubicBezTo>
                    <a:pt x="1390" y="210"/>
                    <a:pt x="1390" y="210"/>
                    <a:pt x="1390" y="210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1392" y="212"/>
                    <a:pt x="1392" y="212"/>
                    <a:pt x="1392" y="212"/>
                  </a:cubicBezTo>
                  <a:cubicBezTo>
                    <a:pt x="1402" y="207"/>
                    <a:pt x="1402" y="207"/>
                    <a:pt x="1402" y="207"/>
                  </a:cubicBezTo>
                  <a:cubicBezTo>
                    <a:pt x="1405" y="209"/>
                    <a:pt x="1405" y="209"/>
                    <a:pt x="1405" y="209"/>
                  </a:cubicBezTo>
                  <a:cubicBezTo>
                    <a:pt x="1409" y="208"/>
                    <a:pt x="1409" y="208"/>
                    <a:pt x="1409" y="208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6" y="203"/>
                    <a:pt x="1416" y="203"/>
                    <a:pt x="1416" y="203"/>
                  </a:cubicBezTo>
                  <a:cubicBezTo>
                    <a:pt x="1424" y="203"/>
                    <a:pt x="1424" y="203"/>
                    <a:pt x="1424" y="203"/>
                  </a:cubicBezTo>
                  <a:cubicBezTo>
                    <a:pt x="1416" y="206"/>
                    <a:pt x="1416" y="206"/>
                    <a:pt x="1416" y="206"/>
                  </a:cubicBezTo>
                  <a:cubicBezTo>
                    <a:pt x="1412" y="208"/>
                    <a:pt x="1417" y="200"/>
                    <a:pt x="1411" y="208"/>
                  </a:cubicBezTo>
                  <a:cubicBezTo>
                    <a:pt x="1412" y="209"/>
                    <a:pt x="1412" y="209"/>
                    <a:pt x="1412" y="209"/>
                  </a:cubicBezTo>
                  <a:cubicBezTo>
                    <a:pt x="1408" y="211"/>
                    <a:pt x="1408" y="211"/>
                    <a:pt x="1408" y="211"/>
                  </a:cubicBezTo>
                  <a:cubicBezTo>
                    <a:pt x="1411" y="212"/>
                    <a:pt x="1411" y="212"/>
                    <a:pt x="1411" y="212"/>
                  </a:cubicBezTo>
                  <a:cubicBezTo>
                    <a:pt x="1420" y="210"/>
                    <a:pt x="1420" y="210"/>
                    <a:pt x="1420" y="210"/>
                  </a:cubicBezTo>
                  <a:cubicBezTo>
                    <a:pt x="1420" y="209"/>
                    <a:pt x="1420" y="209"/>
                    <a:pt x="1423" y="211"/>
                  </a:cubicBezTo>
                  <a:cubicBezTo>
                    <a:pt x="1425" y="209"/>
                    <a:pt x="1425" y="209"/>
                    <a:pt x="1425" y="209"/>
                  </a:cubicBezTo>
                  <a:cubicBezTo>
                    <a:pt x="1425" y="210"/>
                    <a:pt x="1425" y="210"/>
                    <a:pt x="1425" y="210"/>
                  </a:cubicBezTo>
                  <a:cubicBezTo>
                    <a:pt x="1423" y="211"/>
                    <a:pt x="1423" y="211"/>
                    <a:pt x="1423" y="211"/>
                  </a:cubicBezTo>
                  <a:cubicBezTo>
                    <a:pt x="1422" y="211"/>
                    <a:pt x="1421" y="208"/>
                    <a:pt x="1419" y="211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0" y="213"/>
                    <a:pt x="1423" y="205"/>
                    <a:pt x="1416" y="214"/>
                  </a:cubicBezTo>
                  <a:cubicBezTo>
                    <a:pt x="1409" y="213"/>
                    <a:pt x="1409" y="213"/>
                    <a:pt x="1409" y="213"/>
                  </a:cubicBezTo>
                  <a:cubicBezTo>
                    <a:pt x="1407" y="215"/>
                    <a:pt x="1404" y="210"/>
                    <a:pt x="1406" y="215"/>
                  </a:cubicBezTo>
                  <a:cubicBezTo>
                    <a:pt x="1404" y="213"/>
                    <a:pt x="1404" y="213"/>
                    <a:pt x="1404" y="213"/>
                  </a:cubicBezTo>
                  <a:cubicBezTo>
                    <a:pt x="1403" y="215"/>
                    <a:pt x="1403" y="215"/>
                    <a:pt x="1403" y="215"/>
                  </a:cubicBezTo>
                  <a:cubicBezTo>
                    <a:pt x="1398" y="214"/>
                    <a:pt x="1398" y="214"/>
                    <a:pt x="1398" y="214"/>
                  </a:cubicBezTo>
                  <a:cubicBezTo>
                    <a:pt x="1388" y="217"/>
                    <a:pt x="1388" y="217"/>
                    <a:pt x="1388" y="217"/>
                  </a:cubicBezTo>
                  <a:cubicBezTo>
                    <a:pt x="1384" y="219"/>
                    <a:pt x="1384" y="219"/>
                    <a:pt x="1384" y="219"/>
                  </a:cubicBezTo>
                  <a:cubicBezTo>
                    <a:pt x="1381" y="219"/>
                    <a:pt x="1381" y="219"/>
                    <a:pt x="1381" y="219"/>
                  </a:cubicBezTo>
                  <a:cubicBezTo>
                    <a:pt x="1367" y="223"/>
                    <a:pt x="1367" y="223"/>
                    <a:pt x="1367" y="223"/>
                  </a:cubicBezTo>
                  <a:cubicBezTo>
                    <a:pt x="1365" y="223"/>
                    <a:pt x="1365" y="223"/>
                    <a:pt x="1365" y="223"/>
                  </a:cubicBezTo>
                  <a:cubicBezTo>
                    <a:pt x="1363" y="223"/>
                    <a:pt x="1363" y="223"/>
                    <a:pt x="1363" y="223"/>
                  </a:cubicBezTo>
                  <a:cubicBezTo>
                    <a:pt x="1360" y="224"/>
                    <a:pt x="1360" y="224"/>
                    <a:pt x="1360" y="224"/>
                  </a:cubicBezTo>
                  <a:cubicBezTo>
                    <a:pt x="1359" y="226"/>
                    <a:pt x="1359" y="226"/>
                    <a:pt x="1359" y="226"/>
                  </a:cubicBezTo>
                  <a:cubicBezTo>
                    <a:pt x="1361" y="226"/>
                    <a:pt x="1361" y="226"/>
                    <a:pt x="1361" y="226"/>
                  </a:cubicBezTo>
                  <a:cubicBezTo>
                    <a:pt x="1346" y="229"/>
                    <a:pt x="1346" y="229"/>
                    <a:pt x="1346" y="229"/>
                  </a:cubicBezTo>
                  <a:cubicBezTo>
                    <a:pt x="1347" y="230"/>
                    <a:pt x="1347" y="230"/>
                    <a:pt x="1347" y="230"/>
                  </a:cubicBezTo>
                  <a:cubicBezTo>
                    <a:pt x="1345" y="227"/>
                    <a:pt x="1342" y="231"/>
                    <a:pt x="1336" y="231"/>
                  </a:cubicBezTo>
                  <a:cubicBezTo>
                    <a:pt x="1328" y="231"/>
                    <a:pt x="1328" y="231"/>
                    <a:pt x="1328" y="231"/>
                  </a:cubicBezTo>
                  <a:cubicBezTo>
                    <a:pt x="1309" y="235"/>
                    <a:pt x="1309" y="235"/>
                    <a:pt x="1309" y="235"/>
                  </a:cubicBezTo>
                  <a:cubicBezTo>
                    <a:pt x="1299" y="238"/>
                    <a:pt x="1299" y="238"/>
                    <a:pt x="1299" y="238"/>
                  </a:cubicBezTo>
                  <a:cubicBezTo>
                    <a:pt x="1303" y="234"/>
                    <a:pt x="1292" y="238"/>
                    <a:pt x="1302" y="234"/>
                  </a:cubicBezTo>
                  <a:cubicBezTo>
                    <a:pt x="1301" y="233"/>
                    <a:pt x="1301" y="233"/>
                    <a:pt x="1301" y="233"/>
                  </a:cubicBezTo>
                  <a:cubicBezTo>
                    <a:pt x="1298" y="234"/>
                    <a:pt x="1298" y="234"/>
                    <a:pt x="1298" y="234"/>
                  </a:cubicBezTo>
                  <a:cubicBezTo>
                    <a:pt x="1296" y="235"/>
                    <a:pt x="1296" y="235"/>
                    <a:pt x="1296" y="235"/>
                  </a:cubicBezTo>
                  <a:cubicBezTo>
                    <a:pt x="1297" y="236"/>
                    <a:pt x="1297" y="236"/>
                    <a:pt x="1297" y="236"/>
                  </a:cubicBezTo>
                  <a:cubicBezTo>
                    <a:pt x="1297" y="238"/>
                    <a:pt x="1297" y="238"/>
                    <a:pt x="1297" y="238"/>
                  </a:cubicBezTo>
                  <a:cubicBezTo>
                    <a:pt x="1291" y="240"/>
                    <a:pt x="1291" y="240"/>
                    <a:pt x="1291" y="240"/>
                  </a:cubicBezTo>
                  <a:cubicBezTo>
                    <a:pt x="1286" y="240"/>
                    <a:pt x="1286" y="240"/>
                    <a:pt x="1286" y="240"/>
                  </a:cubicBezTo>
                  <a:cubicBezTo>
                    <a:pt x="1283" y="242"/>
                    <a:pt x="1279" y="246"/>
                    <a:pt x="1278" y="246"/>
                  </a:cubicBezTo>
                  <a:cubicBezTo>
                    <a:pt x="1279" y="243"/>
                    <a:pt x="1279" y="243"/>
                    <a:pt x="1279" y="243"/>
                  </a:cubicBezTo>
                  <a:cubicBezTo>
                    <a:pt x="1276" y="242"/>
                    <a:pt x="1276" y="242"/>
                    <a:pt x="1276" y="242"/>
                  </a:cubicBezTo>
                  <a:cubicBezTo>
                    <a:pt x="1267" y="245"/>
                    <a:pt x="1267" y="245"/>
                    <a:pt x="1267" y="245"/>
                  </a:cubicBezTo>
                  <a:cubicBezTo>
                    <a:pt x="1265" y="246"/>
                    <a:pt x="1265" y="246"/>
                    <a:pt x="1265" y="246"/>
                  </a:cubicBezTo>
                  <a:cubicBezTo>
                    <a:pt x="1266" y="247"/>
                    <a:pt x="1266" y="247"/>
                    <a:pt x="1266" y="247"/>
                  </a:cubicBezTo>
                  <a:cubicBezTo>
                    <a:pt x="1257" y="248"/>
                    <a:pt x="1257" y="248"/>
                    <a:pt x="1257" y="248"/>
                  </a:cubicBezTo>
                  <a:cubicBezTo>
                    <a:pt x="1254" y="252"/>
                    <a:pt x="1254" y="252"/>
                    <a:pt x="1254" y="252"/>
                  </a:cubicBezTo>
                  <a:cubicBezTo>
                    <a:pt x="1258" y="252"/>
                    <a:pt x="1258" y="252"/>
                    <a:pt x="1258" y="252"/>
                  </a:cubicBezTo>
                  <a:cubicBezTo>
                    <a:pt x="1259" y="252"/>
                    <a:pt x="1259" y="252"/>
                    <a:pt x="1259" y="252"/>
                  </a:cubicBezTo>
                  <a:cubicBezTo>
                    <a:pt x="1255" y="256"/>
                    <a:pt x="1255" y="256"/>
                    <a:pt x="1255" y="256"/>
                  </a:cubicBezTo>
                  <a:cubicBezTo>
                    <a:pt x="1253" y="256"/>
                    <a:pt x="1270" y="247"/>
                    <a:pt x="1249" y="257"/>
                  </a:cubicBezTo>
                  <a:cubicBezTo>
                    <a:pt x="1249" y="259"/>
                    <a:pt x="1249" y="259"/>
                    <a:pt x="1249" y="259"/>
                  </a:cubicBezTo>
                  <a:cubicBezTo>
                    <a:pt x="1256" y="263"/>
                    <a:pt x="1256" y="263"/>
                    <a:pt x="1256" y="263"/>
                  </a:cubicBezTo>
                  <a:cubicBezTo>
                    <a:pt x="1259" y="263"/>
                    <a:pt x="1259" y="263"/>
                    <a:pt x="1259" y="263"/>
                  </a:cubicBezTo>
                  <a:cubicBezTo>
                    <a:pt x="1259" y="260"/>
                    <a:pt x="1259" y="260"/>
                    <a:pt x="1259" y="260"/>
                  </a:cubicBezTo>
                  <a:cubicBezTo>
                    <a:pt x="1263" y="258"/>
                    <a:pt x="1263" y="258"/>
                    <a:pt x="1263" y="258"/>
                  </a:cubicBezTo>
                  <a:cubicBezTo>
                    <a:pt x="1267" y="259"/>
                    <a:pt x="1267" y="259"/>
                    <a:pt x="1267" y="259"/>
                  </a:cubicBezTo>
                  <a:cubicBezTo>
                    <a:pt x="1268" y="261"/>
                    <a:pt x="1268" y="261"/>
                    <a:pt x="1268" y="261"/>
                  </a:cubicBezTo>
                  <a:cubicBezTo>
                    <a:pt x="1272" y="260"/>
                    <a:pt x="1272" y="260"/>
                    <a:pt x="1272" y="260"/>
                  </a:cubicBezTo>
                  <a:cubicBezTo>
                    <a:pt x="1276" y="256"/>
                    <a:pt x="1276" y="256"/>
                    <a:pt x="1276" y="256"/>
                  </a:cubicBezTo>
                  <a:cubicBezTo>
                    <a:pt x="1269" y="250"/>
                    <a:pt x="1269" y="250"/>
                    <a:pt x="1269" y="250"/>
                  </a:cubicBezTo>
                  <a:cubicBezTo>
                    <a:pt x="1281" y="254"/>
                    <a:pt x="1281" y="254"/>
                    <a:pt x="1281" y="254"/>
                  </a:cubicBezTo>
                  <a:cubicBezTo>
                    <a:pt x="1285" y="252"/>
                    <a:pt x="1285" y="252"/>
                    <a:pt x="1285" y="252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90" y="248"/>
                    <a:pt x="1290" y="248"/>
                    <a:pt x="1290" y="248"/>
                  </a:cubicBezTo>
                  <a:cubicBezTo>
                    <a:pt x="1290" y="247"/>
                    <a:pt x="1290" y="247"/>
                    <a:pt x="1290" y="247"/>
                  </a:cubicBezTo>
                  <a:cubicBezTo>
                    <a:pt x="1294" y="249"/>
                    <a:pt x="1294" y="249"/>
                    <a:pt x="1294" y="249"/>
                  </a:cubicBezTo>
                  <a:cubicBezTo>
                    <a:pt x="1295" y="247"/>
                    <a:pt x="1300" y="254"/>
                    <a:pt x="1296" y="245"/>
                  </a:cubicBezTo>
                  <a:cubicBezTo>
                    <a:pt x="1299" y="249"/>
                    <a:pt x="1299" y="249"/>
                    <a:pt x="1299" y="249"/>
                  </a:cubicBezTo>
                  <a:cubicBezTo>
                    <a:pt x="1297" y="249"/>
                    <a:pt x="1297" y="249"/>
                    <a:pt x="1297" y="249"/>
                  </a:cubicBezTo>
                  <a:cubicBezTo>
                    <a:pt x="1292" y="251"/>
                    <a:pt x="1292" y="251"/>
                    <a:pt x="1292" y="251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88" y="254"/>
                    <a:pt x="1288" y="254"/>
                    <a:pt x="1288" y="254"/>
                  </a:cubicBezTo>
                  <a:cubicBezTo>
                    <a:pt x="1284" y="253"/>
                    <a:pt x="1290" y="258"/>
                    <a:pt x="1284" y="254"/>
                  </a:cubicBezTo>
                  <a:cubicBezTo>
                    <a:pt x="1284" y="257"/>
                    <a:pt x="1277" y="254"/>
                    <a:pt x="1285" y="258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2" y="257"/>
                    <a:pt x="1292" y="257"/>
                    <a:pt x="1292" y="257"/>
                  </a:cubicBezTo>
                  <a:cubicBezTo>
                    <a:pt x="1306" y="252"/>
                    <a:pt x="1306" y="252"/>
                    <a:pt x="1306" y="252"/>
                  </a:cubicBezTo>
                  <a:cubicBezTo>
                    <a:pt x="1321" y="249"/>
                    <a:pt x="1321" y="249"/>
                    <a:pt x="1321" y="249"/>
                  </a:cubicBezTo>
                  <a:cubicBezTo>
                    <a:pt x="1327" y="248"/>
                    <a:pt x="1327" y="248"/>
                    <a:pt x="1327" y="248"/>
                  </a:cubicBezTo>
                  <a:cubicBezTo>
                    <a:pt x="1326" y="249"/>
                    <a:pt x="1324" y="250"/>
                    <a:pt x="1327" y="251"/>
                  </a:cubicBezTo>
                  <a:cubicBezTo>
                    <a:pt x="1329" y="250"/>
                    <a:pt x="1329" y="250"/>
                    <a:pt x="1329" y="250"/>
                  </a:cubicBezTo>
                  <a:cubicBezTo>
                    <a:pt x="1328" y="248"/>
                    <a:pt x="1328" y="248"/>
                    <a:pt x="1328" y="248"/>
                  </a:cubicBezTo>
                  <a:cubicBezTo>
                    <a:pt x="1335" y="249"/>
                    <a:pt x="1335" y="249"/>
                    <a:pt x="1335" y="249"/>
                  </a:cubicBezTo>
                  <a:cubicBezTo>
                    <a:pt x="1336" y="247"/>
                    <a:pt x="1336" y="247"/>
                    <a:pt x="1336" y="247"/>
                  </a:cubicBezTo>
                  <a:cubicBezTo>
                    <a:pt x="1346" y="245"/>
                    <a:pt x="1346" y="245"/>
                    <a:pt x="1346" y="245"/>
                  </a:cubicBezTo>
                  <a:cubicBezTo>
                    <a:pt x="1354" y="245"/>
                    <a:pt x="1354" y="245"/>
                    <a:pt x="1354" y="245"/>
                  </a:cubicBezTo>
                  <a:cubicBezTo>
                    <a:pt x="1377" y="239"/>
                    <a:pt x="1377" y="239"/>
                    <a:pt x="1377" y="239"/>
                  </a:cubicBezTo>
                  <a:cubicBezTo>
                    <a:pt x="1379" y="238"/>
                    <a:pt x="1379" y="238"/>
                    <a:pt x="1379" y="238"/>
                  </a:cubicBezTo>
                  <a:cubicBezTo>
                    <a:pt x="1389" y="236"/>
                    <a:pt x="1389" y="236"/>
                    <a:pt x="1389" y="236"/>
                  </a:cubicBezTo>
                  <a:cubicBezTo>
                    <a:pt x="1389" y="234"/>
                    <a:pt x="1389" y="234"/>
                    <a:pt x="1389" y="234"/>
                  </a:cubicBezTo>
                  <a:cubicBezTo>
                    <a:pt x="1392" y="232"/>
                    <a:pt x="1392" y="232"/>
                    <a:pt x="1392" y="232"/>
                  </a:cubicBezTo>
                  <a:cubicBezTo>
                    <a:pt x="1393" y="234"/>
                    <a:pt x="1393" y="234"/>
                    <a:pt x="1393" y="234"/>
                  </a:cubicBezTo>
                  <a:cubicBezTo>
                    <a:pt x="1392" y="236"/>
                    <a:pt x="1392" y="236"/>
                    <a:pt x="1392" y="236"/>
                  </a:cubicBezTo>
                  <a:cubicBezTo>
                    <a:pt x="1384" y="238"/>
                    <a:pt x="1384" y="238"/>
                    <a:pt x="1384" y="238"/>
                  </a:cubicBezTo>
                  <a:cubicBezTo>
                    <a:pt x="1391" y="240"/>
                    <a:pt x="1391" y="240"/>
                    <a:pt x="1391" y="240"/>
                  </a:cubicBezTo>
                  <a:cubicBezTo>
                    <a:pt x="1396" y="235"/>
                    <a:pt x="1396" y="235"/>
                    <a:pt x="1396" y="235"/>
                  </a:cubicBezTo>
                  <a:cubicBezTo>
                    <a:pt x="1397" y="238"/>
                    <a:pt x="1397" y="238"/>
                    <a:pt x="1397" y="238"/>
                  </a:cubicBezTo>
                  <a:cubicBezTo>
                    <a:pt x="1403" y="239"/>
                    <a:pt x="1403" y="239"/>
                    <a:pt x="1403" y="239"/>
                  </a:cubicBezTo>
                  <a:cubicBezTo>
                    <a:pt x="1402" y="241"/>
                    <a:pt x="1402" y="241"/>
                    <a:pt x="1402" y="241"/>
                  </a:cubicBezTo>
                  <a:cubicBezTo>
                    <a:pt x="1409" y="242"/>
                    <a:pt x="1409" y="242"/>
                    <a:pt x="1409" y="242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4" y="239"/>
                    <a:pt x="1424" y="239"/>
                    <a:pt x="1424" y="239"/>
                  </a:cubicBezTo>
                  <a:cubicBezTo>
                    <a:pt x="1423" y="238"/>
                    <a:pt x="1423" y="238"/>
                    <a:pt x="1423" y="238"/>
                  </a:cubicBezTo>
                  <a:cubicBezTo>
                    <a:pt x="1426" y="238"/>
                    <a:pt x="1426" y="238"/>
                    <a:pt x="1426" y="238"/>
                  </a:cubicBezTo>
                  <a:cubicBezTo>
                    <a:pt x="1426" y="240"/>
                    <a:pt x="1425" y="233"/>
                    <a:pt x="1428" y="240"/>
                  </a:cubicBezTo>
                  <a:cubicBezTo>
                    <a:pt x="1435" y="240"/>
                    <a:pt x="1435" y="240"/>
                    <a:pt x="1435" y="240"/>
                  </a:cubicBezTo>
                  <a:cubicBezTo>
                    <a:pt x="1447" y="239"/>
                    <a:pt x="1447" y="239"/>
                    <a:pt x="1447" y="239"/>
                  </a:cubicBezTo>
                  <a:cubicBezTo>
                    <a:pt x="1454" y="239"/>
                    <a:pt x="1454" y="239"/>
                    <a:pt x="1454" y="239"/>
                  </a:cubicBezTo>
                  <a:cubicBezTo>
                    <a:pt x="1454" y="239"/>
                    <a:pt x="1451" y="241"/>
                    <a:pt x="1454" y="237"/>
                  </a:cubicBezTo>
                  <a:cubicBezTo>
                    <a:pt x="1457" y="239"/>
                    <a:pt x="1457" y="239"/>
                    <a:pt x="1457" y="239"/>
                  </a:cubicBezTo>
                  <a:cubicBezTo>
                    <a:pt x="1461" y="238"/>
                    <a:pt x="1461" y="238"/>
                    <a:pt x="1461" y="238"/>
                  </a:cubicBezTo>
                  <a:cubicBezTo>
                    <a:pt x="1480" y="240"/>
                    <a:pt x="1480" y="240"/>
                    <a:pt x="1480" y="240"/>
                  </a:cubicBezTo>
                  <a:cubicBezTo>
                    <a:pt x="1488" y="241"/>
                    <a:pt x="1488" y="241"/>
                    <a:pt x="1488" y="241"/>
                  </a:cubicBezTo>
                  <a:cubicBezTo>
                    <a:pt x="1492" y="242"/>
                    <a:pt x="1492" y="242"/>
                    <a:pt x="1492" y="242"/>
                  </a:cubicBezTo>
                  <a:cubicBezTo>
                    <a:pt x="1490" y="243"/>
                    <a:pt x="1490" y="243"/>
                    <a:pt x="1490" y="243"/>
                  </a:cubicBezTo>
                  <a:cubicBezTo>
                    <a:pt x="1490" y="244"/>
                    <a:pt x="1489" y="244"/>
                    <a:pt x="1493" y="245"/>
                  </a:cubicBezTo>
                  <a:cubicBezTo>
                    <a:pt x="1493" y="245"/>
                    <a:pt x="1493" y="245"/>
                    <a:pt x="1493" y="245"/>
                  </a:cubicBezTo>
                  <a:cubicBezTo>
                    <a:pt x="1494" y="242"/>
                    <a:pt x="1494" y="242"/>
                    <a:pt x="1494" y="242"/>
                  </a:cubicBezTo>
                  <a:cubicBezTo>
                    <a:pt x="1498" y="244"/>
                    <a:pt x="1498" y="244"/>
                    <a:pt x="1498" y="244"/>
                  </a:cubicBezTo>
                  <a:cubicBezTo>
                    <a:pt x="1497" y="248"/>
                    <a:pt x="1497" y="248"/>
                    <a:pt x="1497" y="248"/>
                  </a:cubicBezTo>
                  <a:cubicBezTo>
                    <a:pt x="1494" y="249"/>
                    <a:pt x="1494" y="249"/>
                    <a:pt x="1494" y="249"/>
                  </a:cubicBezTo>
                  <a:cubicBezTo>
                    <a:pt x="1488" y="256"/>
                    <a:pt x="1488" y="256"/>
                    <a:pt x="1488" y="256"/>
                  </a:cubicBezTo>
                  <a:cubicBezTo>
                    <a:pt x="1468" y="267"/>
                    <a:pt x="1468" y="267"/>
                    <a:pt x="1468" y="267"/>
                  </a:cubicBezTo>
                  <a:cubicBezTo>
                    <a:pt x="1469" y="269"/>
                    <a:pt x="1466" y="268"/>
                    <a:pt x="1466" y="270"/>
                  </a:cubicBezTo>
                  <a:cubicBezTo>
                    <a:pt x="1464" y="268"/>
                    <a:pt x="1464" y="268"/>
                    <a:pt x="1464" y="268"/>
                  </a:cubicBezTo>
                  <a:cubicBezTo>
                    <a:pt x="1457" y="272"/>
                    <a:pt x="1457" y="272"/>
                    <a:pt x="1457" y="272"/>
                  </a:cubicBezTo>
                  <a:cubicBezTo>
                    <a:pt x="1454" y="270"/>
                    <a:pt x="1454" y="270"/>
                    <a:pt x="1454" y="270"/>
                  </a:cubicBezTo>
                  <a:cubicBezTo>
                    <a:pt x="1452" y="272"/>
                    <a:pt x="1452" y="272"/>
                    <a:pt x="1452" y="272"/>
                  </a:cubicBezTo>
                  <a:cubicBezTo>
                    <a:pt x="1454" y="273"/>
                    <a:pt x="1454" y="273"/>
                    <a:pt x="1454" y="273"/>
                  </a:cubicBezTo>
                  <a:cubicBezTo>
                    <a:pt x="1452" y="274"/>
                    <a:pt x="1452" y="274"/>
                    <a:pt x="1452" y="274"/>
                  </a:cubicBezTo>
                  <a:cubicBezTo>
                    <a:pt x="1457" y="275"/>
                    <a:pt x="1457" y="275"/>
                    <a:pt x="1457" y="275"/>
                  </a:cubicBezTo>
                  <a:cubicBezTo>
                    <a:pt x="1468" y="272"/>
                    <a:pt x="1468" y="272"/>
                    <a:pt x="1468" y="272"/>
                  </a:cubicBezTo>
                  <a:cubicBezTo>
                    <a:pt x="1470" y="275"/>
                    <a:pt x="1470" y="275"/>
                    <a:pt x="1470" y="275"/>
                  </a:cubicBezTo>
                  <a:cubicBezTo>
                    <a:pt x="1470" y="276"/>
                    <a:pt x="1469" y="277"/>
                    <a:pt x="1471" y="278"/>
                  </a:cubicBezTo>
                  <a:cubicBezTo>
                    <a:pt x="1474" y="275"/>
                    <a:pt x="1474" y="275"/>
                    <a:pt x="1474" y="275"/>
                  </a:cubicBezTo>
                  <a:cubicBezTo>
                    <a:pt x="1473" y="275"/>
                    <a:pt x="1473" y="275"/>
                    <a:pt x="1473" y="275"/>
                  </a:cubicBezTo>
                  <a:cubicBezTo>
                    <a:pt x="1475" y="273"/>
                    <a:pt x="1475" y="273"/>
                    <a:pt x="1475" y="273"/>
                  </a:cubicBezTo>
                  <a:cubicBezTo>
                    <a:pt x="1476" y="274"/>
                    <a:pt x="1476" y="274"/>
                    <a:pt x="1476" y="274"/>
                  </a:cubicBezTo>
                  <a:cubicBezTo>
                    <a:pt x="1477" y="271"/>
                    <a:pt x="1477" y="271"/>
                    <a:pt x="1477" y="271"/>
                  </a:cubicBezTo>
                  <a:cubicBezTo>
                    <a:pt x="1479" y="273"/>
                    <a:pt x="1479" y="273"/>
                    <a:pt x="1479" y="273"/>
                  </a:cubicBezTo>
                  <a:cubicBezTo>
                    <a:pt x="1479" y="274"/>
                    <a:pt x="1479" y="274"/>
                    <a:pt x="1479" y="274"/>
                  </a:cubicBezTo>
                  <a:cubicBezTo>
                    <a:pt x="1482" y="272"/>
                    <a:pt x="1482" y="272"/>
                    <a:pt x="1482" y="272"/>
                  </a:cubicBezTo>
                  <a:cubicBezTo>
                    <a:pt x="1485" y="273"/>
                    <a:pt x="1485" y="273"/>
                    <a:pt x="1485" y="273"/>
                  </a:cubicBezTo>
                  <a:cubicBezTo>
                    <a:pt x="1484" y="275"/>
                    <a:pt x="1484" y="275"/>
                    <a:pt x="1484" y="275"/>
                  </a:cubicBezTo>
                  <a:cubicBezTo>
                    <a:pt x="1486" y="276"/>
                    <a:pt x="1486" y="276"/>
                    <a:pt x="1486" y="276"/>
                  </a:cubicBezTo>
                  <a:cubicBezTo>
                    <a:pt x="1488" y="276"/>
                    <a:pt x="1488" y="276"/>
                    <a:pt x="1488" y="276"/>
                  </a:cubicBezTo>
                  <a:cubicBezTo>
                    <a:pt x="1486" y="273"/>
                    <a:pt x="1486" y="273"/>
                    <a:pt x="1486" y="273"/>
                  </a:cubicBezTo>
                  <a:cubicBezTo>
                    <a:pt x="1488" y="272"/>
                    <a:pt x="1488" y="272"/>
                    <a:pt x="1488" y="272"/>
                  </a:cubicBezTo>
                  <a:cubicBezTo>
                    <a:pt x="1490" y="275"/>
                    <a:pt x="1490" y="275"/>
                    <a:pt x="1490" y="275"/>
                  </a:cubicBezTo>
                  <a:cubicBezTo>
                    <a:pt x="1492" y="274"/>
                    <a:pt x="1492" y="274"/>
                    <a:pt x="1492" y="274"/>
                  </a:cubicBezTo>
                  <a:cubicBezTo>
                    <a:pt x="1492" y="274"/>
                    <a:pt x="1491" y="273"/>
                    <a:pt x="1492" y="275"/>
                  </a:cubicBezTo>
                  <a:cubicBezTo>
                    <a:pt x="1494" y="275"/>
                    <a:pt x="1494" y="275"/>
                    <a:pt x="1494" y="275"/>
                  </a:cubicBezTo>
                  <a:cubicBezTo>
                    <a:pt x="1496" y="272"/>
                    <a:pt x="1496" y="272"/>
                    <a:pt x="1496" y="272"/>
                  </a:cubicBezTo>
                  <a:cubicBezTo>
                    <a:pt x="1494" y="271"/>
                    <a:pt x="1494" y="271"/>
                    <a:pt x="1494" y="271"/>
                  </a:cubicBezTo>
                  <a:cubicBezTo>
                    <a:pt x="1496" y="269"/>
                    <a:pt x="1496" y="269"/>
                    <a:pt x="1496" y="269"/>
                  </a:cubicBezTo>
                  <a:cubicBezTo>
                    <a:pt x="1507" y="268"/>
                    <a:pt x="1507" y="268"/>
                    <a:pt x="1507" y="268"/>
                  </a:cubicBezTo>
                  <a:cubicBezTo>
                    <a:pt x="1513" y="269"/>
                    <a:pt x="1513" y="269"/>
                    <a:pt x="1513" y="269"/>
                  </a:cubicBezTo>
                  <a:cubicBezTo>
                    <a:pt x="1507" y="270"/>
                    <a:pt x="1507" y="270"/>
                    <a:pt x="1507" y="270"/>
                  </a:cubicBezTo>
                  <a:cubicBezTo>
                    <a:pt x="1508" y="274"/>
                    <a:pt x="1508" y="274"/>
                    <a:pt x="1508" y="274"/>
                  </a:cubicBezTo>
                  <a:cubicBezTo>
                    <a:pt x="1506" y="275"/>
                    <a:pt x="1506" y="275"/>
                    <a:pt x="1506" y="275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6" y="276"/>
                    <a:pt x="1516" y="276"/>
                    <a:pt x="1516" y="276"/>
                  </a:cubicBezTo>
                  <a:cubicBezTo>
                    <a:pt x="1517" y="277"/>
                    <a:pt x="1517" y="277"/>
                    <a:pt x="1517" y="277"/>
                  </a:cubicBezTo>
                  <a:cubicBezTo>
                    <a:pt x="1518" y="277"/>
                    <a:pt x="1513" y="280"/>
                    <a:pt x="1518" y="275"/>
                  </a:cubicBezTo>
                  <a:cubicBezTo>
                    <a:pt x="1520" y="276"/>
                    <a:pt x="1520" y="276"/>
                    <a:pt x="1520" y="276"/>
                  </a:cubicBezTo>
                  <a:cubicBezTo>
                    <a:pt x="1523" y="273"/>
                    <a:pt x="1523" y="273"/>
                    <a:pt x="1523" y="273"/>
                  </a:cubicBezTo>
                  <a:cubicBezTo>
                    <a:pt x="1526" y="272"/>
                    <a:pt x="1526" y="272"/>
                    <a:pt x="1526" y="272"/>
                  </a:cubicBezTo>
                  <a:cubicBezTo>
                    <a:pt x="1527" y="269"/>
                    <a:pt x="1527" y="269"/>
                    <a:pt x="1527" y="269"/>
                  </a:cubicBezTo>
                  <a:cubicBezTo>
                    <a:pt x="1530" y="271"/>
                    <a:pt x="1530" y="271"/>
                    <a:pt x="1530" y="271"/>
                  </a:cubicBezTo>
                  <a:cubicBezTo>
                    <a:pt x="1533" y="269"/>
                    <a:pt x="1533" y="269"/>
                    <a:pt x="1533" y="269"/>
                  </a:cubicBezTo>
                  <a:cubicBezTo>
                    <a:pt x="1534" y="272"/>
                    <a:pt x="1534" y="272"/>
                    <a:pt x="1534" y="272"/>
                  </a:cubicBezTo>
                  <a:cubicBezTo>
                    <a:pt x="1536" y="273"/>
                    <a:pt x="1536" y="273"/>
                    <a:pt x="1536" y="273"/>
                  </a:cubicBezTo>
                  <a:cubicBezTo>
                    <a:pt x="1548" y="270"/>
                    <a:pt x="1548" y="270"/>
                    <a:pt x="1548" y="270"/>
                  </a:cubicBezTo>
                  <a:cubicBezTo>
                    <a:pt x="1553" y="264"/>
                    <a:pt x="1553" y="264"/>
                    <a:pt x="1553" y="264"/>
                  </a:cubicBezTo>
                  <a:cubicBezTo>
                    <a:pt x="1554" y="265"/>
                    <a:pt x="1554" y="265"/>
                    <a:pt x="1554" y="265"/>
                  </a:cubicBezTo>
                  <a:cubicBezTo>
                    <a:pt x="1559" y="262"/>
                    <a:pt x="1559" y="262"/>
                    <a:pt x="1559" y="262"/>
                  </a:cubicBezTo>
                  <a:cubicBezTo>
                    <a:pt x="1557" y="267"/>
                    <a:pt x="1557" y="267"/>
                    <a:pt x="1557" y="267"/>
                  </a:cubicBezTo>
                  <a:cubicBezTo>
                    <a:pt x="1553" y="271"/>
                    <a:pt x="1553" y="271"/>
                    <a:pt x="1553" y="271"/>
                  </a:cubicBezTo>
                  <a:cubicBezTo>
                    <a:pt x="1552" y="270"/>
                    <a:pt x="1552" y="270"/>
                    <a:pt x="1552" y="270"/>
                  </a:cubicBezTo>
                  <a:cubicBezTo>
                    <a:pt x="1551" y="271"/>
                    <a:pt x="1551" y="271"/>
                    <a:pt x="1551" y="271"/>
                  </a:cubicBezTo>
                  <a:cubicBezTo>
                    <a:pt x="1553" y="274"/>
                    <a:pt x="1553" y="274"/>
                    <a:pt x="1553" y="274"/>
                  </a:cubicBezTo>
                  <a:cubicBezTo>
                    <a:pt x="1554" y="272"/>
                    <a:pt x="1554" y="272"/>
                    <a:pt x="1554" y="272"/>
                  </a:cubicBezTo>
                  <a:cubicBezTo>
                    <a:pt x="1558" y="275"/>
                    <a:pt x="1558" y="275"/>
                    <a:pt x="1558" y="275"/>
                  </a:cubicBezTo>
                  <a:cubicBezTo>
                    <a:pt x="1562" y="275"/>
                    <a:pt x="1562" y="275"/>
                    <a:pt x="1562" y="275"/>
                  </a:cubicBezTo>
                  <a:cubicBezTo>
                    <a:pt x="1563" y="277"/>
                    <a:pt x="1563" y="277"/>
                    <a:pt x="1563" y="277"/>
                  </a:cubicBezTo>
                  <a:cubicBezTo>
                    <a:pt x="1563" y="278"/>
                    <a:pt x="1563" y="278"/>
                    <a:pt x="1563" y="278"/>
                  </a:cubicBezTo>
                  <a:cubicBezTo>
                    <a:pt x="1567" y="275"/>
                    <a:pt x="1567" y="275"/>
                    <a:pt x="1567" y="275"/>
                  </a:cubicBezTo>
                  <a:cubicBezTo>
                    <a:pt x="1565" y="278"/>
                    <a:pt x="1571" y="273"/>
                    <a:pt x="1567" y="277"/>
                  </a:cubicBezTo>
                  <a:cubicBezTo>
                    <a:pt x="1572" y="281"/>
                    <a:pt x="1572" y="281"/>
                    <a:pt x="1572" y="281"/>
                  </a:cubicBezTo>
                  <a:cubicBezTo>
                    <a:pt x="1568" y="280"/>
                    <a:pt x="1568" y="280"/>
                    <a:pt x="1568" y="280"/>
                  </a:cubicBezTo>
                  <a:cubicBezTo>
                    <a:pt x="1567" y="280"/>
                    <a:pt x="1576" y="277"/>
                    <a:pt x="1565" y="281"/>
                  </a:cubicBezTo>
                  <a:cubicBezTo>
                    <a:pt x="1566" y="283"/>
                    <a:pt x="1566" y="283"/>
                    <a:pt x="1566" y="283"/>
                  </a:cubicBezTo>
                  <a:cubicBezTo>
                    <a:pt x="1574" y="285"/>
                    <a:pt x="1574" y="285"/>
                    <a:pt x="1574" y="285"/>
                  </a:cubicBezTo>
                  <a:cubicBezTo>
                    <a:pt x="1569" y="290"/>
                    <a:pt x="1569" y="290"/>
                    <a:pt x="1569" y="290"/>
                  </a:cubicBezTo>
                  <a:cubicBezTo>
                    <a:pt x="1569" y="290"/>
                    <a:pt x="1575" y="286"/>
                    <a:pt x="1567" y="291"/>
                  </a:cubicBezTo>
                  <a:cubicBezTo>
                    <a:pt x="1567" y="292"/>
                    <a:pt x="1567" y="292"/>
                    <a:pt x="1567" y="292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1" y="291"/>
                    <a:pt x="1571" y="291"/>
                    <a:pt x="1571" y="291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5" y="293"/>
                    <a:pt x="1572" y="286"/>
                    <a:pt x="1577" y="292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3" y="292"/>
                    <a:pt x="1583" y="292"/>
                    <a:pt x="1583" y="292"/>
                  </a:cubicBezTo>
                  <a:cubicBezTo>
                    <a:pt x="1583" y="293"/>
                    <a:pt x="1583" y="293"/>
                    <a:pt x="1583" y="293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1" y="296"/>
                    <a:pt x="1581" y="296"/>
                    <a:pt x="1581" y="296"/>
                  </a:cubicBezTo>
                  <a:cubicBezTo>
                    <a:pt x="1585" y="296"/>
                    <a:pt x="1585" y="296"/>
                    <a:pt x="1585" y="296"/>
                  </a:cubicBezTo>
                  <a:cubicBezTo>
                    <a:pt x="1582" y="298"/>
                    <a:pt x="1582" y="298"/>
                    <a:pt x="1582" y="298"/>
                  </a:cubicBezTo>
                  <a:cubicBezTo>
                    <a:pt x="1582" y="300"/>
                    <a:pt x="1582" y="300"/>
                    <a:pt x="1582" y="300"/>
                  </a:cubicBezTo>
                  <a:cubicBezTo>
                    <a:pt x="1586" y="301"/>
                    <a:pt x="1586" y="301"/>
                    <a:pt x="1586" y="301"/>
                  </a:cubicBezTo>
                  <a:cubicBezTo>
                    <a:pt x="1584" y="305"/>
                    <a:pt x="1584" y="305"/>
                    <a:pt x="1584" y="305"/>
                  </a:cubicBezTo>
                  <a:cubicBezTo>
                    <a:pt x="1590" y="304"/>
                    <a:pt x="1590" y="304"/>
                    <a:pt x="1590" y="304"/>
                  </a:cubicBezTo>
                  <a:cubicBezTo>
                    <a:pt x="1590" y="303"/>
                    <a:pt x="1590" y="303"/>
                    <a:pt x="1590" y="303"/>
                  </a:cubicBezTo>
                  <a:cubicBezTo>
                    <a:pt x="1593" y="303"/>
                    <a:pt x="1593" y="303"/>
                    <a:pt x="1593" y="303"/>
                  </a:cubicBezTo>
                  <a:cubicBezTo>
                    <a:pt x="1594" y="304"/>
                    <a:pt x="1594" y="304"/>
                    <a:pt x="1594" y="304"/>
                  </a:cubicBezTo>
                  <a:cubicBezTo>
                    <a:pt x="1590" y="306"/>
                    <a:pt x="1590" y="306"/>
                    <a:pt x="1590" y="306"/>
                  </a:cubicBezTo>
                  <a:cubicBezTo>
                    <a:pt x="1591" y="307"/>
                    <a:pt x="1591" y="307"/>
                    <a:pt x="1591" y="307"/>
                  </a:cubicBezTo>
                  <a:cubicBezTo>
                    <a:pt x="1588" y="307"/>
                    <a:pt x="1588" y="307"/>
                    <a:pt x="1588" y="307"/>
                  </a:cubicBezTo>
                  <a:cubicBezTo>
                    <a:pt x="1580" y="313"/>
                    <a:pt x="1580" y="313"/>
                    <a:pt x="1580" y="313"/>
                  </a:cubicBezTo>
                  <a:cubicBezTo>
                    <a:pt x="1585" y="314"/>
                    <a:pt x="1585" y="314"/>
                    <a:pt x="1585" y="314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90" y="316"/>
                    <a:pt x="1590" y="316"/>
                    <a:pt x="1590" y="316"/>
                  </a:cubicBezTo>
                  <a:cubicBezTo>
                    <a:pt x="1587" y="316"/>
                    <a:pt x="1587" y="316"/>
                    <a:pt x="1587" y="316"/>
                  </a:cubicBezTo>
                  <a:cubicBezTo>
                    <a:pt x="1584" y="319"/>
                    <a:pt x="1593" y="316"/>
                    <a:pt x="1586" y="319"/>
                  </a:cubicBezTo>
                  <a:cubicBezTo>
                    <a:pt x="1594" y="320"/>
                    <a:pt x="1594" y="320"/>
                    <a:pt x="1594" y="320"/>
                  </a:cubicBezTo>
                  <a:cubicBezTo>
                    <a:pt x="1595" y="320"/>
                    <a:pt x="1595" y="320"/>
                    <a:pt x="1595" y="320"/>
                  </a:cubicBezTo>
                  <a:cubicBezTo>
                    <a:pt x="1600" y="322"/>
                    <a:pt x="1600" y="322"/>
                    <a:pt x="1600" y="322"/>
                  </a:cubicBezTo>
                  <a:cubicBezTo>
                    <a:pt x="1603" y="321"/>
                    <a:pt x="1603" y="321"/>
                    <a:pt x="1603" y="321"/>
                  </a:cubicBezTo>
                  <a:cubicBezTo>
                    <a:pt x="1604" y="323"/>
                    <a:pt x="1604" y="323"/>
                    <a:pt x="1604" y="323"/>
                  </a:cubicBezTo>
                  <a:cubicBezTo>
                    <a:pt x="1600" y="324"/>
                    <a:pt x="1600" y="324"/>
                    <a:pt x="1600" y="324"/>
                  </a:cubicBezTo>
                  <a:cubicBezTo>
                    <a:pt x="1608" y="332"/>
                    <a:pt x="1608" y="332"/>
                    <a:pt x="1608" y="332"/>
                  </a:cubicBezTo>
                  <a:cubicBezTo>
                    <a:pt x="1607" y="334"/>
                    <a:pt x="1609" y="332"/>
                    <a:pt x="1612" y="332"/>
                  </a:cubicBezTo>
                  <a:cubicBezTo>
                    <a:pt x="1611" y="329"/>
                    <a:pt x="1611" y="329"/>
                    <a:pt x="1611" y="329"/>
                  </a:cubicBezTo>
                  <a:cubicBezTo>
                    <a:pt x="1608" y="329"/>
                    <a:pt x="1608" y="329"/>
                    <a:pt x="1608" y="329"/>
                  </a:cubicBezTo>
                  <a:cubicBezTo>
                    <a:pt x="1608" y="328"/>
                    <a:pt x="1610" y="328"/>
                    <a:pt x="1609" y="327"/>
                  </a:cubicBezTo>
                  <a:cubicBezTo>
                    <a:pt x="1607" y="326"/>
                    <a:pt x="1607" y="326"/>
                    <a:pt x="1607" y="326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7" y="328"/>
                    <a:pt x="1606" y="321"/>
                    <a:pt x="1611" y="324"/>
                  </a:cubicBezTo>
                  <a:cubicBezTo>
                    <a:pt x="1610" y="326"/>
                    <a:pt x="1610" y="326"/>
                    <a:pt x="1610" y="326"/>
                  </a:cubicBezTo>
                  <a:cubicBezTo>
                    <a:pt x="1614" y="332"/>
                    <a:pt x="1614" y="332"/>
                    <a:pt x="1614" y="332"/>
                  </a:cubicBezTo>
                  <a:cubicBezTo>
                    <a:pt x="1614" y="335"/>
                    <a:pt x="1614" y="335"/>
                    <a:pt x="1614" y="335"/>
                  </a:cubicBezTo>
                  <a:cubicBezTo>
                    <a:pt x="1618" y="338"/>
                    <a:pt x="1618" y="338"/>
                    <a:pt x="1618" y="338"/>
                  </a:cubicBezTo>
                  <a:cubicBezTo>
                    <a:pt x="1621" y="338"/>
                    <a:pt x="1621" y="338"/>
                    <a:pt x="1621" y="338"/>
                  </a:cubicBezTo>
                  <a:cubicBezTo>
                    <a:pt x="1619" y="343"/>
                    <a:pt x="1619" y="343"/>
                    <a:pt x="1619" y="343"/>
                  </a:cubicBezTo>
                  <a:cubicBezTo>
                    <a:pt x="1616" y="341"/>
                    <a:pt x="1616" y="341"/>
                    <a:pt x="1616" y="341"/>
                  </a:cubicBezTo>
                  <a:cubicBezTo>
                    <a:pt x="1613" y="342"/>
                    <a:pt x="1617" y="337"/>
                    <a:pt x="1613" y="343"/>
                  </a:cubicBezTo>
                  <a:cubicBezTo>
                    <a:pt x="1615" y="344"/>
                    <a:pt x="1615" y="344"/>
                    <a:pt x="1615" y="344"/>
                  </a:cubicBezTo>
                  <a:cubicBezTo>
                    <a:pt x="1614" y="344"/>
                    <a:pt x="1614" y="344"/>
                    <a:pt x="1614" y="344"/>
                  </a:cubicBezTo>
                  <a:cubicBezTo>
                    <a:pt x="1614" y="343"/>
                    <a:pt x="1609" y="350"/>
                    <a:pt x="1619" y="344"/>
                  </a:cubicBezTo>
                  <a:cubicBezTo>
                    <a:pt x="1622" y="345"/>
                    <a:pt x="1622" y="345"/>
                    <a:pt x="1622" y="345"/>
                  </a:cubicBezTo>
                  <a:cubicBezTo>
                    <a:pt x="1625" y="343"/>
                    <a:pt x="1625" y="343"/>
                    <a:pt x="1625" y="343"/>
                  </a:cubicBezTo>
                  <a:cubicBezTo>
                    <a:pt x="1628" y="347"/>
                    <a:pt x="1628" y="347"/>
                    <a:pt x="1628" y="347"/>
                  </a:cubicBezTo>
                  <a:cubicBezTo>
                    <a:pt x="1627" y="349"/>
                    <a:pt x="1627" y="349"/>
                    <a:pt x="1627" y="349"/>
                  </a:cubicBezTo>
                  <a:cubicBezTo>
                    <a:pt x="1628" y="351"/>
                    <a:pt x="1628" y="351"/>
                    <a:pt x="1628" y="351"/>
                  </a:cubicBezTo>
                  <a:cubicBezTo>
                    <a:pt x="1627" y="353"/>
                    <a:pt x="1627" y="353"/>
                    <a:pt x="1627" y="353"/>
                  </a:cubicBezTo>
                  <a:cubicBezTo>
                    <a:pt x="1618" y="353"/>
                    <a:pt x="1618" y="353"/>
                    <a:pt x="1618" y="353"/>
                  </a:cubicBezTo>
                  <a:cubicBezTo>
                    <a:pt x="1618" y="355"/>
                    <a:pt x="1613" y="353"/>
                    <a:pt x="1617" y="357"/>
                  </a:cubicBezTo>
                  <a:cubicBezTo>
                    <a:pt x="1615" y="352"/>
                    <a:pt x="1615" y="352"/>
                    <a:pt x="1615" y="352"/>
                  </a:cubicBezTo>
                  <a:cubicBezTo>
                    <a:pt x="1617" y="352"/>
                    <a:pt x="1620" y="351"/>
                    <a:pt x="1618" y="348"/>
                  </a:cubicBezTo>
                  <a:cubicBezTo>
                    <a:pt x="1610" y="347"/>
                    <a:pt x="1610" y="347"/>
                    <a:pt x="1610" y="347"/>
                  </a:cubicBezTo>
                  <a:cubicBezTo>
                    <a:pt x="1607" y="348"/>
                    <a:pt x="1607" y="348"/>
                    <a:pt x="1607" y="348"/>
                  </a:cubicBezTo>
                  <a:cubicBezTo>
                    <a:pt x="1603" y="348"/>
                    <a:pt x="1603" y="348"/>
                    <a:pt x="1603" y="348"/>
                  </a:cubicBezTo>
                  <a:cubicBezTo>
                    <a:pt x="1601" y="349"/>
                    <a:pt x="1624" y="343"/>
                    <a:pt x="1594" y="351"/>
                  </a:cubicBezTo>
                  <a:cubicBezTo>
                    <a:pt x="1594" y="353"/>
                    <a:pt x="1594" y="353"/>
                    <a:pt x="1594" y="353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3"/>
                    <a:pt x="1601" y="353"/>
                    <a:pt x="1601" y="353"/>
                  </a:cubicBezTo>
                  <a:cubicBezTo>
                    <a:pt x="1609" y="356"/>
                    <a:pt x="1609" y="356"/>
                    <a:pt x="1609" y="356"/>
                  </a:cubicBezTo>
                  <a:cubicBezTo>
                    <a:pt x="1613" y="353"/>
                    <a:pt x="1613" y="353"/>
                    <a:pt x="1613" y="353"/>
                  </a:cubicBezTo>
                  <a:cubicBezTo>
                    <a:pt x="1612" y="357"/>
                    <a:pt x="1612" y="357"/>
                    <a:pt x="1612" y="357"/>
                  </a:cubicBezTo>
                  <a:cubicBezTo>
                    <a:pt x="1614" y="357"/>
                    <a:pt x="1614" y="357"/>
                    <a:pt x="1614" y="357"/>
                  </a:cubicBezTo>
                  <a:cubicBezTo>
                    <a:pt x="1614" y="359"/>
                    <a:pt x="1614" y="359"/>
                    <a:pt x="1614" y="359"/>
                  </a:cubicBezTo>
                  <a:cubicBezTo>
                    <a:pt x="1618" y="362"/>
                    <a:pt x="1618" y="362"/>
                    <a:pt x="1618" y="362"/>
                  </a:cubicBezTo>
                  <a:cubicBezTo>
                    <a:pt x="1617" y="362"/>
                    <a:pt x="1617" y="362"/>
                    <a:pt x="1617" y="362"/>
                  </a:cubicBezTo>
                  <a:cubicBezTo>
                    <a:pt x="1619" y="364"/>
                    <a:pt x="1619" y="364"/>
                    <a:pt x="1619" y="364"/>
                  </a:cubicBezTo>
                  <a:cubicBezTo>
                    <a:pt x="1620" y="360"/>
                    <a:pt x="1620" y="360"/>
                    <a:pt x="1620" y="360"/>
                  </a:cubicBezTo>
                  <a:cubicBezTo>
                    <a:pt x="1622" y="360"/>
                    <a:pt x="1622" y="360"/>
                    <a:pt x="1622" y="360"/>
                  </a:cubicBezTo>
                  <a:cubicBezTo>
                    <a:pt x="1623" y="365"/>
                    <a:pt x="1623" y="365"/>
                    <a:pt x="1623" y="365"/>
                  </a:cubicBezTo>
                  <a:cubicBezTo>
                    <a:pt x="1620" y="365"/>
                    <a:pt x="1620" y="365"/>
                    <a:pt x="1620" y="365"/>
                  </a:cubicBezTo>
                  <a:cubicBezTo>
                    <a:pt x="1619" y="365"/>
                    <a:pt x="1619" y="365"/>
                    <a:pt x="1619" y="365"/>
                  </a:cubicBezTo>
                  <a:cubicBezTo>
                    <a:pt x="1618" y="369"/>
                    <a:pt x="1618" y="369"/>
                    <a:pt x="1618" y="369"/>
                  </a:cubicBezTo>
                  <a:cubicBezTo>
                    <a:pt x="1621" y="368"/>
                    <a:pt x="1621" y="368"/>
                    <a:pt x="1621" y="368"/>
                  </a:cubicBezTo>
                  <a:cubicBezTo>
                    <a:pt x="1624" y="370"/>
                    <a:pt x="1624" y="370"/>
                    <a:pt x="1624" y="370"/>
                  </a:cubicBezTo>
                  <a:cubicBezTo>
                    <a:pt x="1621" y="371"/>
                    <a:pt x="1621" y="371"/>
                    <a:pt x="1621" y="371"/>
                  </a:cubicBezTo>
                  <a:cubicBezTo>
                    <a:pt x="1618" y="370"/>
                    <a:pt x="1618" y="370"/>
                    <a:pt x="1618" y="370"/>
                  </a:cubicBezTo>
                  <a:cubicBezTo>
                    <a:pt x="1615" y="371"/>
                    <a:pt x="1615" y="371"/>
                    <a:pt x="1615" y="371"/>
                  </a:cubicBezTo>
                  <a:cubicBezTo>
                    <a:pt x="1614" y="372"/>
                    <a:pt x="1614" y="372"/>
                    <a:pt x="1614" y="372"/>
                  </a:cubicBezTo>
                  <a:cubicBezTo>
                    <a:pt x="1617" y="373"/>
                    <a:pt x="1612" y="372"/>
                    <a:pt x="1615" y="374"/>
                  </a:cubicBezTo>
                  <a:cubicBezTo>
                    <a:pt x="1618" y="373"/>
                    <a:pt x="1618" y="373"/>
                    <a:pt x="1618" y="373"/>
                  </a:cubicBezTo>
                  <a:cubicBezTo>
                    <a:pt x="1619" y="374"/>
                    <a:pt x="1619" y="374"/>
                    <a:pt x="1619" y="374"/>
                  </a:cubicBezTo>
                  <a:cubicBezTo>
                    <a:pt x="1626" y="374"/>
                    <a:pt x="1619" y="366"/>
                    <a:pt x="1628" y="374"/>
                  </a:cubicBezTo>
                  <a:cubicBezTo>
                    <a:pt x="1633" y="372"/>
                    <a:pt x="1633" y="372"/>
                    <a:pt x="1633" y="372"/>
                  </a:cubicBezTo>
                  <a:cubicBezTo>
                    <a:pt x="1635" y="369"/>
                    <a:pt x="1635" y="369"/>
                    <a:pt x="1635" y="369"/>
                  </a:cubicBezTo>
                  <a:cubicBezTo>
                    <a:pt x="1636" y="371"/>
                    <a:pt x="1636" y="371"/>
                    <a:pt x="1636" y="371"/>
                  </a:cubicBezTo>
                  <a:cubicBezTo>
                    <a:pt x="1637" y="370"/>
                    <a:pt x="1637" y="370"/>
                    <a:pt x="1637" y="370"/>
                  </a:cubicBezTo>
                  <a:cubicBezTo>
                    <a:pt x="1639" y="371"/>
                    <a:pt x="1639" y="371"/>
                    <a:pt x="1639" y="371"/>
                  </a:cubicBezTo>
                  <a:cubicBezTo>
                    <a:pt x="1636" y="374"/>
                    <a:pt x="1636" y="374"/>
                    <a:pt x="1636" y="374"/>
                  </a:cubicBezTo>
                  <a:cubicBezTo>
                    <a:pt x="1630" y="376"/>
                    <a:pt x="1630" y="376"/>
                    <a:pt x="1630" y="376"/>
                  </a:cubicBezTo>
                  <a:cubicBezTo>
                    <a:pt x="1635" y="377"/>
                    <a:pt x="1635" y="377"/>
                    <a:pt x="1635" y="377"/>
                  </a:cubicBezTo>
                  <a:cubicBezTo>
                    <a:pt x="1625" y="389"/>
                    <a:pt x="1625" y="389"/>
                    <a:pt x="1625" y="389"/>
                  </a:cubicBezTo>
                  <a:cubicBezTo>
                    <a:pt x="1623" y="394"/>
                    <a:pt x="1623" y="394"/>
                    <a:pt x="1623" y="394"/>
                  </a:cubicBezTo>
                  <a:cubicBezTo>
                    <a:pt x="1622" y="393"/>
                    <a:pt x="1622" y="393"/>
                    <a:pt x="1622" y="393"/>
                  </a:cubicBezTo>
                  <a:cubicBezTo>
                    <a:pt x="1618" y="395"/>
                    <a:pt x="1618" y="395"/>
                    <a:pt x="1618" y="395"/>
                  </a:cubicBezTo>
                  <a:cubicBezTo>
                    <a:pt x="1617" y="398"/>
                    <a:pt x="1617" y="398"/>
                    <a:pt x="1617" y="398"/>
                  </a:cubicBezTo>
                  <a:cubicBezTo>
                    <a:pt x="1616" y="398"/>
                    <a:pt x="1620" y="397"/>
                    <a:pt x="1615" y="397"/>
                  </a:cubicBezTo>
                  <a:cubicBezTo>
                    <a:pt x="1614" y="399"/>
                    <a:pt x="1614" y="399"/>
                    <a:pt x="1614" y="399"/>
                  </a:cubicBezTo>
                  <a:cubicBezTo>
                    <a:pt x="1611" y="398"/>
                    <a:pt x="1611" y="398"/>
                    <a:pt x="1611" y="398"/>
                  </a:cubicBezTo>
                  <a:cubicBezTo>
                    <a:pt x="1611" y="404"/>
                    <a:pt x="1611" y="404"/>
                    <a:pt x="1611" y="404"/>
                  </a:cubicBezTo>
                  <a:cubicBezTo>
                    <a:pt x="1605" y="404"/>
                    <a:pt x="1605" y="404"/>
                    <a:pt x="1605" y="404"/>
                  </a:cubicBezTo>
                  <a:cubicBezTo>
                    <a:pt x="1607" y="407"/>
                    <a:pt x="1607" y="407"/>
                    <a:pt x="1607" y="407"/>
                  </a:cubicBezTo>
                  <a:cubicBezTo>
                    <a:pt x="1601" y="412"/>
                    <a:pt x="1601" y="412"/>
                    <a:pt x="1601" y="412"/>
                  </a:cubicBezTo>
                  <a:cubicBezTo>
                    <a:pt x="1602" y="414"/>
                    <a:pt x="1602" y="414"/>
                    <a:pt x="1602" y="414"/>
                  </a:cubicBezTo>
                  <a:cubicBezTo>
                    <a:pt x="1604" y="413"/>
                    <a:pt x="1604" y="413"/>
                    <a:pt x="1604" y="413"/>
                  </a:cubicBezTo>
                  <a:cubicBezTo>
                    <a:pt x="1605" y="413"/>
                    <a:pt x="1605" y="413"/>
                    <a:pt x="1605" y="413"/>
                  </a:cubicBezTo>
                  <a:cubicBezTo>
                    <a:pt x="1605" y="413"/>
                    <a:pt x="1604" y="412"/>
                    <a:pt x="1605" y="414"/>
                  </a:cubicBezTo>
                  <a:cubicBezTo>
                    <a:pt x="1611" y="412"/>
                    <a:pt x="1611" y="412"/>
                    <a:pt x="1611" y="412"/>
                  </a:cubicBezTo>
                  <a:cubicBezTo>
                    <a:pt x="1613" y="411"/>
                    <a:pt x="1613" y="411"/>
                    <a:pt x="1613" y="411"/>
                  </a:cubicBezTo>
                  <a:cubicBezTo>
                    <a:pt x="1615" y="414"/>
                    <a:pt x="1615" y="414"/>
                    <a:pt x="1615" y="414"/>
                  </a:cubicBezTo>
                  <a:cubicBezTo>
                    <a:pt x="1621" y="413"/>
                    <a:pt x="1621" y="413"/>
                    <a:pt x="1621" y="413"/>
                  </a:cubicBezTo>
                  <a:cubicBezTo>
                    <a:pt x="1626" y="411"/>
                    <a:pt x="1611" y="409"/>
                    <a:pt x="1625" y="410"/>
                  </a:cubicBezTo>
                  <a:cubicBezTo>
                    <a:pt x="1626" y="411"/>
                    <a:pt x="1626" y="411"/>
                    <a:pt x="1626" y="411"/>
                  </a:cubicBezTo>
                  <a:cubicBezTo>
                    <a:pt x="1629" y="409"/>
                    <a:pt x="1629" y="409"/>
                    <a:pt x="1629" y="409"/>
                  </a:cubicBezTo>
                  <a:cubicBezTo>
                    <a:pt x="1631" y="412"/>
                    <a:pt x="1631" y="412"/>
                    <a:pt x="1631" y="412"/>
                  </a:cubicBezTo>
                  <a:cubicBezTo>
                    <a:pt x="1629" y="413"/>
                    <a:pt x="1629" y="413"/>
                    <a:pt x="1629" y="413"/>
                  </a:cubicBezTo>
                  <a:cubicBezTo>
                    <a:pt x="1632" y="413"/>
                    <a:pt x="1632" y="413"/>
                    <a:pt x="1632" y="413"/>
                  </a:cubicBezTo>
                  <a:cubicBezTo>
                    <a:pt x="1633" y="411"/>
                    <a:pt x="1633" y="411"/>
                    <a:pt x="1633" y="411"/>
                  </a:cubicBezTo>
                  <a:cubicBezTo>
                    <a:pt x="1636" y="408"/>
                    <a:pt x="1636" y="408"/>
                    <a:pt x="1636" y="408"/>
                  </a:cubicBezTo>
                  <a:cubicBezTo>
                    <a:pt x="1636" y="409"/>
                    <a:pt x="1636" y="409"/>
                    <a:pt x="1636" y="409"/>
                  </a:cubicBezTo>
                  <a:cubicBezTo>
                    <a:pt x="1642" y="410"/>
                    <a:pt x="1642" y="410"/>
                    <a:pt x="1642" y="410"/>
                  </a:cubicBezTo>
                  <a:cubicBezTo>
                    <a:pt x="1649" y="414"/>
                    <a:pt x="1638" y="402"/>
                    <a:pt x="1651" y="409"/>
                  </a:cubicBezTo>
                  <a:cubicBezTo>
                    <a:pt x="1652" y="409"/>
                    <a:pt x="1653" y="410"/>
                    <a:pt x="1654" y="409"/>
                  </a:cubicBezTo>
                  <a:cubicBezTo>
                    <a:pt x="1653" y="413"/>
                    <a:pt x="1653" y="413"/>
                    <a:pt x="1653" y="413"/>
                  </a:cubicBezTo>
                  <a:cubicBezTo>
                    <a:pt x="1651" y="413"/>
                    <a:pt x="1651" y="413"/>
                    <a:pt x="1651" y="413"/>
                  </a:cubicBezTo>
                  <a:cubicBezTo>
                    <a:pt x="1652" y="416"/>
                    <a:pt x="1652" y="416"/>
                    <a:pt x="1652" y="416"/>
                  </a:cubicBezTo>
                  <a:cubicBezTo>
                    <a:pt x="1652" y="419"/>
                    <a:pt x="1658" y="416"/>
                    <a:pt x="1655" y="420"/>
                  </a:cubicBezTo>
                  <a:cubicBezTo>
                    <a:pt x="1652" y="418"/>
                    <a:pt x="1652" y="418"/>
                    <a:pt x="1652" y="418"/>
                  </a:cubicBezTo>
                  <a:cubicBezTo>
                    <a:pt x="1651" y="419"/>
                    <a:pt x="1651" y="419"/>
                    <a:pt x="1651" y="419"/>
                  </a:cubicBezTo>
                  <a:cubicBezTo>
                    <a:pt x="1653" y="423"/>
                    <a:pt x="1653" y="423"/>
                    <a:pt x="1653" y="423"/>
                  </a:cubicBezTo>
                  <a:cubicBezTo>
                    <a:pt x="1658" y="423"/>
                    <a:pt x="1658" y="423"/>
                    <a:pt x="1658" y="423"/>
                  </a:cubicBezTo>
                  <a:cubicBezTo>
                    <a:pt x="1656" y="425"/>
                    <a:pt x="1656" y="425"/>
                    <a:pt x="1656" y="425"/>
                  </a:cubicBezTo>
                  <a:cubicBezTo>
                    <a:pt x="1661" y="428"/>
                    <a:pt x="1661" y="428"/>
                    <a:pt x="1661" y="428"/>
                  </a:cubicBezTo>
                  <a:cubicBezTo>
                    <a:pt x="1661" y="429"/>
                    <a:pt x="1657" y="428"/>
                    <a:pt x="1662" y="430"/>
                  </a:cubicBezTo>
                  <a:cubicBezTo>
                    <a:pt x="1658" y="431"/>
                    <a:pt x="1666" y="429"/>
                    <a:pt x="1659" y="429"/>
                  </a:cubicBezTo>
                  <a:cubicBezTo>
                    <a:pt x="1655" y="433"/>
                    <a:pt x="1655" y="433"/>
                    <a:pt x="1655" y="433"/>
                  </a:cubicBezTo>
                  <a:cubicBezTo>
                    <a:pt x="1654" y="432"/>
                    <a:pt x="1661" y="433"/>
                    <a:pt x="1651" y="431"/>
                  </a:cubicBezTo>
                  <a:cubicBezTo>
                    <a:pt x="1650" y="432"/>
                    <a:pt x="1650" y="432"/>
                    <a:pt x="1650" y="432"/>
                  </a:cubicBezTo>
                  <a:cubicBezTo>
                    <a:pt x="1652" y="434"/>
                    <a:pt x="1652" y="434"/>
                    <a:pt x="1652" y="434"/>
                  </a:cubicBezTo>
                  <a:cubicBezTo>
                    <a:pt x="1650" y="434"/>
                    <a:pt x="1650" y="434"/>
                    <a:pt x="1650" y="434"/>
                  </a:cubicBezTo>
                  <a:cubicBezTo>
                    <a:pt x="1650" y="435"/>
                    <a:pt x="1654" y="431"/>
                    <a:pt x="1650" y="436"/>
                  </a:cubicBezTo>
                  <a:cubicBezTo>
                    <a:pt x="1641" y="436"/>
                    <a:pt x="1658" y="430"/>
                    <a:pt x="1642" y="435"/>
                  </a:cubicBezTo>
                  <a:cubicBezTo>
                    <a:pt x="1642" y="436"/>
                    <a:pt x="1649" y="431"/>
                    <a:pt x="1640" y="438"/>
                  </a:cubicBezTo>
                  <a:cubicBezTo>
                    <a:pt x="1640" y="439"/>
                    <a:pt x="1640" y="439"/>
                    <a:pt x="1640" y="439"/>
                  </a:cubicBezTo>
                  <a:cubicBezTo>
                    <a:pt x="1643" y="438"/>
                    <a:pt x="1643" y="438"/>
                    <a:pt x="1643" y="438"/>
                  </a:cubicBezTo>
                  <a:cubicBezTo>
                    <a:pt x="1641" y="442"/>
                    <a:pt x="1641" y="442"/>
                    <a:pt x="1641" y="442"/>
                  </a:cubicBezTo>
                  <a:cubicBezTo>
                    <a:pt x="1642" y="442"/>
                    <a:pt x="1642" y="442"/>
                    <a:pt x="1642" y="442"/>
                  </a:cubicBezTo>
                  <a:cubicBezTo>
                    <a:pt x="1635" y="445"/>
                    <a:pt x="1635" y="445"/>
                    <a:pt x="1635" y="445"/>
                  </a:cubicBezTo>
                  <a:cubicBezTo>
                    <a:pt x="1632" y="449"/>
                    <a:pt x="1632" y="449"/>
                    <a:pt x="1632" y="449"/>
                  </a:cubicBezTo>
                  <a:cubicBezTo>
                    <a:pt x="1629" y="449"/>
                    <a:pt x="1629" y="449"/>
                    <a:pt x="1629" y="449"/>
                  </a:cubicBezTo>
                  <a:cubicBezTo>
                    <a:pt x="1628" y="447"/>
                    <a:pt x="1628" y="447"/>
                    <a:pt x="1628" y="447"/>
                  </a:cubicBezTo>
                  <a:cubicBezTo>
                    <a:pt x="1627" y="446"/>
                    <a:pt x="1627" y="446"/>
                    <a:pt x="1627" y="446"/>
                  </a:cubicBezTo>
                  <a:cubicBezTo>
                    <a:pt x="1622" y="449"/>
                    <a:pt x="1622" y="449"/>
                    <a:pt x="1622" y="449"/>
                  </a:cubicBezTo>
                  <a:cubicBezTo>
                    <a:pt x="1622" y="449"/>
                    <a:pt x="1624" y="446"/>
                    <a:pt x="1623" y="450"/>
                  </a:cubicBezTo>
                  <a:cubicBezTo>
                    <a:pt x="1625" y="449"/>
                    <a:pt x="1625" y="449"/>
                    <a:pt x="1625" y="449"/>
                  </a:cubicBezTo>
                  <a:cubicBezTo>
                    <a:pt x="1631" y="451"/>
                    <a:pt x="1631" y="451"/>
                    <a:pt x="1631" y="451"/>
                  </a:cubicBezTo>
                  <a:cubicBezTo>
                    <a:pt x="1629" y="453"/>
                    <a:pt x="1629" y="453"/>
                    <a:pt x="1629" y="453"/>
                  </a:cubicBezTo>
                  <a:cubicBezTo>
                    <a:pt x="1630" y="453"/>
                    <a:pt x="1632" y="451"/>
                    <a:pt x="1631" y="454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6"/>
                    <a:pt x="1627" y="456"/>
                    <a:pt x="1627" y="456"/>
                  </a:cubicBezTo>
                  <a:cubicBezTo>
                    <a:pt x="1622" y="457"/>
                    <a:pt x="1622" y="457"/>
                    <a:pt x="1622" y="457"/>
                  </a:cubicBezTo>
                  <a:cubicBezTo>
                    <a:pt x="1622" y="458"/>
                    <a:pt x="1626" y="451"/>
                    <a:pt x="1621" y="459"/>
                  </a:cubicBezTo>
                  <a:cubicBezTo>
                    <a:pt x="1619" y="459"/>
                    <a:pt x="1619" y="459"/>
                    <a:pt x="1619" y="459"/>
                  </a:cubicBezTo>
                  <a:cubicBezTo>
                    <a:pt x="1619" y="461"/>
                    <a:pt x="1619" y="461"/>
                    <a:pt x="1619" y="461"/>
                  </a:cubicBezTo>
                  <a:cubicBezTo>
                    <a:pt x="1619" y="462"/>
                    <a:pt x="1617" y="457"/>
                    <a:pt x="1621" y="462"/>
                  </a:cubicBezTo>
                  <a:cubicBezTo>
                    <a:pt x="1621" y="464"/>
                    <a:pt x="1621" y="464"/>
                    <a:pt x="1621" y="464"/>
                  </a:cubicBezTo>
                  <a:cubicBezTo>
                    <a:pt x="1613" y="463"/>
                    <a:pt x="1613" y="463"/>
                    <a:pt x="1613" y="463"/>
                  </a:cubicBezTo>
                  <a:cubicBezTo>
                    <a:pt x="1613" y="464"/>
                    <a:pt x="1609" y="464"/>
                    <a:pt x="1611" y="463"/>
                  </a:cubicBezTo>
                  <a:cubicBezTo>
                    <a:pt x="1615" y="461"/>
                    <a:pt x="1615" y="461"/>
                    <a:pt x="1615" y="461"/>
                  </a:cubicBezTo>
                  <a:cubicBezTo>
                    <a:pt x="1615" y="460"/>
                    <a:pt x="1615" y="460"/>
                    <a:pt x="1615" y="460"/>
                  </a:cubicBezTo>
                  <a:cubicBezTo>
                    <a:pt x="1604" y="460"/>
                    <a:pt x="1604" y="460"/>
                    <a:pt x="1604" y="460"/>
                  </a:cubicBezTo>
                  <a:cubicBezTo>
                    <a:pt x="1600" y="463"/>
                    <a:pt x="1600" y="463"/>
                    <a:pt x="1600" y="463"/>
                  </a:cubicBezTo>
                  <a:cubicBezTo>
                    <a:pt x="1601" y="464"/>
                    <a:pt x="1591" y="464"/>
                    <a:pt x="1603" y="465"/>
                  </a:cubicBezTo>
                  <a:cubicBezTo>
                    <a:pt x="1602" y="465"/>
                    <a:pt x="1603" y="466"/>
                    <a:pt x="1602" y="466"/>
                  </a:cubicBezTo>
                  <a:cubicBezTo>
                    <a:pt x="1597" y="465"/>
                    <a:pt x="1597" y="465"/>
                    <a:pt x="1597" y="465"/>
                  </a:cubicBezTo>
                  <a:cubicBezTo>
                    <a:pt x="1595" y="469"/>
                    <a:pt x="1595" y="469"/>
                    <a:pt x="1595" y="469"/>
                  </a:cubicBezTo>
                  <a:cubicBezTo>
                    <a:pt x="1593" y="469"/>
                    <a:pt x="1593" y="469"/>
                    <a:pt x="1593" y="469"/>
                  </a:cubicBezTo>
                  <a:cubicBezTo>
                    <a:pt x="1577" y="479"/>
                    <a:pt x="1577" y="479"/>
                    <a:pt x="1577" y="479"/>
                  </a:cubicBezTo>
                  <a:cubicBezTo>
                    <a:pt x="1569" y="484"/>
                    <a:pt x="1569" y="484"/>
                    <a:pt x="1569" y="484"/>
                  </a:cubicBezTo>
                  <a:cubicBezTo>
                    <a:pt x="1568" y="485"/>
                    <a:pt x="1578" y="478"/>
                    <a:pt x="1566" y="485"/>
                  </a:cubicBezTo>
                  <a:cubicBezTo>
                    <a:pt x="1571" y="487"/>
                    <a:pt x="1571" y="487"/>
                    <a:pt x="1571" y="487"/>
                  </a:cubicBezTo>
                  <a:cubicBezTo>
                    <a:pt x="1572" y="487"/>
                    <a:pt x="1567" y="490"/>
                    <a:pt x="1573" y="486"/>
                  </a:cubicBezTo>
                  <a:cubicBezTo>
                    <a:pt x="1572" y="485"/>
                    <a:pt x="1572" y="485"/>
                    <a:pt x="1572" y="485"/>
                  </a:cubicBezTo>
                  <a:cubicBezTo>
                    <a:pt x="1574" y="484"/>
                    <a:pt x="1574" y="484"/>
                    <a:pt x="1574" y="484"/>
                  </a:cubicBezTo>
                  <a:cubicBezTo>
                    <a:pt x="1575" y="485"/>
                    <a:pt x="1575" y="485"/>
                    <a:pt x="1575" y="485"/>
                  </a:cubicBezTo>
                  <a:cubicBezTo>
                    <a:pt x="1578" y="483"/>
                    <a:pt x="1578" y="483"/>
                    <a:pt x="1578" y="483"/>
                  </a:cubicBezTo>
                  <a:cubicBezTo>
                    <a:pt x="1579" y="484"/>
                    <a:pt x="1579" y="484"/>
                    <a:pt x="1579" y="484"/>
                  </a:cubicBezTo>
                  <a:cubicBezTo>
                    <a:pt x="1578" y="483"/>
                    <a:pt x="1579" y="484"/>
                    <a:pt x="1581" y="482"/>
                  </a:cubicBezTo>
                  <a:cubicBezTo>
                    <a:pt x="1581" y="484"/>
                    <a:pt x="1581" y="484"/>
                    <a:pt x="1581" y="484"/>
                  </a:cubicBezTo>
                  <a:cubicBezTo>
                    <a:pt x="1582" y="484"/>
                    <a:pt x="1582" y="484"/>
                    <a:pt x="1582" y="484"/>
                  </a:cubicBezTo>
                  <a:cubicBezTo>
                    <a:pt x="1583" y="483"/>
                    <a:pt x="1585" y="483"/>
                    <a:pt x="1586" y="481"/>
                  </a:cubicBezTo>
                  <a:cubicBezTo>
                    <a:pt x="1583" y="477"/>
                    <a:pt x="1582" y="483"/>
                    <a:pt x="1579" y="482"/>
                  </a:cubicBezTo>
                  <a:cubicBezTo>
                    <a:pt x="1578" y="480"/>
                    <a:pt x="1581" y="481"/>
                    <a:pt x="1579" y="480"/>
                  </a:cubicBezTo>
                  <a:cubicBezTo>
                    <a:pt x="1585" y="481"/>
                    <a:pt x="1577" y="475"/>
                    <a:pt x="1586" y="480"/>
                  </a:cubicBezTo>
                  <a:cubicBezTo>
                    <a:pt x="1587" y="477"/>
                    <a:pt x="1587" y="477"/>
                    <a:pt x="1587" y="477"/>
                  </a:cubicBezTo>
                  <a:cubicBezTo>
                    <a:pt x="1590" y="477"/>
                    <a:pt x="1590" y="477"/>
                    <a:pt x="1590" y="477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97" y="479"/>
                    <a:pt x="1597" y="479"/>
                    <a:pt x="1597" y="479"/>
                  </a:cubicBezTo>
                  <a:cubicBezTo>
                    <a:pt x="1596" y="475"/>
                    <a:pt x="1596" y="475"/>
                    <a:pt x="1596" y="475"/>
                  </a:cubicBezTo>
                  <a:cubicBezTo>
                    <a:pt x="1603" y="478"/>
                    <a:pt x="1600" y="471"/>
                    <a:pt x="1608" y="473"/>
                  </a:cubicBezTo>
                  <a:cubicBezTo>
                    <a:pt x="1612" y="473"/>
                    <a:pt x="1612" y="473"/>
                    <a:pt x="1612" y="473"/>
                  </a:cubicBezTo>
                  <a:cubicBezTo>
                    <a:pt x="1612" y="473"/>
                    <a:pt x="1615" y="473"/>
                    <a:pt x="1611" y="474"/>
                  </a:cubicBezTo>
                  <a:cubicBezTo>
                    <a:pt x="1613" y="475"/>
                    <a:pt x="1613" y="475"/>
                    <a:pt x="1613" y="475"/>
                  </a:cubicBezTo>
                  <a:cubicBezTo>
                    <a:pt x="1621" y="472"/>
                    <a:pt x="1621" y="472"/>
                    <a:pt x="1621" y="472"/>
                  </a:cubicBezTo>
                  <a:cubicBezTo>
                    <a:pt x="1636" y="468"/>
                    <a:pt x="1636" y="468"/>
                    <a:pt x="1636" y="468"/>
                  </a:cubicBezTo>
                  <a:cubicBezTo>
                    <a:pt x="1645" y="467"/>
                    <a:pt x="1645" y="467"/>
                    <a:pt x="1645" y="467"/>
                  </a:cubicBezTo>
                  <a:cubicBezTo>
                    <a:pt x="1654" y="463"/>
                    <a:pt x="1654" y="463"/>
                    <a:pt x="1654" y="463"/>
                  </a:cubicBezTo>
                  <a:cubicBezTo>
                    <a:pt x="1668" y="460"/>
                    <a:pt x="1668" y="460"/>
                    <a:pt x="1668" y="460"/>
                  </a:cubicBezTo>
                  <a:cubicBezTo>
                    <a:pt x="1670" y="459"/>
                    <a:pt x="1670" y="459"/>
                    <a:pt x="1670" y="459"/>
                  </a:cubicBezTo>
                  <a:cubicBezTo>
                    <a:pt x="1675" y="461"/>
                    <a:pt x="1675" y="461"/>
                    <a:pt x="1675" y="461"/>
                  </a:cubicBezTo>
                  <a:cubicBezTo>
                    <a:pt x="1677" y="459"/>
                    <a:pt x="1677" y="459"/>
                    <a:pt x="1677" y="459"/>
                  </a:cubicBezTo>
                  <a:cubicBezTo>
                    <a:pt x="1676" y="463"/>
                    <a:pt x="1676" y="463"/>
                    <a:pt x="1676" y="463"/>
                  </a:cubicBezTo>
                  <a:cubicBezTo>
                    <a:pt x="1680" y="459"/>
                    <a:pt x="1659" y="461"/>
                    <a:pt x="1683" y="462"/>
                  </a:cubicBezTo>
                  <a:cubicBezTo>
                    <a:pt x="1684" y="462"/>
                    <a:pt x="1682" y="461"/>
                    <a:pt x="1684" y="461"/>
                  </a:cubicBezTo>
                  <a:cubicBezTo>
                    <a:pt x="1682" y="459"/>
                    <a:pt x="1682" y="459"/>
                    <a:pt x="1682" y="459"/>
                  </a:cubicBezTo>
                  <a:cubicBezTo>
                    <a:pt x="1690" y="457"/>
                    <a:pt x="1690" y="457"/>
                    <a:pt x="1690" y="457"/>
                  </a:cubicBezTo>
                  <a:cubicBezTo>
                    <a:pt x="1692" y="457"/>
                    <a:pt x="1692" y="457"/>
                    <a:pt x="1692" y="457"/>
                  </a:cubicBezTo>
                  <a:cubicBezTo>
                    <a:pt x="1692" y="461"/>
                    <a:pt x="1692" y="461"/>
                    <a:pt x="1692" y="461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686" y="462"/>
                    <a:pt x="1686" y="462"/>
                    <a:pt x="1686" y="462"/>
                  </a:cubicBezTo>
                  <a:cubicBezTo>
                    <a:pt x="1683" y="463"/>
                    <a:pt x="1688" y="457"/>
                    <a:pt x="1682" y="462"/>
                  </a:cubicBezTo>
                  <a:cubicBezTo>
                    <a:pt x="1686" y="465"/>
                    <a:pt x="1686" y="465"/>
                    <a:pt x="1686" y="465"/>
                  </a:cubicBezTo>
                  <a:cubicBezTo>
                    <a:pt x="1684" y="466"/>
                    <a:pt x="1684" y="466"/>
                    <a:pt x="1684" y="466"/>
                  </a:cubicBezTo>
                  <a:cubicBezTo>
                    <a:pt x="1683" y="465"/>
                    <a:pt x="1683" y="465"/>
                    <a:pt x="1683" y="465"/>
                  </a:cubicBezTo>
                  <a:cubicBezTo>
                    <a:pt x="1673" y="473"/>
                    <a:pt x="1673" y="473"/>
                    <a:pt x="1673" y="473"/>
                  </a:cubicBezTo>
                  <a:cubicBezTo>
                    <a:pt x="1668" y="475"/>
                    <a:pt x="1668" y="475"/>
                    <a:pt x="1668" y="475"/>
                  </a:cubicBezTo>
                  <a:cubicBezTo>
                    <a:pt x="1665" y="477"/>
                    <a:pt x="1665" y="477"/>
                    <a:pt x="1665" y="477"/>
                  </a:cubicBezTo>
                  <a:cubicBezTo>
                    <a:pt x="1656" y="481"/>
                    <a:pt x="1656" y="481"/>
                    <a:pt x="1656" y="481"/>
                  </a:cubicBezTo>
                  <a:cubicBezTo>
                    <a:pt x="1654" y="479"/>
                    <a:pt x="1663" y="480"/>
                    <a:pt x="1653" y="483"/>
                  </a:cubicBezTo>
                  <a:cubicBezTo>
                    <a:pt x="1653" y="480"/>
                    <a:pt x="1653" y="480"/>
                    <a:pt x="1653" y="480"/>
                  </a:cubicBezTo>
                  <a:cubicBezTo>
                    <a:pt x="1650" y="481"/>
                    <a:pt x="1650" y="481"/>
                    <a:pt x="1650" y="481"/>
                  </a:cubicBezTo>
                  <a:cubicBezTo>
                    <a:pt x="1650" y="484"/>
                    <a:pt x="1650" y="484"/>
                    <a:pt x="1650" y="484"/>
                  </a:cubicBezTo>
                  <a:cubicBezTo>
                    <a:pt x="1649" y="484"/>
                    <a:pt x="1649" y="484"/>
                    <a:pt x="1649" y="484"/>
                  </a:cubicBezTo>
                  <a:cubicBezTo>
                    <a:pt x="1648" y="483"/>
                    <a:pt x="1648" y="483"/>
                    <a:pt x="1648" y="483"/>
                  </a:cubicBezTo>
                  <a:cubicBezTo>
                    <a:pt x="1655" y="478"/>
                    <a:pt x="1655" y="478"/>
                    <a:pt x="1655" y="478"/>
                  </a:cubicBezTo>
                  <a:cubicBezTo>
                    <a:pt x="1658" y="479"/>
                    <a:pt x="1658" y="479"/>
                    <a:pt x="1658" y="479"/>
                  </a:cubicBezTo>
                  <a:cubicBezTo>
                    <a:pt x="1659" y="477"/>
                    <a:pt x="1659" y="477"/>
                    <a:pt x="1659" y="477"/>
                  </a:cubicBezTo>
                  <a:cubicBezTo>
                    <a:pt x="1650" y="475"/>
                    <a:pt x="1650" y="475"/>
                    <a:pt x="1650" y="475"/>
                  </a:cubicBezTo>
                  <a:cubicBezTo>
                    <a:pt x="1644" y="477"/>
                    <a:pt x="1644" y="477"/>
                    <a:pt x="1644" y="477"/>
                  </a:cubicBezTo>
                  <a:cubicBezTo>
                    <a:pt x="1646" y="475"/>
                    <a:pt x="1646" y="475"/>
                    <a:pt x="1646" y="475"/>
                  </a:cubicBezTo>
                  <a:cubicBezTo>
                    <a:pt x="1651" y="471"/>
                    <a:pt x="1648" y="478"/>
                    <a:pt x="1656" y="473"/>
                  </a:cubicBezTo>
                  <a:cubicBezTo>
                    <a:pt x="1657" y="474"/>
                    <a:pt x="1657" y="474"/>
                    <a:pt x="1657" y="474"/>
                  </a:cubicBezTo>
                  <a:cubicBezTo>
                    <a:pt x="1664" y="470"/>
                    <a:pt x="1664" y="470"/>
                    <a:pt x="1664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1"/>
                    <a:pt x="1656" y="470"/>
                  </a:cubicBezTo>
                  <a:cubicBezTo>
                    <a:pt x="1658" y="468"/>
                    <a:pt x="1658" y="468"/>
                    <a:pt x="1658" y="468"/>
                  </a:cubicBezTo>
                  <a:cubicBezTo>
                    <a:pt x="1664" y="469"/>
                    <a:pt x="1648" y="476"/>
                    <a:pt x="1667" y="468"/>
                  </a:cubicBezTo>
                  <a:cubicBezTo>
                    <a:pt x="1668" y="469"/>
                    <a:pt x="1668" y="469"/>
                    <a:pt x="1668" y="469"/>
                  </a:cubicBezTo>
                  <a:cubicBezTo>
                    <a:pt x="1677" y="467"/>
                    <a:pt x="1677" y="467"/>
                    <a:pt x="1677" y="467"/>
                  </a:cubicBezTo>
                  <a:cubicBezTo>
                    <a:pt x="1679" y="466"/>
                    <a:pt x="1679" y="466"/>
                    <a:pt x="1679" y="466"/>
                  </a:cubicBezTo>
                  <a:cubicBezTo>
                    <a:pt x="1672" y="464"/>
                    <a:pt x="1672" y="464"/>
                    <a:pt x="1672" y="464"/>
                  </a:cubicBezTo>
                  <a:cubicBezTo>
                    <a:pt x="1655" y="467"/>
                    <a:pt x="1655" y="467"/>
                    <a:pt x="1655" y="467"/>
                  </a:cubicBezTo>
                  <a:cubicBezTo>
                    <a:pt x="1651" y="470"/>
                    <a:pt x="1651" y="470"/>
                    <a:pt x="1651" y="470"/>
                  </a:cubicBezTo>
                  <a:cubicBezTo>
                    <a:pt x="1650" y="471"/>
                    <a:pt x="1664" y="461"/>
                    <a:pt x="1644" y="473"/>
                  </a:cubicBezTo>
                  <a:cubicBezTo>
                    <a:pt x="1639" y="473"/>
                    <a:pt x="1639" y="473"/>
                    <a:pt x="1639" y="473"/>
                  </a:cubicBezTo>
                  <a:cubicBezTo>
                    <a:pt x="1632" y="477"/>
                    <a:pt x="1632" y="477"/>
                    <a:pt x="1632" y="477"/>
                  </a:cubicBezTo>
                  <a:cubicBezTo>
                    <a:pt x="1630" y="475"/>
                    <a:pt x="1630" y="475"/>
                    <a:pt x="1630" y="475"/>
                  </a:cubicBezTo>
                  <a:cubicBezTo>
                    <a:pt x="1629" y="479"/>
                    <a:pt x="1629" y="479"/>
                    <a:pt x="1629" y="479"/>
                  </a:cubicBezTo>
                  <a:cubicBezTo>
                    <a:pt x="1620" y="482"/>
                    <a:pt x="1620" y="482"/>
                    <a:pt x="1620" y="482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27" y="482"/>
                    <a:pt x="1627" y="482"/>
                    <a:pt x="1627" y="482"/>
                  </a:cubicBezTo>
                  <a:cubicBezTo>
                    <a:pt x="1623" y="485"/>
                    <a:pt x="1623" y="485"/>
                    <a:pt x="1623" y="485"/>
                  </a:cubicBezTo>
                  <a:cubicBezTo>
                    <a:pt x="1617" y="486"/>
                    <a:pt x="1617" y="486"/>
                    <a:pt x="1617" y="486"/>
                  </a:cubicBezTo>
                  <a:cubicBezTo>
                    <a:pt x="1621" y="483"/>
                    <a:pt x="1621" y="489"/>
                    <a:pt x="1609" y="489"/>
                  </a:cubicBezTo>
                  <a:cubicBezTo>
                    <a:pt x="1607" y="491"/>
                    <a:pt x="1607" y="491"/>
                    <a:pt x="1607" y="491"/>
                  </a:cubicBezTo>
                  <a:cubicBezTo>
                    <a:pt x="1602" y="493"/>
                    <a:pt x="1602" y="493"/>
                    <a:pt x="1602" y="493"/>
                  </a:cubicBezTo>
                  <a:cubicBezTo>
                    <a:pt x="1600" y="490"/>
                    <a:pt x="1608" y="491"/>
                    <a:pt x="1597" y="494"/>
                  </a:cubicBezTo>
                  <a:cubicBezTo>
                    <a:pt x="1598" y="490"/>
                    <a:pt x="1602" y="496"/>
                    <a:pt x="1603" y="490"/>
                  </a:cubicBezTo>
                  <a:cubicBezTo>
                    <a:pt x="1604" y="488"/>
                    <a:pt x="1607" y="492"/>
                    <a:pt x="1608" y="489"/>
                  </a:cubicBezTo>
                  <a:cubicBezTo>
                    <a:pt x="1608" y="488"/>
                    <a:pt x="1608" y="488"/>
                    <a:pt x="1608" y="488"/>
                  </a:cubicBezTo>
                  <a:cubicBezTo>
                    <a:pt x="1604" y="484"/>
                    <a:pt x="1608" y="491"/>
                    <a:pt x="1615" y="486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15" y="482"/>
                    <a:pt x="1611" y="481"/>
                    <a:pt x="1608" y="484"/>
                  </a:cubicBezTo>
                  <a:cubicBezTo>
                    <a:pt x="1601" y="487"/>
                    <a:pt x="1601" y="487"/>
                    <a:pt x="1601" y="487"/>
                  </a:cubicBezTo>
                  <a:cubicBezTo>
                    <a:pt x="1601" y="489"/>
                    <a:pt x="1601" y="489"/>
                    <a:pt x="1601" y="489"/>
                  </a:cubicBezTo>
                  <a:cubicBezTo>
                    <a:pt x="1593" y="488"/>
                    <a:pt x="1592" y="491"/>
                    <a:pt x="1584" y="494"/>
                  </a:cubicBezTo>
                  <a:cubicBezTo>
                    <a:pt x="1584" y="495"/>
                    <a:pt x="1584" y="495"/>
                    <a:pt x="1584" y="495"/>
                  </a:cubicBezTo>
                  <a:cubicBezTo>
                    <a:pt x="1582" y="494"/>
                    <a:pt x="1582" y="494"/>
                    <a:pt x="1582" y="494"/>
                  </a:cubicBezTo>
                  <a:cubicBezTo>
                    <a:pt x="1567" y="500"/>
                    <a:pt x="1567" y="500"/>
                    <a:pt x="1567" y="500"/>
                  </a:cubicBezTo>
                  <a:cubicBezTo>
                    <a:pt x="1557" y="503"/>
                    <a:pt x="1557" y="503"/>
                    <a:pt x="1557" y="503"/>
                  </a:cubicBezTo>
                  <a:cubicBezTo>
                    <a:pt x="1557" y="505"/>
                    <a:pt x="1557" y="505"/>
                    <a:pt x="1557" y="505"/>
                  </a:cubicBezTo>
                  <a:cubicBezTo>
                    <a:pt x="1557" y="504"/>
                    <a:pt x="1557" y="504"/>
                    <a:pt x="1557" y="504"/>
                  </a:cubicBezTo>
                  <a:cubicBezTo>
                    <a:pt x="1544" y="509"/>
                    <a:pt x="1544" y="509"/>
                    <a:pt x="1544" y="509"/>
                  </a:cubicBezTo>
                  <a:cubicBezTo>
                    <a:pt x="1541" y="512"/>
                    <a:pt x="1541" y="512"/>
                    <a:pt x="1541" y="512"/>
                  </a:cubicBezTo>
                  <a:cubicBezTo>
                    <a:pt x="1535" y="514"/>
                    <a:pt x="1535" y="514"/>
                    <a:pt x="1535" y="514"/>
                  </a:cubicBezTo>
                  <a:cubicBezTo>
                    <a:pt x="1535" y="512"/>
                    <a:pt x="1535" y="512"/>
                    <a:pt x="1535" y="512"/>
                  </a:cubicBezTo>
                  <a:cubicBezTo>
                    <a:pt x="1528" y="516"/>
                    <a:pt x="1528" y="516"/>
                    <a:pt x="1528" y="516"/>
                  </a:cubicBezTo>
                  <a:cubicBezTo>
                    <a:pt x="1526" y="515"/>
                    <a:pt x="1526" y="515"/>
                    <a:pt x="1526" y="515"/>
                  </a:cubicBezTo>
                  <a:cubicBezTo>
                    <a:pt x="1524" y="518"/>
                    <a:pt x="1524" y="518"/>
                    <a:pt x="1524" y="518"/>
                  </a:cubicBezTo>
                  <a:cubicBezTo>
                    <a:pt x="1518" y="516"/>
                    <a:pt x="1518" y="516"/>
                    <a:pt x="1518" y="516"/>
                  </a:cubicBezTo>
                  <a:cubicBezTo>
                    <a:pt x="1502" y="525"/>
                    <a:pt x="1502" y="525"/>
                    <a:pt x="1502" y="525"/>
                  </a:cubicBezTo>
                  <a:cubicBezTo>
                    <a:pt x="1499" y="525"/>
                    <a:pt x="1499" y="525"/>
                    <a:pt x="1499" y="525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8" y="525"/>
                    <a:pt x="1498" y="525"/>
                    <a:pt x="1498" y="525"/>
                  </a:cubicBezTo>
                  <a:cubicBezTo>
                    <a:pt x="1499" y="528"/>
                    <a:pt x="1499" y="528"/>
                    <a:pt x="1499" y="528"/>
                  </a:cubicBezTo>
                  <a:cubicBezTo>
                    <a:pt x="1498" y="528"/>
                    <a:pt x="1498" y="528"/>
                    <a:pt x="1498" y="528"/>
                  </a:cubicBezTo>
                  <a:cubicBezTo>
                    <a:pt x="1499" y="531"/>
                    <a:pt x="1499" y="531"/>
                    <a:pt x="1499" y="531"/>
                  </a:cubicBezTo>
                  <a:cubicBezTo>
                    <a:pt x="1480" y="540"/>
                    <a:pt x="1480" y="540"/>
                    <a:pt x="1480" y="540"/>
                  </a:cubicBezTo>
                  <a:cubicBezTo>
                    <a:pt x="1470" y="545"/>
                    <a:pt x="1470" y="545"/>
                    <a:pt x="1470" y="545"/>
                  </a:cubicBezTo>
                  <a:cubicBezTo>
                    <a:pt x="1465" y="547"/>
                    <a:pt x="1465" y="547"/>
                    <a:pt x="1465" y="547"/>
                  </a:cubicBezTo>
                  <a:cubicBezTo>
                    <a:pt x="1465" y="548"/>
                    <a:pt x="1468" y="542"/>
                    <a:pt x="1464" y="550"/>
                  </a:cubicBezTo>
                  <a:cubicBezTo>
                    <a:pt x="1465" y="551"/>
                    <a:pt x="1465" y="551"/>
                    <a:pt x="1465" y="551"/>
                  </a:cubicBezTo>
                  <a:cubicBezTo>
                    <a:pt x="1466" y="550"/>
                    <a:pt x="1466" y="550"/>
                    <a:pt x="1466" y="550"/>
                  </a:cubicBezTo>
                  <a:cubicBezTo>
                    <a:pt x="1464" y="554"/>
                    <a:pt x="1464" y="554"/>
                    <a:pt x="1464" y="554"/>
                  </a:cubicBezTo>
                  <a:cubicBezTo>
                    <a:pt x="1465" y="554"/>
                    <a:pt x="1459" y="553"/>
                    <a:pt x="1466" y="554"/>
                  </a:cubicBezTo>
                  <a:cubicBezTo>
                    <a:pt x="1466" y="556"/>
                    <a:pt x="1466" y="556"/>
                    <a:pt x="1466" y="556"/>
                  </a:cubicBezTo>
                  <a:cubicBezTo>
                    <a:pt x="1465" y="556"/>
                    <a:pt x="1462" y="555"/>
                    <a:pt x="1464" y="558"/>
                  </a:cubicBezTo>
                  <a:cubicBezTo>
                    <a:pt x="1464" y="557"/>
                    <a:pt x="1463" y="558"/>
                    <a:pt x="1462" y="557"/>
                  </a:cubicBezTo>
                  <a:cubicBezTo>
                    <a:pt x="1464" y="556"/>
                    <a:pt x="1464" y="556"/>
                    <a:pt x="1464" y="556"/>
                  </a:cubicBezTo>
                  <a:cubicBezTo>
                    <a:pt x="1463" y="554"/>
                    <a:pt x="1463" y="554"/>
                    <a:pt x="1463" y="554"/>
                  </a:cubicBezTo>
                  <a:cubicBezTo>
                    <a:pt x="1457" y="552"/>
                    <a:pt x="1457" y="552"/>
                    <a:pt x="1457" y="552"/>
                  </a:cubicBezTo>
                  <a:cubicBezTo>
                    <a:pt x="1457" y="554"/>
                    <a:pt x="1457" y="554"/>
                    <a:pt x="1457" y="554"/>
                  </a:cubicBezTo>
                  <a:cubicBezTo>
                    <a:pt x="1451" y="554"/>
                    <a:pt x="1451" y="554"/>
                    <a:pt x="1451" y="554"/>
                  </a:cubicBezTo>
                  <a:cubicBezTo>
                    <a:pt x="1452" y="555"/>
                    <a:pt x="1452" y="555"/>
                    <a:pt x="1452" y="555"/>
                  </a:cubicBezTo>
                  <a:cubicBezTo>
                    <a:pt x="1450" y="555"/>
                    <a:pt x="1450" y="555"/>
                    <a:pt x="1450" y="555"/>
                  </a:cubicBezTo>
                  <a:cubicBezTo>
                    <a:pt x="1448" y="557"/>
                    <a:pt x="1448" y="557"/>
                    <a:pt x="1448" y="557"/>
                  </a:cubicBezTo>
                  <a:cubicBezTo>
                    <a:pt x="1452" y="561"/>
                    <a:pt x="1452" y="561"/>
                    <a:pt x="1452" y="561"/>
                  </a:cubicBezTo>
                  <a:cubicBezTo>
                    <a:pt x="1451" y="562"/>
                    <a:pt x="1451" y="562"/>
                    <a:pt x="1451" y="562"/>
                  </a:cubicBezTo>
                  <a:cubicBezTo>
                    <a:pt x="1450" y="559"/>
                    <a:pt x="1450" y="559"/>
                    <a:pt x="1450" y="559"/>
                  </a:cubicBezTo>
                  <a:cubicBezTo>
                    <a:pt x="1449" y="560"/>
                    <a:pt x="1449" y="560"/>
                    <a:pt x="1449" y="560"/>
                  </a:cubicBezTo>
                  <a:cubicBezTo>
                    <a:pt x="1444" y="563"/>
                    <a:pt x="1444" y="563"/>
                    <a:pt x="1444" y="563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441" y="564"/>
                    <a:pt x="1441" y="564"/>
                    <a:pt x="1441" y="564"/>
                  </a:cubicBezTo>
                  <a:cubicBezTo>
                    <a:pt x="1439" y="564"/>
                    <a:pt x="1439" y="564"/>
                    <a:pt x="1439" y="564"/>
                  </a:cubicBezTo>
                  <a:cubicBezTo>
                    <a:pt x="1440" y="563"/>
                    <a:pt x="1437" y="563"/>
                    <a:pt x="1439" y="562"/>
                  </a:cubicBezTo>
                  <a:cubicBezTo>
                    <a:pt x="1437" y="562"/>
                    <a:pt x="1437" y="562"/>
                    <a:pt x="1437" y="562"/>
                  </a:cubicBezTo>
                  <a:cubicBezTo>
                    <a:pt x="1435" y="564"/>
                    <a:pt x="1435" y="564"/>
                    <a:pt x="1435" y="564"/>
                  </a:cubicBezTo>
                  <a:cubicBezTo>
                    <a:pt x="1434" y="566"/>
                    <a:pt x="1434" y="566"/>
                    <a:pt x="1434" y="566"/>
                  </a:cubicBezTo>
                  <a:cubicBezTo>
                    <a:pt x="1433" y="566"/>
                    <a:pt x="1429" y="563"/>
                    <a:pt x="1430" y="567"/>
                  </a:cubicBezTo>
                  <a:cubicBezTo>
                    <a:pt x="1429" y="567"/>
                    <a:pt x="1439" y="564"/>
                    <a:pt x="1427" y="568"/>
                  </a:cubicBezTo>
                  <a:cubicBezTo>
                    <a:pt x="1425" y="567"/>
                    <a:pt x="1425" y="567"/>
                    <a:pt x="1425" y="567"/>
                  </a:cubicBezTo>
                  <a:cubicBezTo>
                    <a:pt x="1407" y="576"/>
                    <a:pt x="1407" y="576"/>
                    <a:pt x="1407" y="576"/>
                  </a:cubicBezTo>
                  <a:cubicBezTo>
                    <a:pt x="1398" y="580"/>
                    <a:pt x="1398" y="580"/>
                    <a:pt x="1398" y="580"/>
                  </a:cubicBezTo>
                  <a:cubicBezTo>
                    <a:pt x="1398" y="581"/>
                    <a:pt x="1398" y="581"/>
                    <a:pt x="1398" y="581"/>
                  </a:cubicBezTo>
                  <a:cubicBezTo>
                    <a:pt x="1393" y="583"/>
                    <a:pt x="1393" y="583"/>
                    <a:pt x="1393" y="583"/>
                  </a:cubicBezTo>
                  <a:cubicBezTo>
                    <a:pt x="1392" y="586"/>
                    <a:pt x="1392" y="586"/>
                    <a:pt x="1392" y="586"/>
                  </a:cubicBezTo>
                  <a:cubicBezTo>
                    <a:pt x="1395" y="587"/>
                    <a:pt x="1395" y="587"/>
                    <a:pt x="1395" y="587"/>
                  </a:cubicBezTo>
                  <a:cubicBezTo>
                    <a:pt x="1399" y="586"/>
                    <a:pt x="1397" y="586"/>
                    <a:pt x="1401" y="585"/>
                  </a:cubicBezTo>
                  <a:cubicBezTo>
                    <a:pt x="1402" y="585"/>
                    <a:pt x="1402" y="585"/>
                    <a:pt x="1402" y="585"/>
                  </a:cubicBezTo>
                  <a:cubicBezTo>
                    <a:pt x="1403" y="584"/>
                    <a:pt x="1403" y="584"/>
                    <a:pt x="1403" y="584"/>
                  </a:cubicBezTo>
                  <a:cubicBezTo>
                    <a:pt x="1402" y="584"/>
                    <a:pt x="1402" y="585"/>
                    <a:pt x="1401" y="584"/>
                  </a:cubicBezTo>
                  <a:cubicBezTo>
                    <a:pt x="1403" y="583"/>
                    <a:pt x="1403" y="583"/>
                    <a:pt x="1403" y="583"/>
                  </a:cubicBezTo>
                  <a:cubicBezTo>
                    <a:pt x="1402" y="582"/>
                    <a:pt x="1402" y="582"/>
                    <a:pt x="1402" y="582"/>
                  </a:cubicBezTo>
                  <a:cubicBezTo>
                    <a:pt x="1403" y="580"/>
                    <a:pt x="1388" y="585"/>
                    <a:pt x="1407" y="579"/>
                  </a:cubicBezTo>
                  <a:cubicBezTo>
                    <a:pt x="1408" y="580"/>
                    <a:pt x="1408" y="580"/>
                    <a:pt x="1408" y="580"/>
                  </a:cubicBezTo>
                  <a:cubicBezTo>
                    <a:pt x="1410" y="579"/>
                    <a:pt x="1410" y="579"/>
                    <a:pt x="1410" y="579"/>
                  </a:cubicBezTo>
                  <a:cubicBezTo>
                    <a:pt x="1409" y="578"/>
                    <a:pt x="1409" y="578"/>
                    <a:pt x="1409" y="578"/>
                  </a:cubicBezTo>
                  <a:cubicBezTo>
                    <a:pt x="1411" y="578"/>
                    <a:pt x="1411" y="578"/>
                    <a:pt x="1411" y="578"/>
                  </a:cubicBezTo>
                  <a:cubicBezTo>
                    <a:pt x="1410" y="580"/>
                    <a:pt x="1403" y="572"/>
                    <a:pt x="1407" y="584"/>
                  </a:cubicBezTo>
                  <a:cubicBezTo>
                    <a:pt x="1417" y="582"/>
                    <a:pt x="1417" y="582"/>
                    <a:pt x="1417" y="582"/>
                  </a:cubicBezTo>
                  <a:cubicBezTo>
                    <a:pt x="1420" y="580"/>
                    <a:pt x="1420" y="580"/>
                    <a:pt x="1420" y="580"/>
                  </a:cubicBezTo>
                  <a:cubicBezTo>
                    <a:pt x="1419" y="580"/>
                    <a:pt x="1417" y="578"/>
                    <a:pt x="1417" y="579"/>
                  </a:cubicBezTo>
                  <a:cubicBezTo>
                    <a:pt x="1417" y="579"/>
                    <a:pt x="1417" y="579"/>
                    <a:pt x="1417" y="579"/>
                  </a:cubicBezTo>
                  <a:cubicBezTo>
                    <a:pt x="1418" y="576"/>
                    <a:pt x="1418" y="576"/>
                    <a:pt x="1418" y="576"/>
                  </a:cubicBezTo>
                  <a:cubicBezTo>
                    <a:pt x="1418" y="575"/>
                    <a:pt x="1414" y="576"/>
                    <a:pt x="1417" y="573"/>
                  </a:cubicBezTo>
                  <a:cubicBezTo>
                    <a:pt x="1419" y="572"/>
                    <a:pt x="1419" y="572"/>
                    <a:pt x="1419" y="572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19" y="573"/>
                    <a:pt x="1424" y="568"/>
                    <a:pt x="1419" y="575"/>
                  </a:cubicBezTo>
                  <a:cubicBezTo>
                    <a:pt x="1421" y="576"/>
                    <a:pt x="1421" y="576"/>
                    <a:pt x="1421" y="576"/>
                  </a:cubicBezTo>
                  <a:cubicBezTo>
                    <a:pt x="1423" y="576"/>
                    <a:pt x="1423" y="576"/>
                    <a:pt x="1423" y="576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20" y="579"/>
                    <a:pt x="1420" y="579"/>
                    <a:pt x="1420" y="579"/>
                  </a:cubicBezTo>
                  <a:cubicBezTo>
                    <a:pt x="1423" y="580"/>
                    <a:pt x="1427" y="578"/>
                    <a:pt x="1428" y="579"/>
                  </a:cubicBezTo>
                  <a:cubicBezTo>
                    <a:pt x="1434" y="575"/>
                    <a:pt x="1434" y="575"/>
                    <a:pt x="1434" y="575"/>
                  </a:cubicBezTo>
                  <a:cubicBezTo>
                    <a:pt x="1435" y="575"/>
                    <a:pt x="1435" y="575"/>
                    <a:pt x="1435" y="575"/>
                  </a:cubicBezTo>
                  <a:cubicBezTo>
                    <a:pt x="1438" y="572"/>
                    <a:pt x="1438" y="572"/>
                    <a:pt x="1438" y="572"/>
                  </a:cubicBezTo>
                  <a:cubicBezTo>
                    <a:pt x="1438" y="572"/>
                    <a:pt x="1441" y="574"/>
                    <a:pt x="1437" y="572"/>
                  </a:cubicBezTo>
                  <a:cubicBezTo>
                    <a:pt x="1440" y="570"/>
                    <a:pt x="1440" y="570"/>
                    <a:pt x="1440" y="570"/>
                  </a:cubicBezTo>
                  <a:cubicBezTo>
                    <a:pt x="1444" y="573"/>
                    <a:pt x="1444" y="573"/>
                    <a:pt x="1444" y="573"/>
                  </a:cubicBezTo>
                  <a:cubicBezTo>
                    <a:pt x="1446" y="573"/>
                    <a:pt x="1446" y="573"/>
                    <a:pt x="1446" y="573"/>
                  </a:cubicBezTo>
                  <a:cubicBezTo>
                    <a:pt x="1446" y="572"/>
                    <a:pt x="1436" y="575"/>
                    <a:pt x="1447" y="569"/>
                  </a:cubicBezTo>
                  <a:cubicBezTo>
                    <a:pt x="1448" y="570"/>
                    <a:pt x="1448" y="570"/>
                    <a:pt x="1448" y="570"/>
                  </a:cubicBezTo>
                  <a:cubicBezTo>
                    <a:pt x="1449" y="568"/>
                    <a:pt x="1449" y="568"/>
                    <a:pt x="1449" y="568"/>
                  </a:cubicBezTo>
                  <a:cubicBezTo>
                    <a:pt x="1451" y="568"/>
                    <a:pt x="1451" y="568"/>
                    <a:pt x="1451" y="568"/>
                  </a:cubicBezTo>
                  <a:cubicBezTo>
                    <a:pt x="1450" y="571"/>
                    <a:pt x="1450" y="571"/>
                    <a:pt x="1450" y="571"/>
                  </a:cubicBezTo>
                  <a:cubicBezTo>
                    <a:pt x="1449" y="570"/>
                    <a:pt x="1453" y="571"/>
                    <a:pt x="1448" y="572"/>
                  </a:cubicBezTo>
                  <a:cubicBezTo>
                    <a:pt x="1451" y="576"/>
                    <a:pt x="1452" y="568"/>
                    <a:pt x="1456" y="571"/>
                  </a:cubicBezTo>
                  <a:cubicBezTo>
                    <a:pt x="1457" y="570"/>
                    <a:pt x="1457" y="570"/>
                    <a:pt x="1457" y="570"/>
                  </a:cubicBezTo>
                  <a:cubicBezTo>
                    <a:pt x="1463" y="569"/>
                    <a:pt x="1463" y="569"/>
                    <a:pt x="1463" y="569"/>
                  </a:cubicBezTo>
                  <a:cubicBezTo>
                    <a:pt x="1464" y="564"/>
                    <a:pt x="1464" y="564"/>
                    <a:pt x="1464" y="564"/>
                  </a:cubicBezTo>
                  <a:cubicBezTo>
                    <a:pt x="1465" y="562"/>
                    <a:pt x="1469" y="567"/>
                    <a:pt x="1469" y="563"/>
                  </a:cubicBezTo>
                  <a:cubicBezTo>
                    <a:pt x="1471" y="561"/>
                    <a:pt x="1471" y="561"/>
                    <a:pt x="1471" y="561"/>
                  </a:cubicBezTo>
                  <a:cubicBezTo>
                    <a:pt x="1472" y="562"/>
                    <a:pt x="1472" y="562"/>
                    <a:pt x="1472" y="562"/>
                  </a:cubicBezTo>
                  <a:cubicBezTo>
                    <a:pt x="1475" y="561"/>
                    <a:pt x="1475" y="561"/>
                    <a:pt x="1475" y="561"/>
                  </a:cubicBezTo>
                  <a:cubicBezTo>
                    <a:pt x="1476" y="564"/>
                    <a:pt x="1476" y="564"/>
                    <a:pt x="1476" y="564"/>
                  </a:cubicBezTo>
                  <a:cubicBezTo>
                    <a:pt x="1485" y="563"/>
                    <a:pt x="1485" y="563"/>
                    <a:pt x="1485" y="563"/>
                  </a:cubicBezTo>
                  <a:cubicBezTo>
                    <a:pt x="1488" y="559"/>
                    <a:pt x="1488" y="559"/>
                    <a:pt x="1488" y="559"/>
                  </a:cubicBezTo>
                  <a:cubicBezTo>
                    <a:pt x="1491" y="558"/>
                    <a:pt x="1491" y="558"/>
                    <a:pt x="1491" y="558"/>
                  </a:cubicBezTo>
                  <a:cubicBezTo>
                    <a:pt x="1492" y="559"/>
                    <a:pt x="1492" y="559"/>
                    <a:pt x="1492" y="559"/>
                  </a:cubicBezTo>
                  <a:cubicBezTo>
                    <a:pt x="1498" y="557"/>
                    <a:pt x="1498" y="557"/>
                    <a:pt x="1498" y="557"/>
                  </a:cubicBezTo>
                  <a:cubicBezTo>
                    <a:pt x="1499" y="556"/>
                    <a:pt x="1484" y="556"/>
                    <a:pt x="1502" y="560"/>
                  </a:cubicBezTo>
                  <a:cubicBezTo>
                    <a:pt x="1502" y="555"/>
                    <a:pt x="1502" y="555"/>
                    <a:pt x="1502" y="555"/>
                  </a:cubicBezTo>
                  <a:cubicBezTo>
                    <a:pt x="1509" y="555"/>
                    <a:pt x="1509" y="555"/>
                    <a:pt x="1509" y="555"/>
                  </a:cubicBezTo>
                  <a:cubicBezTo>
                    <a:pt x="1512" y="553"/>
                    <a:pt x="1512" y="553"/>
                    <a:pt x="1512" y="553"/>
                  </a:cubicBezTo>
                  <a:cubicBezTo>
                    <a:pt x="1513" y="554"/>
                    <a:pt x="1513" y="554"/>
                    <a:pt x="1513" y="554"/>
                  </a:cubicBezTo>
                  <a:cubicBezTo>
                    <a:pt x="1516" y="553"/>
                    <a:pt x="1516" y="553"/>
                    <a:pt x="1516" y="553"/>
                  </a:cubicBezTo>
                  <a:cubicBezTo>
                    <a:pt x="1517" y="551"/>
                    <a:pt x="1517" y="551"/>
                    <a:pt x="1517" y="551"/>
                  </a:cubicBezTo>
                  <a:cubicBezTo>
                    <a:pt x="1514" y="550"/>
                    <a:pt x="1514" y="550"/>
                    <a:pt x="1514" y="550"/>
                  </a:cubicBezTo>
                  <a:cubicBezTo>
                    <a:pt x="1512" y="552"/>
                    <a:pt x="1512" y="552"/>
                    <a:pt x="1512" y="552"/>
                  </a:cubicBezTo>
                  <a:cubicBezTo>
                    <a:pt x="1512" y="550"/>
                    <a:pt x="1512" y="550"/>
                    <a:pt x="1512" y="550"/>
                  </a:cubicBezTo>
                  <a:cubicBezTo>
                    <a:pt x="1516" y="550"/>
                    <a:pt x="1516" y="550"/>
                    <a:pt x="1516" y="550"/>
                  </a:cubicBezTo>
                  <a:cubicBezTo>
                    <a:pt x="1520" y="551"/>
                    <a:pt x="1520" y="551"/>
                    <a:pt x="1520" y="551"/>
                  </a:cubicBezTo>
                  <a:cubicBezTo>
                    <a:pt x="1522" y="548"/>
                    <a:pt x="1522" y="548"/>
                    <a:pt x="1522" y="548"/>
                  </a:cubicBezTo>
                  <a:cubicBezTo>
                    <a:pt x="1525" y="549"/>
                    <a:pt x="1525" y="549"/>
                    <a:pt x="1525" y="549"/>
                  </a:cubicBezTo>
                  <a:cubicBezTo>
                    <a:pt x="1526" y="549"/>
                    <a:pt x="1526" y="549"/>
                    <a:pt x="1526" y="549"/>
                  </a:cubicBezTo>
                  <a:cubicBezTo>
                    <a:pt x="1526" y="549"/>
                    <a:pt x="1515" y="552"/>
                    <a:pt x="1527" y="545"/>
                  </a:cubicBezTo>
                  <a:cubicBezTo>
                    <a:pt x="1527" y="545"/>
                    <a:pt x="1522" y="544"/>
                    <a:pt x="1527" y="547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7" y="541"/>
                    <a:pt x="1537" y="541"/>
                    <a:pt x="1537" y="541"/>
                  </a:cubicBezTo>
                  <a:cubicBezTo>
                    <a:pt x="1538" y="542"/>
                    <a:pt x="1538" y="542"/>
                    <a:pt x="1538" y="542"/>
                  </a:cubicBezTo>
                  <a:cubicBezTo>
                    <a:pt x="1539" y="540"/>
                    <a:pt x="1539" y="540"/>
                    <a:pt x="1539" y="540"/>
                  </a:cubicBezTo>
                  <a:cubicBezTo>
                    <a:pt x="1543" y="544"/>
                    <a:pt x="1543" y="544"/>
                    <a:pt x="1543" y="544"/>
                  </a:cubicBezTo>
                  <a:cubicBezTo>
                    <a:pt x="1549" y="541"/>
                    <a:pt x="1549" y="541"/>
                    <a:pt x="1549" y="541"/>
                  </a:cubicBezTo>
                  <a:cubicBezTo>
                    <a:pt x="1549" y="539"/>
                    <a:pt x="1549" y="539"/>
                    <a:pt x="1549" y="539"/>
                  </a:cubicBezTo>
                  <a:cubicBezTo>
                    <a:pt x="1554" y="539"/>
                    <a:pt x="1554" y="539"/>
                    <a:pt x="1554" y="539"/>
                  </a:cubicBezTo>
                  <a:cubicBezTo>
                    <a:pt x="1554" y="538"/>
                    <a:pt x="1554" y="538"/>
                    <a:pt x="1554" y="538"/>
                  </a:cubicBezTo>
                  <a:cubicBezTo>
                    <a:pt x="1554" y="538"/>
                    <a:pt x="1556" y="537"/>
                    <a:pt x="1555" y="539"/>
                  </a:cubicBezTo>
                  <a:cubicBezTo>
                    <a:pt x="1558" y="536"/>
                    <a:pt x="1558" y="536"/>
                    <a:pt x="1558" y="536"/>
                  </a:cubicBezTo>
                  <a:cubicBezTo>
                    <a:pt x="1563" y="536"/>
                    <a:pt x="1563" y="536"/>
                    <a:pt x="1563" y="536"/>
                  </a:cubicBezTo>
                  <a:cubicBezTo>
                    <a:pt x="1566" y="539"/>
                    <a:pt x="1568" y="534"/>
                    <a:pt x="1569" y="535"/>
                  </a:cubicBezTo>
                  <a:cubicBezTo>
                    <a:pt x="1569" y="532"/>
                    <a:pt x="1572" y="537"/>
                    <a:pt x="1569" y="532"/>
                  </a:cubicBezTo>
                  <a:cubicBezTo>
                    <a:pt x="1572" y="532"/>
                    <a:pt x="1572" y="532"/>
                    <a:pt x="1572" y="532"/>
                  </a:cubicBezTo>
                  <a:cubicBezTo>
                    <a:pt x="1569" y="529"/>
                    <a:pt x="1569" y="529"/>
                    <a:pt x="1569" y="529"/>
                  </a:cubicBezTo>
                  <a:cubicBezTo>
                    <a:pt x="1575" y="529"/>
                    <a:pt x="1575" y="529"/>
                    <a:pt x="1575" y="529"/>
                  </a:cubicBezTo>
                  <a:cubicBezTo>
                    <a:pt x="1575" y="526"/>
                    <a:pt x="1575" y="526"/>
                    <a:pt x="1575" y="526"/>
                  </a:cubicBezTo>
                  <a:cubicBezTo>
                    <a:pt x="1576" y="526"/>
                    <a:pt x="1576" y="527"/>
                    <a:pt x="1577" y="526"/>
                  </a:cubicBezTo>
                  <a:cubicBezTo>
                    <a:pt x="1577" y="525"/>
                    <a:pt x="1577" y="525"/>
                    <a:pt x="1577" y="525"/>
                  </a:cubicBezTo>
                  <a:cubicBezTo>
                    <a:pt x="1572" y="525"/>
                    <a:pt x="1572" y="525"/>
                    <a:pt x="1572" y="525"/>
                  </a:cubicBezTo>
                  <a:cubicBezTo>
                    <a:pt x="1568" y="529"/>
                    <a:pt x="1568" y="529"/>
                    <a:pt x="1568" y="529"/>
                  </a:cubicBezTo>
                  <a:cubicBezTo>
                    <a:pt x="1568" y="531"/>
                    <a:pt x="1568" y="531"/>
                    <a:pt x="1568" y="531"/>
                  </a:cubicBezTo>
                  <a:cubicBezTo>
                    <a:pt x="1563" y="532"/>
                    <a:pt x="1563" y="532"/>
                    <a:pt x="1563" y="532"/>
                  </a:cubicBezTo>
                  <a:cubicBezTo>
                    <a:pt x="1559" y="531"/>
                    <a:pt x="1559" y="531"/>
                    <a:pt x="1559" y="531"/>
                  </a:cubicBezTo>
                  <a:cubicBezTo>
                    <a:pt x="1556" y="533"/>
                    <a:pt x="1556" y="533"/>
                    <a:pt x="1556" y="533"/>
                  </a:cubicBezTo>
                  <a:cubicBezTo>
                    <a:pt x="1557" y="533"/>
                    <a:pt x="1559" y="531"/>
                    <a:pt x="1561" y="535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0" y="538"/>
                    <a:pt x="1550" y="538"/>
                    <a:pt x="1550" y="538"/>
                  </a:cubicBezTo>
                  <a:cubicBezTo>
                    <a:pt x="1548" y="537"/>
                    <a:pt x="1548" y="537"/>
                    <a:pt x="1548" y="537"/>
                  </a:cubicBezTo>
                  <a:cubicBezTo>
                    <a:pt x="1548" y="540"/>
                    <a:pt x="1548" y="540"/>
                    <a:pt x="1548" y="540"/>
                  </a:cubicBezTo>
                  <a:cubicBezTo>
                    <a:pt x="1546" y="540"/>
                    <a:pt x="1546" y="540"/>
                    <a:pt x="1546" y="540"/>
                  </a:cubicBezTo>
                  <a:cubicBezTo>
                    <a:pt x="1546" y="538"/>
                    <a:pt x="1546" y="538"/>
                    <a:pt x="1546" y="538"/>
                  </a:cubicBezTo>
                  <a:cubicBezTo>
                    <a:pt x="1543" y="538"/>
                    <a:pt x="1543" y="538"/>
                    <a:pt x="1543" y="538"/>
                  </a:cubicBezTo>
                  <a:cubicBezTo>
                    <a:pt x="1544" y="534"/>
                    <a:pt x="1544" y="534"/>
                    <a:pt x="1544" y="534"/>
                  </a:cubicBezTo>
                  <a:cubicBezTo>
                    <a:pt x="1545" y="536"/>
                    <a:pt x="1545" y="536"/>
                    <a:pt x="1545" y="536"/>
                  </a:cubicBezTo>
                  <a:cubicBezTo>
                    <a:pt x="1549" y="536"/>
                    <a:pt x="1549" y="536"/>
                    <a:pt x="1549" y="536"/>
                  </a:cubicBezTo>
                  <a:cubicBezTo>
                    <a:pt x="1549" y="534"/>
                    <a:pt x="1549" y="534"/>
                    <a:pt x="1549" y="534"/>
                  </a:cubicBezTo>
                  <a:cubicBezTo>
                    <a:pt x="1545" y="534"/>
                    <a:pt x="1545" y="534"/>
                    <a:pt x="1545" y="534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55" y="528"/>
                    <a:pt x="1555" y="528"/>
                    <a:pt x="1555" y="528"/>
                  </a:cubicBezTo>
                  <a:cubicBezTo>
                    <a:pt x="1556" y="529"/>
                    <a:pt x="1556" y="529"/>
                    <a:pt x="1556" y="529"/>
                  </a:cubicBezTo>
                  <a:cubicBezTo>
                    <a:pt x="1561" y="525"/>
                    <a:pt x="1561" y="525"/>
                    <a:pt x="1561" y="525"/>
                  </a:cubicBezTo>
                  <a:cubicBezTo>
                    <a:pt x="1565" y="525"/>
                    <a:pt x="1565" y="525"/>
                    <a:pt x="1565" y="525"/>
                  </a:cubicBezTo>
                  <a:cubicBezTo>
                    <a:pt x="1564" y="525"/>
                    <a:pt x="1564" y="525"/>
                    <a:pt x="1564" y="525"/>
                  </a:cubicBezTo>
                  <a:cubicBezTo>
                    <a:pt x="1567" y="526"/>
                    <a:pt x="1567" y="526"/>
                    <a:pt x="1567" y="526"/>
                  </a:cubicBezTo>
                  <a:cubicBezTo>
                    <a:pt x="1571" y="525"/>
                    <a:pt x="1571" y="525"/>
                    <a:pt x="1571" y="525"/>
                  </a:cubicBezTo>
                  <a:cubicBezTo>
                    <a:pt x="1571" y="523"/>
                    <a:pt x="1571" y="523"/>
                    <a:pt x="1571" y="523"/>
                  </a:cubicBezTo>
                  <a:cubicBezTo>
                    <a:pt x="1573" y="523"/>
                    <a:pt x="1573" y="523"/>
                    <a:pt x="1573" y="523"/>
                  </a:cubicBezTo>
                  <a:cubicBezTo>
                    <a:pt x="1575" y="522"/>
                    <a:pt x="1575" y="522"/>
                    <a:pt x="1575" y="522"/>
                  </a:cubicBezTo>
                  <a:cubicBezTo>
                    <a:pt x="1573" y="521"/>
                    <a:pt x="1573" y="521"/>
                    <a:pt x="1573" y="521"/>
                  </a:cubicBezTo>
                  <a:cubicBezTo>
                    <a:pt x="1576" y="520"/>
                    <a:pt x="1576" y="520"/>
                    <a:pt x="1576" y="520"/>
                  </a:cubicBezTo>
                  <a:cubicBezTo>
                    <a:pt x="1578" y="516"/>
                    <a:pt x="1578" y="516"/>
                    <a:pt x="1578" y="516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84" y="514"/>
                    <a:pt x="1584" y="514"/>
                    <a:pt x="1584" y="514"/>
                  </a:cubicBezTo>
                  <a:cubicBezTo>
                    <a:pt x="1585" y="516"/>
                    <a:pt x="1585" y="516"/>
                    <a:pt x="1585" y="516"/>
                  </a:cubicBezTo>
                  <a:cubicBezTo>
                    <a:pt x="1586" y="515"/>
                    <a:pt x="1586" y="515"/>
                    <a:pt x="1586" y="515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18"/>
                    <a:pt x="1579" y="522"/>
                    <a:pt x="1583" y="517"/>
                  </a:cubicBezTo>
                  <a:cubicBezTo>
                    <a:pt x="1582" y="520"/>
                    <a:pt x="1582" y="520"/>
                    <a:pt x="1582" y="520"/>
                  </a:cubicBezTo>
                  <a:cubicBezTo>
                    <a:pt x="1577" y="521"/>
                    <a:pt x="1577" y="521"/>
                    <a:pt x="1577" y="521"/>
                  </a:cubicBezTo>
                  <a:cubicBezTo>
                    <a:pt x="1578" y="525"/>
                    <a:pt x="1578" y="525"/>
                    <a:pt x="1578" y="525"/>
                  </a:cubicBezTo>
                  <a:cubicBezTo>
                    <a:pt x="1581" y="525"/>
                    <a:pt x="1581" y="525"/>
                    <a:pt x="1581" y="525"/>
                  </a:cubicBezTo>
                  <a:cubicBezTo>
                    <a:pt x="1581" y="523"/>
                    <a:pt x="1583" y="527"/>
                    <a:pt x="1582" y="523"/>
                  </a:cubicBezTo>
                  <a:cubicBezTo>
                    <a:pt x="1583" y="525"/>
                    <a:pt x="1583" y="525"/>
                    <a:pt x="1583" y="525"/>
                  </a:cubicBezTo>
                  <a:cubicBezTo>
                    <a:pt x="1584" y="524"/>
                    <a:pt x="1593" y="529"/>
                    <a:pt x="1590" y="522"/>
                  </a:cubicBezTo>
                  <a:cubicBezTo>
                    <a:pt x="1593" y="520"/>
                    <a:pt x="1593" y="520"/>
                    <a:pt x="1593" y="520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599" y="515"/>
                    <a:pt x="1599" y="515"/>
                    <a:pt x="1599" y="515"/>
                  </a:cubicBezTo>
                  <a:cubicBezTo>
                    <a:pt x="1601" y="515"/>
                    <a:pt x="1601" y="515"/>
                    <a:pt x="1601" y="515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600" y="519"/>
                    <a:pt x="1600" y="519"/>
                    <a:pt x="1600" y="519"/>
                  </a:cubicBezTo>
                  <a:cubicBezTo>
                    <a:pt x="1594" y="522"/>
                    <a:pt x="1594" y="522"/>
                    <a:pt x="1594" y="522"/>
                  </a:cubicBezTo>
                  <a:cubicBezTo>
                    <a:pt x="1592" y="522"/>
                    <a:pt x="1597" y="520"/>
                    <a:pt x="1591" y="521"/>
                  </a:cubicBezTo>
                  <a:cubicBezTo>
                    <a:pt x="1588" y="525"/>
                    <a:pt x="1588" y="525"/>
                    <a:pt x="1588" y="525"/>
                  </a:cubicBezTo>
                  <a:cubicBezTo>
                    <a:pt x="1583" y="527"/>
                    <a:pt x="1619" y="508"/>
                    <a:pt x="1572" y="534"/>
                  </a:cubicBezTo>
                  <a:cubicBezTo>
                    <a:pt x="1563" y="539"/>
                    <a:pt x="1563" y="539"/>
                    <a:pt x="1563" y="539"/>
                  </a:cubicBezTo>
                  <a:cubicBezTo>
                    <a:pt x="1562" y="537"/>
                    <a:pt x="1562" y="537"/>
                    <a:pt x="1562" y="537"/>
                  </a:cubicBezTo>
                  <a:cubicBezTo>
                    <a:pt x="1555" y="545"/>
                    <a:pt x="1555" y="545"/>
                    <a:pt x="1555" y="545"/>
                  </a:cubicBezTo>
                  <a:cubicBezTo>
                    <a:pt x="1552" y="546"/>
                    <a:pt x="1552" y="546"/>
                    <a:pt x="1552" y="546"/>
                  </a:cubicBezTo>
                  <a:cubicBezTo>
                    <a:pt x="1552" y="545"/>
                    <a:pt x="1552" y="545"/>
                    <a:pt x="1552" y="545"/>
                  </a:cubicBezTo>
                  <a:cubicBezTo>
                    <a:pt x="1543" y="549"/>
                    <a:pt x="1543" y="549"/>
                    <a:pt x="1543" y="549"/>
                  </a:cubicBezTo>
                  <a:cubicBezTo>
                    <a:pt x="1543" y="549"/>
                    <a:pt x="1546" y="550"/>
                    <a:pt x="1542" y="550"/>
                  </a:cubicBezTo>
                  <a:cubicBezTo>
                    <a:pt x="1544" y="553"/>
                    <a:pt x="1550" y="546"/>
                    <a:pt x="1561" y="547"/>
                  </a:cubicBezTo>
                  <a:cubicBezTo>
                    <a:pt x="1559" y="547"/>
                    <a:pt x="1559" y="545"/>
                    <a:pt x="1561" y="545"/>
                  </a:cubicBezTo>
                  <a:cubicBezTo>
                    <a:pt x="1561" y="546"/>
                    <a:pt x="1561" y="546"/>
                    <a:pt x="1561" y="546"/>
                  </a:cubicBezTo>
                  <a:cubicBezTo>
                    <a:pt x="1557" y="546"/>
                    <a:pt x="1564" y="551"/>
                    <a:pt x="1564" y="543"/>
                  </a:cubicBezTo>
                  <a:cubicBezTo>
                    <a:pt x="1564" y="544"/>
                    <a:pt x="1564" y="544"/>
                    <a:pt x="1564" y="544"/>
                  </a:cubicBezTo>
                  <a:cubicBezTo>
                    <a:pt x="1566" y="543"/>
                    <a:pt x="1566" y="543"/>
                    <a:pt x="1566" y="543"/>
                  </a:cubicBezTo>
                  <a:cubicBezTo>
                    <a:pt x="1572" y="542"/>
                    <a:pt x="1572" y="542"/>
                    <a:pt x="1572" y="542"/>
                  </a:cubicBezTo>
                  <a:cubicBezTo>
                    <a:pt x="1569" y="544"/>
                    <a:pt x="1569" y="544"/>
                    <a:pt x="1569" y="544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8" y="545"/>
                    <a:pt x="1578" y="545"/>
                    <a:pt x="1578" y="545"/>
                  </a:cubicBezTo>
                  <a:cubicBezTo>
                    <a:pt x="1578" y="547"/>
                    <a:pt x="1578" y="547"/>
                    <a:pt x="1578" y="547"/>
                  </a:cubicBezTo>
                  <a:cubicBezTo>
                    <a:pt x="1579" y="547"/>
                    <a:pt x="1580" y="549"/>
                    <a:pt x="1581" y="547"/>
                  </a:cubicBezTo>
                  <a:cubicBezTo>
                    <a:pt x="1581" y="545"/>
                    <a:pt x="1581" y="545"/>
                    <a:pt x="1581" y="545"/>
                  </a:cubicBezTo>
                  <a:cubicBezTo>
                    <a:pt x="1584" y="543"/>
                    <a:pt x="1584" y="543"/>
                    <a:pt x="1584" y="543"/>
                  </a:cubicBezTo>
                  <a:cubicBezTo>
                    <a:pt x="1583" y="546"/>
                    <a:pt x="1583" y="546"/>
                    <a:pt x="1583" y="546"/>
                  </a:cubicBezTo>
                  <a:cubicBezTo>
                    <a:pt x="1588" y="546"/>
                    <a:pt x="1588" y="546"/>
                    <a:pt x="1588" y="546"/>
                  </a:cubicBezTo>
                  <a:cubicBezTo>
                    <a:pt x="1590" y="543"/>
                    <a:pt x="1590" y="543"/>
                    <a:pt x="1590" y="543"/>
                  </a:cubicBezTo>
                  <a:cubicBezTo>
                    <a:pt x="1591" y="543"/>
                    <a:pt x="1592" y="543"/>
                    <a:pt x="1593" y="543"/>
                  </a:cubicBezTo>
                  <a:cubicBezTo>
                    <a:pt x="1589" y="542"/>
                    <a:pt x="1589" y="542"/>
                    <a:pt x="1589" y="542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9" y="541"/>
                    <a:pt x="1589" y="541"/>
                    <a:pt x="1589" y="541"/>
                  </a:cubicBezTo>
                  <a:cubicBezTo>
                    <a:pt x="1587" y="540"/>
                    <a:pt x="1587" y="540"/>
                    <a:pt x="1587" y="540"/>
                  </a:cubicBezTo>
                  <a:cubicBezTo>
                    <a:pt x="1587" y="536"/>
                    <a:pt x="1587" y="536"/>
                    <a:pt x="1587" y="536"/>
                  </a:cubicBezTo>
                  <a:cubicBezTo>
                    <a:pt x="1590" y="537"/>
                    <a:pt x="1590" y="537"/>
                    <a:pt x="1590" y="537"/>
                  </a:cubicBezTo>
                  <a:cubicBezTo>
                    <a:pt x="1590" y="540"/>
                    <a:pt x="1590" y="540"/>
                    <a:pt x="1590" y="540"/>
                  </a:cubicBezTo>
                  <a:cubicBezTo>
                    <a:pt x="1594" y="539"/>
                    <a:pt x="1594" y="539"/>
                    <a:pt x="1594" y="539"/>
                  </a:cubicBezTo>
                  <a:cubicBezTo>
                    <a:pt x="1594" y="535"/>
                    <a:pt x="1594" y="535"/>
                    <a:pt x="1594" y="535"/>
                  </a:cubicBezTo>
                  <a:cubicBezTo>
                    <a:pt x="1597" y="535"/>
                    <a:pt x="1598" y="532"/>
                    <a:pt x="1601" y="535"/>
                  </a:cubicBezTo>
                  <a:cubicBezTo>
                    <a:pt x="1603" y="535"/>
                    <a:pt x="1604" y="531"/>
                    <a:pt x="1605" y="535"/>
                  </a:cubicBezTo>
                  <a:cubicBezTo>
                    <a:pt x="1603" y="538"/>
                    <a:pt x="1603" y="538"/>
                    <a:pt x="1603" y="538"/>
                  </a:cubicBezTo>
                  <a:cubicBezTo>
                    <a:pt x="1605" y="539"/>
                    <a:pt x="1605" y="539"/>
                    <a:pt x="1605" y="539"/>
                  </a:cubicBezTo>
                  <a:cubicBezTo>
                    <a:pt x="1614" y="535"/>
                    <a:pt x="1614" y="535"/>
                    <a:pt x="1614" y="535"/>
                  </a:cubicBezTo>
                  <a:cubicBezTo>
                    <a:pt x="1614" y="533"/>
                    <a:pt x="1614" y="533"/>
                    <a:pt x="1614" y="533"/>
                  </a:cubicBezTo>
                  <a:cubicBezTo>
                    <a:pt x="1623" y="531"/>
                    <a:pt x="1623" y="531"/>
                    <a:pt x="1623" y="531"/>
                  </a:cubicBezTo>
                  <a:cubicBezTo>
                    <a:pt x="1631" y="527"/>
                    <a:pt x="1631" y="527"/>
                    <a:pt x="1631" y="527"/>
                  </a:cubicBezTo>
                  <a:cubicBezTo>
                    <a:pt x="1636" y="527"/>
                    <a:pt x="1636" y="527"/>
                    <a:pt x="1636" y="527"/>
                  </a:cubicBezTo>
                  <a:cubicBezTo>
                    <a:pt x="1636" y="524"/>
                    <a:pt x="1636" y="524"/>
                    <a:pt x="1636" y="524"/>
                  </a:cubicBezTo>
                  <a:cubicBezTo>
                    <a:pt x="1640" y="524"/>
                    <a:pt x="1640" y="524"/>
                    <a:pt x="1640" y="524"/>
                  </a:cubicBezTo>
                  <a:cubicBezTo>
                    <a:pt x="1640" y="523"/>
                    <a:pt x="1639" y="523"/>
                    <a:pt x="1640" y="522"/>
                  </a:cubicBezTo>
                  <a:cubicBezTo>
                    <a:pt x="1641" y="524"/>
                    <a:pt x="1641" y="524"/>
                    <a:pt x="1641" y="524"/>
                  </a:cubicBezTo>
                  <a:cubicBezTo>
                    <a:pt x="1642" y="522"/>
                    <a:pt x="1644" y="524"/>
                    <a:pt x="1646" y="523"/>
                  </a:cubicBezTo>
                  <a:cubicBezTo>
                    <a:pt x="1647" y="524"/>
                    <a:pt x="1647" y="524"/>
                    <a:pt x="1647" y="524"/>
                  </a:cubicBezTo>
                  <a:cubicBezTo>
                    <a:pt x="1643" y="525"/>
                    <a:pt x="1643" y="525"/>
                    <a:pt x="1643" y="525"/>
                  </a:cubicBezTo>
                  <a:cubicBezTo>
                    <a:pt x="1647" y="522"/>
                    <a:pt x="1640" y="522"/>
                    <a:pt x="1636" y="528"/>
                  </a:cubicBezTo>
                  <a:cubicBezTo>
                    <a:pt x="1634" y="528"/>
                    <a:pt x="1631" y="528"/>
                    <a:pt x="1631" y="530"/>
                  </a:cubicBezTo>
                  <a:cubicBezTo>
                    <a:pt x="1631" y="531"/>
                    <a:pt x="1631" y="531"/>
                    <a:pt x="1631" y="531"/>
                  </a:cubicBezTo>
                  <a:cubicBezTo>
                    <a:pt x="1635" y="532"/>
                    <a:pt x="1635" y="532"/>
                    <a:pt x="1635" y="532"/>
                  </a:cubicBezTo>
                  <a:cubicBezTo>
                    <a:pt x="1639" y="531"/>
                    <a:pt x="1639" y="531"/>
                    <a:pt x="1639" y="531"/>
                  </a:cubicBezTo>
                  <a:cubicBezTo>
                    <a:pt x="1640" y="528"/>
                    <a:pt x="1640" y="528"/>
                    <a:pt x="1640" y="528"/>
                  </a:cubicBezTo>
                  <a:cubicBezTo>
                    <a:pt x="1644" y="528"/>
                    <a:pt x="1644" y="528"/>
                    <a:pt x="1644" y="528"/>
                  </a:cubicBezTo>
                  <a:cubicBezTo>
                    <a:pt x="1645" y="528"/>
                    <a:pt x="1640" y="528"/>
                    <a:pt x="1646" y="527"/>
                  </a:cubicBezTo>
                  <a:cubicBezTo>
                    <a:pt x="1640" y="532"/>
                    <a:pt x="1640" y="532"/>
                    <a:pt x="1640" y="532"/>
                  </a:cubicBezTo>
                  <a:cubicBezTo>
                    <a:pt x="1649" y="529"/>
                    <a:pt x="1649" y="529"/>
                    <a:pt x="1649" y="529"/>
                  </a:cubicBezTo>
                  <a:cubicBezTo>
                    <a:pt x="1650" y="529"/>
                    <a:pt x="1642" y="531"/>
                    <a:pt x="1653" y="529"/>
                  </a:cubicBezTo>
                  <a:cubicBezTo>
                    <a:pt x="1654" y="525"/>
                    <a:pt x="1632" y="538"/>
                    <a:pt x="1660" y="522"/>
                  </a:cubicBezTo>
                  <a:cubicBezTo>
                    <a:pt x="1661" y="522"/>
                    <a:pt x="1661" y="522"/>
                    <a:pt x="1661" y="522"/>
                  </a:cubicBezTo>
                  <a:cubicBezTo>
                    <a:pt x="1664" y="520"/>
                    <a:pt x="1664" y="520"/>
                    <a:pt x="1664" y="520"/>
                  </a:cubicBezTo>
                  <a:cubicBezTo>
                    <a:pt x="1660" y="517"/>
                    <a:pt x="1660" y="517"/>
                    <a:pt x="1660" y="517"/>
                  </a:cubicBezTo>
                  <a:cubicBezTo>
                    <a:pt x="1657" y="516"/>
                    <a:pt x="1659" y="522"/>
                    <a:pt x="1655" y="517"/>
                  </a:cubicBezTo>
                  <a:cubicBezTo>
                    <a:pt x="1654" y="518"/>
                    <a:pt x="1654" y="518"/>
                    <a:pt x="1654" y="518"/>
                  </a:cubicBezTo>
                  <a:cubicBezTo>
                    <a:pt x="1653" y="517"/>
                    <a:pt x="1653" y="517"/>
                    <a:pt x="1653" y="517"/>
                  </a:cubicBezTo>
                  <a:cubicBezTo>
                    <a:pt x="1655" y="515"/>
                    <a:pt x="1655" y="515"/>
                    <a:pt x="1655" y="515"/>
                  </a:cubicBezTo>
                  <a:cubicBezTo>
                    <a:pt x="1655" y="514"/>
                    <a:pt x="1655" y="514"/>
                    <a:pt x="1655" y="514"/>
                  </a:cubicBezTo>
                  <a:cubicBezTo>
                    <a:pt x="1657" y="511"/>
                    <a:pt x="1657" y="511"/>
                    <a:pt x="1657" y="511"/>
                  </a:cubicBezTo>
                  <a:cubicBezTo>
                    <a:pt x="1659" y="512"/>
                    <a:pt x="1659" y="512"/>
                    <a:pt x="1659" y="512"/>
                  </a:cubicBezTo>
                  <a:cubicBezTo>
                    <a:pt x="1659" y="513"/>
                    <a:pt x="1654" y="509"/>
                    <a:pt x="1658" y="515"/>
                  </a:cubicBezTo>
                  <a:cubicBezTo>
                    <a:pt x="1660" y="513"/>
                    <a:pt x="1660" y="513"/>
                    <a:pt x="1660" y="513"/>
                  </a:cubicBezTo>
                  <a:cubicBezTo>
                    <a:pt x="1660" y="515"/>
                    <a:pt x="1660" y="515"/>
                    <a:pt x="1660" y="515"/>
                  </a:cubicBezTo>
                  <a:cubicBezTo>
                    <a:pt x="1664" y="516"/>
                    <a:pt x="1664" y="516"/>
                    <a:pt x="1664" y="516"/>
                  </a:cubicBezTo>
                  <a:cubicBezTo>
                    <a:pt x="1667" y="515"/>
                    <a:pt x="1667" y="515"/>
                    <a:pt x="1667" y="515"/>
                  </a:cubicBezTo>
                  <a:cubicBezTo>
                    <a:pt x="1668" y="517"/>
                    <a:pt x="1668" y="517"/>
                    <a:pt x="1668" y="517"/>
                  </a:cubicBezTo>
                  <a:cubicBezTo>
                    <a:pt x="1673" y="514"/>
                    <a:pt x="1673" y="514"/>
                    <a:pt x="1673" y="514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74" y="509"/>
                    <a:pt x="1674" y="509"/>
                    <a:pt x="1674" y="509"/>
                  </a:cubicBezTo>
                  <a:cubicBezTo>
                    <a:pt x="1677" y="510"/>
                    <a:pt x="1677" y="510"/>
                    <a:pt x="1677" y="510"/>
                  </a:cubicBezTo>
                  <a:cubicBezTo>
                    <a:pt x="1679" y="507"/>
                    <a:pt x="1679" y="507"/>
                    <a:pt x="1679" y="507"/>
                  </a:cubicBezTo>
                  <a:cubicBezTo>
                    <a:pt x="1681" y="507"/>
                    <a:pt x="1681" y="507"/>
                    <a:pt x="1681" y="507"/>
                  </a:cubicBezTo>
                  <a:cubicBezTo>
                    <a:pt x="1681" y="512"/>
                    <a:pt x="1681" y="512"/>
                    <a:pt x="1681" y="512"/>
                  </a:cubicBezTo>
                  <a:cubicBezTo>
                    <a:pt x="1678" y="513"/>
                    <a:pt x="1678" y="513"/>
                    <a:pt x="1678" y="513"/>
                  </a:cubicBezTo>
                  <a:cubicBezTo>
                    <a:pt x="1679" y="514"/>
                    <a:pt x="1679" y="514"/>
                    <a:pt x="1679" y="514"/>
                  </a:cubicBezTo>
                  <a:cubicBezTo>
                    <a:pt x="1677" y="516"/>
                    <a:pt x="1677" y="516"/>
                    <a:pt x="1677" y="516"/>
                  </a:cubicBezTo>
                  <a:cubicBezTo>
                    <a:pt x="1678" y="519"/>
                    <a:pt x="1678" y="519"/>
                    <a:pt x="1678" y="519"/>
                  </a:cubicBezTo>
                  <a:cubicBezTo>
                    <a:pt x="1673" y="519"/>
                    <a:pt x="1673" y="519"/>
                    <a:pt x="1673" y="519"/>
                  </a:cubicBezTo>
                  <a:cubicBezTo>
                    <a:pt x="1672" y="519"/>
                    <a:pt x="1672" y="520"/>
                    <a:pt x="1675" y="521"/>
                  </a:cubicBezTo>
                  <a:cubicBezTo>
                    <a:pt x="1668" y="520"/>
                    <a:pt x="1668" y="520"/>
                    <a:pt x="1668" y="520"/>
                  </a:cubicBezTo>
                  <a:cubicBezTo>
                    <a:pt x="1670" y="522"/>
                    <a:pt x="1670" y="522"/>
                    <a:pt x="1670" y="522"/>
                  </a:cubicBezTo>
                  <a:cubicBezTo>
                    <a:pt x="1668" y="520"/>
                    <a:pt x="1666" y="527"/>
                    <a:pt x="1665" y="521"/>
                  </a:cubicBezTo>
                  <a:cubicBezTo>
                    <a:pt x="1657" y="528"/>
                    <a:pt x="1657" y="528"/>
                    <a:pt x="1657" y="528"/>
                  </a:cubicBezTo>
                  <a:cubicBezTo>
                    <a:pt x="1659" y="529"/>
                    <a:pt x="1659" y="529"/>
                    <a:pt x="1659" y="529"/>
                  </a:cubicBezTo>
                  <a:cubicBezTo>
                    <a:pt x="1667" y="527"/>
                    <a:pt x="1667" y="527"/>
                    <a:pt x="1667" y="527"/>
                  </a:cubicBezTo>
                  <a:cubicBezTo>
                    <a:pt x="1672" y="529"/>
                    <a:pt x="1672" y="529"/>
                    <a:pt x="1672" y="529"/>
                  </a:cubicBezTo>
                  <a:cubicBezTo>
                    <a:pt x="1679" y="527"/>
                    <a:pt x="1679" y="527"/>
                    <a:pt x="1679" y="527"/>
                  </a:cubicBezTo>
                  <a:cubicBezTo>
                    <a:pt x="1716" y="525"/>
                    <a:pt x="1716" y="525"/>
                    <a:pt x="1716" y="525"/>
                  </a:cubicBezTo>
                  <a:cubicBezTo>
                    <a:pt x="1721" y="525"/>
                    <a:pt x="1721" y="525"/>
                    <a:pt x="1721" y="525"/>
                  </a:cubicBezTo>
                  <a:cubicBezTo>
                    <a:pt x="1722" y="526"/>
                    <a:pt x="1722" y="526"/>
                    <a:pt x="1722" y="526"/>
                  </a:cubicBezTo>
                  <a:cubicBezTo>
                    <a:pt x="1714" y="528"/>
                    <a:pt x="1714" y="528"/>
                    <a:pt x="1714" y="528"/>
                  </a:cubicBezTo>
                  <a:cubicBezTo>
                    <a:pt x="1752" y="530"/>
                    <a:pt x="1752" y="530"/>
                    <a:pt x="1752" y="530"/>
                  </a:cubicBezTo>
                  <a:cubicBezTo>
                    <a:pt x="1771" y="528"/>
                    <a:pt x="1771" y="528"/>
                    <a:pt x="1771" y="528"/>
                  </a:cubicBezTo>
                  <a:cubicBezTo>
                    <a:pt x="1770" y="529"/>
                    <a:pt x="1770" y="529"/>
                    <a:pt x="1770" y="529"/>
                  </a:cubicBezTo>
                  <a:cubicBezTo>
                    <a:pt x="1771" y="531"/>
                    <a:pt x="1771" y="531"/>
                    <a:pt x="1771" y="531"/>
                  </a:cubicBezTo>
                  <a:cubicBezTo>
                    <a:pt x="1756" y="532"/>
                    <a:pt x="1756" y="532"/>
                    <a:pt x="1756" y="532"/>
                  </a:cubicBezTo>
                  <a:cubicBezTo>
                    <a:pt x="1757" y="536"/>
                    <a:pt x="1757" y="536"/>
                    <a:pt x="1757" y="536"/>
                  </a:cubicBezTo>
                  <a:cubicBezTo>
                    <a:pt x="1757" y="539"/>
                    <a:pt x="1757" y="539"/>
                    <a:pt x="1757" y="539"/>
                  </a:cubicBezTo>
                  <a:cubicBezTo>
                    <a:pt x="1756" y="539"/>
                    <a:pt x="1756" y="539"/>
                    <a:pt x="1756" y="539"/>
                  </a:cubicBezTo>
                  <a:cubicBezTo>
                    <a:pt x="1755" y="540"/>
                    <a:pt x="1755" y="540"/>
                    <a:pt x="1755" y="540"/>
                  </a:cubicBezTo>
                  <a:cubicBezTo>
                    <a:pt x="1757" y="541"/>
                    <a:pt x="1757" y="541"/>
                    <a:pt x="1757" y="541"/>
                  </a:cubicBezTo>
                  <a:cubicBezTo>
                    <a:pt x="1753" y="542"/>
                    <a:pt x="1753" y="542"/>
                    <a:pt x="1753" y="542"/>
                  </a:cubicBezTo>
                  <a:cubicBezTo>
                    <a:pt x="1751" y="540"/>
                    <a:pt x="1751" y="540"/>
                    <a:pt x="1751" y="540"/>
                  </a:cubicBezTo>
                  <a:cubicBezTo>
                    <a:pt x="1749" y="542"/>
                    <a:pt x="1749" y="542"/>
                    <a:pt x="1749" y="542"/>
                  </a:cubicBezTo>
                  <a:cubicBezTo>
                    <a:pt x="1744" y="542"/>
                    <a:pt x="1744" y="542"/>
                    <a:pt x="1744" y="542"/>
                  </a:cubicBezTo>
                  <a:cubicBezTo>
                    <a:pt x="1741" y="544"/>
                    <a:pt x="1741" y="544"/>
                    <a:pt x="1741" y="544"/>
                  </a:cubicBezTo>
                  <a:cubicBezTo>
                    <a:pt x="1742" y="543"/>
                    <a:pt x="1742" y="543"/>
                    <a:pt x="1742" y="543"/>
                  </a:cubicBezTo>
                  <a:cubicBezTo>
                    <a:pt x="1735" y="544"/>
                    <a:pt x="1735" y="544"/>
                    <a:pt x="1735" y="544"/>
                  </a:cubicBezTo>
                  <a:cubicBezTo>
                    <a:pt x="1732" y="546"/>
                    <a:pt x="1754" y="540"/>
                    <a:pt x="1728" y="547"/>
                  </a:cubicBezTo>
                  <a:cubicBezTo>
                    <a:pt x="1726" y="546"/>
                    <a:pt x="1726" y="546"/>
                    <a:pt x="1726" y="546"/>
                  </a:cubicBezTo>
                  <a:cubicBezTo>
                    <a:pt x="1725" y="546"/>
                    <a:pt x="1729" y="549"/>
                    <a:pt x="1724" y="547"/>
                  </a:cubicBezTo>
                  <a:cubicBezTo>
                    <a:pt x="1724" y="549"/>
                    <a:pt x="1724" y="549"/>
                    <a:pt x="1724" y="549"/>
                  </a:cubicBezTo>
                  <a:cubicBezTo>
                    <a:pt x="1721" y="550"/>
                    <a:pt x="1721" y="550"/>
                    <a:pt x="1721" y="550"/>
                  </a:cubicBezTo>
                  <a:cubicBezTo>
                    <a:pt x="1710" y="552"/>
                    <a:pt x="1710" y="552"/>
                    <a:pt x="1710" y="552"/>
                  </a:cubicBezTo>
                  <a:cubicBezTo>
                    <a:pt x="1706" y="554"/>
                    <a:pt x="1706" y="554"/>
                    <a:pt x="1706" y="554"/>
                  </a:cubicBezTo>
                  <a:cubicBezTo>
                    <a:pt x="1704" y="553"/>
                    <a:pt x="1704" y="553"/>
                    <a:pt x="1704" y="553"/>
                  </a:cubicBezTo>
                  <a:cubicBezTo>
                    <a:pt x="1700" y="553"/>
                    <a:pt x="1700" y="553"/>
                    <a:pt x="1700" y="553"/>
                  </a:cubicBezTo>
                  <a:cubicBezTo>
                    <a:pt x="1700" y="551"/>
                    <a:pt x="1697" y="554"/>
                    <a:pt x="1698" y="551"/>
                  </a:cubicBezTo>
                  <a:cubicBezTo>
                    <a:pt x="1695" y="555"/>
                    <a:pt x="1695" y="555"/>
                    <a:pt x="1695" y="55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7"/>
                    <a:pt x="1691" y="557"/>
                    <a:pt x="1691" y="557"/>
                  </a:cubicBezTo>
                  <a:cubicBezTo>
                    <a:pt x="1684" y="560"/>
                    <a:pt x="1684" y="560"/>
                    <a:pt x="1684" y="560"/>
                  </a:cubicBezTo>
                  <a:cubicBezTo>
                    <a:pt x="1683" y="561"/>
                    <a:pt x="1683" y="561"/>
                    <a:pt x="1683" y="561"/>
                  </a:cubicBezTo>
                  <a:cubicBezTo>
                    <a:pt x="1686" y="563"/>
                    <a:pt x="1686" y="563"/>
                    <a:pt x="1686" y="563"/>
                  </a:cubicBezTo>
                  <a:cubicBezTo>
                    <a:pt x="1708" y="558"/>
                    <a:pt x="1708" y="558"/>
                    <a:pt x="1708" y="558"/>
                  </a:cubicBezTo>
                  <a:cubicBezTo>
                    <a:pt x="1716" y="556"/>
                    <a:pt x="1716" y="556"/>
                    <a:pt x="1716" y="556"/>
                  </a:cubicBezTo>
                  <a:cubicBezTo>
                    <a:pt x="1730" y="557"/>
                    <a:pt x="1730" y="557"/>
                    <a:pt x="1730" y="557"/>
                  </a:cubicBezTo>
                  <a:cubicBezTo>
                    <a:pt x="1732" y="556"/>
                    <a:pt x="1732" y="556"/>
                    <a:pt x="1732" y="556"/>
                  </a:cubicBezTo>
                  <a:cubicBezTo>
                    <a:pt x="1736" y="557"/>
                    <a:pt x="1736" y="557"/>
                    <a:pt x="1736" y="557"/>
                  </a:cubicBezTo>
                  <a:cubicBezTo>
                    <a:pt x="1736" y="560"/>
                    <a:pt x="1736" y="560"/>
                    <a:pt x="1736" y="560"/>
                  </a:cubicBezTo>
                  <a:cubicBezTo>
                    <a:pt x="1732" y="562"/>
                    <a:pt x="1732" y="562"/>
                    <a:pt x="1732" y="562"/>
                  </a:cubicBezTo>
                  <a:cubicBezTo>
                    <a:pt x="1725" y="562"/>
                    <a:pt x="1725" y="562"/>
                    <a:pt x="1725" y="562"/>
                  </a:cubicBezTo>
                  <a:cubicBezTo>
                    <a:pt x="1724" y="561"/>
                    <a:pt x="1724" y="561"/>
                    <a:pt x="1724" y="561"/>
                  </a:cubicBezTo>
                  <a:cubicBezTo>
                    <a:pt x="1714" y="564"/>
                    <a:pt x="1714" y="564"/>
                    <a:pt x="1714" y="564"/>
                  </a:cubicBezTo>
                  <a:cubicBezTo>
                    <a:pt x="1708" y="563"/>
                    <a:pt x="1708" y="563"/>
                    <a:pt x="1708" y="563"/>
                  </a:cubicBezTo>
                  <a:cubicBezTo>
                    <a:pt x="1700" y="564"/>
                    <a:pt x="1700" y="564"/>
                    <a:pt x="1700" y="564"/>
                  </a:cubicBezTo>
                  <a:cubicBezTo>
                    <a:pt x="1701" y="564"/>
                    <a:pt x="1701" y="564"/>
                    <a:pt x="1701" y="564"/>
                  </a:cubicBezTo>
                  <a:cubicBezTo>
                    <a:pt x="1698" y="568"/>
                    <a:pt x="1698" y="568"/>
                    <a:pt x="1698" y="568"/>
                  </a:cubicBezTo>
                  <a:cubicBezTo>
                    <a:pt x="1697" y="566"/>
                    <a:pt x="1697" y="566"/>
                    <a:pt x="1697" y="566"/>
                  </a:cubicBezTo>
                  <a:cubicBezTo>
                    <a:pt x="1694" y="567"/>
                    <a:pt x="1694" y="567"/>
                    <a:pt x="1694" y="567"/>
                  </a:cubicBezTo>
                  <a:cubicBezTo>
                    <a:pt x="1695" y="568"/>
                    <a:pt x="1693" y="566"/>
                    <a:pt x="1693" y="569"/>
                  </a:cubicBezTo>
                  <a:cubicBezTo>
                    <a:pt x="1709" y="567"/>
                    <a:pt x="1709" y="567"/>
                    <a:pt x="1709" y="567"/>
                  </a:cubicBezTo>
                  <a:cubicBezTo>
                    <a:pt x="1708" y="568"/>
                    <a:pt x="1708" y="568"/>
                    <a:pt x="1708" y="568"/>
                  </a:cubicBezTo>
                  <a:cubicBezTo>
                    <a:pt x="1709" y="569"/>
                    <a:pt x="1709" y="569"/>
                    <a:pt x="1709" y="569"/>
                  </a:cubicBezTo>
                  <a:cubicBezTo>
                    <a:pt x="1706" y="568"/>
                    <a:pt x="1706" y="568"/>
                    <a:pt x="1706" y="568"/>
                  </a:cubicBezTo>
                  <a:cubicBezTo>
                    <a:pt x="1704" y="571"/>
                    <a:pt x="1704" y="571"/>
                    <a:pt x="1704" y="571"/>
                  </a:cubicBezTo>
                  <a:cubicBezTo>
                    <a:pt x="1707" y="576"/>
                    <a:pt x="1707" y="576"/>
                    <a:pt x="1707" y="576"/>
                  </a:cubicBezTo>
                  <a:cubicBezTo>
                    <a:pt x="1714" y="575"/>
                    <a:pt x="1714" y="575"/>
                    <a:pt x="1714" y="575"/>
                  </a:cubicBezTo>
                  <a:cubicBezTo>
                    <a:pt x="1715" y="573"/>
                    <a:pt x="1715" y="573"/>
                    <a:pt x="1715" y="573"/>
                  </a:cubicBezTo>
                  <a:cubicBezTo>
                    <a:pt x="1720" y="573"/>
                    <a:pt x="1720" y="573"/>
                    <a:pt x="1720" y="573"/>
                  </a:cubicBezTo>
                  <a:cubicBezTo>
                    <a:pt x="1720" y="572"/>
                    <a:pt x="1720" y="572"/>
                    <a:pt x="1720" y="572"/>
                  </a:cubicBezTo>
                  <a:cubicBezTo>
                    <a:pt x="1720" y="574"/>
                    <a:pt x="1720" y="574"/>
                    <a:pt x="1720" y="574"/>
                  </a:cubicBezTo>
                  <a:cubicBezTo>
                    <a:pt x="1724" y="574"/>
                    <a:pt x="1724" y="574"/>
                    <a:pt x="1724" y="574"/>
                  </a:cubicBezTo>
                  <a:cubicBezTo>
                    <a:pt x="1724" y="575"/>
                    <a:pt x="1724" y="575"/>
                    <a:pt x="1724" y="575"/>
                  </a:cubicBezTo>
                  <a:cubicBezTo>
                    <a:pt x="1710" y="578"/>
                    <a:pt x="1710" y="578"/>
                    <a:pt x="1710" y="578"/>
                  </a:cubicBezTo>
                  <a:cubicBezTo>
                    <a:pt x="1710" y="579"/>
                    <a:pt x="1719" y="574"/>
                    <a:pt x="1707" y="580"/>
                  </a:cubicBezTo>
                  <a:cubicBezTo>
                    <a:pt x="1702" y="580"/>
                    <a:pt x="1702" y="580"/>
                    <a:pt x="1702" y="580"/>
                  </a:cubicBezTo>
                  <a:cubicBezTo>
                    <a:pt x="1701" y="577"/>
                    <a:pt x="1701" y="577"/>
                    <a:pt x="1701" y="577"/>
                  </a:cubicBezTo>
                  <a:cubicBezTo>
                    <a:pt x="1693" y="581"/>
                    <a:pt x="1693" y="581"/>
                    <a:pt x="1693" y="581"/>
                  </a:cubicBezTo>
                  <a:cubicBezTo>
                    <a:pt x="1687" y="581"/>
                    <a:pt x="1687" y="581"/>
                    <a:pt x="1687" y="581"/>
                  </a:cubicBezTo>
                  <a:cubicBezTo>
                    <a:pt x="1679" y="585"/>
                    <a:pt x="1679" y="585"/>
                    <a:pt x="1679" y="585"/>
                  </a:cubicBezTo>
                  <a:cubicBezTo>
                    <a:pt x="1678" y="586"/>
                    <a:pt x="1678" y="586"/>
                    <a:pt x="1678" y="586"/>
                  </a:cubicBezTo>
                  <a:cubicBezTo>
                    <a:pt x="1680" y="584"/>
                    <a:pt x="1680" y="584"/>
                    <a:pt x="1680" y="584"/>
                  </a:cubicBezTo>
                  <a:cubicBezTo>
                    <a:pt x="1677" y="579"/>
                    <a:pt x="1677" y="579"/>
                    <a:pt x="1677" y="579"/>
                  </a:cubicBezTo>
                  <a:cubicBezTo>
                    <a:pt x="1682" y="579"/>
                    <a:pt x="1682" y="579"/>
                    <a:pt x="1682" y="579"/>
                  </a:cubicBezTo>
                  <a:cubicBezTo>
                    <a:pt x="1679" y="577"/>
                    <a:pt x="1679" y="577"/>
                    <a:pt x="1679" y="577"/>
                  </a:cubicBezTo>
                  <a:cubicBezTo>
                    <a:pt x="1672" y="578"/>
                    <a:pt x="1672" y="578"/>
                    <a:pt x="1672" y="578"/>
                  </a:cubicBezTo>
                  <a:cubicBezTo>
                    <a:pt x="1669" y="574"/>
                    <a:pt x="1669" y="574"/>
                    <a:pt x="1669" y="574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56" y="581"/>
                    <a:pt x="1656" y="581"/>
                    <a:pt x="1656" y="581"/>
                  </a:cubicBezTo>
                  <a:cubicBezTo>
                    <a:pt x="1655" y="581"/>
                    <a:pt x="1654" y="581"/>
                    <a:pt x="1653" y="582"/>
                  </a:cubicBezTo>
                  <a:cubicBezTo>
                    <a:pt x="1646" y="583"/>
                    <a:pt x="1646" y="583"/>
                    <a:pt x="1646" y="583"/>
                  </a:cubicBezTo>
                  <a:cubicBezTo>
                    <a:pt x="1641" y="583"/>
                    <a:pt x="1641" y="583"/>
                    <a:pt x="1641" y="583"/>
                  </a:cubicBezTo>
                  <a:cubicBezTo>
                    <a:pt x="1641" y="583"/>
                    <a:pt x="1639" y="585"/>
                    <a:pt x="1641" y="581"/>
                  </a:cubicBezTo>
                  <a:cubicBezTo>
                    <a:pt x="1633" y="585"/>
                    <a:pt x="1633" y="585"/>
                    <a:pt x="1633" y="585"/>
                  </a:cubicBezTo>
                  <a:cubicBezTo>
                    <a:pt x="1631" y="583"/>
                    <a:pt x="1631" y="583"/>
                    <a:pt x="1631" y="583"/>
                  </a:cubicBezTo>
                  <a:cubicBezTo>
                    <a:pt x="1628" y="587"/>
                    <a:pt x="1628" y="587"/>
                    <a:pt x="1628" y="587"/>
                  </a:cubicBezTo>
                  <a:cubicBezTo>
                    <a:pt x="1627" y="586"/>
                    <a:pt x="1627" y="586"/>
                    <a:pt x="1627" y="586"/>
                  </a:cubicBezTo>
                  <a:cubicBezTo>
                    <a:pt x="1626" y="591"/>
                    <a:pt x="1627" y="583"/>
                    <a:pt x="1622" y="587"/>
                  </a:cubicBezTo>
                  <a:cubicBezTo>
                    <a:pt x="1625" y="588"/>
                    <a:pt x="1625" y="588"/>
                    <a:pt x="1625" y="588"/>
                  </a:cubicBezTo>
                  <a:cubicBezTo>
                    <a:pt x="1628" y="590"/>
                    <a:pt x="1628" y="590"/>
                    <a:pt x="1628" y="590"/>
                  </a:cubicBezTo>
                  <a:cubicBezTo>
                    <a:pt x="1625" y="592"/>
                    <a:pt x="1625" y="592"/>
                    <a:pt x="1625" y="592"/>
                  </a:cubicBezTo>
                  <a:cubicBezTo>
                    <a:pt x="1631" y="593"/>
                    <a:pt x="1631" y="593"/>
                    <a:pt x="1631" y="593"/>
                  </a:cubicBezTo>
                  <a:cubicBezTo>
                    <a:pt x="1635" y="593"/>
                    <a:pt x="1635" y="593"/>
                    <a:pt x="1635" y="593"/>
                  </a:cubicBezTo>
                  <a:cubicBezTo>
                    <a:pt x="1639" y="590"/>
                    <a:pt x="1639" y="590"/>
                    <a:pt x="1639" y="590"/>
                  </a:cubicBezTo>
                  <a:cubicBezTo>
                    <a:pt x="1652" y="587"/>
                    <a:pt x="1652" y="587"/>
                    <a:pt x="1652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42" y="591"/>
                    <a:pt x="1642" y="591"/>
                    <a:pt x="1642" y="591"/>
                  </a:cubicBezTo>
                  <a:cubicBezTo>
                    <a:pt x="1641" y="592"/>
                    <a:pt x="1645" y="590"/>
                    <a:pt x="1641" y="593"/>
                  </a:cubicBezTo>
                  <a:cubicBezTo>
                    <a:pt x="1642" y="594"/>
                    <a:pt x="1642" y="594"/>
                    <a:pt x="1642" y="594"/>
                  </a:cubicBezTo>
                  <a:cubicBezTo>
                    <a:pt x="1641" y="594"/>
                    <a:pt x="1641" y="594"/>
                    <a:pt x="1641" y="594"/>
                  </a:cubicBezTo>
                  <a:cubicBezTo>
                    <a:pt x="1641" y="596"/>
                    <a:pt x="1641" y="596"/>
                    <a:pt x="1641" y="596"/>
                  </a:cubicBezTo>
                  <a:cubicBezTo>
                    <a:pt x="1642" y="597"/>
                    <a:pt x="1642" y="597"/>
                    <a:pt x="1642" y="597"/>
                  </a:cubicBezTo>
                  <a:cubicBezTo>
                    <a:pt x="1643" y="596"/>
                    <a:pt x="1643" y="596"/>
                    <a:pt x="1643" y="596"/>
                  </a:cubicBezTo>
                  <a:cubicBezTo>
                    <a:pt x="1644" y="597"/>
                    <a:pt x="1644" y="597"/>
                    <a:pt x="1644" y="597"/>
                  </a:cubicBezTo>
                  <a:cubicBezTo>
                    <a:pt x="1650" y="595"/>
                    <a:pt x="1647" y="600"/>
                    <a:pt x="1665" y="597"/>
                  </a:cubicBezTo>
                  <a:cubicBezTo>
                    <a:pt x="1667" y="598"/>
                    <a:pt x="1667" y="598"/>
                    <a:pt x="1667" y="598"/>
                  </a:cubicBezTo>
                  <a:cubicBezTo>
                    <a:pt x="1662" y="600"/>
                    <a:pt x="1662" y="600"/>
                    <a:pt x="1662" y="600"/>
                  </a:cubicBezTo>
                  <a:cubicBezTo>
                    <a:pt x="1660" y="601"/>
                    <a:pt x="1660" y="601"/>
                    <a:pt x="1660" y="601"/>
                  </a:cubicBezTo>
                  <a:cubicBezTo>
                    <a:pt x="1662" y="603"/>
                    <a:pt x="1662" y="603"/>
                    <a:pt x="1662" y="603"/>
                  </a:cubicBezTo>
                  <a:cubicBezTo>
                    <a:pt x="1673" y="599"/>
                    <a:pt x="1673" y="599"/>
                    <a:pt x="1673" y="599"/>
                  </a:cubicBezTo>
                  <a:cubicBezTo>
                    <a:pt x="1679" y="599"/>
                    <a:pt x="1679" y="599"/>
                    <a:pt x="1679" y="599"/>
                  </a:cubicBezTo>
                  <a:cubicBezTo>
                    <a:pt x="1683" y="595"/>
                    <a:pt x="1685" y="599"/>
                    <a:pt x="1693" y="596"/>
                  </a:cubicBezTo>
                  <a:cubicBezTo>
                    <a:pt x="1705" y="594"/>
                    <a:pt x="1705" y="594"/>
                    <a:pt x="1705" y="594"/>
                  </a:cubicBezTo>
                  <a:cubicBezTo>
                    <a:pt x="1724" y="590"/>
                    <a:pt x="1724" y="590"/>
                    <a:pt x="1724" y="590"/>
                  </a:cubicBezTo>
                  <a:cubicBezTo>
                    <a:pt x="1733" y="593"/>
                    <a:pt x="1733" y="593"/>
                    <a:pt x="1733" y="593"/>
                  </a:cubicBezTo>
                  <a:cubicBezTo>
                    <a:pt x="1738" y="596"/>
                    <a:pt x="1738" y="596"/>
                    <a:pt x="1738" y="596"/>
                  </a:cubicBezTo>
                  <a:cubicBezTo>
                    <a:pt x="1740" y="596"/>
                    <a:pt x="1740" y="596"/>
                    <a:pt x="1740" y="596"/>
                  </a:cubicBezTo>
                  <a:cubicBezTo>
                    <a:pt x="1740" y="594"/>
                    <a:pt x="1740" y="594"/>
                    <a:pt x="1740" y="594"/>
                  </a:cubicBezTo>
                  <a:cubicBezTo>
                    <a:pt x="1740" y="596"/>
                    <a:pt x="1734" y="591"/>
                    <a:pt x="1742" y="596"/>
                  </a:cubicBezTo>
                  <a:cubicBezTo>
                    <a:pt x="1743" y="593"/>
                    <a:pt x="1743" y="593"/>
                    <a:pt x="1743" y="593"/>
                  </a:cubicBezTo>
                  <a:cubicBezTo>
                    <a:pt x="1747" y="592"/>
                    <a:pt x="1747" y="592"/>
                    <a:pt x="1747" y="592"/>
                  </a:cubicBezTo>
                  <a:cubicBezTo>
                    <a:pt x="1750" y="593"/>
                    <a:pt x="1750" y="593"/>
                    <a:pt x="1750" y="593"/>
                  </a:cubicBezTo>
                  <a:cubicBezTo>
                    <a:pt x="1755" y="591"/>
                    <a:pt x="1755" y="591"/>
                    <a:pt x="1755" y="591"/>
                  </a:cubicBezTo>
                  <a:cubicBezTo>
                    <a:pt x="1757" y="592"/>
                    <a:pt x="1757" y="592"/>
                    <a:pt x="1757" y="592"/>
                  </a:cubicBezTo>
                  <a:cubicBezTo>
                    <a:pt x="1772" y="589"/>
                    <a:pt x="1772" y="589"/>
                    <a:pt x="1772" y="589"/>
                  </a:cubicBezTo>
                  <a:cubicBezTo>
                    <a:pt x="1775" y="590"/>
                    <a:pt x="1775" y="590"/>
                    <a:pt x="1775" y="590"/>
                  </a:cubicBezTo>
                  <a:cubicBezTo>
                    <a:pt x="1773" y="592"/>
                    <a:pt x="1773" y="592"/>
                    <a:pt x="1773" y="592"/>
                  </a:cubicBezTo>
                  <a:cubicBezTo>
                    <a:pt x="1778" y="593"/>
                    <a:pt x="1778" y="593"/>
                    <a:pt x="1778" y="593"/>
                  </a:cubicBezTo>
                  <a:cubicBezTo>
                    <a:pt x="1775" y="596"/>
                    <a:pt x="1775" y="596"/>
                    <a:pt x="1775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1" y="596"/>
                    <a:pt x="1761" y="596"/>
                    <a:pt x="1761" y="596"/>
                  </a:cubicBezTo>
                  <a:cubicBezTo>
                    <a:pt x="1762" y="599"/>
                    <a:pt x="1762" y="599"/>
                    <a:pt x="1762" y="599"/>
                  </a:cubicBezTo>
                  <a:cubicBezTo>
                    <a:pt x="1756" y="599"/>
                    <a:pt x="1756" y="599"/>
                    <a:pt x="1756" y="599"/>
                  </a:cubicBezTo>
                  <a:cubicBezTo>
                    <a:pt x="1748" y="603"/>
                    <a:pt x="1748" y="603"/>
                    <a:pt x="1748" y="603"/>
                  </a:cubicBezTo>
                  <a:cubicBezTo>
                    <a:pt x="1736" y="608"/>
                    <a:pt x="1736" y="608"/>
                    <a:pt x="1736" y="608"/>
                  </a:cubicBezTo>
                  <a:cubicBezTo>
                    <a:pt x="1734" y="607"/>
                    <a:pt x="1734" y="607"/>
                    <a:pt x="1734" y="607"/>
                  </a:cubicBezTo>
                  <a:cubicBezTo>
                    <a:pt x="1733" y="607"/>
                    <a:pt x="1733" y="607"/>
                    <a:pt x="1733" y="607"/>
                  </a:cubicBezTo>
                  <a:cubicBezTo>
                    <a:pt x="1732" y="609"/>
                    <a:pt x="1732" y="609"/>
                    <a:pt x="1732" y="609"/>
                  </a:cubicBezTo>
                  <a:cubicBezTo>
                    <a:pt x="1729" y="608"/>
                    <a:pt x="1729" y="608"/>
                    <a:pt x="1729" y="608"/>
                  </a:cubicBezTo>
                  <a:cubicBezTo>
                    <a:pt x="1727" y="609"/>
                    <a:pt x="1727" y="609"/>
                    <a:pt x="1727" y="609"/>
                  </a:cubicBezTo>
                  <a:cubicBezTo>
                    <a:pt x="1729" y="610"/>
                    <a:pt x="1729" y="610"/>
                    <a:pt x="1729" y="610"/>
                  </a:cubicBezTo>
                  <a:cubicBezTo>
                    <a:pt x="1720" y="612"/>
                    <a:pt x="1720" y="612"/>
                    <a:pt x="1720" y="612"/>
                  </a:cubicBezTo>
                  <a:cubicBezTo>
                    <a:pt x="1715" y="616"/>
                    <a:pt x="1715" y="616"/>
                    <a:pt x="1715" y="616"/>
                  </a:cubicBezTo>
                  <a:cubicBezTo>
                    <a:pt x="1702" y="620"/>
                    <a:pt x="1702" y="620"/>
                    <a:pt x="1702" y="620"/>
                  </a:cubicBezTo>
                  <a:cubicBezTo>
                    <a:pt x="1701" y="619"/>
                    <a:pt x="1701" y="619"/>
                    <a:pt x="1701" y="619"/>
                  </a:cubicBezTo>
                  <a:cubicBezTo>
                    <a:pt x="1700" y="621"/>
                    <a:pt x="1700" y="621"/>
                    <a:pt x="1700" y="621"/>
                  </a:cubicBezTo>
                  <a:cubicBezTo>
                    <a:pt x="1703" y="620"/>
                    <a:pt x="1699" y="621"/>
                    <a:pt x="1699" y="618"/>
                  </a:cubicBezTo>
                  <a:cubicBezTo>
                    <a:pt x="1694" y="621"/>
                    <a:pt x="1694" y="621"/>
                    <a:pt x="1694" y="621"/>
                  </a:cubicBezTo>
                  <a:cubicBezTo>
                    <a:pt x="1693" y="620"/>
                    <a:pt x="1693" y="620"/>
                    <a:pt x="1693" y="620"/>
                  </a:cubicBezTo>
                  <a:cubicBezTo>
                    <a:pt x="1692" y="622"/>
                    <a:pt x="1692" y="622"/>
                    <a:pt x="1692" y="622"/>
                  </a:cubicBezTo>
                  <a:cubicBezTo>
                    <a:pt x="1693" y="626"/>
                    <a:pt x="1693" y="626"/>
                    <a:pt x="1693" y="626"/>
                  </a:cubicBezTo>
                  <a:cubicBezTo>
                    <a:pt x="1689" y="629"/>
                    <a:pt x="1708" y="630"/>
                    <a:pt x="1687" y="627"/>
                  </a:cubicBezTo>
                  <a:cubicBezTo>
                    <a:pt x="1691" y="629"/>
                    <a:pt x="1691" y="629"/>
                    <a:pt x="1691" y="629"/>
                  </a:cubicBezTo>
                  <a:cubicBezTo>
                    <a:pt x="1696" y="629"/>
                    <a:pt x="1696" y="629"/>
                    <a:pt x="1696" y="629"/>
                  </a:cubicBezTo>
                  <a:cubicBezTo>
                    <a:pt x="1697" y="628"/>
                    <a:pt x="1697" y="628"/>
                    <a:pt x="1697" y="628"/>
                  </a:cubicBezTo>
                  <a:cubicBezTo>
                    <a:pt x="1700" y="628"/>
                    <a:pt x="1698" y="625"/>
                    <a:pt x="1704" y="624"/>
                  </a:cubicBezTo>
                  <a:cubicBezTo>
                    <a:pt x="1706" y="625"/>
                    <a:pt x="1706" y="625"/>
                    <a:pt x="1706" y="625"/>
                  </a:cubicBezTo>
                  <a:cubicBezTo>
                    <a:pt x="1707" y="624"/>
                    <a:pt x="1707" y="624"/>
                    <a:pt x="1707" y="624"/>
                  </a:cubicBezTo>
                  <a:cubicBezTo>
                    <a:pt x="1712" y="625"/>
                    <a:pt x="1712" y="625"/>
                    <a:pt x="1712" y="625"/>
                  </a:cubicBezTo>
                  <a:cubicBezTo>
                    <a:pt x="1716" y="623"/>
                    <a:pt x="1716" y="623"/>
                    <a:pt x="1716" y="623"/>
                  </a:cubicBezTo>
                  <a:cubicBezTo>
                    <a:pt x="1719" y="624"/>
                    <a:pt x="1719" y="624"/>
                    <a:pt x="1719" y="624"/>
                  </a:cubicBezTo>
                  <a:cubicBezTo>
                    <a:pt x="1719" y="626"/>
                    <a:pt x="1719" y="626"/>
                    <a:pt x="1719" y="626"/>
                  </a:cubicBezTo>
                  <a:cubicBezTo>
                    <a:pt x="1717" y="629"/>
                    <a:pt x="1717" y="629"/>
                    <a:pt x="1717" y="629"/>
                  </a:cubicBezTo>
                  <a:cubicBezTo>
                    <a:pt x="1709" y="629"/>
                    <a:pt x="1709" y="629"/>
                    <a:pt x="1709" y="629"/>
                  </a:cubicBezTo>
                  <a:cubicBezTo>
                    <a:pt x="1705" y="632"/>
                    <a:pt x="1705" y="632"/>
                    <a:pt x="1705" y="632"/>
                  </a:cubicBezTo>
                  <a:cubicBezTo>
                    <a:pt x="1701" y="634"/>
                    <a:pt x="1701" y="634"/>
                    <a:pt x="1701" y="634"/>
                  </a:cubicBezTo>
                  <a:cubicBezTo>
                    <a:pt x="1700" y="633"/>
                    <a:pt x="1700" y="633"/>
                    <a:pt x="1700" y="633"/>
                  </a:cubicBezTo>
                  <a:cubicBezTo>
                    <a:pt x="1695" y="632"/>
                    <a:pt x="1695" y="632"/>
                    <a:pt x="1695" y="632"/>
                  </a:cubicBezTo>
                  <a:cubicBezTo>
                    <a:pt x="1693" y="632"/>
                    <a:pt x="1693" y="632"/>
                    <a:pt x="1693" y="632"/>
                  </a:cubicBezTo>
                  <a:cubicBezTo>
                    <a:pt x="1692" y="633"/>
                    <a:pt x="1692" y="633"/>
                    <a:pt x="1692" y="633"/>
                  </a:cubicBezTo>
                  <a:cubicBezTo>
                    <a:pt x="1696" y="636"/>
                    <a:pt x="1696" y="636"/>
                    <a:pt x="1696" y="636"/>
                  </a:cubicBezTo>
                  <a:cubicBezTo>
                    <a:pt x="1693" y="638"/>
                    <a:pt x="1693" y="638"/>
                    <a:pt x="1693" y="638"/>
                  </a:cubicBezTo>
                  <a:cubicBezTo>
                    <a:pt x="1687" y="638"/>
                    <a:pt x="1687" y="638"/>
                    <a:pt x="1687" y="638"/>
                  </a:cubicBezTo>
                  <a:cubicBezTo>
                    <a:pt x="1683" y="640"/>
                    <a:pt x="1683" y="640"/>
                    <a:pt x="1683" y="640"/>
                  </a:cubicBezTo>
                  <a:cubicBezTo>
                    <a:pt x="1680" y="640"/>
                    <a:pt x="1688" y="635"/>
                    <a:pt x="1678" y="642"/>
                  </a:cubicBezTo>
                  <a:cubicBezTo>
                    <a:pt x="1678" y="643"/>
                    <a:pt x="1678" y="643"/>
                    <a:pt x="1678" y="643"/>
                  </a:cubicBezTo>
                  <a:cubicBezTo>
                    <a:pt x="1684" y="642"/>
                    <a:pt x="1684" y="642"/>
                    <a:pt x="1684" y="642"/>
                  </a:cubicBezTo>
                  <a:cubicBezTo>
                    <a:pt x="1679" y="645"/>
                    <a:pt x="1679" y="645"/>
                    <a:pt x="1679" y="645"/>
                  </a:cubicBezTo>
                  <a:cubicBezTo>
                    <a:pt x="1681" y="646"/>
                    <a:pt x="1681" y="646"/>
                    <a:pt x="1681" y="646"/>
                  </a:cubicBezTo>
                  <a:cubicBezTo>
                    <a:pt x="1686" y="645"/>
                    <a:pt x="1686" y="645"/>
                    <a:pt x="1686" y="645"/>
                  </a:cubicBezTo>
                  <a:cubicBezTo>
                    <a:pt x="1686" y="647"/>
                    <a:pt x="1679" y="644"/>
                    <a:pt x="1687" y="648"/>
                  </a:cubicBezTo>
                  <a:cubicBezTo>
                    <a:pt x="1683" y="648"/>
                    <a:pt x="1683" y="648"/>
                    <a:pt x="1683" y="648"/>
                  </a:cubicBezTo>
                  <a:cubicBezTo>
                    <a:pt x="1683" y="649"/>
                    <a:pt x="1683" y="649"/>
                    <a:pt x="1683" y="649"/>
                  </a:cubicBezTo>
                  <a:cubicBezTo>
                    <a:pt x="1684" y="650"/>
                    <a:pt x="1684" y="650"/>
                    <a:pt x="1684" y="650"/>
                  </a:cubicBezTo>
                  <a:cubicBezTo>
                    <a:pt x="1681" y="649"/>
                    <a:pt x="1681" y="649"/>
                    <a:pt x="1681" y="649"/>
                  </a:cubicBezTo>
                  <a:cubicBezTo>
                    <a:pt x="1680" y="650"/>
                    <a:pt x="1680" y="650"/>
                    <a:pt x="1680" y="650"/>
                  </a:cubicBezTo>
                  <a:cubicBezTo>
                    <a:pt x="1677" y="646"/>
                    <a:pt x="1677" y="646"/>
                    <a:pt x="1677" y="646"/>
                  </a:cubicBezTo>
                  <a:cubicBezTo>
                    <a:pt x="1673" y="645"/>
                    <a:pt x="1673" y="645"/>
                    <a:pt x="1673" y="645"/>
                  </a:cubicBezTo>
                  <a:cubicBezTo>
                    <a:pt x="1676" y="644"/>
                    <a:pt x="1676" y="644"/>
                    <a:pt x="1676" y="644"/>
                  </a:cubicBezTo>
                  <a:cubicBezTo>
                    <a:pt x="1675" y="643"/>
                    <a:pt x="1673" y="650"/>
                    <a:pt x="1677" y="642"/>
                  </a:cubicBezTo>
                  <a:cubicBezTo>
                    <a:pt x="1670" y="642"/>
                    <a:pt x="1670" y="642"/>
                    <a:pt x="1670" y="642"/>
                  </a:cubicBezTo>
                  <a:cubicBezTo>
                    <a:pt x="1669" y="643"/>
                    <a:pt x="1669" y="643"/>
                    <a:pt x="1669" y="643"/>
                  </a:cubicBezTo>
                  <a:cubicBezTo>
                    <a:pt x="1660" y="644"/>
                    <a:pt x="1660" y="644"/>
                    <a:pt x="1660" y="644"/>
                  </a:cubicBezTo>
                  <a:cubicBezTo>
                    <a:pt x="1657" y="647"/>
                    <a:pt x="1657" y="647"/>
                    <a:pt x="1657" y="647"/>
                  </a:cubicBezTo>
                  <a:cubicBezTo>
                    <a:pt x="1657" y="648"/>
                    <a:pt x="1657" y="648"/>
                    <a:pt x="1657" y="648"/>
                  </a:cubicBezTo>
                  <a:cubicBezTo>
                    <a:pt x="1656" y="647"/>
                    <a:pt x="1656" y="647"/>
                    <a:pt x="1656" y="647"/>
                  </a:cubicBezTo>
                  <a:cubicBezTo>
                    <a:pt x="1653" y="650"/>
                    <a:pt x="1653" y="650"/>
                    <a:pt x="1653" y="650"/>
                  </a:cubicBezTo>
                  <a:cubicBezTo>
                    <a:pt x="1648" y="657"/>
                    <a:pt x="1652" y="647"/>
                    <a:pt x="1640" y="652"/>
                  </a:cubicBezTo>
                  <a:cubicBezTo>
                    <a:pt x="1641" y="651"/>
                    <a:pt x="1641" y="651"/>
                    <a:pt x="1641" y="651"/>
                  </a:cubicBezTo>
                  <a:cubicBezTo>
                    <a:pt x="1640" y="650"/>
                    <a:pt x="1640" y="650"/>
                    <a:pt x="1640" y="650"/>
                  </a:cubicBezTo>
                  <a:cubicBezTo>
                    <a:pt x="1628" y="654"/>
                    <a:pt x="1628" y="654"/>
                    <a:pt x="1628" y="654"/>
                  </a:cubicBezTo>
                  <a:cubicBezTo>
                    <a:pt x="1627" y="654"/>
                    <a:pt x="1635" y="650"/>
                    <a:pt x="1625" y="655"/>
                  </a:cubicBezTo>
                  <a:cubicBezTo>
                    <a:pt x="1625" y="657"/>
                    <a:pt x="1625" y="657"/>
                    <a:pt x="1625" y="657"/>
                  </a:cubicBezTo>
                  <a:cubicBezTo>
                    <a:pt x="1627" y="658"/>
                    <a:pt x="1627" y="658"/>
                    <a:pt x="1627" y="658"/>
                  </a:cubicBezTo>
                  <a:cubicBezTo>
                    <a:pt x="1629" y="657"/>
                    <a:pt x="1629" y="657"/>
                    <a:pt x="1629" y="657"/>
                  </a:cubicBezTo>
                  <a:cubicBezTo>
                    <a:pt x="1649" y="658"/>
                    <a:pt x="1649" y="658"/>
                    <a:pt x="1649" y="658"/>
                  </a:cubicBezTo>
                  <a:cubicBezTo>
                    <a:pt x="1650" y="658"/>
                    <a:pt x="1650" y="658"/>
                    <a:pt x="1650" y="658"/>
                  </a:cubicBezTo>
                  <a:cubicBezTo>
                    <a:pt x="1651" y="657"/>
                    <a:pt x="1651" y="657"/>
                    <a:pt x="1651" y="657"/>
                  </a:cubicBezTo>
                  <a:cubicBezTo>
                    <a:pt x="1650" y="655"/>
                    <a:pt x="1650" y="655"/>
                    <a:pt x="1650" y="655"/>
                  </a:cubicBezTo>
                  <a:cubicBezTo>
                    <a:pt x="1651" y="655"/>
                    <a:pt x="1654" y="657"/>
                    <a:pt x="1653" y="654"/>
                  </a:cubicBezTo>
                  <a:cubicBezTo>
                    <a:pt x="1649" y="652"/>
                    <a:pt x="1649" y="652"/>
                    <a:pt x="1649" y="652"/>
                  </a:cubicBezTo>
                  <a:cubicBezTo>
                    <a:pt x="1658" y="651"/>
                    <a:pt x="1658" y="651"/>
                    <a:pt x="1658" y="651"/>
                  </a:cubicBezTo>
                  <a:cubicBezTo>
                    <a:pt x="1656" y="653"/>
                    <a:pt x="1656" y="653"/>
                    <a:pt x="1656" y="653"/>
                  </a:cubicBezTo>
                  <a:cubicBezTo>
                    <a:pt x="1661" y="658"/>
                    <a:pt x="1661" y="658"/>
                    <a:pt x="1661" y="658"/>
                  </a:cubicBezTo>
                  <a:cubicBezTo>
                    <a:pt x="1663" y="657"/>
                    <a:pt x="1663" y="657"/>
                    <a:pt x="1663" y="657"/>
                  </a:cubicBezTo>
                  <a:cubicBezTo>
                    <a:pt x="1665" y="658"/>
                    <a:pt x="1665" y="658"/>
                    <a:pt x="1665" y="658"/>
                  </a:cubicBezTo>
                  <a:cubicBezTo>
                    <a:pt x="1665" y="657"/>
                    <a:pt x="1665" y="657"/>
                    <a:pt x="1665" y="657"/>
                  </a:cubicBezTo>
                  <a:cubicBezTo>
                    <a:pt x="1671" y="657"/>
                    <a:pt x="1671" y="657"/>
                    <a:pt x="1671" y="657"/>
                  </a:cubicBezTo>
                  <a:cubicBezTo>
                    <a:pt x="1670" y="658"/>
                    <a:pt x="1670" y="658"/>
                    <a:pt x="1670" y="658"/>
                  </a:cubicBezTo>
                  <a:cubicBezTo>
                    <a:pt x="1675" y="657"/>
                    <a:pt x="1675" y="657"/>
                    <a:pt x="1675" y="657"/>
                  </a:cubicBezTo>
                  <a:cubicBezTo>
                    <a:pt x="1673" y="655"/>
                    <a:pt x="1673" y="655"/>
                    <a:pt x="1673" y="655"/>
                  </a:cubicBezTo>
                  <a:cubicBezTo>
                    <a:pt x="1676" y="657"/>
                    <a:pt x="1676" y="657"/>
                    <a:pt x="1676" y="657"/>
                  </a:cubicBezTo>
                  <a:cubicBezTo>
                    <a:pt x="1677" y="657"/>
                    <a:pt x="1677" y="657"/>
                    <a:pt x="1677" y="657"/>
                  </a:cubicBezTo>
                  <a:cubicBezTo>
                    <a:pt x="1678" y="657"/>
                    <a:pt x="1678" y="657"/>
                    <a:pt x="1678" y="657"/>
                  </a:cubicBezTo>
                  <a:cubicBezTo>
                    <a:pt x="1679" y="656"/>
                    <a:pt x="1679" y="656"/>
                    <a:pt x="1679" y="656"/>
                  </a:cubicBezTo>
                  <a:cubicBezTo>
                    <a:pt x="1683" y="659"/>
                    <a:pt x="1683" y="659"/>
                    <a:pt x="1683" y="659"/>
                  </a:cubicBezTo>
                  <a:cubicBezTo>
                    <a:pt x="1685" y="658"/>
                    <a:pt x="1685" y="658"/>
                    <a:pt x="1685" y="658"/>
                  </a:cubicBezTo>
                  <a:cubicBezTo>
                    <a:pt x="1686" y="657"/>
                    <a:pt x="1686" y="657"/>
                    <a:pt x="1686" y="657"/>
                  </a:cubicBezTo>
                  <a:cubicBezTo>
                    <a:pt x="1687" y="658"/>
                    <a:pt x="1687" y="658"/>
                    <a:pt x="1687" y="658"/>
                  </a:cubicBezTo>
                  <a:cubicBezTo>
                    <a:pt x="1690" y="655"/>
                    <a:pt x="1690" y="655"/>
                    <a:pt x="1690" y="655"/>
                  </a:cubicBezTo>
                  <a:cubicBezTo>
                    <a:pt x="1689" y="653"/>
                    <a:pt x="1689" y="653"/>
                    <a:pt x="1689" y="653"/>
                  </a:cubicBezTo>
                  <a:cubicBezTo>
                    <a:pt x="1693" y="654"/>
                    <a:pt x="1693" y="654"/>
                    <a:pt x="1693" y="654"/>
                  </a:cubicBezTo>
                  <a:cubicBezTo>
                    <a:pt x="1694" y="653"/>
                    <a:pt x="1694" y="653"/>
                    <a:pt x="1694" y="653"/>
                  </a:cubicBezTo>
                  <a:cubicBezTo>
                    <a:pt x="1700" y="654"/>
                    <a:pt x="1681" y="660"/>
                    <a:pt x="1700" y="653"/>
                  </a:cubicBezTo>
                  <a:cubicBezTo>
                    <a:pt x="1704" y="652"/>
                    <a:pt x="1704" y="652"/>
                    <a:pt x="1704" y="652"/>
                  </a:cubicBezTo>
                  <a:cubicBezTo>
                    <a:pt x="1729" y="648"/>
                    <a:pt x="1729" y="648"/>
                    <a:pt x="1729" y="648"/>
                  </a:cubicBezTo>
                  <a:cubicBezTo>
                    <a:pt x="1743" y="645"/>
                    <a:pt x="1743" y="645"/>
                    <a:pt x="1743" y="645"/>
                  </a:cubicBezTo>
                  <a:cubicBezTo>
                    <a:pt x="1767" y="644"/>
                    <a:pt x="1767" y="644"/>
                    <a:pt x="1767" y="644"/>
                  </a:cubicBezTo>
                  <a:cubicBezTo>
                    <a:pt x="1769" y="644"/>
                    <a:pt x="1769" y="644"/>
                    <a:pt x="1769" y="644"/>
                  </a:cubicBezTo>
                  <a:cubicBezTo>
                    <a:pt x="1764" y="647"/>
                    <a:pt x="1764" y="647"/>
                    <a:pt x="1764" y="647"/>
                  </a:cubicBezTo>
                  <a:cubicBezTo>
                    <a:pt x="1751" y="650"/>
                    <a:pt x="1751" y="650"/>
                    <a:pt x="1751" y="650"/>
                  </a:cubicBezTo>
                  <a:cubicBezTo>
                    <a:pt x="1745" y="653"/>
                    <a:pt x="1745" y="653"/>
                    <a:pt x="1745" y="653"/>
                  </a:cubicBezTo>
                  <a:cubicBezTo>
                    <a:pt x="1737" y="655"/>
                    <a:pt x="1737" y="655"/>
                    <a:pt x="1737" y="655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43" y="658"/>
                    <a:pt x="1743" y="658"/>
                    <a:pt x="1743" y="658"/>
                  </a:cubicBezTo>
                  <a:cubicBezTo>
                    <a:pt x="1743" y="659"/>
                    <a:pt x="1743" y="659"/>
                    <a:pt x="1743" y="659"/>
                  </a:cubicBezTo>
                  <a:cubicBezTo>
                    <a:pt x="1736" y="664"/>
                    <a:pt x="1736" y="664"/>
                    <a:pt x="1736" y="664"/>
                  </a:cubicBezTo>
                  <a:cubicBezTo>
                    <a:pt x="1720" y="667"/>
                    <a:pt x="1720" y="667"/>
                    <a:pt x="1720" y="667"/>
                  </a:cubicBezTo>
                  <a:cubicBezTo>
                    <a:pt x="1712" y="670"/>
                    <a:pt x="1712" y="670"/>
                    <a:pt x="1712" y="670"/>
                  </a:cubicBezTo>
                  <a:cubicBezTo>
                    <a:pt x="1714" y="671"/>
                    <a:pt x="1714" y="671"/>
                    <a:pt x="1714" y="671"/>
                  </a:cubicBezTo>
                  <a:cubicBezTo>
                    <a:pt x="1714" y="671"/>
                    <a:pt x="1711" y="669"/>
                    <a:pt x="1713" y="673"/>
                  </a:cubicBezTo>
                  <a:cubicBezTo>
                    <a:pt x="1707" y="668"/>
                    <a:pt x="1707" y="668"/>
                    <a:pt x="1707" y="668"/>
                  </a:cubicBezTo>
                  <a:cubicBezTo>
                    <a:pt x="1706" y="670"/>
                    <a:pt x="1713" y="665"/>
                    <a:pt x="1704" y="670"/>
                  </a:cubicBezTo>
                  <a:cubicBezTo>
                    <a:pt x="1706" y="673"/>
                    <a:pt x="1706" y="673"/>
                    <a:pt x="1706" y="673"/>
                  </a:cubicBezTo>
                  <a:cubicBezTo>
                    <a:pt x="1702" y="674"/>
                    <a:pt x="1702" y="674"/>
                    <a:pt x="1702" y="674"/>
                  </a:cubicBezTo>
                  <a:cubicBezTo>
                    <a:pt x="1702" y="677"/>
                    <a:pt x="1702" y="677"/>
                    <a:pt x="1702" y="677"/>
                  </a:cubicBezTo>
                  <a:cubicBezTo>
                    <a:pt x="1698" y="677"/>
                    <a:pt x="1698" y="677"/>
                    <a:pt x="1698" y="677"/>
                  </a:cubicBezTo>
                  <a:cubicBezTo>
                    <a:pt x="1693" y="681"/>
                    <a:pt x="1693" y="681"/>
                    <a:pt x="1693" y="681"/>
                  </a:cubicBezTo>
                  <a:cubicBezTo>
                    <a:pt x="1688" y="682"/>
                    <a:pt x="1688" y="682"/>
                    <a:pt x="1688" y="682"/>
                  </a:cubicBezTo>
                  <a:cubicBezTo>
                    <a:pt x="1687" y="685"/>
                    <a:pt x="1687" y="685"/>
                    <a:pt x="1687" y="685"/>
                  </a:cubicBezTo>
                  <a:cubicBezTo>
                    <a:pt x="1688" y="686"/>
                    <a:pt x="1688" y="686"/>
                    <a:pt x="1688" y="686"/>
                  </a:cubicBezTo>
                  <a:cubicBezTo>
                    <a:pt x="1687" y="687"/>
                    <a:pt x="1687" y="687"/>
                    <a:pt x="1687" y="687"/>
                  </a:cubicBezTo>
                  <a:cubicBezTo>
                    <a:pt x="1677" y="684"/>
                    <a:pt x="1677" y="684"/>
                    <a:pt x="1677" y="684"/>
                  </a:cubicBezTo>
                  <a:cubicBezTo>
                    <a:pt x="1672" y="683"/>
                    <a:pt x="1693" y="690"/>
                    <a:pt x="1670" y="683"/>
                  </a:cubicBezTo>
                  <a:cubicBezTo>
                    <a:pt x="1665" y="685"/>
                    <a:pt x="1665" y="685"/>
                    <a:pt x="1665" y="685"/>
                  </a:cubicBezTo>
                  <a:cubicBezTo>
                    <a:pt x="1672" y="690"/>
                    <a:pt x="1672" y="690"/>
                    <a:pt x="1672" y="690"/>
                  </a:cubicBezTo>
                  <a:cubicBezTo>
                    <a:pt x="1673" y="692"/>
                    <a:pt x="1673" y="692"/>
                    <a:pt x="1673" y="692"/>
                  </a:cubicBezTo>
                  <a:cubicBezTo>
                    <a:pt x="1669" y="693"/>
                    <a:pt x="1669" y="693"/>
                    <a:pt x="1669" y="693"/>
                  </a:cubicBezTo>
                  <a:cubicBezTo>
                    <a:pt x="1664" y="690"/>
                    <a:pt x="1664" y="690"/>
                    <a:pt x="1664" y="690"/>
                  </a:cubicBezTo>
                  <a:cubicBezTo>
                    <a:pt x="1660" y="690"/>
                    <a:pt x="1660" y="690"/>
                    <a:pt x="1660" y="690"/>
                  </a:cubicBezTo>
                  <a:cubicBezTo>
                    <a:pt x="1659" y="690"/>
                    <a:pt x="1659" y="690"/>
                    <a:pt x="1659" y="690"/>
                  </a:cubicBezTo>
                  <a:cubicBezTo>
                    <a:pt x="1661" y="687"/>
                    <a:pt x="1661" y="687"/>
                    <a:pt x="1661" y="687"/>
                  </a:cubicBezTo>
                  <a:cubicBezTo>
                    <a:pt x="1653" y="688"/>
                    <a:pt x="1653" y="688"/>
                    <a:pt x="1653" y="688"/>
                  </a:cubicBezTo>
                  <a:cubicBezTo>
                    <a:pt x="1650" y="690"/>
                    <a:pt x="1650" y="690"/>
                    <a:pt x="1650" y="690"/>
                  </a:cubicBezTo>
                  <a:cubicBezTo>
                    <a:pt x="1639" y="690"/>
                    <a:pt x="1639" y="690"/>
                    <a:pt x="1639" y="690"/>
                  </a:cubicBezTo>
                  <a:cubicBezTo>
                    <a:pt x="1638" y="695"/>
                    <a:pt x="1638" y="695"/>
                    <a:pt x="1638" y="695"/>
                  </a:cubicBezTo>
                  <a:cubicBezTo>
                    <a:pt x="1638" y="695"/>
                    <a:pt x="1639" y="695"/>
                    <a:pt x="1640" y="695"/>
                  </a:cubicBezTo>
                  <a:cubicBezTo>
                    <a:pt x="1634" y="696"/>
                    <a:pt x="1634" y="696"/>
                    <a:pt x="1634" y="696"/>
                  </a:cubicBezTo>
                  <a:cubicBezTo>
                    <a:pt x="1636" y="696"/>
                    <a:pt x="1636" y="696"/>
                    <a:pt x="1636" y="696"/>
                  </a:cubicBezTo>
                  <a:cubicBezTo>
                    <a:pt x="1633" y="694"/>
                    <a:pt x="1633" y="694"/>
                    <a:pt x="1633" y="694"/>
                  </a:cubicBezTo>
                  <a:cubicBezTo>
                    <a:pt x="1630" y="694"/>
                    <a:pt x="1630" y="694"/>
                    <a:pt x="1630" y="694"/>
                  </a:cubicBezTo>
                  <a:cubicBezTo>
                    <a:pt x="1620" y="696"/>
                    <a:pt x="1620" y="696"/>
                    <a:pt x="1620" y="696"/>
                  </a:cubicBezTo>
                  <a:cubicBezTo>
                    <a:pt x="1613" y="699"/>
                    <a:pt x="1613" y="699"/>
                    <a:pt x="1613" y="699"/>
                  </a:cubicBezTo>
                  <a:cubicBezTo>
                    <a:pt x="1611" y="698"/>
                    <a:pt x="1611" y="698"/>
                    <a:pt x="1611" y="698"/>
                  </a:cubicBezTo>
                  <a:cubicBezTo>
                    <a:pt x="1597" y="702"/>
                    <a:pt x="1597" y="702"/>
                    <a:pt x="1597" y="702"/>
                  </a:cubicBezTo>
                  <a:cubicBezTo>
                    <a:pt x="1594" y="702"/>
                    <a:pt x="1594" y="702"/>
                    <a:pt x="1594" y="702"/>
                  </a:cubicBezTo>
                  <a:cubicBezTo>
                    <a:pt x="1594" y="701"/>
                    <a:pt x="1594" y="700"/>
                    <a:pt x="1597" y="701"/>
                  </a:cubicBezTo>
                  <a:cubicBezTo>
                    <a:pt x="1597" y="701"/>
                    <a:pt x="1597" y="701"/>
                    <a:pt x="1597" y="701"/>
                  </a:cubicBezTo>
                  <a:cubicBezTo>
                    <a:pt x="1596" y="699"/>
                    <a:pt x="1607" y="702"/>
                    <a:pt x="1593" y="699"/>
                  </a:cubicBezTo>
                  <a:cubicBezTo>
                    <a:pt x="1592" y="701"/>
                    <a:pt x="1592" y="701"/>
                    <a:pt x="1592" y="701"/>
                  </a:cubicBezTo>
                  <a:cubicBezTo>
                    <a:pt x="1589" y="700"/>
                    <a:pt x="1597" y="698"/>
                    <a:pt x="1589" y="702"/>
                  </a:cubicBezTo>
                  <a:cubicBezTo>
                    <a:pt x="1587" y="700"/>
                    <a:pt x="1587" y="700"/>
                    <a:pt x="1587" y="700"/>
                  </a:cubicBezTo>
                  <a:cubicBezTo>
                    <a:pt x="1587" y="703"/>
                    <a:pt x="1587" y="703"/>
                    <a:pt x="1587" y="703"/>
                  </a:cubicBezTo>
                  <a:cubicBezTo>
                    <a:pt x="1586" y="702"/>
                    <a:pt x="1586" y="702"/>
                    <a:pt x="1586" y="702"/>
                  </a:cubicBezTo>
                  <a:cubicBezTo>
                    <a:pt x="1582" y="703"/>
                    <a:pt x="1582" y="703"/>
                    <a:pt x="1582" y="703"/>
                  </a:cubicBezTo>
                  <a:cubicBezTo>
                    <a:pt x="1581" y="705"/>
                    <a:pt x="1581" y="705"/>
                    <a:pt x="1581" y="705"/>
                  </a:cubicBezTo>
                  <a:cubicBezTo>
                    <a:pt x="1582" y="705"/>
                    <a:pt x="1583" y="704"/>
                    <a:pt x="1581" y="702"/>
                  </a:cubicBezTo>
                  <a:cubicBezTo>
                    <a:pt x="1577" y="704"/>
                    <a:pt x="1577" y="704"/>
                    <a:pt x="1577" y="704"/>
                  </a:cubicBezTo>
                  <a:cubicBezTo>
                    <a:pt x="1572" y="705"/>
                    <a:pt x="1572" y="705"/>
                    <a:pt x="1572" y="705"/>
                  </a:cubicBezTo>
                  <a:cubicBezTo>
                    <a:pt x="1570" y="707"/>
                    <a:pt x="1570" y="707"/>
                    <a:pt x="1570" y="707"/>
                  </a:cubicBezTo>
                  <a:cubicBezTo>
                    <a:pt x="1566" y="707"/>
                    <a:pt x="1566" y="707"/>
                    <a:pt x="1566" y="707"/>
                  </a:cubicBezTo>
                  <a:cubicBezTo>
                    <a:pt x="1561" y="709"/>
                    <a:pt x="1561" y="709"/>
                    <a:pt x="1561" y="709"/>
                  </a:cubicBezTo>
                  <a:cubicBezTo>
                    <a:pt x="1559" y="708"/>
                    <a:pt x="1559" y="708"/>
                    <a:pt x="1559" y="708"/>
                  </a:cubicBezTo>
                  <a:cubicBezTo>
                    <a:pt x="1557" y="710"/>
                    <a:pt x="1571" y="706"/>
                    <a:pt x="1554" y="709"/>
                  </a:cubicBezTo>
                  <a:cubicBezTo>
                    <a:pt x="1553" y="710"/>
                    <a:pt x="1556" y="710"/>
                    <a:pt x="1554" y="711"/>
                  </a:cubicBezTo>
                  <a:cubicBezTo>
                    <a:pt x="1559" y="712"/>
                    <a:pt x="1559" y="712"/>
                    <a:pt x="1559" y="712"/>
                  </a:cubicBezTo>
                  <a:cubicBezTo>
                    <a:pt x="1555" y="715"/>
                    <a:pt x="1555" y="715"/>
                    <a:pt x="1555" y="715"/>
                  </a:cubicBezTo>
                  <a:cubicBezTo>
                    <a:pt x="1549" y="717"/>
                    <a:pt x="1549" y="717"/>
                    <a:pt x="1549" y="717"/>
                  </a:cubicBezTo>
                  <a:cubicBezTo>
                    <a:pt x="1548" y="718"/>
                    <a:pt x="1548" y="718"/>
                    <a:pt x="1548" y="718"/>
                  </a:cubicBezTo>
                  <a:cubicBezTo>
                    <a:pt x="1546" y="718"/>
                    <a:pt x="1546" y="718"/>
                    <a:pt x="1546" y="718"/>
                  </a:cubicBezTo>
                  <a:cubicBezTo>
                    <a:pt x="1541" y="725"/>
                    <a:pt x="1541" y="725"/>
                    <a:pt x="1541" y="725"/>
                  </a:cubicBezTo>
                  <a:cubicBezTo>
                    <a:pt x="1534" y="733"/>
                    <a:pt x="1534" y="733"/>
                    <a:pt x="1534" y="733"/>
                  </a:cubicBezTo>
                  <a:cubicBezTo>
                    <a:pt x="1536" y="735"/>
                    <a:pt x="1536" y="735"/>
                    <a:pt x="1536" y="735"/>
                  </a:cubicBezTo>
                  <a:cubicBezTo>
                    <a:pt x="1541" y="732"/>
                    <a:pt x="1541" y="732"/>
                    <a:pt x="1541" y="732"/>
                  </a:cubicBezTo>
                  <a:cubicBezTo>
                    <a:pt x="1548" y="733"/>
                    <a:pt x="1548" y="733"/>
                    <a:pt x="1548" y="733"/>
                  </a:cubicBezTo>
                  <a:cubicBezTo>
                    <a:pt x="1544" y="731"/>
                    <a:pt x="1544" y="731"/>
                    <a:pt x="1544" y="731"/>
                  </a:cubicBezTo>
                  <a:cubicBezTo>
                    <a:pt x="1545" y="730"/>
                    <a:pt x="1545" y="730"/>
                    <a:pt x="1545" y="730"/>
                  </a:cubicBezTo>
                  <a:cubicBezTo>
                    <a:pt x="1548" y="732"/>
                    <a:pt x="1548" y="732"/>
                    <a:pt x="1548" y="732"/>
                  </a:cubicBezTo>
                  <a:cubicBezTo>
                    <a:pt x="1559" y="728"/>
                    <a:pt x="1559" y="728"/>
                    <a:pt x="1559" y="728"/>
                  </a:cubicBezTo>
                  <a:cubicBezTo>
                    <a:pt x="1558" y="730"/>
                    <a:pt x="1558" y="730"/>
                    <a:pt x="1558" y="730"/>
                  </a:cubicBezTo>
                  <a:cubicBezTo>
                    <a:pt x="1566" y="730"/>
                    <a:pt x="1566" y="730"/>
                    <a:pt x="1566" y="730"/>
                  </a:cubicBezTo>
                  <a:cubicBezTo>
                    <a:pt x="1567" y="729"/>
                    <a:pt x="1567" y="729"/>
                    <a:pt x="1567" y="729"/>
                  </a:cubicBezTo>
                  <a:cubicBezTo>
                    <a:pt x="1562" y="728"/>
                    <a:pt x="1562" y="728"/>
                    <a:pt x="1562" y="728"/>
                  </a:cubicBezTo>
                  <a:cubicBezTo>
                    <a:pt x="1562" y="726"/>
                    <a:pt x="1562" y="726"/>
                    <a:pt x="1562" y="726"/>
                  </a:cubicBezTo>
                  <a:cubicBezTo>
                    <a:pt x="1567" y="723"/>
                    <a:pt x="1563" y="733"/>
                    <a:pt x="1568" y="723"/>
                  </a:cubicBezTo>
                  <a:cubicBezTo>
                    <a:pt x="1569" y="726"/>
                    <a:pt x="1569" y="726"/>
                    <a:pt x="1569" y="726"/>
                  </a:cubicBezTo>
                  <a:cubicBezTo>
                    <a:pt x="1578" y="726"/>
                    <a:pt x="1578" y="726"/>
                    <a:pt x="1578" y="726"/>
                  </a:cubicBezTo>
                  <a:cubicBezTo>
                    <a:pt x="1585" y="725"/>
                    <a:pt x="1585" y="725"/>
                    <a:pt x="1585" y="725"/>
                  </a:cubicBezTo>
                  <a:cubicBezTo>
                    <a:pt x="1583" y="723"/>
                    <a:pt x="1583" y="731"/>
                    <a:pt x="1585" y="723"/>
                  </a:cubicBezTo>
                  <a:cubicBezTo>
                    <a:pt x="1586" y="723"/>
                    <a:pt x="1586" y="723"/>
                    <a:pt x="1586" y="723"/>
                  </a:cubicBezTo>
                  <a:cubicBezTo>
                    <a:pt x="1586" y="724"/>
                    <a:pt x="1586" y="724"/>
                    <a:pt x="1586" y="724"/>
                  </a:cubicBezTo>
                  <a:cubicBezTo>
                    <a:pt x="1591" y="723"/>
                    <a:pt x="1591" y="723"/>
                    <a:pt x="1591" y="723"/>
                  </a:cubicBezTo>
                  <a:cubicBezTo>
                    <a:pt x="1591" y="722"/>
                    <a:pt x="1591" y="722"/>
                    <a:pt x="1591" y="722"/>
                  </a:cubicBezTo>
                  <a:cubicBezTo>
                    <a:pt x="1594" y="720"/>
                    <a:pt x="1597" y="723"/>
                    <a:pt x="1597" y="720"/>
                  </a:cubicBezTo>
                  <a:cubicBezTo>
                    <a:pt x="1597" y="721"/>
                    <a:pt x="1600" y="719"/>
                    <a:pt x="1597" y="722"/>
                  </a:cubicBezTo>
                  <a:cubicBezTo>
                    <a:pt x="1598" y="721"/>
                    <a:pt x="1598" y="724"/>
                    <a:pt x="1599" y="720"/>
                  </a:cubicBezTo>
                  <a:cubicBezTo>
                    <a:pt x="1599" y="719"/>
                    <a:pt x="1599" y="719"/>
                    <a:pt x="1599" y="719"/>
                  </a:cubicBezTo>
                  <a:cubicBezTo>
                    <a:pt x="1603" y="717"/>
                    <a:pt x="1603" y="717"/>
                    <a:pt x="1603" y="717"/>
                  </a:cubicBezTo>
                  <a:cubicBezTo>
                    <a:pt x="1602" y="715"/>
                    <a:pt x="1609" y="717"/>
                    <a:pt x="1601" y="715"/>
                  </a:cubicBezTo>
                  <a:cubicBezTo>
                    <a:pt x="1603" y="714"/>
                    <a:pt x="1603" y="714"/>
                    <a:pt x="1603" y="714"/>
                  </a:cubicBezTo>
                  <a:cubicBezTo>
                    <a:pt x="1605" y="717"/>
                    <a:pt x="1605" y="717"/>
                    <a:pt x="1605" y="717"/>
                  </a:cubicBezTo>
                  <a:cubicBezTo>
                    <a:pt x="1613" y="715"/>
                    <a:pt x="1613" y="715"/>
                    <a:pt x="1613" y="715"/>
                  </a:cubicBezTo>
                  <a:cubicBezTo>
                    <a:pt x="1614" y="717"/>
                    <a:pt x="1614" y="717"/>
                    <a:pt x="1614" y="717"/>
                  </a:cubicBezTo>
                  <a:cubicBezTo>
                    <a:pt x="1611" y="716"/>
                    <a:pt x="1611" y="716"/>
                    <a:pt x="1611" y="716"/>
                  </a:cubicBezTo>
                  <a:cubicBezTo>
                    <a:pt x="1611" y="718"/>
                    <a:pt x="1611" y="718"/>
                    <a:pt x="1611" y="718"/>
                  </a:cubicBezTo>
                  <a:cubicBezTo>
                    <a:pt x="1614" y="718"/>
                    <a:pt x="1614" y="718"/>
                    <a:pt x="1614" y="718"/>
                  </a:cubicBezTo>
                  <a:cubicBezTo>
                    <a:pt x="1617" y="715"/>
                    <a:pt x="1617" y="715"/>
                    <a:pt x="1617" y="715"/>
                  </a:cubicBezTo>
                  <a:cubicBezTo>
                    <a:pt x="1616" y="714"/>
                    <a:pt x="1615" y="717"/>
                    <a:pt x="1615" y="715"/>
                  </a:cubicBezTo>
                  <a:cubicBezTo>
                    <a:pt x="1615" y="714"/>
                    <a:pt x="1613" y="715"/>
                    <a:pt x="1615" y="714"/>
                  </a:cubicBezTo>
                  <a:cubicBezTo>
                    <a:pt x="1618" y="716"/>
                    <a:pt x="1618" y="716"/>
                    <a:pt x="1618" y="716"/>
                  </a:cubicBezTo>
                  <a:cubicBezTo>
                    <a:pt x="1623" y="718"/>
                    <a:pt x="1604" y="720"/>
                    <a:pt x="1624" y="712"/>
                  </a:cubicBezTo>
                  <a:cubicBezTo>
                    <a:pt x="1623" y="714"/>
                    <a:pt x="1623" y="714"/>
                    <a:pt x="1623" y="714"/>
                  </a:cubicBezTo>
                  <a:cubicBezTo>
                    <a:pt x="1625" y="714"/>
                    <a:pt x="1625" y="714"/>
                    <a:pt x="1625" y="714"/>
                  </a:cubicBezTo>
                  <a:cubicBezTo>
                    <a:pt x="1626" y="712"/>
                    <a:pt x="1626" y="712"/>
                    <a:pt x="1626" y="712"/>
                  </a:cubicBezTo>
                  <a:cubicBezTo>
                    <a:pt x="1639" y="708"/>
                    <a:pt x="1639" y="708"/>
                    <a:pt x="1639" y="708"/>
                  </a:cubicBezTo>
                  <a:cubicBezTo>
                    <a:pt x="1641" y="708"/>
                    <a:pt x="1641" y="703"/>
                    <a:pt x="1645" y="707"/>
                  </a:cubicBezTo>
                  <a:cubicBezTo>
                    <a:pt x="1639" y="704"/>
                    <a:pt x="1639" y="704"/>
                    <a:pt x="1639" y="704"/>
                  </a:cubicBezTo>
                  <a:cubicBezTo>
                    <a:pt x="1636" y="705"/>
                    <a:pt x="1636" y="705"/>
                    <a:pt x="1636" y="705"/>
                  </a:cubicBezTo>
                  <a:cubicBezTo>
                    <a:pt x="1635" y="703"/>
                    <a:pt x="1635" y="703"/>
                    <a:pt x="1635" y="703"/>
                  </a:cubicBezTo>
                  <a:cubicBezTo>
                    <a:pt x="1625" y="703"/>
                    <a:pt x="1625" y="703"/>
                    <a:pt x="1625" y="703"/>
                  </a:cubicBezTo>
                  <a:cubicBezTo>
                    <a:pt x="1625" y="704"/>
                    <a:pt x="1625" y="703"/>
                    <a:pt x="1624" y="701"/>
                  </a:cubicBezTo>
                  <a:cubicBezTo>
                    <a:pt x="1622" y="702"/>
                    <a:pt x="1623" y="707"/>
                    <a:pt x="1619" y="703"/>
                  </a:cubicBezTo>
                  <a:cubicBezTo>
                    <a:pt x="1617" y="701"/>
                    <a:pt x="1617" y="701"/>
                    <a:pt x="1617" y="701"/>
                  </a:cubicBezTo>
                  <a:cubicBezTo>
                    <a:pt x="1625" y="698"/>
                    <a:pt x="1625" y="698"/>
                    <a:pt x="1625" y="698"/>
                  </a:cubicBezTo>
                  <a:cubicBezTo>
                    <a:pt x="1627" y="699"/>
                    <a:pt x="1627" y="699"/>
                    <a:pt x="1627" y="699"/>
                  </a:cubicBezTo>
                  <a:cubicBezTo>
                    <a:pt x="1625" y="700"/>
                    <a:pt x="1629" y="701"/>
                    <a:pt x="1625" y="700"/>
                  </a:cubicBezTo>
                  <a:cubicBezTo>
                    <a:pt x="1630" y="702"/>
                    <a:pt x="1630" y="702"/>
                    <a:pt x="1630" y="702"/>
                  </a:cubicBezTo>
                  <a:cubicBezTo>
                    <a:pt x="1631" y="702"/>
                    <a:pt x="1631" y="702"/>
                    <a:pt x="1631" y="702"/>
                  </a:cubicBezTo>
                  <a:cubicBezTo>
                    <a:pt x="1630" y="700"/>
                    <a:pt x="1639" y="704"/>
                    <a:pt x="1629" y="699"/>
                  </a:cubicBezTo>
                  <a:cubicBezTo>
                    <a:pt x="1628" y="698"/>
                    <a:pt x="1628" y="698"/>
                    <a:pt x="1628" y="698"/>
                  </a:cubicBezTo>
                  <a:cubicBezTo>
                    <a:pt x="1629" y="697"/>
                    <a:pt x="1631" y="696"/>
                    <a:pt x="1631" y="697"/>
                  </a:cubicBezTo>
                  <a:cubicBezTo>
                    <a:pt x="1631" y="698"/>
                    <a:pt x="1631" y="698"/>
                    <a:pt x="1631" y="698"/>
                  </a:cubicBezTo>
                  <a:cubicBezTo>
                    <a:pt x="1637" y="703"/>
                    <a:pt x="1637" y="703"/>
                    <a:pt x="1637" y="703"/>
                  </a:cubicBezTo>
                  <a:cubicBezTo>
                    <a:pt x="1646" y="703"/>
                    <a:pt x="1646" y="703"/>
                    <a:pt x="1646" y="703"/>
                  </a:cubicBezTo>
                  <a:cubicBezTo>
                    <a:pt x="1645" y="707"/>
                    <a:pt x="1649" y="704"/>
                    <a:pt x="1651" y="705"/>
                  </a:cubicBezTo>
                  <a:cubicBezTo>
                    <a:pt x="1650" y="709"/>
                    <a:pt x="1650" y="709"/>
                    <a:pt x="1650" y="709"/>
                  </a:cubicBezTo>
                  <a:cubicBezTo>
                    <a:pt x="1651" y="712"/>
                    <a:pt x="1654" y="708"/>
                    <a:pt x="1654" y="711"/>
                  </a:cubicBezTo>
                  <a:cubicBezTo>
                    <a:pt x="1654" y="710"/>
                    <a:pt x="1654" y="710"/>
                    <a:pt x="1654" y="710"/>
                  </a:cubicBezTo>
                  <a:cubicBezTo>
                    <a:pt x="1655" y="711"/>
                    <a:pt x="1655" y="711"/>
                    <a:pt x="1655" y="711"/>
                  </a:cubicBezTo>
                  <a:cubicBezTo>
                    <a:pt x="1656" y="711"/>
                    <a:pt x="1656" y="711"/>
                    <a:pt x="1656" y="711"/>
                  </a:cubicBezTo>
                  <a:cubicBezTo>
                    <a:pt x="1657" y="710"/>
                    <a:pt x="1657" y="710"/>
                    <a:pt x="1657" y="710"/>
                  </a:cubicBezTo>
                  <a:cubicBezTo>
                    <a:pt x="1656" y="709"/>
                    <a:pt x="1656" y="709"/>
                    <a:pt x="1656" y="709"/>
                  </a:cubicBezTo>
                  <a:cubicBezTo>
                    <a:pt x="1665" y="710"/>
                    <a:pt x="1665" y="710"/>
                    <a:pt x="1665" y="710"/>
                  </a:cubicBezTo>
                  <a:cubicBezTo>
                    <a:pt x="1672" y="706"/>
                    <a:pt x="1672" y="706"/>
                    <a:pt x="1672" y="706"/>
                  </a:cubicBezTo>
                  <a:cubicBezTo>
                    <a:pt x="1681" y="704"/>
                    <a:pt x="1681" y="704"/>
                    <a:pt x="1681" y="704"/>
                  </a:cubicBezTo>
                  <a:cubicBezTo>
                    <a:pt x="1681" y="702"/>
                    <a:pt x="1677" y="707"/>
                    <a:pt x="1681" y="702"/>
                  </a:cubicBezTo>
                  <a:cubicBezTo>
                    <a:pt x="1686" y="703"/>
                    <a:pt x="1686" y="703"/>
                    <a:pt x="1686" y="703"/>
                  </a:cubicBezTo>
                  <a:cubicBezTo>
                    <a:pt x="1702" y="700"/>
                    <a:pt x="1702" y="700"/>
                    <a:pt x="1702" y="700"/>
                  </a:cubicBezTo>
                  <a:cubicBezTo>
                    <a:pt x="1702" y="701"/>
                    <a:pt x="1702" y="701"/>
                    <a:pt x="1702" y="701"/>
                  </a:cubicBezTo>
                  <a:cubicBezTo>
                    <a:pt x="1708" y="701"/>
                    <a:pt x="1708" y="701"/>
                    <a:pt x="1708" y="701"/>
                  </a:cubicBezTo>
                  <a:cubicBezTo>
                    <a:pt x="1711" y="702"/>
                    <a:pt x="1700" y="703"/>
                    <a:pt x="1711" y="699"/>
                  </a:cubicBezTo>
                  <a:cubicBezTo>
                    <a:pt x="1711" y="701"/>
                    <a:pt x="1711" y="701"/>
                    <a:pt x="1711" y="701"/>
                  </a:cubicBezTo>
                  <a:cubicBezTo>
                    <a:pt x="1718" y="700"/>
                    <a:pt x="1718" y="700"/>
                    <a:pt x="1718" y="700"/>
                  </a:cubicBezTo>
                  <a:cubicBezTo>
                    <a:pt x="1719" y="699"/>
                    <a:pt x="1719" y="699"/>
                    <a:pt x="1719" y="699"/>
                  </a:cubicBezTo>
                  <a:cubicBezTo>
                    <a:pt x="1716" y="697"/>
                    <a:pt x="1716" y="697"/>
                    <a:pt x="1716" y="697"/>
                  </a:cubicBezTo>
                  <a:cubicBezTo>
                    <a:pt x="1721" y="696"/>
                    <a:pt x="1721" y="696"/>
                    <a:pt x="1721" y="696"/>
                  </a:cubicBezTo>
                  <a:cubicBezTo>
                    <a:pt x="1722" y="697"/>
                    <a:pt x="1722" y="697"/>
                    <a:pt x="1722" y="697"/>
                  </a:cubicBezTo>
                  <a:cubicBezTo>
                    <a:pt x="1731" y="692"/>
                    <a:pt x="1731" y="692"/>
                    <a:pt x="1731" y="692"/>
                  </a:cubicBezTo>
                  <a:cubicBezTo>
                    <a:pt x="1734" y="693"/>
                    <a:pt x="1737" y="686"/>
                    <a:pt x="1739" y="693"/>
                  </a:cubicBezTo>
                  <a:cubicBezTo>
                    <a:pt x="1751" y="688"/>
                    <a:pt x="1751" y="688"/>
                    <a:pt x="1751" y="688"/>
                  </a:cubicBezTo>
                  <a:cubicBezTo>
                    <a:pt x="1752" y="686"/>
                    <a:pt x="1752" y="686"/>
                    <a:pt x="1752" y="686"/>
                  </a:cubicBezTo>
                  <a:cubicBezTo>
                    <a:pt x="1753" y="688"/>
                    <a:pt x="1753" y="688"/>
                    <a:pt x="1753" y="688"/>
                  </a:cubicBezTo>
                  <a:cubicBezTo>
                    <a:pt x="1756" y="687"/>
                    <a:pt x="1756" y="687"/>
                    <a:pt x="1756" y="687"/>
                  </a:cubicBezTo>
                  <a:cubicBezTo>
                    <a:pt x="1760" y="689"/>
                    <a:pt x="1760" y="689"/>
                    <a:pt x="1760" y="689"/>
                  </a:cubicBezTo>
                  <a:cubicBezTo>
                    <a:pt x="1765" y="693"/>
                    <a:pt x="1765" y="693"/>
                    <a:pt x="1765" y="693"/>
                  </a:cubicBezTo>
                  <a:cubicBezTo>
                    <a:pt x="1761" y="696"/>
                    <a:pt x="1761" y="696"/>
                    <a:pt x="1761" y="696"/>
                  </a:cubicBezTo>
                  <a:cubicBezTo>
                    <a:pt x="1758" y="695"/>
                    <a:pt x="1758" y="695"/>
                    <a:pt x="1758" y="695"/>
                  </a:cubicBezTo>
                  <a:cubicBezTo>
                    <a:pt x="1758" y="697"/>
                    <a:pt x="1754" y="693"/>
                    <a:pt x="1756" y="698"/>
                  </a:cubicBezTo>
                  <a:cubicBezTo>
                    <a:pt x="1755" y="697"/>
                    <a:pt x="1755" y="697"/>
                    <a:pt x="1755" y="697"/>
                  </a:cubicBezTo>
                  <a:cubicBezTo>
                    <a:pt x="1743" y="701"/>
                    <a:pt x="1743" y="701"/>
                    <a:pt x="1743" y="701"/>
                  </a:cubicBezTo>
                  <a:cubicBezTo>
                    <a:pt x="1742" y="704"/>
                    <a:pt x="1742" y="704"/>
                    <a:pt x="1742" y="704"/>
                  </a:cubicBezTo>
                  <a:cubicBezTo>
                    <a:pt x="1728" y="705"/>
                    <a:pt x="1728" y="705"/>
                    <a:pt x="1728" y="705"/>
                  </a:cubicBezTo>
                  <a:cubicBezTo>
                    <a:pt x="1726" y="708"/>
                    <a:pt x="1726" y="708"/>
                    <a:pt x="1726" y="708"/>
                  </a:cubicBezTo>
                  <a:cubicBezTo>
                    <a:pt x="1718" y="710"/>
                    <a:pt x="1718" y="710"/>
                    <a:pt x="1718" y="710"/>
                  </a:cubicBezTo>
                  <a:cubicBezTo>
                    <a:pt x="1715" y="712"/>
                    <a:pt x="1715" y="712"/>
                    <a:pt x="1715" y="712"/>
                  </a:cubicBezTo>
                  <a:cubicBezTo>
                    <a:pt x="1707" y="715"/>
                    <a:pt x="1707" y="715"/>
                    <a:pt x="1707" y="715"/>
                  </a:cubicBezTo>
                  <a:cubicBezTo>
                    <a:pt x="1707" y="718"/>
                    <a:pt x="1707" y="718"/>
                    <a:pt x="1707" y="718"/>
                  </a:cubicBezTo>
                  <a:cubicBezTo>
                    <a:pt x="1701" y="718"/>
                    <a:pt x="1701" y="718"/>
                    <a:pt x="1701" y="718"/>
                  </a:cubicBezTo>
                  <a:cubicBezTo>
                    <a:pt x="1701" y="718"/>
                    <a:pt x="1702" y="720"/>
                    <a:pt x="1701" y="717"/>
                  </a:cubicBezTo>
                  <a:cubicBezTo>
                    <a:pt x="1693" y="722"/>
                    <a:pt x="1693" y="722"/>
                    <a:pt x="1693" y="722"/>
                  </a:cubicBezTo>
                  <a:cubicBezTo>
                    <a:pt x="1690" y="722"/>
                    <a:pt x="1690" y="722"/>
                    <a:pt x="1690" y="722"/>
                  </a:cubicBezTo>
                  <a:cubicBezTo>
                    <a:pt x="1688" y="725"/>
                    <a:pt x="1688" y="725"/>
                    <a:pt x="1688" y="725"/>
                  </a:cubicBezTo>
                  <a:cubicBezTo>
                    <a:pt x="1687" y="722"/>
                    <a:pt x="1687" y="722"/>
                    <a:pt x="1687" y="722"/>
                  </a:cubicBezTo>
                  <a:cubicBezTo>
                    <a:pt x="1683" y="724"/>
                    <a:pt x="1683" y="724"/>
                    <a:pt x="1683" y="724"/>
                  </a:cubicBezTo>
                  <a:cubicBezTo>
                    <a:pt x="1683" y="724"/>
                    <a:pt x="1679" y="722"/>
                    <a:pt x="1683" y="727"/>
                  </a:cubicBezTo>
                  <a:cubicBezTo>
                    <a:pt x="1680" y="727"/>
                    <a:pt x="1680" y="727"/>
                    <a:pt x="1680" y="727"/>
                  </a:cubicBezTo>
                  <a:cubicBezTo>
                    <a:pt x="1679" y="729"/>
                    <a:pt x="1679" y="729"/>
                    <a:pt x="1679" y="729"/>
                  </a:cubicBezTo>
                  <a:cubicBezTo>
                    <a:pt x="1675" y="729"/>
                    <a:pt x="1675" y="729"/>
                    <a:pt x="1675" y="729"/>
                  </a:cubicBezTo>
                  <a:cubicBezTo>
                    <a:pt x="1673" y="732"/>
                    <a:pt x="1673" y="732"/>
                    <a:pt x="1673" y="732"/>
                  </a:cubicBezTo>
                  <a:cubicBezTo>
                    <a:pt x="1667" y="730"/>
                    <a:pt x="1667" y="730"/>
                    <a:pt x="1667" y="730"/>
                  </a:cubicBezTo>
                  <a:cubicBezTo>
                    <a:pt x="1662" y="731"/>
                    <a:pt x="1662" y="731"/>
                    <a:pt x="1662" y="731"/>
                  </a:cubicBezTo>
                  <a:cubicBezTo>
                    <a:pt x="1662" y="733"/>
                    <a:pt x="1662" y="733"/>
                    <a:pt x="1662" y="733"/>
                  </a:cubicBezTo>
                  <a:cubicBezTo>
                    <a:pt x="1667" y="736"/>
                    <a:pt x="1667" y="736"/>
                    <a:pt x="1667" y="736"/>
                  </a:cubicBezTo>
                  <a:cubicBezTo>
                    <a:pt x="1671" y="740"/>
                    <a:pt x="1671" y="740"/>
                    <a:pt x="1671" y="740"/>
                  </a:cubicBezTo>
                  <a:cubicBezTo>
                    <a:pt x="1668" y="742"/>
                    <a:pt x="1668" y="742"/>
                    <a:pt x="1668" y="742"/>
                  </a:cubicBezTo>
                  <a:cubicBezTo>
                    <a:pt x="1664" y="738"/>
                    <a:pt x="1664" y="738"/>
                    <a:pt x="1664" y="738"/>
                  </a:cubicBezTo>
                  <a:cubicBezTo>
                    <a:pt x="1645" y="741"/>
                    <a:pt x="1645" y="741"/>
                    <a:pt x="1645" y="741"/>
                  </a:cubicBezTo>
                  <a:cubicBezTo>
                    <a:pt x="1643" y="740"/>
                    <a:pt x="1643" y="740"/>
                    <a:pt x="1643" y="740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25" y="743"/>
                    <a:pt x="1625" y="743"/>
                    <a:pt x="1625" y="743"/>
                  </a:cubicBezTo>
                  <a:cubicBezTo>
                    <a:pt x="1625" y="744"/>
                    <a:pt x="1625" y="744"/>
                    <a:pt x="1625" y="744"/>
                  </a:cubicBezTo>
                  <a:cubicBezTo>
                    <a:pt x="1622" y="743"/>
                    <a:pt x="1622" y="743"/>
                    <a:pt x="1622" y="743"/>
                  </a:cubicBezTo>
                  <a:cubicBezTo>
                    <a:pt x="1618" y="746"/>
                    <a:pt x="1618" y="746"/>
                    <a:pt x="1618" y="746"/>
                  </a:cubicBezTo>
                  <a:cubicBezTo>
                    <a:pt x="1618" y="746"/>
                    <a:pt x="1616" y="748"/>
                    <a:pt x="1616" y="745"/>
                  </a:cubicBezTo>
                  <a:cubicBezTo>
                    <a:pt x="1615" y="746"/>
                    <a:pt x="1615" y="746"/>
                    <a:pt x="1615" y="746"/>
                  </a:cubicBezTo>
                  <a:cubicBezTo>
                    <a:pt x="1602" y="748"/>
                    <a:pt x="1602" y="748"/>
                    <a:pt x="1602" y="748"/>
                  </a:cubicBezTo>
                  <a:cubicBezTo>
                    <a:pt x="1574" y="757"/>
                    <a:pt x="1574" y="757"/>
                    <a:pt x="1574" y="757"/>
                  </a:cubicBezTo>
                  <a:cubicBezTo>
                    <a:pt x="1569" y="760"/>
                    <a:pt x="1569" y="760"/>
                    <a:pt x="1569" y="760"/>
                  </a:cubicBezTo>
                  <a:cubicBezTo>
                    <a:pt x="1566" y="759"/>
                    <a:pt x="1566" y="759"/>
                    <a:pt x="1566" y="759"/>
                  </a:cubicBezTo>
                  <a:cubicBezTo>
                    <a:pt x="1563" y="760"/>
                    <a:pt x="1563" y="760"/>
                    <a:pt x="1563" y="760"/>
                  </a:cubicBezTo>
                  <a:cubicBezTo>
                    <a:pt x="1563" y="761"/>
                    <a:pt x="1563" y="761"/>
                    <a:pt x="1563" y="761"/>
                  </a:cubicBezTo>
                  <a:cubicBezTo>
                    <a:pt x="1565" y="762"/>
                    <a:pt x="1565" y="762"/>
                    <a:pt x="1565" y="762"/>
                  </a:cubicBezTo>
                  <a:cubicBezTo>
                    <a:pt x="1539" y="771"/>
                    <a:pt x="1539" y="771"/>
                    <a:pt x="1539" y="771"/>
                  </a:cubicBezTo>
                  <a:cubicBezTo>
                    <a:pt x="1531" y="775"/>
                    <a:pt x="1531" y="775"/>
                    <a:pt x="1531" y="775"/>
                  </a:cubicBezTo>
                  <a:cubicBezTo>
                    <a:pt x="1528" y="775"/>
                    <a:pt x="1528" y="775"/>
                    <a:pt x="1528" y="775"/>
                  </a:cubicBezTo>
                  <a:cubicBezTo>
                    <a:pt x="1527" y="777"/>
                    <a:pt x="1527" y="777"/>
                    <a:pt x="1527" y="777"/>
                  </a:cubicBezTo>
                  <a:cubicBezTo>
                    <a:pt x="1525" y="776"/>
                    <a:pt x="1525" y="776"/>
                    <a:pt x="1525" y="776"/>
                  </a:cubicBezTo>
                  <a:cubicBezTo>
                    <a:pt x="1519" y="779"/>
                    <a:pt x="1519" y="779"/>
                    <a:pt x="1519" y="779"/>
                  </a:cubicBezTo>
                  <a:cubicBezTo>
                    <a:pt x="1519" y="779"/>
                    <a:pt x="1521" y="781"/>
                    <a:pt x="1518" y="778"/>
                  </a:cubicBezTo>
                  <a:cubicBezTo>
                    <a:pt x="1502" y="782"/>
                    <a:pt x="1502" y="782"/>
                    <a:pt x="1502" y="782"/>
                  </a:cubicBezTo>
                  <a:cubicBezTo>
                    <a:pt x="1498" y="783"/>
                    <a:pt x="1498" y="783"/>
                    <a:pt x="1498" y="783"/>
                  </a:cubicBezTo>
                  <a:cubicBezTo>
                    <a:pt x="1486" y="787"/>
                    <a:pt x="1486" y="787"/>
                    <a:pt x="1486" y="787"/>
                  </a:cubicBezTo>
                  <a:cubicBezTo>
                    <a:pt x="1480" y="790"/>
                    <a:pt x="1480" y="790"/>
                    <a:pt x="1480" y="790"/>
                  </a:cubicBezTo>
                  <a:cubicBezTo>
                    <a:pt x="1465" y="805"/>
                    <a:pt x="1465" y="805"/>
                    <a:pt x="1465" y="805"/>
                  </a:cubicBezTo>
                  <a:cubicBezTo>
                    <a:pt x="1459" y="812"/>
                    <a:pt x="1459" y="812"/>
                    <a:pt x="1459" y="812"/>
                  </a:cubicBezTo>
                  <a:cubicBezTo>
                    <a:pt x="1454" y="816"/>
                    <a:pt x="1454" y="816"/>
                    <a:pt x="1454" y="816"/>
                  </a:cubicBezTo>
                  <a:cubicBezTo>
                    <a:pt x="1454" y="820"/>
                    <a:pt x="1467" y="802"/>
                    <a:pt x="1448" y="822"/>
                  </a:cubicBezTo>
                  <a:cubicBezTo>
                    <a:pt x="1440" y="828"/>
                    <a:pt x="1440" y="828"/>
                    <a:pt x="1440" y="828"/>
                  </a:cubicBezTo>
                  <a:cubicBezTo>
                    <a:pt x="1439" y="829"/>
                    <a:pt x="1439" y="829"/>
                    <a:pt x="1439" y="829"/>
                  </a:cubicBezTo>
                  <a:cubicBezTo>
                    <a:pt x="1440" y="830"/>
                    <a:pt x="1440" y="830"/>
                    <a:pt x="1440" y="830"/>
                  </a:cubicBezTo>
                  <a:cubicBezTo>
                    <a:pt x="1439" y="832"/>
                    <a:pt x="1439" y="832"/>
                    <a:pt x="1439" y="832"/>
                  </a:cubicBezTo>
                  <a:cubicBezTo>
                    <a:pt x="1438" y="831"/>
                    <a:pt x="1438" y="831"/>
                    <a:pt x="1438" y="831"/>
                  </a:cubicBezTo>
                  <a:cubicBezTo>
                    <a:pt x="1433" y="835"/>
                    <a:pt x="1433" y="835"/>
                    <a:pt x="1433" y="835"/>
                  </a:cubicBezTo>
                  <a:cubicBezTo>
                    <a:pt x="1433" y="837"/>
                    <a:pt x="1433" y="837"/>
                    <a:pt x="1433" y="837"/>
                  </a:cubicBezTo>
                  <a:cubicBezTo>
                    <a:pt x="1429" y="841"/>
                    <a:pt x="1429" y="841"/>
                    <a:pt x="1429" y="841"/>
                  </a:cubicBezTo>
                  <a:cubicBezTo>
                    <a:pt x="1417" y="851"/>
                    <a:pt x="1417" y="851"/>
                    <a:pt x="1417" y="851"/>
                  </a:cubicBezTo>
                  <a:cubicBezTo>
                    <a:pt x="1415" y="855"/>
                    <a:pt x="1415" y="855"/>
                    <a:pt x="1415" y="855"/>
                  </a:cubicBezTo>
                  <a:cubicBezTo>
                    <a:pt x="1409" y="858"/>
                    <a:pt x="1409" y="858"/>
                    <a:pt x="1409" y="858"/>
                  </a:cubicBezTo>
                  <a:cubicBezTo>
                    <a:pt x="1408" y="857"/>
                    <a:pt x="1407" y="857"/>
                    <a:pt x="1407" y="858"/>
                  </a:cubicBezTo>
                  <a:cubicBezTo>
                    <a:pt x="1406" y="862"/>
                    <a:pt x="1406" y="862"/>
                    <a:pt x="1406" y="862"/>
                  </a:cubicBezTo>
                  <a:cubicBezTo>
                    <a:pt x="1398" y="869"/>
                    <a:pt x="1398" y="869"/>
                    <a:pt x="1398" y="869"/>
                  </a:cubicBezTo>
                  <a:cubicBezTo>
                    <a:pt x="1397" y="869"/>
                    <a:pt x="1397" y="869"/>
                    <a:pt x="1397" y="869"/>
                  </a:cubicBezTo>
                  <a:cubicBezTo>
                    <a:pt x="1396" y="869"/>
                    <a:pt x="1396" y="869"/>
                    <a:pt x="1396" y="869"/>
                  </a:cubicBezTo>
                  <a:cubicBezTo>
                    <a:pt x="1396" y="872"/>
                    <a:pt x="1396" y="872"/>
                    <a:pt x="1396" y="872"/>
                  </a:cubicBezTo>
                  <a:cubicBezTo>
                    <a:pt x="1389" y="878"/>
                    <a:pt x="1389" y="878"/>
                    <a:pt x="1389" y="878"/>
                  </a:cubicBezTo>
                  <a:cubicBezTo>
                    <a:pt x="1386" y="880"/>
                    <a:pt x="1386" y="880"/>
                    <a:pt x="1386" y="880"/>
                  </a:cubicBezTo>
                  <a:cubicBezTo>
                    <a:pt x="1386" y="880"/>
                    <a:pt x="1389" y="874"/>
                    <a:pt x="1385" y="881"/>
                  </a:cubicBezTo>
                  <a:cubicBezTo>
                    <a:pt x="1384" y="881"/>
                    <a:pt x="1384" y="881"/>
                    <a:pt x="1384" y="881"/>
                  </a:cubicBezTo>
                  <a:cubicBezTo>
                    <a:pt x="1385" y="884"/>
                    <a:pt x="1385" y="884"/>
                    <a:pt x="1385" y="884"/>
                  </a:cubicBezTo>
                  <a:cubicBezTo>
                    <a:pt x="1381" y="886"/>
                    <a:pt x="1381" y="886"/>
                    <a:pt x="1381" y="886"/>
                  </a:cubicBezTo>
                  <a:cubicBezTo>
                    <a:pt x="1380" y="887"/>
                    <a:pt x="1380" y="887"/>
                    <a:pt x="1380" y="887"/>
                  </a:cubicBezTo>
                  <a:cubicBezTo>
                    <a:pt x="1378" y="886"/>
                    <a:pt x="1388" y="884"/>
                    <a:pt x="1377" y="886"/>
                  </a:cubicBezTo>
                  <a:cubicBezTo>
                    <a:pt x="1375" y="889"/>
                    <a:pt x="1375" y="889"/>
                    <a:pt x="1375" y="889"/>
                  </a:cubicBezTo>
                  <a:cubicBezTo>
                    <a:pt x="1377" y="890"/>
                    <a:pt x="1377" y="890"/>
                    <a:pt x="1377" y="890"/>
                  </a:cubicBezTo>
                  <a:cubicBezTo>
                    <a:pt x="1371" y="894"/>
                    <a:pt x="1371" y="894"/>
                    <a:pt x="1371" y="894"/>
                  </a:cubicBezTo>
                  <a:cubicBezTo>
                    <a:pt x="1369" y="894"/>
                    <a:pt x="1369" y="894"/>
                    <a:pt x="1369" y="894"/>
                  </a:cubicBezTo>
                  <a:cubicBezTo>
                    <a:pt x="1369" y="897"/>
                    <a:pt x="1369" y="897"/>
                    <a:pt x="1369" y="897"/>
                  </a:cubicBezTo>
                  <a:cubicBezTo>
                    <a:pt x="1365" y="900"/>
                    <a:pt x="1365" y="900"/>
                    <a:pt x="1365" y="900"/>
                  </a:cubicBezTo>
                  <a:cubicBezTo>
                    <a:pt x="1364" y="902"/>
                    <a:pt x="1364" y="902"/>
                    <a:pt x="1364" y="902"/>
                  </a:cubicBezTo>
                  <a:cubicBezTo>
                    <a:pt x="1360" y="902"/>
                    <a:pt x="1360" y="902"/>
                    <a:pt x="1360" y="902"/>
                  </a:cubicBezTo>
                  <a:cubicBezTo>
                    <a:pt x="1360" y="904"/>
                    <a:pt x="1360" y="904"/>
                    <a:pt x="1360" y="904"/>
                  </a:cubicBezTo>
                  <a:cubicBezTo>
                    <a:pt x="1353" y="909"/>
                    <a:pt x="1353" y="909"/>
                    <a:pt x="1353" y="909"/>
                  </a:cubicBezTo>
                  <a:cubicBezTo>
                    <a:pt x="1352" y="909"/>
                    <a:pt x="1355" y="904"/>
                    <a:pt x="1355" y="911"/>
                  </a:cubicBezTo>
                  <a:cubicBezTo>
                    <a:pt x="1352" y="912"/>
                    <a:pt x="1352" y="912"/>
                    <a:pt x="1352" y="912"/>
                  </a:cubicBezTo>
                  <a:cubicBezTo>
                    <a:pt x="1350" y="915"/>
                    <a:pt x="1350" y="915"/>
                    <a:pt x="1350" y="915"/>
                  </a:cubicBezTo>
                  <a:cubicBezTo>
                    <a:pt x="1345" y="916"/>
                    <a:pt x="1345" y="916"/>
                    <a:pt x="1345" y="916"/>
                  </a:cubicBezTo>
                  <a:cubicBezTo>
                    <a:pt x="1345" y="919"/>
                    <a:pt x="1345" y="919"/>
                    <a:pt x="1345" y="919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8" y="922"/>
                    <a:pt x="1338" y="922"/>
                    <a:pt x="1338" y="922"/>
                  </a:cubicBezTo>
                  <a:cubicBezTo>
                    <a:pt x="1339" y="925"/>
                    <a:pt x="1339" y="925"/>
                    <a:pt x="1339" y="925"/>
                  </a:cubicBezTo>
                  <a:cubicBezTo>
                    <a:pt x="1335" y="929"/>
                    <a:pt x="1335" y="929"/>
                    <a:pt x="1335" y="929"/>
                  </a:cubicBezTo>
                  <a:cubicBezTo>
                    <a:pt x="1333" y="929"/>
                    <a:pt x="1333" y="929"/>
                    <a:pt x="1333" y="929"/>
                  </a:cubicBezTo>
                  <a:cubicBezTo>
                    <a:pt x="1320" y="939"/>
                    <a:pt x="1320" y="939"/>
                    <a:pt x="1320" y="939"/>
                  </a:cubicBezTo>
                  <a:cubicBezTo>
                    <a:pt x="1321" y="940"/>
                    <a:pt x="1321" y="940"/>
                    <a:pt x="1321" y="940"/>
                  </a:cubicBezTo>
                  <a:cubicBezTo>
                    <a:pt x="1318" y="942"/>
                    <a:pt x="1318" y="942"/>
                    <a:pt x="1318" y="942"/>
                  </a:cubicBezTo>
                  <a:cubicBezTo>
                    <a:pt x="1318" y="944"/>
                    <a:pt x="1314" y="939"/>
                    <a:pt x="1319" y="944"/>
                  </a:cubicBezTo>
                  <a:cubicBezTo>
                    <a:pt x="1317" y="942"/>
                    <a:pt x="1317" y="942"/>
                    <a:pt x="1317" y="942"/>
                  </a:cubicBezTo>
                  <a:cubicBezTo>
                    <a:pt x="1313" y="947"/>
                    <a:pt x="1313" y="947"/>
                    <a:pt x="1313" y="947"/>
                  </a:cubicBezTo>
                  <a:cubicBezTo>
                    <a:pt x="1309" y="948"/>
                    <a:pt x="1309" y="948"/>
                    <a:pt x="1309" y="948"/>
                  </a:cubicBezTo>
                  <a:cubicBezTo>
                    <a:pt x="1311" y="949"/>
                    <a:pt x="1310" y="950"/>
                    <a:pt x="1309" y="951"/>
                  </a:cubicBezTo>
                  <a:cubicBezTo>
                    <a:pt x="1304" y="954"/>
                    <a:pt x="1304" y="954"/>
                    <a:pt x="1304" y="954"/>
                  </a:cubicBezTo>
                  <a:cubicBezTo>
                    <a:pt x="1303" y="957"/>
                    <a:pt x="1303" y="957"/>
                    <a:pt x="1303" y="957"/>
                  </a:cubicBezTo>
                  <a:cubicBezTo>
                    <a:pt x="1299" y="958"/>
                    <a:pt x="1299" y="958"/>
                    <a:pt x="1299" y="958"/>
                  </a:cubicBezTo>
                  <a:cubicBezTo>
                    <a:pt x="1296" y="963"/>
                    <a:pt x="1296" y="963"/>
                    <a:pt x="1296" y="963"/>
                  </a:cubicBezTo>
                  <a:cubicBezTo>
                    <a:pt x="1276" y="981"/>
                    <a:pt x="1255" y="1001"/>
                    <a:pt x="1234" y="1020"/>
                  </a:cubicBezTo>
                  <a:cubicBezTo>
                    <a:pt x="1235" y="1021"/>
                    <a:pt x="1235" y="1021"/>
                    <a:pt x="1235" y="1021"/>
                  </a:cubicBezTo>
                  <a:cubicBezTo>
                    <a:pt x="1228" y="1024"/>
                    <a:pt x="1224" y="1034"/>
                    <a:pt x="1217" y="1034"/>
                  </a:cubicBezTo>
                  <a:cubicBezTo>
                    <a:pt x="1218" y="1035"/>
                    <a:pt x="1218" y="1035"/>
                    <a:pt x="1218" y="1035"/>
                  </a:cubicBezTo>
                  <a:cubicBezTo>
                    <a:pt x="1214" y="1040"/>
                    <a:pt x="1205" y="1047"/>
                    <a:pt x="1203" y="1051"/>
                  </a:cubicBezTo>
                  <a:cubicBezTo>
                    <a:pt x="1203" y="1054"/>
                    <a:pt x="1200" y="1055"/>
                    <a:pt x="1198" y="1056"/>
                  </a:cubicBezTo>
                  <a:cubicBezTo>
                    <a:pt x="1199" y="1057"/>
                    <a:pt x="1199" y="1057"/>
                    <a:pt x="1199" y="1057"/>
                  </a:cubicBezTo>
                  <a:cubicBezTo>
                    <a:pt x="1199" y="1057"/>
                    <a:pt x="1203" y="1056"/>
                    <a:pt x="1198" y="1059"/>
                  </a:cubicBezTo>
                  <a:cubicBezTo>
                    <a:pt x="1200" y="1060"/>
                    <a:pt x="1200" y="1060"/>
                    <a:pt x="1200" y="1060"/>
                  </a:cubicBezTo>
                  <a:cubicBezTo>
                    <a:pt x="1200" y="1062"/>
                    <a:pt x="1198" y="1056"/>
                    <a:pt x="1199" y="1062"/>
                  </a:cubicBezTo>
                  <a:cubicBezTo>
                    <a:pt x="1195" y="1060"/>
                    <a:pt x="1195" y="1060"/>
                    <a:pt x="1195" y="1060"/>
                  </a:cubicBezTo>
                  <a:cubicBezTo>
                    <a:pt x="1189" y="1063"/>
                    <a:pt x="1183" y="1068"/>
                    <a:pt x="1179" y="1073"/>
                  </a:cubicBezTo>
                  <a:cubicBezTo>
                    <a:pt x="1178" y="1076"/>
                    <a:pt x="1178" y="1076"/>
                    <a:pt x="1178" y="1076"/>
                  </a:cubicBezTo>
                  <a:cubicBezTo>
                    <a:pt x="1172" y="1078"/>
                    <a:pt x="1172" y="1078"/>
                    <a:pt x="1172" y="1078"/>
                  </a:cubicBezTo>
                  <a:cubicBezTo>
                    <a:pt x="1158" y="1078"/>
                    <a:pt x="1158" y="1078"/>
                    <a:pt x="1158" y="1078"/>
                  </a:cubicBezTo>
                  <a:cubicBezTo>
                    <a:pt x="1154" y="1075"/>
                    <a:pt x="1154" y="1075"/>
                    <a:pt x="1154" y="1075"/>
                  </a:cubicBezTo>
                  <a:cubicBezTo>
                    <a:pt x="1157" y="1074"/>
                    <a:pt x="1157" y="1074"/>
                    <a:pt x="1157" y="1074"/>
                  </a:cubicBezTo>
                  <a:cubicBezTo>
                    <a:pt x="1157" y="1072"/>
                    <a:pt x="1157" y="1072"/>
                    <a:pt x="1157" y="1072"/>
                  </a:cubicBezTo>
                  <a:cubicBezTo>
                    <a:pt x="1162" y="1066"/>
                    <a:pt x="1162" y="1066"/>
                    <a:pt x="1162" y="1066"/>
                  </a:cubicBezTo>
                  <a:cubicBezTo>
                    <a:pt x="1161" y="1065"/>
                    <a:pt x="1161" y="1065"/>
                    <a:pt x="1161" y="1065"/>
                  </a:cubicBezTo>
                  <a:cubicBezTo>
                    <a:pt x="1163" y="1063"/>
                    <a:pt x="1163" y="1063"/>
                    <a:pt x="1163" y="1063"/>
                  </a:cubicBezTo>
                  <a:cubicBezTo>
                    <a:pt x="1162" y="1062"/>
                    <a:pt x="1162" y="1062"/>
                    <a:pt x="1162" y="1062"/>
                  </a:cubicBezTo>
                  <a:cubicBezTo>
                    <a:pt x="1160" y="1064"/>
                    <a:pt x="1156" y="1064"/>
                    <a:pt x="1154" y="1066"/>
                  </a:cubicBezTo>
                  <a:cubicBezTo>
                    <a:pt x="1151" y="1072"/>
                    <a:pt x="1151" y="1072"/>
                    <a:pt x="1151" y="1072"/>
                  </a:cubicBezTo>
                  <a:cubicBezTo>
                    <a:pt x="1147" y="1074"/>
                    <a:pt x="1147" y="1074"/>
                    <a:pt x="1147" y="1074"/>
                  </a:cubicBezTo>
                  <a:cubicBezTo>
                    <a:pt x="1148" y="1075"/>
                    <a:pt x="1148" y="1075"/>
                    <a:pt x="1148" y="1075"/>
                  </a:cubicBezTo>
                  <a:cubicBezTo>
                    <a:pt x="1145" y="1078"/>
                    <a:pt x="1145" y="1078"/>
                    <a:pt x="1145" y="1078"/>
                  </a:cubicBezTo>
                  <a:cubicBezTo>
                    <a:pt x="1127" y="1078"/>
                    <a:pt x="1127" y="1078"/>
                    <a:pt x="1127" y="1078"/>
                  </a:cubicBezTo>
                  <a:cubicBezTo>
                    <a:pt x="1127" y="1076"/>
                    <a:pt x="1127" y="1076"/>
                    <a:pt x="1127" y="1076"/>
                  </a:cubicBezTo>
                  <a:cubicBezTo>
                    <a:pt x="1133" y="1074"/>
                    <a:pt x="1133" y="1074"/>
                    <a:pt x="1133" y="1074"/>
                  </a:cubicBezTo>
                  <a:cubicBezTo>
                    <a:pt x="1136" y="1071"/>
                    <a:pt x="1136" y="1071"/>
                    <a:pt x="1136" y="1071"/>
                  </a:cubicBezTo>
                  <a:cubicBezTo>
                    <a:pt x="1135" y="1069"/>
                    <a:pt x="1135" y="1069"/>
                    <a:pt x="1135" y="1069"/>
                  </a:cubicBezTo>
                  <a:cubicBezTo>
                    <a:pt x="1141" y="1065"/>
                    <a:pt x="1141" y="1065"/>
                    <a:pt x="1141" y="1065"/>
                  </a:cubicBezTo>
                  <a:cubicBezTo>
                    <a:pt x="1141" y="1064"/>
                    <a:pt x="1142" y="1067"/>
                    <a:pt x="1140" y="1064"/>
                  </a:cubicBezTo>
                  <a:cubicBezTo>
                    <a:pt x="1146" y="1067"/>
                    <a:pt x="1146" y="1067"/>
                    <a:pt x="1146" y="1067"/>
                  </a:cubicBezTo>
                  <a:cubicBezTo>
                    <a:pt x="1147" y="1066"/>
                    <a:pt x="1147" y="1066"/>
                    <a:pt x="1147" y="1066"/>
                  </a:cubicBezTo>
                  <a:cubicBezTo>
                    <a:pt x="1146" y="1065"/>
                    <a:pt x="1146" y="1065"/>
                    <a:pt x="1146" y="1065"/>
                  </a:cubicBezTo>
                  <a:cubicBezTo>
                    <a:pt x="1143" y="1064"/>
                    <a:pt x="1143" y="1064"/>
                    <a:pt x="1143" y="1064"/>
                  </a:cubicBezTo>
                  <a:cubicBezTo>
                    <a:pt x="1145" y="1062"/>
                    <a:pt x="1145" y="1062"/>
                    <a:pt x="1145" y="1062"/>
                  </a:cubicBezTo>
                  <a:cubicBezTo>
                    <a:pt x="1145" y="1060"/>
                    <a:pt x="1145" y="1060"/>
                    <a:pt x="1145" y="1060"/>
                  </a:cubicBezTo>
                  <a:cubicBezTo>
                    <a:pt x="1142" y="1066"/>
                    <a:pt x="1135" y="1060"/>
                    <a:pt x="1133" y="1062"/>
                  </a:cubicBezTo>
                  <a:cubicBezTo>
                    <a:pt x="1126" y="1068"/>
                    <a:pt x="1126" y="1068"/>
                    <a:pt x="1126" y="1068"/>
                  </a:cubicBezTo>
                  <a:cubicBezTo>
                    <a:pt x="1127" y="1068"/>
                    <a:pt x="1127" y="1068"/>
                    <a:pt x="1127" y="1068"/>
                  </a:cubicBezTo>
                  <a:cubicBezTo>
                    <a:pt x="1117" y="1078"/>
                    <a:pt x="1117" y="1078"/>
                    <a:pt x="1117" y="1078"/>
                  </a:cubicBezTo>
                  <a:cubicBezTo>
                    <a:pt x="1100" y="1078"/>
                    <a:pt x="1100" y="1078"/>
                    <a:pt x="1100" y="1078"/>
                  </a:cubicBezTo>
                  <a:cubicBezTo>
                    <a:pt x="1102" y="1076"/>
                    <a:pt x="1096" y="1079"/>
                    <a:pt x="1101" y="1075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5"/>
                    <a:pt x="1098" y="1075"/>
                    <a:pt x="1098" y="1075"/>
                  </a:cubicBezTo>
                  <a:cubicBezTo>
                    <a:pt x="1095" y="1078"/>
                    <a:pt x="1095" y="1078"/>
                    <a:pt x="1095" y="1078"/>
                  </a:cubicBezTo>
                  <a:cubicBezTo>
                    <a:pt x="1091" y="1078"/>
                    <a:pt x="1091" y="1078"/>
                    <a:pt x="1091" y="1078"/>
                  </a:cubicBezTo>
                  <a:cubicBezTo>
                    <a:pt x="1093" y="1075"/>
                    <a:pt x="1093" y="1075"/>
                    <a:pt x="1093" y="1075"/>
                  </a:cubicBezTo>
                  <a:cubicBezTo>
                    <a:pt x="1095" y="1073"/>
                    <a:pt x="1095" y="1077"/>
                    <a:pt x="1097" y="1074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100" y="1071"/>
                    <a:pt x="1100" y="1071"/>
                    <a:pt x="1100" y="1071"/>
                  </a:cubicBezTo>
                  <a:cubicBezTo>
                    <a:pt x="1104" y="1071"/>
                    <a:pt x="1097" y="1069"/>
                    <a:pt x="1104" y="1069"/>
                  </a:cubicBezTo>
                  <a:cubicBezTo>
                    <a:pt x="1103" y="1068"/>
                    <a:pt x="1103" y="1068"/>
                    <a:pt x="1103" y="1068"/>
                  </a:cubicBezTo>
                  <a:cubicBezTo>
                    <a:pt x="1100" y="1070"/>
                    <a:pt x="1096" y="1069"/>
                    <a:pt x="1095" y="1070"/>
                  </a:cubicBezTo>
                  <a:cubicBezTo>
                    <a:pt x="1104" y="1062"/>
                    <a:pt x="1104" y="1062"/>
                    <a:pt x="1104" y="1062"/>
                  </a:cubicBezTo>
                  <a:cubicBezTo>
                    <a:pt x="1114" y="1055"/>
                    <a:pt x="1114" y="1055"/>
                    <a:pt x="1114" y="1055"/>
                  </a:cubicBezTo>
                  <a:cubicBezTo>
                    <a:pt x="1114" y="1052"/>
                    <a:pt x="1114" y="1052"/>
                    <a:pt x="1114" y="1052"/>
                  </a:cubicBezTo>
                  <a:cubicBezTo>
                    <a:pt x="1117" y="1052"/>
                    <a:pt x="1117" y="1052"/>
                    <a:pt x="1117" y="1052"/>
                  </a:cubicBezTo>
                  <a:cubicBezTo>
                    <a:pt x="1120" y="1050"/>
                    <a:pt x="1122" y="1046"/>
                    <a:pt x="1122" y="1043"/>
                  </a:cubicBezTo>
                  <a:cubicBezTo>
                    <a:pt x="1119" y="1046"/>
                    <a:pt x="1119" y="1046"/>
                    <a:pt x="1119" y="1046"/>
                  </a:cubicBezTo>
                  <a:cubicBezTo>
                    <a:pt x="1108" y="1051"/>
                    <a:pt x="1098" y="1064"/>
                    <a:pt x="1088" y="1071"/>
                  </a:cubicBezTo>
                  <a:cubicBezTo>
                    <a:pt x="1088" y="1074"/>
                    <a:pt x="1088" y="1074"/>
                    <a:pt x="1088" y="1074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70" y="1078"/>
                    <a:pt x="1070" y="1078"/>
                    <a:pt x="1070" y="1078"/>
                  </a:cubicBezTo>
                  <a:cubicBezTo>
                    <a:pt x="1077" y="1070"/>
                    <a:pt x="1077" y="1070"/>
                    <a:pt x="1077" y="1070"/>
                  </a:cubicBezTo>
                  <a:cubicBezTo>
                    <a:pt x="1077" y="1069"/>
                    <a:pt x="1077" y="1069"/>
                    <a:pt x="1077" y="1069"/>
                  </a:cubicBezTo>
                  <a:cubicBezTo>
                    <a:pt x="1088" y="1057"/>
                    <a:pt x="1088" y="1057"/>
                    <a:pt x="1088" y="1057"/>
                  </a:cubicBezTo>
                  <a:cubicBezTo>
                    <a:pt x="1084" y="1055"/>
                    <a:pt x="1088" y="1055"/>
                    <a:pt x="1087" y="1052"/>
                  </a:cubicBezTo>
                  <a:cubicBezTo>
                    <a:pt x="1087" y="1051"/>
                    <a:pt x="1087" y="1051"/>
                    <a:pt x="1087" y="1051"/>
                  </a:cubicBezTo>
                  <a:cubicBezTo>
                    <a:pt x="1081" y="1055"/>
                    <a:pt x="1081" y="1055"/>
                    <a:pt x="1081" y="1055"/>
                  </a:cubicBezTo>
                  <a:cubicBezTo>
                    <a:pt x="1075" y="1059"/>
                    <a:pt x="1075" y="1059"/>
                    <a:pt x="1075" y="1059"/>
                  </a:cubicBezTo>
                  <a:cubicBezTo>
                    <a:pt x="1081" y="1051"/>
                    <a:pt x="1081" y="1051"/>
                    <a:pt x="1081" y="1051"/>
                  </a:cubicBezTo>
                  <a:cubicBezTo>
                    <a:pt x="1083" y="1049"/>
                    <a:pt x="1083" y="1049"/>
                    <a:pt x="1083" y="1049"/>
                  </a:cubicBezTo>
                  <a:cubicBezTo>
                    <a:pt x="1082" y="1048"/>
                    <a:pt x="1082" y="1048"/>
                    <a:pt x="1082" y="1048"/>
                  </a:cubicBezTo>
                  <a:cubicBezTo>
                    <a:pt x="1084" y="1045"/>
                    <a:pt x="1084" y="1045"/>
                    <a:pt x="1084" y="1045"/>
                  </a:cubicBezTo>
                  <a:cubicBezTo>
                    <a:pt x="1083" y="1044"/>
                    <a:pt x="1083" y="1044"/>
                    <a:pt x="1083" y="1044"/>
                  </a:cubicBezTo>
                  <a:cubicBezTo>
                    <a:pt x="1080" y="1045"/>
                    <a:pt x="1080" y="1045"/>
                    <a:pt x="1080" y="1045"/>
                  </a:cubicBezTo>
                  <a:cubicBezTo>
                    <a:pt x="1077" y="1047"/>
                    <a:pt x="1083" y="1047"/>
                    <a:pt x="1079" y="1048"/>
                  </a:cubicBezTo>
                  <a:cubicBezTo>
                    <a:pt x="1080" y="1049"/>
                    <a:pt x="1080" y="1049"/>
                    <a:pt x="1080" y="1049"/>
                  </a:cubicBezTo>
                  <a:cubicBezTo>
                    <a:pt x="1078" y="1051"/>
                    <a:pt x="1078" y="1051"/>
                    <a:pt x="1078" y="1051"/>
                  </a:cubicBezTo>
                  <a:cubicBezTo>
                    <a:pt x="1077" y="1048"/>
                    <a:pt x="1077" y="1048"/>
                    <a:pt x="1077" y="1048"/>
                  </a:cubicBezTo>
                  <a:cubicBezTo>
                    <a:pt x="1067" y="1057"/>
                    <a:pt x="1067" y="1057"/>
                    <a:pt x="1067" y="1057"/>
                  </a:cubicBezTo>
                  <a:cubicBezTo>
                    <a:pt x="1065" y="1056"/>
                    <a:pt x="1065" y="1056"/>
                    <a:pt x="1065" y="1056"/>
                  </a:cubicBezTo>
                  <a:cubicBezTo>
                    <a:pt x="1069" y="1054"/>
                    <a:pt x="1064" y="1053"/>
                    <a:pt x="1066" y="1051"/>
                  </a:cubicBezTo>
                  <a:cubicBezTo>
                    <a:pt x="1069" y="1051"/>
                    <a:pt x="1069" y="1051"/>
                    <a:pt x="1069" y="1051"/>
                  </a:cubicBezTo>
                  <a:cubicBezTo>
                    <a:pt x="1067" y="1051"/>
                    <a:pt x="1067" y="1051"/>
                    <a:pt x="1067" y="1051"/>
                  </a:cubicBezTo>
                  <a:cubicBezTo>
                    <a:pt x="1070" y="1051"/>
                    <a:pt x="1070" y="1051"/>
                    <a:pt x="1070" y="1051"/>
                  </a:cubicBezTo>
                  <a:cubicBezTo>
                    <a:pt x="1071" y="1049"/>
                    <a:pt x="1071" y="1049"/>
                    <a:pt x="1071" y="1049"/>
                  </a:cubicBezTo>
                  <a:cubicBezTo>
                    <a:pt x="1070" y="1050"/>
                    <a:pt x="1073" y="1048"/>
                    <a:pt x="1069" y="1047"/>
                  </a:cubicBezTo>
                  <a:cubicBezTo>
                    <a:pt x="1069" y="1046"/>
                    <a:pt x="1069" y="1046"/>
                    <a:pt x="1069" y="1046"/>
                  </a:cubicBezTo>
                  <a:cubicBezTo>
                    <a:pt x="1063" y="1050"/>
                    <a:pt x="1063" y="1050"/>
                    <a:pt x="1063" y="1050"/>
                  </a:cubicBezTo>
                  <a:cubicBezTo>
                    <a:pt x="1061" y="1053"/>
                    <a:pt x="1061" y="1053"/>
                    <a:pt x="1061" y="1053"/>
                  </a:cubicBezTo>
                  <a:cubicBezTo>
                    <a:pt x="1059" y="1055"/>
                    <a:pt x="1059" y="1055"/>
                    <a:pt x="1059" y="1055"/>
                  </a:cubicBezTo>
                  <a:cubicBezTo>
                    <a:pt x="1058" y="1052"/>
                    <a:pt x="1058" y="1052"/>
                    <a:pt x="1058" y="1052"/>
                  </a:cubicBezTo>
                  <a:cubicBezTo>
                    <a:pt x="1053" y="1056"/>
                    <a:pt x="1053" y="1056"/>
                    <a:pt x="1053" y="1056"/>
                  </a:cubicBezTo>
                  <a:cubicBezTo>
                    <a:pt x="1053" y="1059"/>
                    <a:pt x="1053" y="1059"/>
                    <a:pt x="1053" y="1059"/>
                  </a:cubicBezTo>
                  <a:cubicBezTo>
                    <a:pt x="1049" y="1060"/>
                    <a:pt x="1049" y="1060"/>
                    <a:pt x="1049" y="1060"/>
                  </a:cubicBezTo>
                  <a:cubicBezTo>
                    <a:pt x="1045" y="1064"/>
                    <a:pt x="1045" y="1064"/>
                    <a:pt x="1045" y="1064"/>
                  </a:cubicBezTo>
                  <a:cubicBezTo>
                    <a:pt x="1045" y="1066"/>
                    <a:pt x="1045" y="1066"/>
                    <a:pt x="1045" y="1066"/>
                  </a:cubicBezTo>
                  <a:cubicBezTo>
                    <a:pt x="1043" y="1067"/>
                    <a:pt x="1043" y="1067"/>
                    <a:pt x="1043" y="1067"/>
                  </a:cubicBezTo>
                  <a:cubicBezTo>
                    <a:pt x="1039" y="1064"/>
                    <a:pt x="1039" y="1064"/>
                    <a:pt x="1039" y="1064"/>
                  </a:cubicBezTo>
                  <a:cubicBezTo>
                    <a:pt x="1037" y="1066"/>
                    <a:pt x="1037" y="1066"/>
                    <a:pt x="1037" y="1066"/>
                  </a:cubicBezTo>
                  <a:cubicBezTo>
                    <a:pt x="1033" y="1066"/>
                    <a:pt x="1033" y="1066"/>
                    <a:pt x="1033" y="1066"/>
                  </a:cubicBezTo>
                  <a:cubicBezTo>
                    <a:pt x="1036" y="1065"/>
                    <a:pt x="1031" y="1067"/>
                    <a:pt x="1036" y="1068"/>
                  </a:cubicBezTo>
                  <a:cubicBezTo>
                    <a:pt x="1030" y="1071"/>
                    <a:pt x="1030" y="1071"/>
                    <a:pt x="1030" y="1071"/>
                  </a:cubicBezTo>
                  <a:cubicBezTo>
                    <a:pt x="1029" y="1074"/>
                    <a:pt x="1029" y="1074"/>
                    <a:pt x="1029" y="1074"/>
                  </a:cubicBezTo>
                  <a:cubicBezTo>
                    <a:pt x="1028" y="1074"/>
                    <a:pt x="1028" y="1074"/>
                    <a:pt x="1028" y="1074"/>
                  </a:cubicBezTo>
                  <a:cubicBezTo>
                    <a:pt x="1027" y="1070"/>
                    <a:pt x="1038" y="1067"/>
                    <a:pt x="1033" y="1062"/>
                  </a:cubicBezTo>
                  <a:cubicBezTo>
                    <a:pt x="1042" y="1056"/>
                    <a:pt x="1042" y="1056"/>
                    <a:pt x="1042" y="1056"/>
                  </a:cubicBezTo>
                  <a:cubicBezTo>
                    <a:pt x="1042" y="1053"/>
                    <a:pt x="1042" y="1053"/>
                    <a:pt x="1042" y="1053"/>
                  </a:cubicBezTo>
                  <a:cubicBezTo>
                    <a:pt x="1038" y="1051"/>
                    <a:pt x="1038" y="1051"/>
                    <a:pt x="1038" y="1051"/>
                  </a:cubicBezTo>
                  <a:cubicBezTo>
                    <a:pt x="1036" y="1051"/>
                    <a:pt x="1036" y="1051"/>
                    <a:pt x="1036" y="1051"/>
                  </a:cubicBezTo>
                  <a:cubicBezTo>
                    <a:pt x="1033" y="1055"/>
                    <a:pt x="1033" y="1055"/>
                    <a:pt x="1033" y="1055"/>
                  </a:cubicBezTo>
                  <a:cubicBezTo>
                    <a:pt x="1032" y="1053"/>
                    <a:pt x="1032" y="1053"/>
                    <a:pt x="1032" y="1053"/>
                  </a:cubicBezTo>
                  <a:cubicBezTo>
                    <a:pt x="1028" y="1056"/>
                    <a:pt x="1028" y="1056"/>
                    <a:pt x="1028" y="1056"/>
                  </a:cubicBezTo>
                  <a:cubicBezTo>
                    <a:pt x="1027" y="1055"/>
                    <a:pt x="1027" y="1055"/>
                    <a:pt x="1027" y="1055"/>
                  </a:cubicBezTo>
                  <a:cubicBezTo>
                    <a:pt x="1024" y="1056"/>
                    <a:pt x="1024" y="1056"/>
                    <a:pt x="1024" y="1056"/>
                  </a:cubicBezTo>
                  <a:cubicBezTo>
                    <a:pt x="1023" y="1056"/>
                    <a:pt x="1023" y="1056"/>
                    <a:pt x="1023" y="1056"/>
                  </a:cubicBezTo>
                  <a:cubicBezTo>
                    <a:pt x="1027" y="1048"/>
                    <a:pt x="1034" y="1048"/>
                    <a:pt x="1036" y="1039"/>
                  </a:cubicBezTo>
                  <a:cubicBezTo>
                    <a:pt x="1035" y="1039"/>
                    <a:pt x="1035" y="1039"/>
                    <a:pt x="1035" y="1039"/>
                  </a:cubicBezTo>
                  <a:cubicBezTo>
                    <a:pt x="1031" y="1041"/>
                    <a:pt x="1028" y="1045"/>
                    <a:pt x="1022" y="1045"/>
                  </a:cubicBezTo>
                  <a:cubicBezTo>
                    <a:pt x="1024" y="1044"/>
                    <a:pt x="1024" y="1044"/>
                    <a:pt x="1024" y="1044"/>
                  </a:cubicBezTo>
                  <a:cubicBezTo>
                    <a:pt x="1025" y="1040"/>
                    <a:pt x="1025" y="1040"/>
                    <a:pt x="1025" y="1040"/>
                  </a:cubicBezTo>
                  <a:cubicBezTo>
                    <a:pt x="1023" y="1040"/>
                    <a:pt x="1023" y="1040"/>
                    <a:pt x="1023" y="1040"/>
                  </a:cubicBezTo>
                  <a:cubicBezTo>
                    <a:pt x="1020" y="1043"/>
                    <a:pt x="1016" y="1046"/>
                    <a:pt x="1014" y="1049"/>
                  </a:cubicBezTo>
                  <a:cubicBezTo>
                    <a:pt x="1012" y="1049"/>
                    <a:pt x="1014" y="1053"/>
                    <a:pt x="1012" y="1048"/>
                  </a:cubicBezTo>
                  <a:cubicBezTo>
                    <a:pt x="1011" y="1049"/>
                    <a:pt x="1011" y="1049"/>
                    <a:pt x="1011" y="1049"/>
                  </a:cubicBezTo>
                  <a:cubicBezTo>
                    <a:pt x="1012" y="1051"/>
                    <a:pt x="1012" y="1051"/>
                    <a:pt x="1012" y="1051"/>
                  </a:cubicBezTo>
                  <a:cubicBezTo>
                    <a:pt x="1010" y="1050"/>
                    <a:pt x="1010" y="1050"/>
                    <a:pt x="1010" y="1050"/>
                  </a:cubicBezTo>
                  <a:cubicBezTo>
                    <a:pt x="1007" y="1051"/>
                    <a:pt x="1012" y="1048"/>
                    <a:pt x="1006" y="1051"/>
                  </a:cubicBezTo>
                  <a:cubicBezTo>
                    <a:pt x="1009" y="1048"/>
                    <a:pt x="1009" y="1048"/>
                    <a:pt x="1009" y="1048"/>
                  </a:cubicBezTo>
                  <a:cubicBezTo>
                    <a:pt x="1009" y="1046"/>
                    <a:pt x="1009" y="1046"/>
                    <a:pt x="1009" y="1046"/>
                  </a:cubicBezTo>
                  <a:cubicBezTo>
                    <a:pt x="1016" y="1041"/>
                    <a:pt x="1016" y="1041"/>
                    <a:pt x="1016" y="1041"/>
                  </a:cubicBezTo>
                  <a:cubicBezTo>
                    <a:pt x="1017" y="1039"/>
                    <a:pt x="1017" y="1039"/>
                    <a:pt x="1017" y="1039"/>
                  </a:cubicBezTo>
                  <a:cubicBezTo>
                    <a:pt x="1016" y="1038"/>
                    <a:pt x="1016" y="1038"/>
                    <a:pt x="1016" y="1038"/>
                  </a:cubicBezTo>
                  <a:cubicBezTo>
                    <a:pt x="1015" y="1036"/>
                    <a:pt x="1015" y="1036"/>
                    <a:pt x="1015" y="1036"/>
                  </a:cubicBezTo>
                  <a:cubicBezTo>
                    <a:pt x="1017" y="1034"/>
                    <a:pt x="1017" y="1034"/>
                    <a:pt x="1017" y="1034"/>
                  </a:cubicBezTo>
                  <a:cubicBezTo>
                    <a:pt x="1016" y="1033"/>
                    <a:pt x="1016" y="1033"/>
                    <a:pt x="1016" y="1033"/>
                  </a:cubicBezTo>
                  <a:cubicBezTo>
                    <a:pt x="1012" y="1032"/>
                    <a:pt x="1011" y="1035"/>
                    <a:pt x="1009" y="1035"/>
                  </a:cubicBezTo>
                  <a:cubicBezTo>
                    <a:pt x="1008" y="1036"/>
                    <a:pt x="1008" y="1036"/>
                    <a:pt x="1008" y="1036"/>
                  </a:cubicBezTo>
                  <a:cubicBezTo>
                    <a:pt x="1013" y="1036"/>
                    <a:pt x="1013" y="1036"/>
                    <a:pt x="1013" y="1036"/>
                  </a:cubicBezTo>
                  <a:cubicBezTo>
                    <a:pt x="1009" y="1037"/>
                    <a:pt x="1007" y="1037"/>
                    <a:pt x="1003" y="1037"/>
                  </a:cubicBezTo>
                  <a:cubicBezTo>
                    <a:pt x="1006" y="1033"/>
                    <a:pt x="1006" y="1033"/>
                    <a:pt x="1006" y="1033"/>
                  </a:cubicBezTo>
                  <a:cubicBezTo>
                    <a:pt x="1005" y="1031"/>
                    <a:pt x="1005" y="1031"/>
                    <a:pt x="1005" y="1031"/>
                  </a:cubicBezTo>
                  <a:cubicBezTo>
                    <a:pt x="1005" y="1032"/>
                    <a:pt x="1003" y="1028"/>
                    <a:pt x="1004" y="1033"/>
                  </a:cubicBezTo>
                  <a:cubicBezTo>
                    <a:pt x="1002" y="1032"/>
                    <a:pt x="1002" y="1032"/>
                    <a:pt x="1002" y="1032"/>
                  </a:cubicBezTo>
                  <a:cubicBezTo>
                    <a:pt x="1005" y="1030"/>
                    <a:pt x="1005" y="1026"/>
                    <a:pt x="1006" y="1025"/>
                  </a:cubicBezTo>
                  <a:cubicBezTo>
                    <a:pt x="1012" y="1023"/>
                    <a:pt x="1012" y="1023"/>
                    <a:pt x="1012" y="1023"/>
                  </a:cubicBezTo>
                  <a:cubicBezTo>
                    <a:pt x="1015" y="1018"/>
                    <a:pt x="1015" y="1018"/>
                    <a:pt x="1015" y="1018"/>
                  </a:cubicBezTo>
                  <a:cubicBezTo>
                    <a:pt x="1018" y="1017"/>
                    <a:pt x="1018" y="1017"/>
                    <a:pt x="1018" y="1017"/>
                  </a:cubicBezTo>
                  <a:cubicBezTo>
                    <a:pt x="1019" y="1015"/>
                    <a:pt x="1019" y="1015"/>
                    <a:pt x="1019" y="1015"/>
                  </a:cubicBezTo>
                  <a:cubicBezTo>
                    <a:pt x="1015" y="1015"/>
                    <a:pt x="1015" y="1015"/>
                    <a:pt x="1015" y="1015"/>
                  </a:cubicBezTo>
                  <a:cubicBezTo>
                    <a:pt x="1013" y="1019"/>
                    <a:pt x="1013" y="1019"/>
                    <a:pt x="1013" y="1019"/>
                  </a:cubicBezTo>
                  <a:cubicBezTo>
                    <a:pt x="1011" y="1017"/>
                    <a:pt x="1011" y="1017"/>
                    <a:pt x="1011" y="1017"/>
                  </a:cubicBezTo>
                  <a:cubicBezTo>
                    <a:pt x="1012" y="1016"/>
                    <a:pt x="1012" y="1016"/>
                    <a:pt x="1012" y="1016"/>
                  </a:cubicBezTo>
                  <a:cubicBezTo>
                    <a:pt x="1011" y="1015"/>
                    <a:pt x="1011" y="1015"/>
                    <a:pt x="1011" y="1015"/>
                  </a:cubicBezTo>
                  <a:cubicBezTo>
                    <a:pt x="1015" y="1007"/>
                    <a:pt x="1015" y="1007"/>
                    <a:pt x="1015" y="1007"/>
                  </a:cubicBezTo>
                  <a:cubicBezTo>
                    <a:pt x="1024" y="1001"/>
                    <a:pt x="1024" y="1001"/>
                    <a:pt x="1024" y="1001"/>
                  </a:cubicBezTo>
                  <a:cubicBezTo>
                    <a:pt x="1024" y="1000"/>
                    <a:pt x="1024" y="1000"/>
                    <a:pt x="1024" y="1000"/>
                  </a:cubicBezTo>
                  <a:cubicBezTo>
                    <a:pt x="1023" y="999"/>
                    <a:pt x="1023" y="999"/>
                    <a:pt x="1023" y="999"/>
                  </a:cubicBezTo>
                  <a:cubicBezTo>
                    <a:pt x="1021" y="1001"/>
                    <a:pt x="1021" y="1001"/>
                    <a:pt x="1021" y="1001"/>
                  </a:cubicBezTo>
                  <a:cubicBezTo>
                    <a:pt x="1018" y="1002"/>
                    <a:pt x="1018" y="1002"/>
                    <a:pt x="1018" y="1002"/>
                  </a:cubicBezTo>
                  <a:cubicBezTo>
                    <a:pt x="1016" y="1010"/>
                    <a:pt x="1005" y="1009"/>
                    <a:pt x="1002" y="1018"/>
                  </a:cubicBezTo>
                  <a:cubicBezTo>
                    <a:pt x="998" y="1018"/>
                    <a:pt x="998" y="1018"/>
                    <a:pt x="998" y="1018"/>
                  </a:cubicBezTo>
                  <a:cubicBezTo>
                    <a:pt x="997" y="1020"/>
                    <a:pt x="997" y="1020"/>
                    <a:pt x="997" y="1020"/>
                  </a:cubicBezTo>
                  <a:cubicBezTo>
                    <a:pt x="992" y="1023"/>
                    <a:pt x="992" y="1023"/>
                    <a:pt x="992" y="1023"/>
                  </a:cubicBezTo>
                  <a:cubicBezTo>
                    <a:pt x="993" y="1024"/>
                    <a:pt x="993" y="1024"/>
                    <a:pt x="993" y="1024"/>
                  </a:cubicBezTo>
                  <a:cubicBezTo>
                    <a:pt x="988" y="1028"/>
                    <a:pt x="988" y="1028"/>
                    <a:pt x="988" y="1028"/>
                  </a:cubicBezTo>
                  <a:cubicBezTo>
                    <a:pt x="986" y="1027"/>
                    <a:pt x="986" y="1027"/>
                    <a:pt x="986" y="1027"/>
                  </a:cubicBezTo>
                  <a:cubicBezTo>
                    <a:pt x="986" y="1029"/>
                    <a:pt x="986" y="1029"/>
                    <a:pt x="986" y="1029"/>
                  </a:cubicBezTo>
                  <a:cubicBezTo>
                    <a:pt x="982" y="1034"/>
                    <a:pt x="982" y="1034"/>
                    <a:pt x="982" y="1034"/>
                  </a:cubicBezTo>
                  <a:cubicBezTo>
                    <a:pt x="982" y="1037"/>
                    <a:pt x="982" y="1037"/>
                    <a:pt x="982" y="1037"/>
                  </a:cubicBezTo>
                  <a:cubicBezTo>
                    <a:pt x="979" y="1037"/>
                    <a:pt x="979" y="1037"/>
                    <a:pt x="979" y="1037"/>
                  </a:cubicBezTo>
                  <a:cubicBezTo>
                    <a:pt x="979" y="1037"/>
                    <a:pt x="976" y="1037"/>
                    <a:pt x="980" y="1035"/>
                  </a:cubicBezTo>
                  <a:cubicBezTo>
                    <a:pt x="978" y="1034"/>
                    <a:pt x="978" y="1034"/>
                    <a:pt x="978" y="1034"/>
                  </a:cubicBezTo>
                  <a:cubicBezTo>
                    <a:pt x="976" y="1037"/>
                    <a:pt x="976" y="1037"/>
                    <a:pt x="976" y="1037"/>
                  </a:cubicBezTo>
                  <a:cubicBezTo>
                    <a:pt x="972" y="1035"/>
                    <a:pt x="972" y="1035"/>
                    <a:pt x="972" y="1035"/>
                  </a:cubicBezTo>
                  <a:cubicBezTo>
                    <a:pt x="970" y="1036"/>
                    <a:pt x="970" y="1036"/>
                    <a:pt x="970" y="1036"/>
                  </a:cubicBezTo>
                  <a:cubicBezTo>
                    <a:pt x="969" y="1039"/>
                    <a:pt x="969" y="1039"/>
                    <a:pt x="969" y="1039"/>
                  </a:cubicBezTo>
                  <a:cubicBezTo>
                    <a:pt x="968" y="1037"/>
                    <a:pt x="968" y="1037"/>
                    <a:pt x="968" y="1037"/>
                  </a:cubicBezTo>
                  <a:cubicBezTo>
                    <a:pt x="963" y="1040"/>
                    <a:pt x="963" y="1040"/>
                    <a:pt x="963" y="1040"/>
                  </a:cubicBezTo>
                  <a:cubicBezTo>
                    <a:pt x="961" y="1042"/>
                    <a:pt x="960" y="1044"/>
                    <a:pt x="959" y="1046"/>
                  </a:cubicBezTo>
                  <a:cubicBezTo>
                    <a:pt x="958" y="1046"/>
                    <a:pt x="958" y="1046"/>
                    <a:pt x="958" y="1046"/>
                  </a:cubicBezTo>
                  <a:cubicBezTo>
                    <a:pt x="958" y="1043"/>
                    <a:pt x="958" y="1043"/>
                    <a:pt x="958" y="1043"/>
                  </a:cubicBezTo>
                  <a:cubicBezTo>
                    <a:pt x="954" y="1043"/>
                    <a:pt x="954" y="1043"/>
                    <a:pt x="954" y="1043"/>
                  </a:cubicBezTo>
                  <a:cubicBezTo>
                    <a:pt x="958" y="1041"/>
                    <a:pt x="958" y="1041"/>
                    <a:pt x="958" y="1041"/>
                  </a:cubicBezTo>
                  <a:cubicBezTo>
                    <a:pt x="958" y="1039"/>
                    <a:pt x="958" y="1039"/>
                    <a:pt x="958" y="1039"/>
                  </a:cubicBezTo>
                  <a:cubicBezTo>
                    <a:pt x="959" y="1039"/>
                    <a:pt x="959" y="1039"/>
                    <a:pt x="959" y="1039"/>
                  </a:cubicBezTo>
                  <a:cubicBezTo>
                    <a:pt x="960" y="1035"/>
                    <a:pt x="960" y="1035"/>
                    <a:pt x="960" y="1035"/>
                  </a:cubicBezTo>
                  <a:cubicBezTo>
                    <a:pt x="963" y="1036"/>
                    <a:pt x="963" y="1036"/>
                    <a:pt x="963" y="1036"/>
                  </a:cubicBezTo>
                  <a:cubicBezTo>
                    <a:pt x="968" y="1033"/>
                    <a:pt x="968" y="1033"/>
                    <a:pt x="968" y="1033"/>
                  </a:cubicBezTo>
                  <a:cubicBezTo>
                    <a:pt x="969" y="1030"/>
                    <a:pt x="969" y="1030"/>
                    <a:pt x="969" y="1030"/>
                  </a:cubicBezTo>
                  <a:cubicBezTo>
                    <a:pt x="966" y="1030"/>
                    <a:pt x="966" y="1030"/>
                    <a:pt x="966" y="1030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63" y="1031"/>
                    <a:pt x="967" y="1031"/>
                    <a:pt x="962" y="1032"/>
                  </a:cubicBezTo>
                  <a:cubicBezTo>
                    <a:pt x="962" y="1031"/>
                    <a:pt x="966" y="1030"/>
                    <a:pt x="966" y="1028"/>
                  </a:cubicBezTo>
                  <a:cubicBezTo>
                    <a:pt x="961" y="1028"/>
                    <a:pt x="961" y="1028"/>
                    <a:pt x="961" y="1028"/>
                  </a:cubicBezTo>
                  <a:cubicBezTo>
                    <a:pt x="964" y="1026"/>
                    <a:pt x="964" y="1026"/>
                    <a:pt x="964" y="1026"/>
                  </a:cubicBezTo>
                  <a:cubicBezTo>
                    <a:pt x="964" y="1023"/>
                    <a:pt x="964" y="1023"/>
                    <a:pt x="964" y="1023"/>
                  </a:cubicBezTo>
                  <a:cubicBezTo>
                    <a:pt x="962" y="1024"/>
                    <a:pt x="959" y="1028"/>
                    <a:pt x="955" y="1028"/>
                  </a:cubicBezTo>
                  <a:cubicBezTo>
                    <a:pt x="955" y="1025"/>
                    <a:pt x="955" y="1025"/>
                    <a:pt x="955" y="1025"/>
                  </a:cubicBezTo>
                  <a:cubicBezTo>
                    <a:pt x="952" y="1027"/>
                    <a:pt x="952" y="1027"/>
                    <a:pt x="952" y="1027"/>
                  </a:cubicBezTo>
                  <a:cubicBezTo>
                    <a:pt x="954" y="1024"/>
                    <a:pt x="954" y="1024"/>
                    <a:pt x="954" y="1024"/>
                  </a:cubicBezTo>
                  <a:cubicBezTo>
                    <a:pt x="956" y="1024"/>
                    <a:pt x="956" y="1024"/>
                    <a:pt x="956" y="1024"/>
                  </a:cubicBezTo>
                  <a:cubicBezTo>
                    <a:pt x="958" y="1022"/>
                    <a:pt x="958" y="1022"/>
                    <a:pt x="958" y="1022"/>
                  </a:cubicBezTo>
                  <a:cubicBezTo>
                    <a:pt x="960" y="1023"/>
                    <a:pt x="960" y="1023"/>
                    <a:pt x="960" y="1023"/>
                  </a:cubicBezTo>
                  <a:cubicBezTo>
                    <a:pt x="961" y="1022"/>
                    <a:pt x="957" y="1021"/>
                    <a:pt x="962" y="1022"/>
                  </a:cubicBezTo>
                  <a:cubicBezTo>
                    <a:pt x="961" y="1020"/>
                    <a:pt x="961" y="1020"/>
                    <a:pt x="961" y="1020"/>
                  </a:cubicBezTo>
                  <a:cubicBezTo>
                    <a:pt x="957" y="1019"/>
                    <a:pt x="957" y="1019"/>
                    <a:pt x="957" y="1019"/>
                  </a:cubicBezTo>
                  <a:cubicBezTo>
                    <a:pt x="959" y="1017"/>
                    <a:pt x="959" y="1017"/>
                    <a:pt x="959" y="1017"/>
                  </a:cubicBezTo>
                  <a:cubicBezTo>
                    <a:pt x="958" y="1017"/>
                    <a:pt x="958" y="1017"/>
                    <a:pt x="958" y="1017"/>
                  </a:cubicBezTo>
                  <a:cubicBezTo>
                    <a:pt x="961" y="1017"/>
                    <a:pt x="956" y="1012"/>
                    <a:pt x="959" y="1014"/>
                  </a:cubicBezTo>
                  <a:cubicBezTo>
                    <a:pt x="958" y="1013"/>
                    <a:pt x="958" y="1013"/>
                    <a:pt x="958" y="1013"/>
                  </a:cubicBezTo>
                  <a:cubicBezTo>
                    <a:pt x="956" y="1015"/>
                    <a:pt x="956" y="1015"/>
                    <a:pt x="956" y="1015"/>
                  </a:cubicBezTo>
                  <a:cubicBezTo>
                    <a:pt x="959" y="1010"/>
                    <a:pt x="959" y="1010"/>
                    <a:pt x="959" y="1010"/>
                  </a:cubicBezTo>
                  <a:cubicBezTo>
                    <a:pt x="957" y="1005"/>
                    <a:pt x="957" y="1005"/>
                    <a:pt x="957" y="1005"/>
                  </a:cubicBezTo>
                  <a:cubicBezTo>
                    <a:pt x="959" y="1002"/>
                    <a:pt x="959" y="1002"/>
                    <a:pt x="959" y="1002"/>
                  </a:cubicBezTo>
                  <a:cubicBezTo>
                    <a:pt x="963" y="1003"/>
                    <a:pt x="963" y="1003"/>
                    <a:pt x="963" y="1003"/>
                  </a:cubicBezTo>
                  <a:cubicBezTo>
                    <a:pt x="964" y="1003"/>
                    <a:pt x="964" y="1003"/>
                    <a:pt x="964" y="1003"/>
                  </a:cubicBezTo>
                  <a:cubicBezTo>
                    <a:pt x="966" y="1002"/>
                    <a:pt x="966" y="1002"/>
                    <a:pt x="966" y="1002"/>
                  </a:cubicBezTo>
                  <a:cubicBezTo>
                    <a:pt x="963" y="999"/>
                    <a:pt x="963" y="999"/>
                    <a:pt x="963" y="999"/>
                  </a:cubicBezTo>
                  <a:cubicBezTo>
                    <a:pt x="966" y="997"/>
                    <a:pt x="964" y="994"/>
                    <a:pt x="966" y="992"/>
                  </a:cubicBezTo>
                  <a:cubicBezTo>
                    <a:pt x="969" y="992"/>
                    <a:pt x="969" y="992"/>
                    <a:pt x="969" y="992"/>
                  </a:cubicBezTo>
                  <a:cubicBezTo>
                    <a:pt x="974" y="985"/>
                    <a:pt x="974" y="985"/>
                    <a:pt x="974" y="985"/>
                  </a:cubicBezTo>
                  <a:cubicBezTo>
                    <a:pt x="975" y="982"/>
                    <a:pt x="975" y="982"/>
                    <a:pt x="975" y="982"/>
                  </a:cubicBezTo>
                  <a:cubicBezTo>
                    <a:pt x="976" y="981"/>
                    <a:pt x="976" y="981"/>
                    <a:pt x="976" y="981"/>
                  </a:cubicBezTo>
                  <a:cubicBezTo>
                    <a:pt x="977" y="984"/>
                    <a:pt x="977" y="984"/>
                    <a:pt x="977" y="984"/>
                  </a:cubicBezTo>
                  <a:cubicBezTo>
                    <a:pt x="980" y="984"/>
                    <a:pt x="980" y="984"/>
                    <a:pt x="980" y="984"/>
                  </a:cubicBezTo>
                  <a:cubicBezTo>
                    <a:pt x="980" y="982"/>
                    <a:pt x="980" y="982"/>
                    <a:pt x="980" y="982"/>
                  </a:cubicBezTo>
                  <a:cubicBezTo>
                    <a:pt x="983" y="980"/>
                    <a:pt x="983" y="980"/>
                    <a:pt x="983" y="980"/>
                  </a:cubicBezTo>
                  <a:cubicBezTo>
                    <a:pt x="986" y="976"/>
                    <a:pt x="986" y="976"/>
                    <a:pt x="986" y="976"/>
                  </a:cubicBezTo>
                  <a:cubicBezTo>
                    <a:pt x="992" y="973"/>
                    <a:pt x="992" y="973"/>
                    <a:pt x="992" y="973"/>
                  </a:cubicBezTo>
                  <a:cubicBezTo>
                    <a:pt x="992" y="970"/>
                    <a:pt x="992" y="970"/>
                    <a:pt x="992" y="970"/>
                  </a:cubicBezTo>
                  <a:cubicBezTo>
                    <a:pt x="1001" y="965"/>
                    <a:pt x="1004" y="959"/>
                    <a:pt x="1014" y="953"/>
                  </a:cubicBezTo>
                  <a:cubicBezTo>
                    <a:pt x="1014" y="950"/>
                    <a:pt x="1014" y="950"/>
                    <a:pt x="1014" y="950"/>
                  </a:cubicBezTo>
                  <a:cubicBezTo>
                    <a:pt x="1015" y="951"/>
                    <a:pt x="1015" y="951"/>
                    <a:pt x="1015" y="951"/>
                  </a:cubicBezTo>
                  <a:cubicBezTo>
                    <a:pt x="1018" y="950"/>
                    <a:pt x="1018" y="950"/>
                    <a:pt x="1018" y="950"/>
                  </a:cubicBezTo>
                  <a:cubicBezTo>
                    <a:pt x="1019" y="946"/>
                    <a:pt x="1019" y="946"/>
                    <a:pt x="1019" y="946"/>
                  </a:cubicBezTo>
                  <a:cubicBezTo>
                    <a:pt x="1021" y="947"/>
                    <a:pt x="1021" y="947"/>
                    <a:pt x="1021" y="947"/>
                  </a:cubicBezTo>
                  <a:cubicBezTo>
                    <a:pt x="1025" y="941"/>
                    <a:pt x="1025" y="941"/>
                    <a:pt x="1025" y="941"/>
                  </a:cubicBezTo>
                  <a:cubicBezTo>
                    <a:pt x="1021" y="939"/>
                    <a:pt x="1021" y="939"/>
                    <a:pt x="1021" y="939"/>
                  </a:cubicBezTo>
                  <a:cubicBezTo>
                    <a:pt x="1025" y="939"/>
                    <a:pt x="1026" y="933"/>
                    <a:pt x="1026" y="934"/>
                  </a:cubicBezTo>
                  <a:cubicBezTo>
                    <a:pt x="1029" y="934"/>
                    <a:pt x="1029" y="934"/>
                    <a:pt x="1029" y="934"/>
                  </a:cubicBezTo>
                  <a:cubicBezTo>
                    <a:pt x="1029" y="933"/>
                    <a:pt x="1029" y="933"/>
                    <a:pt x="1029" y="933"/>
                  </a:cubicBezTo>
                  <a:cubicBezTo>
                    <a:pt x="1032" y="935"/>
                    <a:pt x="1030" y="930"/>
                    <a:pt x="1034" y="931"/>
                  </a:cubicBezTo>
                  <a:cubicBezTo>
                    <a:pt x="1031" y="930"/>
                    <a:pt x="1031" y="930"/>
                    <a:pt x="1031" y="930"/>
                  </a:cubicBezTo>
                  <a:cubicBezTo>
                    <a:pt x="1034" y="929"/>
                    <a:pt x="1034" y="929"/>
                    <a:pt x="1034" y="929"/>
                  </a:cubicBezTo>
                  <a:cubicBezTo>
                    <a:pt x="1036" y="928"/>
                    <a:pt x="1036" y="928"/>
                    <a:pt x="1036" y="928"/>
                  </a:cubicBezTo>
                  <a:cubicBezTo>
                    <a:pt x="1034" y="927"/>
                    <a:pt x="1034" y="927"/>
                    <a:pt x="1034" y="927"/>
                  </a:cubicBezTo>
                  <a:cubicBezTo>
                    <a:pt x="1040" y="924"/>
                    <a:pt x="1040" y="924"/>
                    <a:pt x="1040" y="924"/>
                  </a:cubicBezTo>
                  <a:cubicBezTo>
                    <a:pt x="1042" y="924"/>
                    <a:pt x="1042" y="924"/>
                    <a:pt x="1042" y="924"/>
                  </a:cubicBezTo>
                  <a:cubicBezTo>
                    <a:pt x="1043" y="924"/>
                    <a:pt x="1043" y="924"/>
                    <a:pt x="1043" y="924"/>
                  </a:cubicBezTo>
                  <a:cubicBezTo>
                    <a:pt x="1045" y="923"/>
                    <a:pt x="1045" y="923"/>
                    <a:pt x="1045" y="923"/>
                  </a:cubicBezTo>
                  <a:cubicBezTo>
                    <a:pt x="1039" y="922"/>
                    <a:pt x="1039" y="922"/>
                    <a:pt x="1039" y="922"/>
                  </a:cubicBezTo>
                  <a:cubicBezTo>
                    <a:pt x="1042" y="921"/>
                    <a:pt x="1042" y="921"/>
                    <a:pt x="1042" y="921"/>
                  </a:cubicBezTo>
                  <a:cubicBezTo>
                    <a:pt x="1046" y="922"/>
                    <a:pt x="1046" y="922"/>
                    <a:pt x="1046" y="922"/>
                  </a:cubicBezTo>
                  <a:cubicBezTo>
                    <a:pt x="1047" y="921"/>
                    <a:pt x="1047" y="921"/>
                    <a:pt x="1047" y="921"/>
                  </a:cubicBezTo>
                  <a:cubicBezTo>
                    <a:pt x="1045" y="917"/>
                    <a:pt x="1045" y="917"/>
                    <a:pt x="1045" y="917"/>
                  </a:cubicBezTo>
                  <a:cubicBezTo>
                    <a:pt x="1051" y="909"/>
                    <a:pt x="1051" y="909"/>
                    <a:pt x="1051" y="909"/>
                  </a:cubicBezTo>
                  <a:cubicBezTo>
                    <a:pt x="1052" y="911"/>
                    <a:pt x="1052" y="911"/>
                    <a:pt x="1052" y="911"/>
                  </a:cubicBezTo>
                  <a:cubicBezTo>
                    <a:pt x="1056" y="908"/>
                    <a:pt x="1056" y="908"/>
                    <a:pt x="1056" y="908"/>
                  </a:cubicBezTo>
                  <a:cubicBezTo>
                    <a:pt x="1056" y="910"/>
                    <a:pt x="1056" y="910"/>
                    <a:pt x="1056" y="910"/>
                  </a:cubicBezTo>
                  <a:cubicBezTo>
                    <a:pt x="1059" y="909"/>
                    <a:pt x="1059" y="909"/>
                    <a:pt x="1059" y="909"/>
                  </a:cubicBezTo>
                  <a:cubicBezTo>
                    <a:pt x="1060" y="907"/>
                    <a:pt x="1060" y="907"/>
                    <a:pt x="1060" y="907"/>
                  </a:cubicBezTo>
                  <a:cubicBezTo>
                    <a:pt x="1059" y="904"/>
                    <a:pt x="1059" y="904"/>
                    <a:pt x="1059" y="904"/>
                  </a:cubicBezTo>
                  <a:cubicBezTo>
                    <a:pt x="1056" y="904"/>
                    <a:pt x="1056" y="904"/>
                    <a:pt x="1056" y="904"/>
                  </a:cubicBezTo>
                  <a:cubicBezTo>
                    <a:pt x="1053" y="907"/>
                    <a:pt x="1053" y="907"/>
                    <a:pt x="1053" y="907"/>
                  </a:cubicBezTo>
                  <a:cubicBezTo>
                    <a:pt x="1046" y="906"/>
                    <a:pt x="1046" y="906"/>
                    <a:pt x="1046" y="906"/>
                  </a:cubicBezTo>
                  <a:cubicBezTo>
                    <a:pt x="1045" y="904"/>
                    <a:pt x="1045" y="904"/>
                    <a:pt x="1045" y="904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50" y="902"/>
                    <a:pt x="1051" y="899"/>
                  </a:cubicBezTo>
                  <a:cubicBezTo>
                    <a:pt x="1051" y="901"/>
                    <a:pt x="1051" y="901"/>
                    <a:pt x="1051" y="901"/>
                  </a:cubicBezTo>
                  <a:cubicBezTo>
                    <a:pt x="1057" y="899"/>
                    <a:pt x="1057" y="899"/>
                    <a:pt x="1057" y="899"/>
                  </a:cubicBezTo>
                  <a:cubicBezTo>
                    <a:pt x="1059" y="901"/>
                    <a:pt x="1059" y="901"/>
                    <a:pt x="1059" y="901"/>
                  </a:cubicBezTo>
                  <a:cubicBezTo>
                    <a:pt x="1060" y="897"/>
                    <a:pt x="1060" y="897"/>
                    <a:pt x="1060" y="897"/>
                  </a:cubicBezTo>
                  <a:cubicBezTo>
                    <a:pt x="1064" y="895"/>
                    <a:pt x="1064" y="895"/>
                    <a:pt x="1064" y="895"/>
                  </a:cubicBezTo>
                  <a:cubicBezTo>
                    <a:pt x="1066" y="897"/>
                    <a:pt x="1066" y="897"/>
                    <a:pt x="1066" y="897"/>
                  </a:cubicBezTo>
                  <a:cubicBezTo>
                    <a:pt x="1069" y="893"/>
                    <a:pt x="1069" y="893"/>
                    <a:pt x="1069" y="893"/>
                  </a:cubicBezTo>
                  <a:cubicBezTo>
                    <a:pt x="1074" y="892"/>
                    <a:pt x="1074" y="892"/>
                    <a:pt x="1074" y="892"/>
                  </a:cubicBezTo>
                  <a:cubicBezTo>
                    <a:pt x="1073" y="891"/>
                    <a:pt x="1071" y="895"/>
                    <a:pt x="1073" y="890"/>
                  </a:cubicBezTo>
                  <a:cubicBezTo>
                    <a:pt x="1067" y="892"/>
                    <a:pt x="1067" y="892"/>
                    <a:pt x="1067" y="892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88"/>
                    <a:pt x="1066" y="890"/>
                    <a:pt x="1063" y="889"/>
                  </a:cubicBezTo>
                  <a:cubicBezTo>
                    <a:pt x="1066" y="890"/>
                    <a:pt x="1066" y="890"/>
                    <a:pt x="1066" y="890"/>
                  </a:cubicBezTo>
                  <a:cubicBezTo>
                    <a:pt x="1064" y="893"/>
                    <a:pt x="1064" y="893"/>
                    <a:pt x="1064" y="893"/>
                  </a:cubicBezTo>
                  <a:cubicBezTo>
                    <a:pt x="1061" y="892"/>
                    <a:pt x="1061" y="892"/>
                    <a:pt x="1061" y="892"/>
                  </a:cubicBezTo>
                  <a:cubicBezTo>
                    <a:pt x="1063" y="890"/>
                    <a:pt x="1063" y="890"/>
                    <a:pt x="1063" y="890"/>
                  </a:cubicBezTo>
                  <a:cubicBezTo>
                    <a:pt x="1057" y="890"/>
                    <a:pt x="1057" y="890"/>
                    <a:pt x="1057" y="890"/>
                  </a:cubicBezTo>
                  <a:cubicBezTo>
                    <a:pt x="1059" y="894"/>
                    <a:pt x="1059" y="894"/>
                    <a:pt x="1059" y="894"/>
                  </a:cubicBezTo>
                  <a:cubicBezTo>
                    <a:pt x="1057" y="893"/>
                    <a:pt x="1057" y="893"/>
                    <a:pt x="1057" y="893"/>
                  </a:cubicBezTo>
                  <a:cubicBezTo>
                    <a:pt x="1056" y="893"/>
                    <a:pt x="1056" y="893"/>
                    <a:pt x="1056" y="893"/>
                  </a:cubicBezTo>
                  <a:cubicBezTo>
                    <a:pt x="1056" y="895"/>
                    <a:pt x="1056" y="895"/>
                    <a:pt x="1056" y="895"/>
                  </a:cubicBezTo>
                  <a:cubicBezTo>
                    <a:pt x="1047" y="896"/>
                    <a:pt x="1047" y="896"/>
                    <a:pt x="1047" y="896"/>
                  </a:cubicBezTo>
                  <a:cubicBezTo>
                    <a:pt x="1042" y="898"/>
                    <a:pt x="1042" y="898"/>
                    <a:pt x="1042" y="898"/>
                  </a:cubicBezTo>
                  <a:cubicBezTo>
                    <a:pt x="1040" y="897"/>
                    <a:pt x="1040" y="897"/>
                    <a:pt x="1040" y="897"/>
                  </a:cubicBezTo>
                  <a:cubicBezTo>
                    <a:pt x="1038" y="899"/>
                    <a:pt x="1038" y="899"/>
                    <a:pt x="1038" y="899"/>
                  </a:cubicBezTo>
                  <a:cubicBezTo>
                    <a:pt x="1036" y="901"/>
                    <a:pt x="1033" y="898"/>
                    <a:pt x="1032" y="899"/>
                  </a:cubicBezTo>
                  <a:cubicBezTo>
                    <a:pt x="1032" y="898"/>
                    <a:pt x="1032" y="898"/>
                    <a:pt x="1032" y="898"/>
                  </a:cubicBezTo>
                  <a:cubicBezTo>
                    <a:pt x="1037" y="897"/>
                    <a:pt x="1037" y="897"/>
                    <a:pt x="1037" y="897"/>
                  </a:cubicBezTo>
                  <a:cubicBezTo>
                    <a:pt x="1039" y="894"/>
                    <a:pt x="1039" y="894"/>
                    <a:pt x="1039" y="894"/>
                  </a:cubicBezTo>
                  <a:cubicBezTo>
                    <a:pt x="1039" y="893"/>
                    <a:pt x="1039" y="893"/>
                    <a:pt x="1039" y="893"/>
                  </a:cubicBezTo>
                  <a:cubicBezTo>
                    <a:pt x="1038" y="894"/>
                    <a:pt x="1037" y="896"/>
                    <a:pt x="1034" y="895"/>
                  </a:cubicBezTo>
                  <a:cubicBezTo>
                    <a:pt x="1034" y="896"/>
                    <a:pt x="1034" y="896"/>
                    <a:pt x="1034" y="896"/>
                  </a:cubicBezTo>
                  <a:cubicBezTo>
                    <a:pt x="1032" y="892"/>
                    <a:pt x="1032" y="892"/>
                    <a:pt x="1032" y="892"/>
                  </a:cubicBezTo>
                  <a:cubicBezTo>
                    <a:pt x="1032" y="890"/>
                    <a:pt x="1032" y="890"/>
                    <a:pt x="1032" y="890"/>
                  </a:cubicBezTo>
                  <a:cubicBezTo>
                    <a:pt x="1036" y="890"/>
                    <a:pt x="1036" y="890"/>
                    <a:pt x="1036" y="890"/>
                  </a:cubicBezTo>
                  <a:cubicBezTo>
                    <a:pt x="1038" y="889"/>
                    <a:pt x="1038" y="889"/>
                    <a:pt x="1038" y="889"/>
                  </a:cubicBezTo>
                  <a:cubicBezTo>
                    <a:pt x="1039" y="890"/>
                    <a:pt x="1039" y="890"/>
                    <a:pt x="1039" y="890"/>
                  </a:cubicBezTo>
                  <a:cubicBezTo>
                    <a:pt x="1039" y="891"/>
                    <a:pt x="1042" y="891"/>
                    <a:pt x="1038" y="891"/>
                  </a:cubicBezTo>
                  <a:cubicBezTo>
                    <a:pt x="1038" y="892"/>
                    <a:pt x="1038" y="892"/>
                    <a:pt x="1038" y="892"/>
                  </a:cubicBezTo>
                  <a:cubicBezTo>
                    <a:pt x="1043" y="891"/>
                    <a:pt x="1043" y="891"/>
                    <a:pt x="1043" y="891"/>
                  </a:cubicBezTo>
                  <a:cubicBezTo>
                    <a:pt x="1044" y="889"/>
                    <a:pt x="1044" y="889"/>
                    <a:pt x="1044" y="889"/>
                  </a:cubicBezTo>
                  <a:cubicBezTo>
                    <a:pt x="1044" y="888"/>
                    <a:pt x="1041" y="887"/>
                    <a:pt x="1043" y="886"/>
                  </a:cubicBezTo>
                  <a:cubicBezTo>
                    <a:pt x="1042" y="885"/>
                    <a:pt x="1042" y="885"/>
                    <a:pt x="1042" y="885"/>
                  </a:cubicBezTo>
                  <a:cubicBezTo>
                    <a:pt x="1039" y="886"/>
                    <a:pt x="1039" y="886"/>
                    <a:pt x="1039" y="886"/>
                  </a:cubicBezTo>
                  <a:cubicBezTo>
                    <a:pt x="1038" y="884"/>
                    <a:pt x="1038" y="884"/>
                    <a:pt x="1038" y="884"/>
                  </a:cubicBezTo>
                  <a:cubicBezTo>
                    <a:pt x="1042" y="881"/>
                    <a:pt x="1042" y="881"/>
                    <a:pt x="1042" y="881"/>
                  </a:cubicBezTo>
                  <a:cubicBezTo>
                    <a:pt x="1039" y="880"/>
                    <a:pt x="1039" y="880"/>
                    <a:pt x="1039" y="880"/>
                  </a:cubicBezTo>
                  <a:cubicBezTo>
                    <a:pt x="1039" y="878"/>
                    <a:pt x="1039" y="878"/>
                    <a:pt x="1039" y="878"/>
                  </a:cubicBezTo>
                  <a:cubicBezTo>
                    <a:pt x="1043" y="877"/>
                    <a:pt x="1037" y="882"/>
                    <a:pt x="1043" y="877"/>
                  </a:cubicBezTo>
                  <a:cubicBezTo>
                    <a:pt x="1044" y="878"/>
                    <a:pt x="1042" y="879"/>
                    <a:pt x="1043" y="881"/>
                  </a:cubicBezTo>
                  <a:cubicBezTo>
                    <a:pt x="1042" y="882"/>
                    <a:pt x="1042" y="882"/>
                    <a:pt x="1042" y="882"/>
                  </a:cubicBezTo>
                  <a:cubicBezTo>
                    <a:pt x="1045" y="882"/>
                    <a:pt x="1045" y="882"/>
                    <a:pt x="1045" y="882"/>
                  </a:cubicBezTo>
                  <a:cubicBezTo>
                    <a:pt x="1044" y="882"/>
                    <a:pt x="1044" y="882"/>
                    <a:pt x="1044" y="882"/>
                  </a:cubicBezTo>
                  <a:cubicBezTo>
                    <a:pt x="1046" y="885"/>
                    <a:pt x="1046" y="885"/>
                    <a:pt x="1046" y="885"/>
                  </a:cubicBezTo>
                  <a:cubicBezTo>
                    <a:pt x="1047" y="885"/>
                    <a:pt x="1047" y="885"/>
                    <a:pt x="1047" y="885"/>
                  </a:cubicBezTo>
                  <a:cubicBezTo>
                    <a:pt x="1051" y="883"/>
                    <a:pt x="1051" y="883"/>
                    <a:pt x="1051" y="883"/>
                  </a:cubicBezTo>
                  <a:cubicBezTo>
                    <a:pt x="1051" y="881"/>
                    <a:pt x="1051" y="881"/>
                    <a:pt x="1051" y="881"/>
                  </a:cubicBezTo>
                  <a:cubicBezTo>
                    <a:pt x="1055" y="880"/>
                    <a:pt x="1055" y="880"/>
                    <a:pt x="1055" y="880"/>
                  </a:cubicBezTo>
                  <a:cubicBezTo>
                    <a:pt x="1056" y="877"/>
                    <a:pt x="1056" y="877"/>
                    <a:pt x="1056" y="877"/>
                  </a:cubicBezTo>
                  <a:cubicBezTo>
                    <a:pt x="1060" y="879"/>
                    <a:pt x="1060" y="879"/>
                    <a:pt x="1060" y="879"/>
                  </a:cubicBezTo>
                  <a:cubicBezTo>
                    <a:pt x="1063" y="877"/>
                    <a:pt x="1063" y="877"/>
                    <a:pt x="1063" y="877"/>
                  </a:cubicBezTo>
                  <a:cubicBezTo>
                    <a:pt x="1060" y="881"/>
                    <a:pt x="1060" y="881"/>
                    <a:pt x="1060" y="881"/>
                  </a:cubicBezTo>
                  <a:cubicBezTo>
                    <a:pt x="1057" y="879"/>
                    <a:pt x="1057" y="879"/>
                    <a:pt x="1057" y="879"/>
                  </a:cubicBezTo>
                  <a:cubicBezTo>
                    <a:pt x="1056" y="880"/>
                    <a:pt x="1056" y="880"/>
                    <a:pt x="1056" y="880"/>
                  </a:cubicBezTo>
                  <a:cubicBezTo>
                    <a:pt x="1055" y="880"/>
                    <a:pt x="1059" y="880"/>
                    <a:pt x="1055" y="882"/>
                  </a:cubicBezTo>
                  <a:cubicBezTo>
                    <a:pt x="1059" y="883"/>
                    <a:pt x="1059" y="883"/>
                    <a:pt x="1059" y="883"/>
                  </a:cubicBezTo>
                  <a:cubicBezTo>
                    <a:pt x="1056" y="884"/>
                    <a:pt x="1056" y="884"/>
                    <a:pt x="1056" y="884"/>
                  </a:cubicBezTo>
                  <a:cubicBezTo>
                    <a:pt x="1055" y="885"/>
                    <a:pt x="1055" y="885"/>
                    <a:pt x="1055" y="885"/>
                  </a:cubicBezTo>
                  <a:cubicBezTo>
                    <a:pt x="1056" y="886"/>
                    <a:pt x="1056" y="886"/>
                    <a:pt x="1056" y="886"/>
                  </a:cubicBezTo>
                  <a:cubicBezTo>
                    <a:pt x="1063" y="882"/>
                    <a:pt x="1063" y="882"/>
                    <a:pt x="1063" y="882"/>
                  </a:cubicBezTo>
                  <a:cubicBezTo>
                    <a:pt x="1064" y="880"/>
                    <a:pt x="1064" y="880"/>
                    <a:pt x="1064" y="880"/>
                  </a:cubicBezTo>
                  <a:cubicBezTo>
                    <a:pt x="1063" y="879"/>
                    <a:pt x="1063" y="879"/>
                    <a:pt x="1063" y="879"/>
                  </a:cubicBezTo>
                  <a:cubicBezTo>
                    <a:pt x="1066" y="878"/>
                    <a:pt x="1066" y="878"/>
                    <a:pt x="1066" y="878"/>
                  </a:cubicBezTo>
                  <a:cubicBezTo>
                    <a:pt x="1074" y="873"/>
                    <a:pt x="1074" y="873"/>
                    <a:pt x="1074" y="873"/>
                  </a:cubicBezTo>
                  <a:cubicBezTo>
                    <a:pt x="1075" y="873"/>
                    <a:pt x="1075" y="873"/>
                    <a:pt x="1075" y="873"/>
                  </a:cubicBezTo>
                  <a:cubicBezTo>
                    <a:pt x="1078" y="872"/>
                    <a:pt x="1078" y="872"/>
                    <a:pt x="1078" y="872"/>
                  </a:cubicBezTo>
                  <a:cubicBezTo>
                    <a:pt x="1078" y="873"/>
                    <a:pt x="1072" y="871"/>
                    <a:pt x="1079" y="875"/>
                  </a:cubicBezTo>
                  <a:cubicBezTo>
                    <a:pt x="1082" y="875"/>
                    <a:pt x="1082" y="875"/>
                    <a:pt x="1082" y="875"/>
                  </a:cubicBezTo>
                  <a:cubicBezTo>
                    <a:pt x="1081" y="875"/>
                    <a:pt x="1084" y="870"/>
                    <a:pt x="1081" y="877"/>
                  </a:cubicBezTo>
                  <a:cubicBezTo>
                    <a:pt x="1084" y="873"/>
                    <a:pt x="1084" y="873"/>
                    <a:pt x="1084" y="873"/>
                  </a:cubicBezTo>
                  <a:cubicBezTo>
                    <a:pt x="1084" y="874"/>
                    <a:pt x="1087" y="876"/>
                    <a:pt x="1087" y="872"/>
                  </a:cubicBezTo>
                  <a:cubicBezTo>
                    <a:pt x="1091" y="871"/>
                    <a:pt x="1093" y="872"/>
                    <a:pt x="1096" y="869"/>
                  </a:cubicBezTo>
                  <a:cubicBezTo>
                    <a:pt x="1100" y="862"/>
                    <a:pt x="1100" y="862"/>
                    <a:pt x="1100" y="862"/>
                  </a:cubicBezTo>
                  <a:cubicBezTo>
                    <a:pt x="1102" y="861"/>
                    <a:pt x="1102" y="861"/>
                    <a:pt x="1102" y="861"/>
                  </a:cubicBezTo>
                  <a:cubicBezTo>
                    <a:pt x="1104" y="858"/>
                    <a:pt x="1104" y="858"/>
                    <a:pt x="1104" y="858"/>
                  </a:cubicBezTo>
                  <a:cubicBezTo>
                    <a:pt x="1106" y="858"/>
                    <a:pt x="1106" y="858"/>
                    <a:pt x="1106" y="858"/>
                  </a:cubicBezTo>
                  <a:cubicBezTo>
                    <a:pt x="1106" y="858"/>
                    <a:pt x="1101" y="856"/>
                    <a:pt x="1107" y="860"/>
                  </a:cubicBezTo>
                  <a:cubicBezTo>
                    <a:pt x="1109" y="857"/>
                    <a:pt x="1109" y="857"/>
                    <a:pt x="1109" y="857"/>
                  </a:cubicBezTo>
                  <a:cubicBezTo>
                    <a:pt x="1114" y="859"/>
                    <a:pt x="1114" y="859"/>
                    <a:pt x="1114" y="859"/>
                  </a:cubicBezTo>
                  <a:cubicBezTo>
                    <a:pt x="1116" y="856"/>
                    <a:pt x="1116" y="856"/>
                    <a:pt x="1116" y="856"/>
                  </a:cubicBezTo>
                  <a:cubicBezTo>
                    <a:pt x="1115" y="855"/>
                    <a:pt x="1115" y="855"/>
                    <a:pt x="1115" y="855"/>
                  </a:cubicBezTo>
                  <a:cubicBezTo>
                    <a:pt x="1114" y="854"/>
                    <a:pt x="1114" y="854"/>
                    <a:pt x="1114" y="854"/>
                  </a:cubicBezTo>
                  <a:cubicBezTo>
                    <a:pt x="1114" y="855"/>
                    <a:pt x="1112" y="854"/>
                    <a:pt x="1111" y="855"/>
                  </a:cubicBezTo>
                  <a:cubicBezTo>
                    <a:pt x="1116" y="851"/>
                    <a:pt x="1116" y="851"/>
                    <a:pt x="1116" y="851"/>
                  </a:cubicBezTo>
                  <a:cubicBezTo>
                    <a:pt x="1121" y="848"/>
                    <a:pt x="1121" y="848"/>
                    <a:pt x="1121" y="848"/>
                  </a:cubicBezTo>
                  <a:cubicBezTo>
                    <a:pt x="1121" y="849"/>
                    <a:pt x="1117" y="848"/>
                    <a:pt x="1121" y="850"/>
                  </a:cubicBezTo>
                  <a:cubicBezTo>
                    <a:pt x="1124" y="848"/>
                    <a:pt x="1124" y="848"/>
                    <a:pt x="1124" y="848"/>
                  </a:cubicBezTo>
                  <a:cubicBezTo>
                    <a:pt x="1120" y="846"/>
                    <a:pt x="1120" y="846"/>
                    <a:pt x="1120" y="846"/>
                  </a:cubicBezTo>
                  <a:cubicBezTo>
                    <a:pt x="1125" y="842"/>
                    <a:pt x="1125" y="842"/>
                    <a:pt x="1125" y="842"/>
                  </a:cubicBezTo>
                  <a:cubicBezTo>
                    <a:pt x="1124" y="843"/>
                    <a:pt x="1124" y="843"/>
                    <a:pt x="1124" y="843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31" y="838"/>
                    <a:pt x="1131" y="838"/>
                    <a:pt x="1131" y="838"/>
                  </a:cubicBezTo>
                  <a:cubicBezTo>
                    <a:pt x="1139" y="831"/>
                    <a:pt x="1139" y="831"/>
                    <a:pt x="1139" y="831"/>
                  </a:cubicBezTo>
                  <a:cubicBezTo>
                    <a:pt x="1139" y="830"/>
                    <a:pt x="1142" y="834"/>
                    <a:pt x="1138" y="830"/>
                  </a:cubicBezTo>
                  <a:cubicBezTo>
                    <a:pt x="1134" y="832"/>
                    <a:pt x="1134" y="832"/>
                    <a:pt x="1134" y="832"/>
                  </a:cubicBezTo>
                  <a:cubicBezTo>
                    <a:pt x="1131" y="831"/>
                    <a:pt x="1131" y="831"/>
                    <a:pt x="1131" y="831"/>
                  </a:cubicBezTo>
                  <a:cubicBezTo>
                    <a:pt x="1129" y="831"/>
                    <a:pt x="1129" y="831"/>
                    <a:pt x="1129" y="831"/>
                  </a:cubicBezTo>
                  <a:cubicBezTo>
                    <a:pt x="1127" y="834"/>
                    <a:pt x="1127" y="834"/>
                    <a:pt x="1127" y="834"/>
                  </a:cubicBezTo>
                  <a:cubicBezTo>
                    <a:pt x="1117" y="836"/>
                    <a:pt x="1117" y="836"/>
                    <a:pt x="1117" y="836"/>
                  </a:cubicBezTo>
                  <a:cubicBezTo>
                    <a:pt x="1115" y="837"/>
                    <a:pt x="1115" y="837"/>
                    <a:pt x="1115" y="837"/>
                  </a:cubicBezTo>
                  <a:cubicBezTo>
                    <a:pt x="1109" y="839"/>
                    <a:pt x="1109" y="839"/>
                    <a:pt x="1109" y="839"/>
                  </a:cubicBezTo>
                  <a:cubicBezTo>
                    <a:pt x="1105" y="836"/>
                    <a:pt x="1105" y="836"/>
                    <a:pt x="1105" y="836"/>
                  </a:cubicBezTo>
                  <a:cubicBezTo>
                    <a:pt x="1099" y="837"/>
                    <a:pt x="1099" y="837"/>
                    <a:pt x="1099" y="837"/>
                  </a:cubicBezTo>
                  <a:cubicBezTo>
                    <a:pt x="1101" y="838"/>
                    <a:pt x="1094" y="839"/>
                    <a:pt x="1100" y="840"/>
                  </a:cubicBezTo>
                  <a:cubicBezTo>
                    <a:pt x="1098" y="842"/>
                    <a:pt x="1098" y="842"/>
                    <a:pt x="1098" y="842"/>
                  </a:cubicBezTo>
                  <a:cubicBezTo>
                    <a:pt x="1097" y="841"/>
                    <a:pt x="1097" y="841"/>
                    <a:pt x="1097" y="841"/>
                  </a:cubicBezTo>
                  <a:cubicBezTo>
                    <a:pt x="1091" y="843"/>
                    <a:pt x="1091" y="843"/>
                    <a:pt x="1091" y="843"/>
                  </a:cubicBezTo>
                  <a:cubicBezTo>
                    <a:pt x="1088" y="840"/>
                    <a:pt x="1088" y="840"/>
                    <a:pt x="1088" y="840"/>
                  </a:cubicBezTo>
                  <a:cubicBezTo>
                    <a:pt x="1071" y="844"/>
                    <a:pt x="1071" y="844"/>
                    <a:pt x="1071" y="844"/>
                  </a:cubicBezTo>
                  <a:cubicBezTo>
                    <a:pt x="1065" y="845"/>
                    <a:pt x="1065" y="845"/>
                    <a:pt x="1065" y="845"/>
                  </a:cubicBezTo>
                  <a:cubicBezTo>
                    <a:pt x="1064" y="849"/>
                    <a:pt x="1071" y="843"/>
                    <a:pt x="1064" y="848"/>
                  </a:cubicBezTo>
                  <a:cubicBezTo>
                    <a:pt x="1067" y="847"/>
                    <a:pt x="1071" y="848"/>
                    <a:pt x="1074" y="846"/>
                  </a:cubicBezTo>
                  <a:cubicBezTo>
                    <a:pt x="1075" y="848"/>
                    <a:pt x="1075" y="848"/>
                    <a:pt x="1075" y="848"/>
                  </a:cubicBezTo>
                  <a:cubicBezTo>
                    <a:pt x="1063" y="851"/>
                    <a:pt x="1063" y="851"/>
                    <a:pt x="1063" y="851"/>
                  </a:cubicBezTo>
                  <a:cubicBezTo>
                    <a:pt x="1054" y="852"/>
                    <a:pt x="1054" y="852"/>
                    <a:pt x="1054" y="852"/>
                  </a:cubicBezTo>
                  <a:cubicBezTo>
                    <a:pt x="1057" y="849"/>
                    <a:pt x="1057" y="849"/>
                    <a:pt x="1057" y="849"/>
                  </a:cubicBezTo>
                  <a:cubicBezTo>
                    <a:pt x="1059" y="850"/>
                    <a:pt x="1059" y="850"/>
                    <a:pt x="1059" y="850"/>
                  </a:cubicBezTo>
                  <a:cubicBezTo>
                    <a:pt x="1063" y="848"/>
                    <a:pt x="1063" y="848"/>
                    <a:pt x="1063" y="848"/>
                  </a:cubicBezTo>
                  <a:cubicBezTo>
                    <a:pt x="1059" y="847"/>
                    <a:pt x="1059" y="847"/>
                    <a:pt x="1059" y="847"/>
                  </a:cubicBezTo>
                  <a:cubicBezTo>
                    <a:pt x="1047" y="851"/>
                    <a:pt x="1047" y="851"/>
                    <a:pt x="1047" y="851"/>
                  </a:cubicBezTo>
                  <a:cubicBezTo>
                    <a:pt x="1048" y="853"/>
                    <a:pt x="1048" y="853"/>
                    <a:pt x="1048" y="853"/>
                  </a:cubicBezTo>
                  <a:cubicBezTo>
                    <a:pt x="1050" y="853"/>
                    <a:pt x="1050" y="853"/>
                    <a:pt x="1050" y="853"/>
                  </a:cubicBezTo>
                  <a:cubicBezTo>
                    <a:pt x="1048" y="854"/>
                    <a:pt x="1048" y="854"/>
                    <a:pt x="1048" y="854"/>
                  </a:cubicBezTo>
                  <a:cubicBezTo>
                    <a:pt x="1047" y="854"/>
                    <a:pt x="1047" y="854"/>
                    <a:pt x="1047" y="854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4"/>
                    <a:pt x="1041" y="854"/>
                    <a:pt x="1041" y="854"/>
                  </a:cubicBezTo>
                  <a:cubicBezTo>
                    <a:pt x="1045" y="854"/>
                    <a:pt x="1045" y="854"/>
                    <a:pt x="1045" y="854"/>
                  </a:cubicBezTo>
                  <a:cubicBezTo>
                    <a:pt x="1045" y="852"/>
                    <a:pt x="1045" y="852"/>
                    <a:pt x="1045" y="852"/>
                  </a:cubicBezTo>
                  <a:cubicBezTo>
                    <a:pt x="1046" y="852"/>
                    <a:pt x="1044" y="849"/>
                    <a:pt x="1046" y="853"/>
                  </a:cubicBezTo>
                  <a:cubicBezTo>
                    <a:pt x="1043" y="850"/>
                    <a:pt x="1043" y="850"/>
                    <a:pt x="1043" y="850"/>
                  </a:cubicBezTo>
                  <a:cubicBezTo>
                    <a:pt x="1040" y="852"/>
                    <a:pt x="1040" y="852"/>
                    <a:pt x="1040" y="852"/>
                  </a:cubicBezTo>
                  <a:cubicBezTo>
                    <a:pt x="1034" y="850"/>
                    <a:pt x="1049" y="851"/>
                    <a:pt x="1035" y="852"/>
                  </a:cubicBezTo>
                  <a:cubicBezTo>
                    <a:pt x="1027" y="855"/>
                    <a:pt x="1027" y="855"/>
                    <a:pt x="1027" y="855"/>
                  </a:cubicBezTo>
                  <a:cubicBezTo>
                    <a:pt x="1022" y="855"/>
                    <a:pt x="1022" y="855"/>
                    <a:pt x="1022" y="855"/>
                  </a:cubicBezTo>
                  <a:cubicBezTo>
                    <a:pt x="1010" y="857"/>
                    <a:pt x="1010" y="857"/>
                    <a:pt x="1010" y="857"/>
                  </a:cubicBezTo>
                  <a:cubicBezTo>
                    <a:pt x="1009" y="858"/>
                    <a:pt x="1009" y="858"/>
                    <a:pt x="1009" y="858"/>
                  </a:cubicBezTo>
                  <a:cubicBezTo>
                    <a:pt x="1005" y="858"/>
                    <a:pt x="1005" y="858"/>
                    <a:pt x="1005" y="858"/>
                  </a:cubicBezTo>
                  <a:cubicBezTo>
                    <a:pt x="1001" y="860"/>
                    <a:pt x="1001" y="860"/>
                    <a:pt x="1001" y="860"/>
                  </a:cubicBezTo>
                  <a:cubicBezTo>
                    <a:pt x="996" y="861"/>
                    <a:pt x="996" y="861"/>
                    <a:pt x="996" y="861"/>
                  </a:cubicBezTo>
                  <a:cubicBezTo>
                    <a:pt x="995" y="860"/>
                    <a:pt x="995" y="860"/>
                    <a:pt x="995" y="860"/>
                  </a:cubicBezTo>
                  <a:cubicBezTo>
                    <a:pt x="992" y="862"/>
                    <a:pt x="992" y="862"/>
                    <a:pt x="992" y="862"/>
                  </a:cubicBezTo>
                  <a:cubicBezTo>
                    <a:pt x="989" y="862"/>
                    <a:pt x="1000" y="855"/>
                    <a:pt x="987" y="864"/>
                  </a:cubicBezTo>
                  <a:cubicBezTo>
                    <a:pt x="986" y="861"/>
                    <a:pt x="986" y="861"/>
                    <a:pt x="986" y="861"/>
                  </a:cubicBezTo>
                  <a:cubicBezTo>
                    <a:pt x="985" y="861"/>
                    <a:pt x="1006" y="861"/>
                    <a:pt x="976" y="865"/>
                  </a:cubicBezTo>
                  <a:cubicBezTo>
                    <a:pt x="965" y="867"/>
                    <a:pt x="965" y="867"/>
                    <a:pt x="965" y="867"/>
                  </a:cubicBezTo>
                  <a:cubicBezTo>
                    <a:pt x="944" y="870"/>
                    <a:pt x="944" y="870"/>
                    <a:pt x="944" y="870"/>
                  </a:cubicBezTo>
                  <a:cubicBezTo>
                    <a:pt x="942" y="868"/>
                    <a:pt x="942" y="868"/>
                    <a:pt x="942" y="868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870"/>
                    <a:pt x="941" y="870"/>
                    <a:pt x="941" y="870"/>
                  </a:cubicBezTo>
                  <a:cubicBezTo>
                    <a:pt x="935" y="873"/>
                    <a:pt x="935" y="873"/>
                    <a:pt x="935" y="873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3"/>
                    <a:pt x="918" y="873"/>
                    <a:pt x="918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2" y="875"/>
                    <a:pt x="912" y="875"/>
                    <a:pt x="912" y="875"/>
                  </a:cubicBezTo>
                  <a:cubicBezTo>
                    <a:pt x="903" y="877"/>
                    <a:pt x="903" y="877"/>
                    <a:pt x="903" y="877"/>
                  </a:cubicBezTo>
                  <a:cubicBezTo>
                    <a:pt x="899" y="875"/>
                    <a:pt x="899" y="875"/>
                    <a:pt x="899" y="875"/>
                  </a:cubicBezTo>
                  <a:cubicBezTo>
                    <a:pt x="898" y="873"/>
                    <a:pt x="895" y="873"/>
                    <a:pt x="896" y="878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1" y="875"/>
                    <a:pt x="891" y="875"/>
                    <a:pt x="891" y="875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86" y="879"/>
                    <a:pt x="886" y="879"/>
                    <a:pt x="886" y="879"/>
                  </a:cubicBezTo>
                  <a:cubicBezTo>
                    <a:pt x="881" y="881"/>
                    <a:pt x="881" y="881"/>
                    <a:pt x="881" y="881"/>
                  </a:cubicBezTo>
                  <a:cubicBezTo>
                    <a:pt x="863" y="882"/>
                    <a:pt x="863" y="882"/>
                    <a:pt x="863" y="882"/>
                  </a:cubicBezTo>
                  <a:cubicBezTo>
                    <a:pt x="862" y="883"/>
                    <a:pt x="862" y="883"/>
                    <a:pt x="862" y="883"/>
                  </a:cubicBezTo>
                  <a:cubicBezTo>
                    <a:pt x="860" y="883"/>
                    <a:pt x="860" y="883"/>
                    <a:pt x="860" y="883"/>
                  </a:cubicBezTo>
                  <a:cubicBezTo>
                    <a:pt x="859" y="882"/>
                    <a:pt x="859" y="882"/>
                    <a:pt x="859" y="882"/>
                  </a:cubicBezTo>
                  <a:cubicBezTo>
                    <a:pt x="858" y="883"/>
                    <a:pt x="858" y="883"/>
                    <a:pt x="858" y="883"/>
                  </a:cubicBezTo>
                  <a:cubicBezTo>
                    <a:pt x="853" y="884"/>
                    <a:pt x="853" y="884"/>
                    <a:pt x="853" y="884"/>
                  </a:cubicBezTo>
                  <a:cubicBezTo>
                    <a:pt x="835" y="886"/>
                    <a:pt x="835" y="886"/>
                    <a:pt x="835" y="886"/>
                  </a:cubicBezTo>
                  <a:cubicBezTo>
                    <a:pt x="832" y="887"/>
                    <a:pt x="832" y="887"/>
                    <a:pt x="832" y="887"/>
                  </a:cubicBezTo>
                  <a:cubicBezTo>
                    <a:pt x="821" y="889"/>
                    <a:pt x="821" y="889"/>
                    <a:pt x="821" y="889"/>
                  </a:cubicBezTo>
                  <a:cubicBezTo>
                    <a:pt x="815" y="890"/>
                    <a:pt x="815" y="890"/>
                    <a:pt x="815" y="890"/>
                  </a:cubicBezTo>
                  <a:cubicBezTo>
                    <a:pt x="813" y="889"/>
                    <a:pt x="813" y="889"/>
                    <a:pt x="813" y="889"/>
                  </a:cubicBezTo>
                  <a:cubicBezTo>
                    <a:pt x="808" y="890"/>
                    <a:pt x="808" y="890"/>
                    <a:pt x="808" y="890"/>
                  </a:cubicBezTo>
                  <a:cubicBezTo>
                    <a:pt x="807" y="890"/>
                    <a:pt x="807" y="890"/>
                    <a:pt x="807" y="890"/>
                  </a:cubicBezTo>
                  <a:cubicBezTo>
                    <a:pt x="806" y="889"/>
                    <a:pt x="806" y="889"/>
                    <a:pt x="806" y="889"/>
                  </a:cubicBezTo>
                  <a:cubicBezTo>
                    <a:pt x="797" y="892"/>
                    <a:pt x="797" y="892"/>
                    <a:pt x="797" y="892"/>
                  </a:cubicBezTo>
                  <a:cubicBezTo>
                    <a:pt x="786" y="893"/>
                    <a:pt x="786" y="893"/>
                    <a:pt x="786" y="893"/>
                  </a:cubicBezTo>
                  <a:cubicBezTo>
                    <a:pt x="775" y="894"/>
                    <a:pt x="775" y="894"/>
                    <a:pt x="775" y="894"/>
                  </a:cubicBezTo>
                  <a:cubicBezTo>
                    <a:pt x="774" y="894"/>
                    <a:pt x="774" y="894"/>
                    <a:pt x="774" y="894"/>
                  </a:cubicBezTo>
                  <a:cubicBezTo>
                    <a:pt x="771" y="895"/>
                    <a:pt x="771" y="895"/>
                    <a:pt x="771" y="895"/>
                  </a:cubicBezTo>
                  <a:cubicBezTo>
                    <a:pt x="770" y="894"/>
                    <a:pt x="770" y="894"/>
                    <a:pt x="770" y="894"/>
                  </a:cubicBezTo>
                  <a:cubicBezTo>
                    <a:pt x="762" y="897"/>
                    <a:pt x="762" y="897"/>
                    <a:pt x="762" y="897"/>
                  </a:cubicBezTo>
                  <a:cubicBezTo>
                    <a:pt x="753" y="897"/>
                    <a:pt x="753" y="897"/>
                    <a:pt x="753" y="897"/>
                  </a:cubicBezTo>
                  <a:cubicBezTo>
                    <a:pt x="751" y="898"/>
                    <a:pt x="751" y="898"/>
                    <a:pt x="751" y="898"/>
                  </a:cubicBezTo>
                  <a:cubicBezTo>
                    <a:pt x="747" y="897"/>
                    <a:pt x="747" y="897"/>
                    <a:pt x="747" y="897"/>
                  </a:cubicBezTo>
                  <a:cubicBezTo>
                    <a:pt x="735" y="899"/>
                    <a:pt x="735" y="899"/>
                    <a:pt x="735" y="899"/>
                  </a:cubicBezTo>
                  <a:cubicBezTo>
                    <a:pt x="732" y="899"/>
                    <a:pt x="732" y="899"/>
                    <a:pt x="732" y="899"/>
                  </a:cubicBezTo>
                  <a:cubicBezTo>
                    <a:pt x="731" y="901"/>
                    <a:pt x="731" y="901"/>
                    <a:pt x="731" y="901"/>
                  </a:cubicBezTo>
                  <a:cubicBezTo>
                    <a:pt x="700" y="905"/>
                    <a:pt x="700" y="905"/>
                    <a:pt x="700" y="905"/>
                  </a:cubicBezTo>
                  <a:cubicBezTo>
                    <a:pt x="692" y="906"/>
                    <a:pt x="692" y="906"/>
                    <a:pt x="692" y="906"/>
                  </a:cubicBezTo>
                  <a:cubicBezTo>
                    <a:pt x="691" y="908"/>
                    <a:pt x="691" y="908"/>
                    <a:pt x="691" y="908"/>
                  </a:cubicBezTo>
                  <a:cubicBezTo>
                    <a:pt x="691" y="909"/>
                    <a:pt x="690" y="910"/>
                    <a:pt x="688" y="909"/>
                  </a:cubicBezTo>
                  <a:cubicBezTo>
                    <a:pt x="691" y="906"/>
                    <a:pt x="691" y="906"/>
                    <a:pt x="691" y="906"/>
                  </a:cubicBezTo>
                  <a:cubicBezTo>
                    <a:pt x="686" y="906"/>
                    <a:pt x="686" y="906"/>
                    <a:pt x="686" y="906"/>
                  </a:cubicBezTo>
                  <a:cubicBezTo>
                    <a:pt x="677" y="907"/>
                    <a:pt x="677" y="907"/>
                    <a:pt x="677" y="907"/>
                  </a:cubicBezTo>
                  <a:cubicBezTo>
                    <a:pt x="674" y="909"/>
                    <a:pt x="674" y="909"/>
                    <a:pt x="674" y="909"/>
                  </a:cubicBezTo>
                  <a:cubicBezTo>
                    <a:pt x="669" y="908"/>
                    <a:pt x="669" y="908"/>
                    <a:pt x="669" y="908"/>
                  </a:cubicBezTo>
                  <a:cubicBezTo>
                    <a:pt x="663" y="910"/>
                    <a:pt x="663" y="910"/>
                    <a:pt x="663" y="910"/>
                  </a:cubicBezTo>
                  <a:cubicBezTo>
                    <a:pt x="660" y="909"/>
                    <a:pt x="660" y="909"/>
                    <a:pt x="660" y="909"/>
                  </a:cubicBezTo>
                  <a:cubicBezTo>
                    <a:pt x="649" y="911"/>
                    <a:pt x="649" y="911"/>
                    <a:pt x="649" y="911"/>
                  </a:cubicBezTo>
                  <a:cubicBezTo>
                    <a:pt x="640" y="912"/>
                    <a:pt x="640" y="912"/>
                    <a:pt x="640" y="912"/>
                  </a:cubicBezTo>
                  <a:cubicBezTo>
                    <a:pt x="635" y="913"/>
                    <a:pt x="635" y="913"/>
                    <a:pt x="635" y="913"/>
                  </a:cubicBezTo>
                  <a:cubicBezTo>
                    <a:pt x="625" y="914"/>
                    <a:pt x="625" y="914"/>
                    <a:pt x="625" y="914"/>
                  </a:cubicBezTo>
                  <a:cubicBezTo>
                    <a:pt x="623" y="915"/>
                    <a:pt x="623" y="915"/>
                    <a:pt x="623" y="915"/>
                  </a:cubicBezTo>
                  <a:cubicBezTo>
                    <a:pt x="620" y="915"/>
                    <a:pt x="620" y="915"/>
                    <a:pt x="620" y="915"/>
                  </a:cubicBezTo>
                  <a:cubicBezTo>
                    <a:pt x="615" y="917"/>
                    <a:pt x="615" y="917"/>
                    <a:pt x="615" y="917"/>
                  </a:cubicBezTo>
                  <a:cubicBezTo>
                    <a:pt x="596" y="918"/>
                    <a:pt x="596" y="918"/>
                    <a:pt x="596" y="918"/>
                  </a:cubicBezTo>
                  <a:cubicBezTo>
                    <a:pt x="585" y="919"/>
                    <a:pt x="585" y="919"/>
                    <a:pt x="585" y="919"/>
                  </a:cubicBezTo>
                  <a:cubicBezTo>
                    <a:pt x="583" y="922"/>
                    <a:pt x="583" y="922"/>
                    <a:pt x="583" y="922"/>
                  </a:cubicBezTo>
                  <a:cubicBezTo>
                    <a:pt x="583" y="920"/>
                    <a:pt x="583" y="920"/>
                    <a:pt x="583" y="920"/>
                  </a:cubicBezTo>
                  <a:cubicBezTo>
                    <a:pt x="581" y="922"/>
                    <a:pt x="581" y="922"/>
                    <a:pt x="581" y="922"/>
                  </a:cubicBezTo>
                  <a:cubicBezTo>
                    <a:pt x="581" y="921"/>
                    <a:pt x="587" y="924"/>
                    <a:pt x="579" y="921"/>
                  </a:cubicBezTo>
                  <a:cubicBezTo>
                    <a:pt x="579" y="923"/>
                    <a:pt x="579" y="923"/>
                    <a:pt x="579" y="923"/>
                  </a:cubicBezTo>
                  <a:cubicBezTo>
                    <a:pt x="576" y="922"/>
                    <a:pt x="576" y="922"/>
                    <a:pt x="576" y="922"/>
                  </a:cubicBezTo>
                  <a:cubicBezTo>
                    <a:pt x="576" y="922"/>
                    <a:pt x="577" y="924"/>
                    <a:pt x="577" y="921"/>
                  </a:cubicBezTo>
                  <a:cubicBezTo>
                    <a:pt x="572" y="922"/>
                    <a:pt x="572" y="922"/>
                    <a:pt x="572" y="922"/>
                  </a:cubicBezTo>
                  <a:cubicBezTo>
                    <a:pt x="570" y="921"/>
                    <a:pt x="570" y="921"/>
                    <a:pt x="570" y="921"/>
                  </a:cubicBezTo>
                  <a:cubicBezTo>
                    <a:pt x="556" y="925"/>
                    <a:pt x="556" y="925"/>
                    <a:pt x="556" y="925"/>
                  </a:cubicBezTo>
                  <a:cubicBezTo>
                    <a:pt x="561" y="927"/>
                    <a:pt x="565" y="920"/>
                    <a:pt x="568" y="925"/>
                  </a:cubicBezTo>
                  <a:cubicBezTo>
                    <a:pt x="573" y="924"/>
                    <a:pt x="573" y="924"/>
                    <a:pt x="573" y="924"/>
                  </a:cubicBezTo>
                  <a:cubicBezTo>
                    <a:pt x="573" y="925"/>
                    <a:pt x="573" y="925"/>
                    <a:pt x="573" y="925"/>
                  </a:cubicBezTo>
                  <a:cubicBezTo>
                    <a:pt x="575" y="925"/>
                    <a:pt x="575" y="925"/>
                    <a:pt x="575" y="925"/>
                  </a:cubicBezTo>
                  <a:cubicBezTo>
                    <a:pt x="573" y="926"/>
                    <a:pt x="573" y="926"/>
                    <a:pt x="573" y="926"/>
                  </a:cubicBezTo>
                  <a:cubicBezTo>
                    <a:pt x="571" y="924"/>
                    <a:pt x="571" y="924"/>
                    <a:pt x="571" y="924"/>
                  </a:cubicBezTo>
                  <a:cubicBezTo>
                    <a:pt x="565" y="928"/>
                    <a:pt x="565" y="928"/>
                    <a:pt x="565" y="928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51" y="933"/>
                    <a:pt x="551" y="933"/>
                    <a:pt x="551" y="933"/>
                  </a:cubicBezTo>
                  <a:cubicBezTo>
                    <a:pt x="546" y="933"/>
                    <a:pt x="546" y="933"/>
                    <a:pt x="546" y="933"/>
                  </a:cubicBezTo>
                  <a:cubicBezTo>
                    <a:pt x="548" y="932"/>
                    <a:pt x="541" y="929"/>
                    <a:pt x="550" y="929"/>
                  </a:cubicBezTo>
                  <a:cubicBezTo>
                    <a:pt x="545" y="930"/>
                    <a:pt x="545" y="930"/>
                    <a:pt x="545" y="930"/>
                  </a:cubicBezTo>
                  <a:cubicBezTo>
                    <a:pt x="543" y="929"/>
                    <a:pt x="543" y="929"/>
                    <a:pt x="543" y="929"/>
                  </a:cubicBezTo>
                  <a:cubicBezTo>
                    <a:pt x="540" y="931"/>
                    <a:pt x="540" y="931"/>
                    <a:pt x="540" y="931"/>
                  </a:cubicBezTo>
                  <a:cubicBezTo>
                    <a:pt x="543" y="933"/>
                    <a:pt x="543" y="933"/>
                    <a:pt x="543" y="933"/>
                  </a:cubicBezTo>
                  <a:cubicBezTo>
                    <a:pt x="538" y="933"/>
                    <a:pt x="538" y="933"/>
                    <a:pt x="538" y="933"/>
                  </a:cubicBezTo>
                  <a:cubicBezTo>
                    <a:pt x="538" y="932"/>
                    <a:pt x="538" y="932"/>
                    <a:pt x="538" y="932"/>
                  </a:cubicBezTo>
                  <a:cubicBezTo>
                    <a:pt x="538" y="932"/>
                    <a:pt x="540" y="930"/>
                    <a:pt x="536" y="931"/>
                  </a:cubicBezTo>
                  <a:cubicBezTo>
                    <a:pt x="535" y="933"/>
                    <a:pt x="535" y="933"/>
                    <a:pt x="535" y="933"/>
                  </a:cubicBezTo>
                  <a:cubicBezTo>
                    <a:pt x="535" y="936"/>
                    <a:pt x="543" y="922"/>
                    <a:pt x="536" y="939"/>
                  </a:cubicBezTo>
                  <a:cubicBezTo>
                    <a:pt x="535" y="939"/>
                    <a:pt x="535" y="939"/>
                    <a:pt x="535" y="939"/>
                  </a:cubicBezTo>
                  <a:cubicBezTo>
                    <a:pt x="536" y="937"/>
                    <a:pt x="536" y="937"/>
                    <a:pt x="536" y="937"/>
                  </a:cubicBezTo>
                  <a:cubicBezTo>
                    <a:pt x="536" y="935"/>
                    <a:pt x="536" y="935"/>
                    <a:pt x="536" y="935"/>
                  </a:cubicBezTo>
                  <a:cubicBezTo>
                    <a:pt x="531" y="934"/>
                    <a:pt x="531" y="934"/>
                    <a:pt x="531" y="934"/>
                  </a:cubicBezTo>
                  <a:cubicBezTo>
                    <a:pt x="532" y="934"/>
                    <a:pt x="532" y="934"/>
                    <a:pt x="532" y="934"/>
                  </a:cubicBezTo>
                  <a:cubicBezTo>
                    <a:pt x="531" y="933"/>
                    <a:pt x="531" y="933"/>
                    <a:pt x="531" y="933"/>
                  </a:cubicBezTo>
                  <a:cubicBezTo>
                    <a:pt x="527" y="934"/>
                    <a:pt x="527" y="934"/>
                    <a:pt x="527" y="934"/>
                  </a:cubicBezTo>
                  <a:cubicBezTo>
                    <a:pt x="526" y="935"/>
                    <a:pt x="526" y="935"/>
                    <a:pt x="526" y="935"/>
                  </a:cubicBezTo>
                  <a:cubicBezTo>
                    <a:pt x="518" y="933"/>
                    <a:pt x="518" y="933"/>
                    <a:pt x="518" y="933"/>
                  </a:cubicBezTo>
                  <a:cubicBezTo>
                    <a:pt x="517" y="934"/>
                    <a:pt x="517" y="934"/>
                    <a:pt x="517" y="934"/>
                  </a:cubicBezTo>
                  <a:cubicBezTo>
                    <a:pt x="517" y="933"/>
                    <a:pt x="521" y="934"/>
                    <a:pt x="517" y="932"/>
                  </a:cubicBezTo>
                  <a:cubicBezTo>
                    <a:pt x="524" y="930"/>
                    <a:pt x="524" y="930"/>
                    <a:pt x="524" y="930"/>
                  </a:cubicBezTo>
                  <a:cubicBezTo>
                    <a:pt x="526" y="929"/>
                    <a:pt x="528" y="926"/>
                    <a:pt x="529" y="928"/>
                  </a:cubicBezTo>
                  <a:cubicBezTo>
                    <a:pt x="529" y="928"/>
                    <a:pt x="531" y="926"/>
                    <a:pt x="530" y="92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530" y="927"/>
                    <a:pt x="533" y="929"/>
                    <a:pt x="533" y="926"/>
                  </a:cubicBezTo>
                  <a:cubicBezTo>
                    <a:pt x="535" y="924"/>
                    <a:pt x="535" y="924"/>
                    <a:pt x="535" y="924"/>
                  </a:cubicBezTo>
                  <a:cubicBezTo>
                    <a:pt x="529" y="924"/>
                    <a:pt x="529" y="924"/>
                    <a:pt x="529" y="924"/>
                  </a:cubicBezTo>
                  <a:cubicBezTo>
                    <a:pt x="527" y="925"/>
                    <a:pt x="527" y="925"/>
                    <a:pt x="527" y="925"/>
                  </a:cubicBezTo>
                  <a:cubicBezTo>
                    <a:pt x="530" y="925"/>
                    <a:pt x="519" y="931"/>
                    <a:pt x="532" y="925"/>
                  </a:cubicBezTo>
                  <a:cubicBezTo>
                    <a:pt x="526" y="925"/>
                    <a:pt x="536" y="936"/>
                    <a:pt x="523" y="927"/>
                  </a:cubicBezTo>
                  <a:cubicBezTo>
                    <a:pt x="522" y="926"/>
                    <a:pt x="522" y="926"/>
                    <a:pt x="522" y="926"/>
                  </a:cubicBezTo>
                  <a:cubicBezTo>
                    <a:pt x="521" y="927"/>
                    <a:pt x="521" y="927"/>
                    <a:pt x="521" y="927"/>
                  </a:cubicBezTo>
                  <a:cubicBezTo>
                    <a:pt x="520" y="927"/>
                    <a:pt x="517" y="935"/>
                    <a:pt x="515" y="927"/>
                  </a:cubicBezTo>
                  <a:cubicBezTo>
                    <a:pt x="514" y="927"/>
                    <a:pt x="514" y="927"/>
                    <a:pt x="514" y="927"/>
                  </a:cubicBezTo>
                  <a:cubicBezTo>
                    <a:pt x="514" y="929"/>
                    <a:pt x="514" y="929"/>
                    <a:pt x="514" y="929"/>
                  </a:cubicBezTo>
                  <a:cubicBezTo>
                    <a:pt x="516" y="930"/>
                    <a:pt x="516" y="930"/>
                    <a:pt x="516" y="930"/>
                  </a:cubicBezTo>
                  <a:cubicBezTo>
                    <a:pt x="513" y="931"/>
                    <a:pt x="513" y="931"/>
                    <a:pt x="513" y="931"/>
                  </a:cubicBezTo>
                  <a:cubicBezTo>
                    <a:pt x="512" y="928"/>
                    <a:pt x="512" y="928"/>
                    <a:pt x="512" y="928"/>
                  </a:cubicBezTo>
                  <a:cubicBezTo>
                    <a:pt x="508" y="928"/>
                    <a:pt x="508" y="928"/>
                    <a:pt x="508" y="928"/>
                  </a:cubicBezTo>
                  <a:cubicBezTo>
                    <a:pt x="511" y="927"/>
                    <a:pt x="511" y="927"/>
                    <a:pt x="511" y="927"/>
                  </a:cubicBezTo>
                  <a:cubicBezTo>
                    <a:pt x="510" y="925"/>
                    <a:pt x="510" y="925"/>
                    <a:pt x="510" y="925"/>
                  </a:cubicBezTo>
                  <a:cubicBezTo>
                    <a:pt x="511" y="921"/>
                    <a:pt x="511" y="921"/>
                    <a:pt x="511" y="921"/>
                  </a:cubicBezTo>
                  <a:cubicBezTo>
                    <a:pt x="516" y="921"/>
                    <a:pt x="516" y="921"/>
                    <a:pt x="516" y="921"/>
                  </a:cubicBezTo>
                  <a:cubicBezTo>
                    <a:pt x="518" y="920"/>
                    <a:pt x="518" y="920"/>
                    <a:pt x="518" y="920"/>
                  </a:cubicBezTo>
                  <a:cubicBezTo>
                    <a:pt x="521" y="920"/>
                    <a:pt x="521" y="920"/>
                    <a:pt x="521" y="920"/>
                  </a:cubicBezTo>
                  <a:cubicBezTo>
                    <a:pt x="526" y="919"/>
                    <a:pt x="526" y="919"/>
                    <a:pt x="526" y="919"/>
                  </a:cubicBezTo>
                  <a:cubicBezTo>
                    <a:pt x="526" y="918"/>
                    <a:pt x="526" y="918"/>
                    <a:pt x="526" y="918"/>
                  </a:cubicBezTo>
                  <a:cubicBezTo>
                    <a:pt x="526" y="917"/>
                    <a:pt x="528" y="914"/>
                    <a:pt x="530" y="919"/>
                  </a:cubicBezTo>
                  <a:cubicBezTo>
                    <a:pt x="527" y="920"/>
                    <a:pt x="533" y="912"/>
                    <a:pt x="528" y="922"/>
                  </a:cubicBezTo>
                  <a:cubicBezTo>
                    <a:pt x="527" y="920"/>
                    <a:pt x="538" y="916"/>
                    <a:pt x="521" y="923"/>
                  </a:cubicBezTo>
                  <a:cubicBezTo>
                    <a:pt x="521" y="923"/>
                    <a:pt x="521" y="923"/>
                    <a:pt x="521" y="923"/>
                  </a:cubicBezTo>
                  <a:cubicBezTo>
                    <a:pt x="516" y="925"/>
                    <a:pt x="516" y="925"/>
                    <a:pt x="516" y="925"/>
                  </a:cubicBezTo>
                  <a:cubicBezTo>
                    <a:pt x="518" y="926"/>
                    <a:pt x="518" y="926"/>
                    <a:pt x="518" y="926"/>
                  </a:cubicBezTo>
                  <a:cubicBezTo>
                    <a:pt x="526" y="925"/>
                    <a:pt x="526" y="925"/>
                    <a:pt x="526" y="925"/>
                  </a:cubicBezTo>
                  <a:cubicBezTo>
                    <a:pt x="527" y="923"/>
                    <a:pt x="527" y="923"/>
                    <a:pt x="527" y="923"/>
                  </a:cubicBezTo>
                  <a:cubicBezTo>
                    <a:pt x="532" y="922"/>
                    <a:pt x="532" y="922"/>
                    <a:pt x="532" y="922"/>
                  </a:cubicBezTo>
                  <a:cubicBezTo>
                    <a:pt x="531" y="920"/>
                    <a:pt x="531" y="920"/>
                    <a:pt x="531" y="920"/>
                  </a:cubicBezTo>
                  <a:cubicBezTo>
                    <a:pt x="535" y="920"/>
                    <a:pt x="535" y="920"/>
                    <a:pt x="535" y="920"/>
                  </a:cubicBezTo>
                  <a:cubicBezTo>
                    <a:pt x="535" y="922"/>
                    <a:pt x="535" y="922"/>
                    <a:pt x="535" y="922"/>
                  </a:cubicBezTo>
                  <a:cubicBezTo>
                    <a:pt x="538" y="922"/>
                    <a:pt x="538" y="922"/>
                    <a:pt x="538" y="922"/>
                  </a:cubicBezTo>
                  <a:cubicBezTo>
                    <a:pt x="539" y="920"/>
                    <a:pt x="539" y="920"/>
                    <a:pt x="539" y="920"/>
                  </a:cubicBezTo>
                  <a:cubicBezTo>
                    <a:pt x="552" y="918"/>
                    <a:pt x="552" y="918"/>
                    <a:pt x="552" y="918"/>
                  </a:cubicBezTo>
                  <a:cubicBezTo>
                    <a:pt x="551" y="916"/>
                    <a:pt x="551" y="916"/>
                    <a:pt x="551" y="916"/>
                  </a:cubicBezTo>
                  <a:cubicBezTo>
                    <a:pt x="547" y="916"/>
                    <a:pt x="547" y="916"/>
                    <a:pt x="547" y="916"/>
                  </a:cubicBezTo>
                  <a:cubicBezTo>
                    <a:pt x="548" y="916"/>
                    <a:pt x="548" y="916"/>
                    <a:pt x="548" y="916"/>
                  </a:cubicBezTo>
                  <a:cubicBezTo>
                    <a:pt x="544" y="916"/>
                    <a:pt x="544" y="916"/>
                    <a:pt x="544" y="916"/>
                  </a:cubicBezTo>
                  <a:cubicBezTo>
                    <a:pt x="542" y="914"/>
                    <a:pt x="542" y="914"/>
                    <a:pt x="542" y="914"/>
                  </a:cubicBezTo>
                  <a:cubicBezTo>
                    <a:pt x="536" y="916"/>
                    <a:pt x="536" y="916"/>
                    <a:pt x="536" y="916"/>
                  </a:cubicBezTo>
                  <a:cubicBezTo>
                    <a:pt x="535" y="915"/>
                    <a:pt x="535" y="915"/>
                    <a:pt x="535" y="915"/>
                  </a:cubicBezTo>
                  <a:cubicBezTo>
                    <a:pt x="531" y="917"/>
                    <a:pt x="531" y="917"/>
                    <a:pt x="531" y="917"/>
                  </a:cubicBezTo>
                  <a:cubicBezTo>
                    <a:pt x="528" y="915"/>
                    <a:pt x="528" y="915"/>
                    <a:pt x="528" y="915"/>
                  </a:cubicBezTo>
                  <a:cubicBezTo>
                    <a:pt x="529" y="912"/>
                    <a:pt x="529" y="912"/>
                    <a:pt x="529" y="912"/>
                  </a:cubicBezTo>
                  <a:cubicBezTo>
                    <a:pt x="536" y="913"/>
                    <a:pt x="536" y="913"/>
                    <a:pt x="536" y="913"/>
                  </a:cubicBezTo>
                  <a:cubicBezTo>
                    <a:pt x="536" y="911"/>
                    <a:pt x="536" y="911"/>
                    <a:pt x="536" y="911"/>
                  </a:cubicBezTo>
                  <a:cubicBezTo>
                    <a:pt x="541" y="910"/>
                    <a:pt x="541" y="910"/>
                    <a:pt x="541" y="910"/>
                  </a:cubicBezTo>
                  <a:cubicBezTo>
                    <a:pt x="542" y="910"/>
                    <a:pt x="536" y="910"/>
                    <a:pt x="544" y="913"/>
                  </a:cubicBezTo>
                  <a:cubicBezTo>
                    <a:pt x="549" y="910"/>
                    <a:pt x="549" y="910"/>
                    <a:pt x="549" y="910"/>
                  </a:cubicBezTo>
                  <a:cubicBezTo>
                    <a:pt x="553" y="911"/>
                    <a:pt x="553" y="911"/>
                    <a:pt x="553" y="911"/>
                  </a:cubicBezTo>
                  <a:cubicBezTo>
                    <a:pt x="557" y="909"/>
                    <a:pt x="557" y="909"/>
                    <a:pt x="557" y="909"/>
                  </a:cubicBezTo>
                  <a:cubicBezTo>
                    <a:pt x="581" y="906"/>
                    <a:pt x="581" y="906"/>
                    <a:pt x="581" y="906"/>
                  </a:cubicBezTo>
                  <a:cubicBezTo>
                    <a:pt x="585" y="906"/>
                    <a:pt x="585" y="906"/>
                    <a:pt x="585" y="906"/>
                  </a:cubicBezTo>
                  <a:cubicBezTo>
                    <a:pt x="589" y="904"/>
                    <a:pt x="589" y="904"/>
                    <a:pt x="589" y="904"/>
                  </a:cubicBezTo>
                  <a:cubicBezTo>
                    <a:pt x="584" y="902"/>
                    <a:pt x="583" y="906"/>
                    <a:pt x="570" y="906"/>
                  </a:cubicBezTo>
                  <a:cubicBezTo>
                    <a:pt x="569" y="903"/>
                    <a:pt x="569" y="903"/>
                    <a:pt x="569" y="903"/>
                  </a:cubicBezTo>
                  <a:cubicBezTo>
                    <a:pt x="568" y="905"/>
                    <a:pt x="568" y="905"/>
                    <a:pt x="568" y="905"/>
                  </a:cubicBezTo>
                  <a:cubicBezTo>
                    <a:pt x="568" y="901"/>
                    <a:pt x="568" y="901"/>
                    <a:pt x="568" y="901"/>
                  </a:cubicBezTo>
                  <a:cubicBezTo>
                    <a:pt x="571" y="899"/>
                    <a:pt x="571" y="899"/>
                    <a:pt x="571" y="899"/>
                  </a:cubicBezTo>
                  <a:cubicBezTo>
                    <a:pt x="571" y="901"/>
                    <a:pt x="571" y="901"/>
                    <a:pt x="571" y="901"/>
                  </a:cubicBezTo>
                  <a:cubicBezTo>
                    <a:pt x="573" y="901"/>
                    <a:pt x="573" y="901"/>
                    <a:pt x="573" y="901"/>
                  </a:cubicBezTo>
                  <a:cubicBezTo>
                    <a:pt x="570" y="903"/>
                    <a:pt x="570" y="903"/>
                    <a:pt x="570" y="903"/>
                  </a:cubicBezTo>
                  <a:cubicBezTo>
                    <a:pt x="588" y="903"/>
                    <a:pt x="517" y="919"/>
                    <a:pt x="599" y="901"/>
                  </a:cubicBezTo>
                  <a:cubicBezTo>
                    <a:pt x="607" y="897"/>
                    <a:pt x="607" y="897"/>
                    <a:pt x="607" y="897"/>
                  </a:cubicBezTo>
                  <a:cubicBezTo>
                    <a:pt x="614" y="896"/>
                    <a:pt x="614" y="896"/>
                    <a:pt x="614" y="896"/>
                  </a:cubicBezTo>
                  <a:cubicBezTo>
                    <a:pt x="614" y="894"/>
                    <a:pt x="614" y="894"/>
                    <a:pt x="614" y="894"/>
                  </a:cubicBezTo>
                  <a:cubicBezTo>
                    <a:pt x="615" y="894"/>
                    <a:pt x="615" y="894"/>
                    <a:pt x="615" y="894"/>
                  </a:cubicBezTo>
                  <a:cubicBezTo>
                    <a:pt x="615" y="895"/>
                    <a:pt x="614" y="895"/>
                    <a:pt x="615" y="895"/>
                  </a:cubicBezTo>
                  <a:cubicBezTo>
                    <a:pt x="617" y="897"/>
                    <a:pt x="617" y="897"/>
                    <a:pt x="617" y="897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17" y="894"/>
                    <a:pt x="613" y="901"/>
                    <a:pt x="618" y="893"/>
                  </a:cubicBezTo>
                  <a:cubicBezTo>
                    <a:pt x="622" y="890"/>
                    <a:pt x="622" y="890"/>
                    <a:pt x="622" y="890"/>
                  </a:cubicBezTo>
                  <a:cubicBezTo>
                    <a:pt x="631" y="888"/>
                    <a:pt x="631" y="888"/>
                    <a:pt x="631" y="888"/>
                  </a:cubicBezTo>
                  <a:cubicBezTo>
                    <a:pt x="638" y="887"/>
                    <a:pt x="638" y="887"/>
                    <a:pt x="638" y="887"/>
                  </a:cubicBezTo>
                  <a:cubicBezTo>
                    <a:pt x="639" y="886"/>
                    <a:pt x="639" y="886"/>
                    <a:pt x="639" y="886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632" y="883"/>
                    <a:pt x="632" y="883"/>
                    <a:pt x="632" y="883"/>
                  </a:cubicBezTo>
                  <a:cubicBezTo>
                    <a:pt x="628" y="881"/>
                    <a:pt x="628" y="881"/>
                    <a:pt x="628" y="881"/>
                  </a:cubicBezTo>
                  <a:cubicBezTo>
                    <a:pt x="623" y="884"/>
                    <a:pt x="623" y="884"/>
                    <a:pt x="623" y="884"/>
                  </a:cubicBezTo>
                  <a:cubicBezTo>
                    <a:pt x="624" y="884"/>
                    <a:pt x="626" y="883"/>
                    <a:pt x="627" y="885"/>
                  </a:cubicBezTo>
                  <a:cubicBezTo>
                    <a:pt x="623" y="888"/>
                    <a:pt x="623" y="888"/>
                    <a:pt x="623" y="888"/>
                  </a:cubicBezTo>
                  <a:cubicBezTo>
                    <a:pt x="621" y="888"/>
                    <a:pt x="635" y="886"/>
                    <a:pt x="618" y="888"/>
                  </a:cubicBezTo>
                  <a:cubicBezTo>
                    <a:pt x="617" y="889"/>
                    <a:pt x="617" y="889"/>
                    <a:pt x="617" y="889"/>
                  </a:cubicBezTo>
                  <a:cubicBezTo>
                    <a:pt x="619" y="887"/>
                    <a:pt x="619" y="887"/>
                    <a:pt x="619" y="887"/>
                  </a:cubicBezTo>
                  <a:cubicBezTo>
                    <a:pt x="620" y="888"/>
                    <a:pt x="622" y="888"/>
                    <a:pt x="623" y="887"/>
                  </a:cubicBezTo>
                  <a:cubicBezTo>
                    <a:pt x="621" y="883"/>
                    <a:pt x="621" y="883"/>
                    <a:pt x="621" y="883"/>
                  </a:cubicBezTo>
                  <a:cubicBezTo>
                    <a:pt x="620" y="884"/>
                    <a:pt x="627" y="882"/>
                    <a:pt x="618" y="884"/>
                  </a:cubicBezTo>
                  <a:cubicBezTo>
                    <a:pt x="618" y="885"/>
                    <a:pt x="618" y="885"/>
                    <a:pt x="618" y="885"/>
                  </a:cubicBezTo>
                  <a:cubicBezTo>
                    <a:pt x="615" y="882"/>
                    <a:pt x="615" y="882"/>
                    <a:pt x="615" y="882"/>
                  </a:cubicBezTo>
                  <a:cubicBezTo>
                    <a:pt x="619" y="882"/>
                    <a:pt x="622" y="880"/>
                    <a:pt x="626" y="879"/>
                  </a:cubicBezTo>
                  <a:cubicBezTo>
                    <a:pt x="629" y="880"/>
                    <a:pt x="629" y="880"/>
                    <a:pt x="629" y="880"/>
                  </a:cubicBezTo>
                  <a:cubicBezTo>
                    <a:pt x="632" y="879"/>
                    <a:pt x="635" y="879"/>
                    <a:pt x="637" y="880"/>
                  </a:cubicBezTo>
                  <a:cubicBezTo>
                    <a:pt x="639" y="877"/>
                    <a:pt x="639" y="877"/>
                    <a:pt x="639" y="877"/>
                  </a:cubicBezTo>
                  <a:cubicBezTo>
                    <a:pt x="640" y="876"/>
                    <a:pt x="640" y="876"/>
                    <a:pt x="640" y="876"/>
                  </a:cubicBezTo>
                  <a:cubicBezTo>
                    <a:pt x="642" y="878"/>
                    <a:pt x="642" y="878"/>
                    <a:pt x="642" y="878"/>
                  </a:cubicBezTo>
                  <a:cubicBezTo>
                    <a:pt x="646" y="877"/>
                    <a:pt x="646" y="877"/>
                    <a:pt x="646" y="877"/>
                  </a:cubicBezTo>
                  <a:cubicBezTo>
                    <a:pt x="649" y="880"/>
                    <a:pt x="649" y="880"/>
                    <a:pt x="649" y="880"/>
                  </a:cubicBezTo>
                  <a:cubicBezTo>
                    <a:pt x="651" y="879"/>
                    <a:pt x="651" y="879"/>
                    <a:pt x="651" y="879"/>
                  </a:cubicBezTo>
                  <a:cubicBezTo>
                    <a:pt x="650" y="877"/>
                    <a:pt x="650" y="877"/>
                    <a:pt x="650" y="877"/>
                  </a:cubicBezTo>
                  <a:cubicBezTo>
                    <a:pt x="656" y="873"/>
                    <a:pt x="656" y="873"/>
                    <a:pt x="656" y="873"/>
                  </a:cubicBezTo>
                  <a:cubicBezTo>
                    <a:pt x="646" y="873"/>
                    <a:pt x="646" y="873"/>
                    <a:pt x="646" y="873"/>
                  </a:cubicBezTo>
                  <a:cubicBezTo>
                    <a:pt x="641" y="875"/>
                    <a:pt x="641" y="875"/>
                    <a:pt x="641" y="875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40" y="873"/>
                    <a:pt x="640" y="873"/>
                    <a:pt x="640" y="873"/>
                  </a:cubicBezTo>
                  <a:cubicBezTo>
                    <a:pt x="634" y="871"/>
                    <a:pt x="634" y="871"/>
                    <a:pt x="634" y="871"/>
                  </a:cubicBezTo>
                  <a:cubicBezTo>
                    <a:pt x="624" y="873"/>
                    <a:pt x="624" y="873"/>
                    <a:pt x="624" y="873"/>
                  </a:cubicBezTo>
                  <a:cubicBezTo>
                    <a:pt x="623" y="875"/>
                    <a:pt x="623" y="875"/>
                    <a:pt x="623" y="875"/>
                  </a:cubicBezTo>
                  <a:cubicBezTo>
                    <a:pt x="627" y="875"/>
                    <a:pt x="627" y="875"/>
                    <a:pt x="627" y="875"/>
                  </a:cubicBezTo>
                  <a:cubicBezTo>
                    <a:pt x="622" y="877"/>
                    <a:pt x="622" y="877"/>
                    <a:pt x="622" y="877"/>
                  </a:cubicBezTo>
                  <a:cubicBezTo>
                    <a:pt x="619" y="877"/>
                    <a:pt x="643" y="872"/>
                    <a:pt x="613" y="878"/>
                  </a:cubicBezTo>
                  <a:cubicBezTo>
                    <a:pt x="611" y="877"/>
                    <a:pt x="611" y="877"/>
                    <a:pt x="611" y="877"/>
                  </a:cubicBezTo>
                  <a:cubicBezTo>
                    <a:pt x="609" y="878"/>
                    <a:pt x="609" y="878"/>
                    <a:pt x="609" y="878"/>
                  </a:cubicBezTo>
                  <a:cubicBezTo>
                    <a:pt x="596" y="880"/>
                    <a:pt x="596" y="880"/>
                    <a:pt x="596" y="880"/>
                  </a:cubicBezTo>
                  <a:cubicBezTo>
                    <a:pt x="595" y="879"/>
                    <a:pt x="595" y="879"/>
                    <a:pt x="595" y="879"/>
                  </a:cubicBezTo>
                  <a:cubicBezTo>
                    <a:pt x="590" y="882"/>
                    <a:pt x="590" y="882"/>
                    <a:pt x="590" y="882"/>
                  </a:cubicBezTo>
                  <a:cubicBezTo>
                    <a:pt x="588" y="881"/>
                    <a:pt x="588" y="881"/>
                    <a:pt x="588" y="881"/>
                  </a:cubicBezTo>
                  <a:cubicBezTo>
                    <a:pt x="569" y="884"/>
                    <a:pt x="569" y="884"/>
                    <a:pt x="569" y="884"/>
                  </a:cubicBezTo>
                  <a:cubicBezTo>
                    <a:pt x="568" y="886"/>
                    <a:pt x="568" y="886"/>
                    <a:pt x="568" y="886"/>
                  </a:cubicBezTo>
                  <a:cubicBezTo>
                    <a:pt x="568" y="887"/>
                    <a:pt x="570" y="883"/>
                    <a:pt x="569" y="888"/>
                  </a:cubicBezTo>
                  <a:cubicBezTo>
                    <a:pt x="571" y="886"/>
                    <a:pt x="571" y="886"/>
                    <a:pt x="571" y="886"/>
                  </a:cubicBezTo>
                  <a:cubicBezTo>
                    <a:pt x="578" y="887"/>
                    <a:pt x="575" y="882"/>
                    <a:pt x="583" y="887"/>
                  </a:cubicBezTo>
                  <a:cubicBezTo>
                    <a:pt x="583" y="888"/>
                    <a:pt x="583" y="888"/>
                    <a:pt x="583" y="888"/>
                  </a:cubicBezTo>
                  <a:cubicBezTo>
                    <a:pt x="579" y="887"/>
                    <a:pt x="579" y="887"/>
                    <a:pt x="579" y="887"/>
                  </a:cubicBezTo>
                  <a:cubicBezTo>
                    <a:pt x="576" y="891"/>
                    <a:pt x="576" y="891"/>
                    <a:pt x="576" y="891"/>
                  </a:cubicBezTo>
                  <a:cubicBezTo>
                    <a:pt x="578" y="892"/>
                    <a:pt x="578" y="892"/>
                    <a:pt x="578" y="892"/>
                  </a:cubicBezTo>
                  <a:cubicBezTo>
                    <a:pt x="572" y="891"/>
                    <a:pt x="572" y="891"/>
                    <a:pt x="572" y="891"/>
                  </a:cubicBezTo>
                  <a:cubicBezTo>
                    <a:pt x="569" y="891"/>
                    <a:pt x="569" y="891"/>
                    <a:pt x="569" y="891"/>
                  </a:cubicBezTo>
                  <a:cubicBezTo>
                    <a:pt x="567" y="886"/>
                    <a:pt x="567" y="886"/>
                    <a:pt x="567" y="886"/>
                  </a:cubicBezTo>
                  <a:cubicBezTo>
                    <a:pt x="566" y="886"/>
                    <a:pt x="564" y="884"/>
                    <a:pt x="563" y="888"/>
                  </a:cubicBezTo>
                  <a:cubicBezTo>
                    <a:pt x="565" y="890"/>
                    <a:pt x="565" y="890"/>
                    <a:pt x="565" y="890"/>
                  </a:cubicBezTo>
                  <a:cubicBezTo>
                    <a:pt x="559" y="891"/>
                    <a:pt x="559" y="891"/>
                    <a:pt x="559" y="891"/>
                  </a:cubicBezTo>
                  <a:cubicBezTo>
                    <a:pt x="556" y="895"/>
                    <a:pt x="556" y="895"/>
                    <a:pt x="556" y="895"/>
                  </a:cubicBezTo>
                  <a:cubicBezTo>
                    <a:pt x="554" y="894"/>
                    <a:pt x="554" y="894"/>
                    <a:pt x="554" y="894"/>
                  </a:cubicBezTo>
                  <a:cubicBezTo>
                    <a:pt x="552" y="896"/>
                    <a:pt x="552" y="896"/>
                    <a:pt x="552" y="896"/>
                  </a:cubicBezTo>
                  <a:cubicBezTo>
                    <a:pt x="551" y="893"/>
                    <a:pt x="551" y="893"/>
                    <a:pt x="551" y="893"/>
                  </a:cubicBezTo>
                  <a:cubicBezTo>
                    <a:pt x="550" y="892"/>
                    <a:pt x="548" y="896"/>
                    <a:pt x="548" y="892"/>
                  </a:cubicBezTo>
                  <a:cubicBezTo>
                    <a:pt x="544" y="894"/>
                    <a:pt x="544" y="894"/>
                    <a:pt x="544" y="894"/>
                  </a:cubicBezTo>
                  <a:cubicBezTo>
                    <a:pt x="544" y="899"/>
                    <a:pt x="540" y="890"/>
                    <a:pt x="541" y="898"/>
                  </a:cubicBezTo>
                  <a:cubicBezTo>
                    <a:pt x="538" y="895"/>
                    <a:pt x="538" y="895"/>
                    <a:pt x="538" y="895"/>
                  </a:cubicBezTo>
                  <a:cubicBezTo>
                    <a:pt x="536" y="896"/>
                    <a:pt x="536" y="896"/>
                    <a:pt x="536" y="896"/>
                  </a:cubicBezTo>
                  <a:cubicBezTo>
                    <a:pt x="537" y="899"/>
                    <a:pt x="529" y="894"/>
                    <a:pt x="539" y="898"/>
                  </a:cubicBezTo>
                  <a:cubicBezTo>
                    <a:pt x="534" y="898"/>
                    <a:pt x="534" y="898"/>
                    <a:pt x="534" y="898"/>
                  </a:cubicBezTo>
                  <a:cubicBezTo>
                    <a:pt x="534" y="896"/>
                    <a:pt x="534" y="896"/>
                    <a:pt x="534" y="896"/>
                  </a:cubicBezTo>
                  <a:cubicBezTo>
                    <a:pt x="543" y="893"/>
                    <a:pt x="543" y="893"/>
                    <a:pt x="543" y="893"/>
                  </a:cubicBezTo>
                  <a:cubicBezTo>
                    <a:pt x="542" y="891"/>
                    <a:pt x="542" y="891"/>
                    <a:pt x="542" y="891"/>
                  </a:cubicBezTo>
                  <a:cubicBezTo>
                    <a:pt x="541" y="890"/>
                    <a:pt x="541" y="890"/>
                    <a:pt x="541" y="890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26" y="895"/>
                    <a:pt x="526" y="895"/>
                    <a:pt x="526" y="895"/>
                  </a:cubicBezTo>
                  <a:cubicBezTo>
                    <a:pt x="522" y="897"/>
                    <a:pt x="522" y="897"/>
                    <a:pt x="522" y="897"/>
                  </a:cubicBezTo>
                  <a:cubicBezTo>
                    <a:pt x="526" y="900"/>
                    <a:pt x="526" y="900"/>
                    <a:pt x="526" y="900"/>
                  </a:cubicBezTo>
                  <a:cubicBezTo>
                    <a:pt x="528" y="898"/>
                    <a:pt x="528" y="898"/>
                    <a:pt x="528" y="898"/>
                  </a:cubicBezTo>
                  <a:cubicBezTo>
                    <a:pt x="533" y="898"/>
                    <a:pt x="533" y="898"/>
                    <a:pt x="533" y="898"/>
                  </a:cubicBezTo>
                  <a:cubicBezTo>
                    <a:pt x="526" y="902"/>
                    <a:pt x="526" y="902"/>
                    <a:pt x="526" y="902"/>
                  </a:cubicBezTo>
                  <a:cubicBezTo>
                    <a:pt x="520" y="902"/>
                    <a:pt x="520" y="902"/>
                    <a:pt x="520" y="902"/>
                  </a:cubicBezTo>
                  <a:cubicBezTo>
                    <a:pt x="515" y="901"/>
                    <a:pt x="515" y="901"/>
                    <a:pt x="515" y="901"/>
                  </a:cubicBezTo>
                  <a:cubicBezTo>
                    <a:pt x="510" y="903"/>
                    <a:pt x="510" y="903"/>
                    <a:pt x="510" y="903"/>
                  </a:cubicBezTo>
                  <a:cubicBezTo>
                    <a:pt x="506" y="902"/>
                    <a:pt x="506" y="902"/>
                    <a:pt x="506" y="902"/>
                  </a:cubicBezTo>
                  <a:cubicBezTo>
                    <a:pt x="482" y="906"/>
                    <a:pt x="482" y="906"/>
                    <a:pt x="482" y="906"/>
                  </a:cubicBezTo>
                  <a:cubicBezTo>
                    <a:pt x="479" y="908"/>
                    <a:pt x="474" y="906"/>
                    <a:pt x="472" y="910"/>
                  </a:cubicBezTo>
                  <a:cubicBezTo>
                    <a:pt x="474" y="911"/>
                    <a:pt x="474" y="911"/>
                    <a:pt x="474" y="911"/>
                  </a:cubicBezTo>
                  <a:cubicBezTo>
                    <a:pt x="480" y="909"/>
                    <a:pt x="480" y="909"/>
                    <a:pt x="480" y="909"/>
                  </a:cubicBezTo>
                  <a:cubicBezTo>
                    <a:pt x="485" y="909"/>
                    <a:pt x="485" y="909"/>
                    <a:pt x="485" y="909"/>
                  </a:cubicBezTo>
                  <a:cubicBezTo>
                    <a:pt x="484" y="909"/>
                    <a:pt x="487" y="909"/>
                    <a:pt x="484" y="910"/>
                  </a:cubicBezTo>
                  <a:cubicBezTo>
                    <a:pt x="484" y="911"/>
                    <a:pt x="484" y="911"/>
                    <a:pt x="484" y="911"/>
                  </a:cubicBezTo>
                  <a:cubicBezTo>
                    <a:pt x="506" y="909"/>
                    <a:pt x="506" y="909"/>
                    <a:pt x="506" y="909"/>
                  </a:cubicBezTo>
                  <a:cubicBezTo>
                    <a:pt x="513" y="909"/>
                    <a:pt x="513" y="909"/>
                    <a:pt x="513" y="909"/>
                  </a:cubicBezTo>
                  <a:cubicBezTo>
                    <a:pt x="515" y="912"/>
                    <a:pt x="515" y="912"/>
                    <a:pt x="515" y="912"/>
                  </a:cubicBezTo>
                  <a:cubicBezTo>
                    <a:pt x="511" y="912"/>
                    <a:pt x="511" y="912"/>
                    <a:pt x="511" y="912"/>
                  </a:cubicBezTo>
                  <a:cubicBezTo>
                    <a:pt x="504" y="910"/>
                    <a:pt x="504" y="910"/>
                    <a:pt x="504" y="910"/>
                  </a:cubicBezTo>
                  <a:cubicBezTo>
                    <a:pt x="488" y="912"/>
                    <a:pt x="488" y="912"/>
                    <a:pt x="488" y="912"/>
                  </a:cubicBezTo>
                  <a:cubicBezTo>
                    <a:pt x="487" y="911"/>
                    <a:pt x="487" y="911"/>
                    <a:pt x="487" y="911"/>
                  </a:cubicBezTo>
                  <a:cubicBezTo>
                    <a:pt x="468" y="913"/>
                    <a:pt x="468" y="913"/>
                    <a:pt x="468" y="913"/>
                  </a:cubicBezTo>
                  <a:cubicBezTo>
                    <a:pt x="462" y="912"/>
                    <a:pt x="462" y="912"/>
                    <a:pt x="462" y="912"/>
                  </a:cubicBezTo>
                  <a:cubicBezTo>
                    <a:pt x="457" y="913"/>
                    <a:pt x="457" y="913"/>
                    <a:pt x="457" y="913"/>
                  </a:cubicBezTo>
                  <a:cubicBezTo>
                    <a:pt x="456" y="915"/>
                    <a:pt x="456" y="915"/>
                    <a:pt x="456" y="915"/>
                  </a:cubicBezTo>
                  <a:cubicBezTo>
                    <a:pt x="452" y="914"/>
                    <a:pt x="452" y="914"/>
                    <a:pt x="452" y="914"/>
                  </a:cubicBezTo>
                  <a:cubicBezTo>
                    <a:pt x="446" y="915"/>
                    <a:pt x="446" y="915"/>
                    <a:pt x="446" y="915"/>
                  </a:cubicBezTo>
                  <a:cubicBezTo>
                    <a:pt x="443" y="918"/>
                    <a:pt x="438" y="919"/>
                    <a:pt x="431" y="919"/>
                  </a:cubicBezTo>
                  <a:cubicBezTo>
                    <a:pt x="431" y="920"/>
                    <a:pt x="431" y="920"/>
                    <a:pt x="431" y="920"/>
                  </a:cubicBezTo>
                  <a:cubicBezTo>
                    <a:pt x="438" y="920"/>
                    <a:pt x="438" y="920"/>
                    <a:pt x="438" y="920"/>
                  </a:cubicBezTo>
                  <a:cubicBezTo>
                    <a:pt x="439" y="918"/>
                    <a:pt x="439" y="918"/>
                    <a:pt x="439" y="918"/>
                  </a:cubicBezTo>
                  <a:cubicBezTo>
                    <a:pt x="443" y="918"/>
                    <a:pt x="443" y="918"/>
                    <a:pt x="443" y="918"/>
                  </a:cubicBezTo>
                  <a:cubicBezTo>
                    <a:pt x="443" y="920"/>
                    <a:pt x="451" y="914"/>
                    <a:pt x="438" y="920"/>
                  </a:cubicBezTo>
                  <a:cubicBezTo>
                    <a:pt x="448" y="919"/>
                    <a:pt x="448" y="919"/>
                    <a:pt x="448" y="919"/>
                  </a:cubicBezTo>
                  <a:cubicBezTo>
                    <a:pt x="452" y="921"/>
                    <a:pt x="452" y="921"/>
                    <a:pt x="452" y="921"/>
                  </a:cubicBezTo>
                  <a:cubicBezTo>
                    <a:pt x="456" y="920"/>
                    <a:pt x="456" y="920"/>
                    <a:pt x="456" y="920"/>
                  </a:cubicBezTo>
                  <a:cubicBezTo>
                    <a:pt x="456" y="921"/>
                    <a:pt x="456" y="921"/>
                    <a:pt x="456" y="921"/>
                  </a:cubicBezTo>
                  <a:cubicBezTo>
                    <a:pt x="461" y="921"/>
                    <a:pt x="461" y="921"/>
                    <a:pt x="461" y="921"/>
                  </a:cubicBezTo>
                  <a:cubicBezTo>
                    <a:pt x="468" y="928"/>
                    <a:pt x="453" y="917"/>
                    <a:pt x="473" y="921"/>
                  </a:cubicBezTo>
                  <a:cubicBezTo>
                    <a:pt x="481" y="919"/>
                    <a:pt x="481" y="919"/>
                    <a:pt x="481" y="919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2" y="922"/>
                    <a:pt x="482" y="922"/>
                    <a:pt x="482" y="922"/>
                  </a:cubicBezTo>
                  <a:cubicBezTo>
                    <a:pt x="486" y="921"/>
                    <a:pt x="489" y="922"/>
                    <a:pt x="492" y="921"/>
                  </a:cubicBezTo>
                  <a:cubicBezTo>
                    <a:pt x="489" y="923"/>
                    <a:pt x="489" y="923"/>
                    <a:pt x="489" y="923"/>
                  </a:cubicBezTo>
                  <a:cubicBezTo>
                    <a:pt x="491" y="924"/>
                    <a:pt x="491" y="924"/>
                    <a:pt x="491" y="924"/>
                  </a:cubicBezTo>
                  <a:cubicBezTo>
                    <a:pt x="493" y="924"/>
                    <a:pt x="493" y="925"/>
                    <a:pt x="494" y="921"/>
                  </a:cubicBezTo>
                  <a:cubicBezTo>
                    <a:pt x="496" y="923"/>
                    <a:pt x="496" y="923"/>
                    <a:pt x="496" y="923"/>
                  </a:cubicBezTo>
                  <a:cubicBezTo>
                    <a:pt x="496" y="921"/>
                    <a:pt x="496" y="921"/>
                    <a:pt x="496" y="921"/>
                  </a:cubicBezTo>
                  <a:cubicBezTo>
                    <a:pt x="498" y="922"/>
                    <a:pt x="498" y="922"/>
                    <a:pt x="498" y="922"/>
                  </a:cubicBezTo>
                  <a:cubicBezTo>
                    <a:pt x="501" y="922"/>
                    <a:pt x="506" y="918"/>
                    <a:pt x="508" y="921"/>
                  </a:cubicBezTo>
                  <a:cubicBezTo>
                    <a:pt x="506" y="922"/>
                    <a:pt x="506" y="922"/>
                    <a:pt x="506" y="922"/>
                  </a:cubicBezTo>
                  <a:cubicBezTo>
                    <a:pt x="505" y="923"/>
                    <a:pt x="513" y="916"/>
                    <a:pt x="504" y="925"/>
                  </a:cubicBezTo>
                  <a:cubicBezTo>
                    <a:pt x="503" y="924"/>
                    <a:pt x="503" y="924"/>
                    <a:pt x="503" y="924"/>
                  </a:cubicBezTo>
                  <a:cubicBezTo>
                    <a:pt x="501" y="926"/>
                    <a:pt x="501" y="926"/>
                    <a:pt x="501" y="926"/>
                  </a:cubicBezTo>
                  <a:cubicBezTo>
                    <a:pt x="492" y="927"/>
                    <a:pt x="492" y="927"/>
                    <a:pt x="492" y="927"/>
                  </a:cubicBezTo>
                  <a:cubicBezTo>
                    <a:pt x="489" y="926"/>
                    <a:pt x="489" y="926"/>
                    <a:pt x="489" y="926"/>
                  </a:cubicBezTo>
                  <a:cubicBezTo>
                    <a:pt x="485" y="925"/>
                    <a:pt x="485" y="925"/>
                    <a:pt x="485" y="925"/>
                  </a:cubicBezTo>
                  <a:cubicBezTo>
                    <a:pt x="485" y="929"/>
                    <a:pt x="485" y="929"/>
                    <a:pt x="485" y="929"/>
                  </a:cubicBezTo>
                  <a:cubicBezTo>
                    <a:pt x="484" y="929"/>
                    <a:pt x="484" y="929"/>
                    <a:pt x="484" y="929"/>
                  </a:cubicBezTo>
                  <a:cubicBezTo>
                    <a:pt x="484" y="926"/>
                    <a:pt x="484" y="926"/>
                    <a:pt x="484" y="92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72" y="930"/>
                    <a:pt x="472" y="930"/>
                    <a:pt x="472" y="930"/>
                  </a:cubicBezTo>
                  <a:cubicBezTo>
                    <a:pt x="470" y="930"/>
                    <a:pt x="470" y="930"/>
                    <a:pt x="470" y="930"/>
                  </a:cubicBezTo>
                  <a:cubicBezTo>
                    <a:pt x="472" y="929"/>
                    <a:pt x="472" y="929"/>
                    <a:pt x="472" y="929"/>
                  </a:cubicBezTo>
                  <a:cubicBezTo>
                    <a:pt x="468" y="927"/>
                    <a:pt x="468" y="927"/>
                    <a:pt x="468" y="927"/>
                  </a:cubicBezTo>
                  <a:cubicBezTo>
                    <a:pt x="465" y="927"/>
                    <a:pt x="480" y="933"/>
                    <a:pt x="464" y="923"/>
                  </a:cubicBezTo>
                  <a:cubicBezTo>
                    <a:pt x="462" y="927"/>
                    <a:pt x="462" y="927"/>
                    <a:pt x="462" y="927"/>
                  </a:cubicBezTo>
                  <a:cubicBezTo>
                    <a:pt x="460" y="928"/>
                    <a:pt x="460" y="928"/>
                    <a:pt x="460" y="928"/>
                  </a:cubicBezTo>
                  <a:cubicBezTo>
                    <a:pt x="458" y="926"/>
                    <a:pt x="458" y="926"/>
                    <a:pt x="458" y="926"/>
                  </a:cubicBezTo>
                  <a:cubicBezTo>
                    <a:pt x="452" y="930"/>
                    <a:pt x="452" y="930"/>
                    <a:pt x="452" y="930"/>
                  </a:cubicBezTo>
                  <a:cubicBezTo>
                    <a:pt x="450" y="929"/>
                    <a:pt x="450" y="929"/>
                    <a:pt x="450" y="929"/>
                  </a:cubicBezTo>
                  <a:cubicBezTo>
                    <a:pt x="443" y="931"/>
                    <a:pt x="443" y="931"/>
                    <a:pt x="443" y="931"/>
                  </a:cubicBezTo>
                  <a:cubicBezTo>
                    <a:pt x="434" y="930"/>
                    <a:pt x="434" y="930"/>
                    <a:pt x="434" y="930"/>
                  </a:cubicBezTo>
                  <a:cubicBezTo>
                    <a:pt x="430" y="933"/>
                    <a:pt x="430" y="933"/>
                    <a:pt x="430" y="933"/>
                  </a:cubicBezTo>
                  <a:cubicBezTo>
                    <a:pt x="430" y="933"/>
                    <a:pt x="437" y="933"/>
                    <a:pt x="428" y="931"/>
                  </a:cubicBezTo>
                  <a:cubicBezTo>
                    <a:pt x="426" y="932"/>
                    <a:pt x="438" y="931"/>
                    <a:pt x="424" y="933"/>
                  </a:cubicBezTo>
                  <a:cubicBezTo>
                    <a:pt x="421" y="930"/>
                    <a:pt x="421" y="930"/>
                    <a:pt x="421" y="930"/>
                  </a:cubicBezTo>
                  <a:cubicBezTo>
                    <a:pt x="421" y="931"/>
                    <a:pt x="424" y="928"/>
                    <a:pt x="421" y="932"/>
                  </a:cubicBezTo>
                  <a:cubicBezTo>
                    <a:pt x="421" y="931"/>
                    <a:pt x="421" y="931"/>
                    <a:pt x="421" y="931"/>
                  </a:cubicBezTo>
                  <a:cubicBezTo>
                    <a:pt x="418" y="932"/>
                    <a:pt x="418" y="932"/>
                    <a:pt x="418" y="932"/>
                  </a:cubicBezTo>
                  <a:cubicBezTo>
                    <a:pt x="418" y="934"/>
                    <a:pt x="418" y="934"/>
                    <a:pt x="418" y="934"/>
                  </a:cubicBezTo>
                  <a:cubicBezTo>
                    <a:pt x="409" y="933"/>
                    <a:pt x="409" y="933"/>
                    <a:pt x="409" y="933"/>
                  </a:cubicBezTo>
                  <a:cubicBezTo>
                    <a:pt x="414" y="931"/>
                    <a:pt x="414" y="931"/>
                    <a:pt x="414" y="931"/>
                  </a:cubicBezTo>
                  <a:cubicBezTo>
                    <a:pt x="413" y="930"/>
                    <a:pt x="419" y="933"/>
                    <a:pt x="412" y="929"/>
                  </a:cubicBezTo>
                  <a:cubicBezTo>
                    <a:pt x="407" y="931"/>
                    <a:pt x="407" y="931"/>
                    <a:pt x="407" y="931"/>
                  </a:cubicBezTo>
                  <a:cubicBezTo>
                    <a:pt x="405" y="932"/>
                    <a:pt x="420" y="934"/>
                    <a:pt x="402" y="929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00" y="933"/>
                    <a:pt x="400" y="933"/>
                    <a:pt x="400" y="933"/>
                  </a:cubicBezTo>
                  <a:cubicBezTo>
                    <a:pt x="402" y="934"/>
                    <a:pt x="402" y="934"/>
                    <a:pt x="402" y="934"/>
                  </a:cubicBezTo>
                  <a:cubicBezTo>
                    <a:pt x="390" y="934"/>
                    <a:pt x="390" y="934"/>
                    <a:pt x="390" y="934"/>
                  </a:cubicBezTo>
                  <a:cubicBezTo>
                    <a:pt x="392" y="932"/>
                    <a:pt x="392" y="932"/>
                    <a:pt x="392" y="932"/>
                  </a:cubicBezTo>
                  <a:cubicBezTo>
                    <a:pt x="396" y="934"/>
                    <a:pt x="386" y="934"/>
                    <a:pt x="395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89" y="931"/>
                    <a:pt x="389" y="931"/>
                    <a:pt x="389" y="931"/>
                  </a:cubicBezTo>
                  <a:cubicBezTo>
                    <a:pt x="388" y="930"/>
                    <a:pt x="388" y="930"/>
                    <a:pt x="388" y="930"/>
                  </a:cubicBezTo>
                  <a:cubicBezTo>
                    <a:pt x="386" y="931"/>
                    <a:pt x="386" y="931"/>
                    <a:pt x="386" y="931"/>
                  </a:cubicBezTo>
                  <a:cubicBezTo>
                    <a:pt x="387" y="933"/>
                    <a:pt x="373" y="932"/>
                    <a:pt x="388" y="934"/>
                  </a:cubicBezTo>
                  <a:cubicBezTo>
                    <a:pt x="387" y="935"/>
                    <a:pt x="387" y="935"/>
                    <a:pt x="387" y="935"/>
                  </a:cubicBezTo>
                  <a:cubicBezTo>
                    <a:pt x="386" y="934"/>
                    <a:pt x="386" y="934"/>
                    <a:pt x="386" y="934"/>
                  </a:cubicBezTo>
                  <a:cubicBezTo>
                    <a:pt x="385" y="934"/>
                    <a:pt x="384" y="934"/>
                    <a:pt x="383" y="935"/>
                  </a:cubicBezTo>
                  <a:cubicBezTo>
                    <a:pt x="384" y="933"/>
                    <a:pt x="384" y="933"/>
                    <a:pt x="384" y="933"/>
                  </a:cubicBezTo>
                  <a:cubicBezTo>
                    <a:pt x="385" y="933"/>
                    <a:pt x="382" y="935"/>
                    <a:pt x="386" y="933"/>
                  </a:cubicBezTo>
                  <a:cubicBezTo>
                    <a:pt x="380" y="931"/>
                    <a:pt x="380" y="931"/>
                    <a:pt x="380" y="931"/>
                  </a:cubicBezTo>
                  <a:cubicBezTo>
                    <a:pt x="375" y="933"/>
                    <a:pt x="375" y="933"/>
                    <a:pt x="375" y="933"/>
                  </a:cubicBezTo>
                  <a:cubicBezTo>
                    <a:pt x="375" y="933"/>
                    <a:pt x="373" y="933"/>
                    <a:pt x="376" y="934"/>
                  </a:cubicBezTo>
                  <a:cubicBezTo>
                    <a:pt x="375" y="932"/>
                    <a:pt x="375" y="932"/>
                    <a:pt x="375" y="932"/>
                  </a:cubicBezTo>
                  <a:cubicBezTo>
                    <a:pt x="374" y="935"/>
                    <a:pt x="374" y="935"/>
                    <a:pt x="374" y="935"/>
                  </a:cubicBezTo>
                  <a:cubicBezTo>
                    <a:pt x="373" y="934"/>
                    <a:pt x="373" y="934"/>
                    <a:pt x="373" y="934"/>
                  </a:cubicBezTo>
                  <a:cubicBezTo>
                    <a:pt x="371" y="936"/>
                    <a:pt x="371" y="936"/>
                    <a:pt x="371" y="936"/>
                  </a:cubicBezTo>
                  <a:cubicBezTo>
                    <a:pt x="371" y="936"/>
                    <a:pt x="369" y="938"/>
                    <a:pt x="371" y="935"/>
                  </a:cubicBezTo>
                  <a:cubicBezTo>
                    <a:pt x="370" y="934"/>
                    <a:pt x="370" y="934"/>
                    <a:pt x="370" y="934"/>
                  </a:cubicBezTo>
                  <a:cubicBezTo>
                    <a:pt x="362" y="936"/>
                    <a:pt x="362" y="936"/>
                    <a:pt x="362" y="936"/>
                  </a:cubicBezTo>
                  <a:cubicBezTo>
                    <a:pt x="363" y="934"/>
                    <a:pt x="363" y="934"/>
                    <a:pt x="363" y="934"/>
                  </a:cubicBezTo>
                  <a:cubicBezTo>
                    <a:pt x="359" y="933"/>
                    <a:pt x="359" y="933"/>
                    <a:pt x="359" y="933"/>
                  </a:cubicBezTo>
                  <a:cubicBezTo>
                    <a:pt x="358" y="933"/>
                    <a:pt x="367" y="931"/>
                    <a:pt x="356" y="934"/>
                  </a:cubicBezTo>
                  <a:cubicBezTo>
                    <a:pt x="360" y="935"/>
                    <a:pt x="360" y="935"/>
                    <a:pt x="360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7" y="937"/>
                    <a:pt x="356" y="933"/>
                    <a:pt x="357" y="938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5" y="935"/>
                    <a:pt x="360" y="937"/>
                    <a:pt x="354" y="937"/>
                  </a:cubicBezTo>
                  <a:cubicBezTo>
                    <a:pt x="356" y="936"/>
                    <a:pt x="353" y="934"/>
                    <a:pt x="356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35"/>
                    <a:pt x="350" y="935"/>
                    <a:pt x="350" y="935"/>
                  </a:cubicBezTo>
                  <a:cubicBezTo>
                    <a:pt x="347" y="935"/>
                    <a:pt x="347" y="935"/>
                    <a:pt x="347" y="935"/>
                  </a:cubicBezTo>
                  <a:cubicBezTo>
                    <a:pt x="347" y="938"/>
                    <a:pt x="347" y="938"/>
                    <a:pt x="347" y="938"/>
                  </a:cubicBezTo>
                  <a:cubicBezTo>
                    <a:pt x="342" y="938"/>
                    <a:pt x="357" y="944"/>
                    <a:pt x="342" y="936"/>
                  </a:cubicBezTo>
                  <a:cubicBezTo>
                    <a:pt x="341" y="938"/>
                    <a:pt x="341" y="938"/>
                    <a:pt x="341" y="938"/>
                  </a:cubicBezTo>
                  <a:cubicBezTo>
                    <a:pt x="334" y="935"/>
                    <a:pt x="334" y="935"/>
                    <a:pt x="334" y="935"/>
                  </a:cubicBezTo>
                  <a:cubicBezTo>
                    <a:pt x="339" y="935"/>
                    <a:pt x="339" y="935"/>
                    <a:pt x="339" y="935"/>
                  </a:cubicBezTo>
                  <a:cubicBezTo>
                    <a:pt x="339" y="932"/>
                    <a:pt x="339" y="932"/>
                    <a:pt x="339" y="932"/>
                  </a:cubicBezTo>
                  <a:cubicBezTo>
                    <a:pt x="340" y="931"/>
                    <a:pt x="336" y="932"/>
                    <a:pt x="341" y="931"/>
                  </a:cubicBezTo>
                  <a:cubicBezTo>
                    <a:pt x="339" y="931"/>
                    <a:pt x="339" y="931"/>
                    <a:pt x="339" y="931"/>
                  </a:cubicBezTo>
                  <a:cubicBezTo>
                    <a:pt x="335" y="934"/>
                    <a:pt x="335" y="934"/>
                    <a:pt x="335" y="934"/>
                  </a:cubicBezTo>
                  <a:cubicBezTo>
                    <a:pt x="327" y="933"/>
                    <a:pt x="327" y="933"/>
                    <a:pt x="327" y="933"/>
                  </a:cubicBezTo>
                  <a:cubicBezTo>
                    <a:pt x="323" y="934"/>
                    <a:pt x="323" y="934"/>
                    <a:pt x="323" y="934"/>
                  </a:cubicBezTo>
                  <a:cubicBezTo>
                    <a:pt x="332" y="933"/>
                    <a:pt x="315" y="937"/>
                    <a:pt x="331" y="935"/>
                  </a:cubicBezTo>
                  <a:cubicBezTo>
                    <a:pt x="329" y="937"/>
                    <a:pt x="329" y="937"/>
                    <a:pt x="329" y="937"/>
                  </a:cubicBezTo>
                  <a:cubicBezTo>
                    <a:pt x="330" y="937"/>
                    <a:pt x="328" y="939"/>
                    <a:pt x="331" y="937"/>
                  </a:cubicBezTo>
                  <a:cubicBezTo>
                    <a:pt x="327" y="938"/>
                    <a:pt x="327" y="938"/>
                    <a:pt x="327" y="938"/>
                  </a:cubicBezTo>
                  <a:cubicBezTo>
                    <a:pt x="325" y="939"/>
                    <a:pt x="325" y="939"/>
                    <a:pt x="325" y="939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19" y="944"/>
                    <a:pt x="319" y="944"/>
                    <a:pt x="319" y="944"/>
                  </a:cubicBezTo>
                  <a:cubicBezTo>
                    <a:pt x="315" y="943"/>
                    <a:pt x="315" y="943"/>
                    <a:pt x="315" y="943"/>
                  </a:cubicBezTo>
                  <a:cubicBezTo>
                    <a:pt x="318" y="942"/>
                    <a:pt x="318" y="942"/>
                    <a:pt x="318" y="942"/>
                  </a:cubicBezTo>
                  <a:cubicBezTo>
                    <a:pt x="314" y="940"/>
                    <a:pt x="314" y="940"/>
                    <a:pt x="314" y="940"/>
                  </a:cubicBezTo>
                  <a:cubicBezTo>
                    <a:pt x="310" y="942"/>
                    <a:pt x="310" y="942"/>
                    <a:pt x="310" y="942"/>
                  </a:cubicBezTo>
                  <a:cubicBezTo>
                    <a:pt x="309" y="944"/>
                    <a:pt x="309" y="944"/>
                    <a:pt x="309" y="944"/>
                  </a:cubicBezTo>
                  <a:cubicBezTo>
                    <a:pt x="306" y="947"/>
                    <a:pt x="306" y="947"/>
                    <a:pt x="306" y="947"/>
                  </a:cubicBezTo>
                  <a:cubicBezTo>
                    <a:pt x="307" y="949"/>
                    <a:pt x="307" y="949"/>
                    <a:pt x="307" y="949"/>
                  </a:cubicBezTo>
                  <a:cubicBezTo>
                    <a:pt x="308" y="950"/>
                    <a:pt x="308" y="950"/>
                    <a:pt x="308" y="950"/>
                  </a:cubicBezTo>
                  <a:cubicBezTo>
                    <a:pt x="310" y="948"/>
                    <a:pt x="310" y="948"/>
                    <a:pt x="310" y="948"/>
                  </a:cubicBezTo>
                  <a:cubicBezTo>
                    <a:pt x="314" y="948"/>
                    <a:pt x="314" y="948"/>
                    <a:pt x="314" y="948"/>
                  </a:cubicBezTo>
                  <a:cubicBezTo>
                    <a:pt x="313" y="949"/>
                    <a:pt x="313" y="949"/>
                    <a:pt x="313" y="949"/>
                  </a:cubicBezTo>
                  <a:cubicBezTo>
                    <a:pt x="314" y="951"/>
                    <a:pt x="314" y="951"/>
                    <a:pt x="314" y="951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5" y="954"/>
                    <a:pt x="315" y="954"/>
                    <a:pt x="315" y="954"/>
                  </a:cubicBezTo>
                  <a:cubicBezTo>
                    <a:pt x="316" y="956"/>
                    <a:pt x="316" y="956"/>
                    <a:pt x="316" y="956"/>
                  </a:cubicBezTo>
                  <a:cubicBezTo>
                    <a:pt x="318" y="955"/>
                    <a:pt x="318" y="955"/>
                    <a:pt x="318" y="955"/>
                  </a:cubicBezTo>
                  <a:cubicBezTo>
                    <a:pt x="317" y="954"/>
                    <a:pt x="317" y="954"/>
                    <a:pt x="317" y="954"/>
                  </a:cubicBezTo>
                  <a:cubicBezTo>
                    <a:pt x="322" y="950"/>
                    <a:pt x="322" y="950"/>
                    <a:pt x="322" y="950"/>
                  </a:cubicBezTo>
                  <a:cubicBezTo>
                    <a:pt x="325" y="951"/>
                    <a:pt x="325" y="951"/>
                    <a:pt x="325" y="951"/>
                  </a:cubicBezTo>
                  <a:cubicBezTo>
                    <a:pt x="329" y="941"/>
                    <a:pt x="329" y="941"/>
                    <a:pt x="329" y="941"/>
                  </a:cubicBezTo>
                  <a:cubicBezTo>
                    <a:pt x="329" y="941"/>
                    <a:pt x="327" y="945"/>
                    <a:pt x="332" y="940"/>
                  </a:cubicBezTo>
                  <a:cubicBezTo>
                    <a:pt x="332" y="939"/>
                    <a:pt x="334" y="942"/>
                    <a:pt x="330" y="940"/>
                  </a:cubicBezTo>
                  <a:cubicBezTo>
                    <a:pt x="332" y="938"/>
                    <a:pt x="332" y="938"/>
                    <a:pt x="332" y="938"/>
                  </a:cubicBezTo>
                  <a:cubicBezTo>
                    <a:pt x="333" y="938"/>
                    <a:pt x="333" y="938"/>
                    <a:pt x="333" y="938"/>
                  </a:cubicBezTo>
                  <a:cubicBezTo>
                    <a:pt x="332" y="939"/>
                    <a:pt x="332" y="939"/>
                    <a:pt x="332" y="939"/>
                  </a:cubicBezTo>
                  <a:cubicBezTo>
                    <a:pt x="335" y="936"/>
                    <a:pt x="332" y="946"/>
                    <a:pt x="339" y="938"/>
                  </a:cubicBezTo>
                  <a:cubicBezTo>
                    <a:pt x="341" y="937"/>
                    <a:pt x="340" y="941"/>
                    <a:pt x="343" y="939"/>
                  </a:cubicBezTo>
                  <a:cubicBezTo>
                    <a:pt x="342" y="940"/>
                    <a:pt x="342" y="940"/>
                    <a:pt x="342" y="940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43" y="942"/>
                    <a:pt x="343" y="942"/>
                    <a:pt x="343" y="942"/>
                  </a:cubicBezTo>
                  <a:cubicBezTo>
                    <a:pt x="339" y="943"/>
                    <a:pt x="339" y="943"/>
                    <a:pt x="339" y="943"/>
                  </a:cubicBezTo>
                  <a:cubicBezTo>
                    <a:pt x="336" y="945"/>
                    <a:pt x="336" y="945"/>
                    <a:pt x="336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32" y="945"/>
                    <a:pt x="332" y="945"/>
                    <a:pt x="332" y="945"/>
                  </a:cubicBezTo>
                  <a:cubicBezTo>
                    <a:pt x="332" y="942"/>
                    <a:pt x="332" y="942"/>
                    <a:pt x="332" y="942"/>
                  </a:cubicBezTo>
                  <a:cubicBezTo>
                    <a:pt x="329" y="943"/>
                    <a:pt x="329" y="943"/>
                    <a:pt x="329" y="943"/>
                  </a:cubicBezTo>
                  <a:cubicBezTo>
                    <a:pt x="329" y="943"/>
                    <a:pt x="325" y="944"/>
                    <a:pt x="330" y="946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5" y="947"/>
                    <a:pt x="325" y="948"/>
                    <a:pt x="332" y="949"/>
                  </a:cubicBezTo>
                  <a:cubicBezTo>
                    <a:pt x="336" y="950"/>
                    <a:pt x="330" y="948"/>
                    <a:pt x="335" y="947"/>
                  </a:cubicBezTo>
                  <a:cubicBezTo>
                    <a:pt x="337" y="948"/>
                    <a:pt x="337" y="948"/>
                    <a:pt x="337" y="948"/>
                  </a:cubicBezTo>
                  <a:cubicBezTo>
                    <a:pt x="335" y="950"/>
                    <a:pt x="335" y="950"/>
                    <a:pt x="335" y="950"/>
                  </a:cubicBezTo>
                  <a:cubicBezTo>
                    <a:pt x="338" y="953"/>
                    <a:pt x="338" y="953"/>
                    <a:pt x="338" y="953"/>
                  </a:cubicBezTo>
                  <a:cubicBezTo>
                    <a:pt x="343" y="952"/>
                    <a:pt x="343" y="952"/>
                    <a:pt x="343" y="952"/>
                  </a:cubicBezTo>
                  <a:cubicBezTo>
                    <a:pt x="349" y="952"/>
                    <a:pt x="349" y="952"/>
                    <a:pt x="349" y="952"/>
                  </a:cubicBezTo>
                  <a:cubicBezTo>
                    <a:pt x="349" y="953"/>
                    <a:pt x="349" y="953"/>
                    <a:pt x="349" y="953"/>
                  </a:cubicBezTo>
                  <a:cubicBezTo>
                    <a:pt x="342" y="956"/>
                    <a:pt x="342" y="956"/>
                    <a:pt x="342" y="956"/>
                  </a:cubicBezTo>
                  <a:cubicBezTo>
                    <a:pt x="339" y="962"/>
                    <a:pt x="339" y="962"/>
                    <a:pt x="339" y="962"/>
                  </a:cubicBezTo>
                  <a:cubicBezTo>
                    <a:pt x="329" y="962"/>
                    <a:pt x="329" y="962"/>
                    <a:pt x="329" y="962"/>
                  </a:cubicBezTo>
                  <a:cubicBezTo>
                    <a:pt x="329" y="961"/>
                    <a:pt x="329" y="961"/>
                    <a:pt x="329" y="961"/>
                  </a:cubicBezTo>
                  <a:cubicBezTo>
                    <a:pt x="332" y="961"/>
                    <a:pt x="332" y="961"/>
                    <a:pt x="332" y="961"/>
                  </a:cubicBezTo>
                  <a:cubicBezTo>
                    <a:pt x="330" y="959"/>
                    <a:pt x="330" y="959"/>
                    <a:pt x="330" y="959"/>
                  </a:cubicBezTo>
                  <a:cubicBezTo>
                    <a:pt x="323" y="959"/>
                    <a:pt x="323" y="959"/>
                    <a:pt x="323" y="959"/>
                  </a:cubicBezTo>
                  <a:cubicBezTo>
                    <a:pt x="322" y="958"/>
                    <a:pt x="322" y="958"/>
                    <a:pt x="322" y="958"/>
                  </a:cubicBezTo>
                  <a:cubicBezTo>
                    <a:pt x="319" y="959"/>
                    <a:pt x="319" y="959"/>
                    <a:pt x="319" y="959"/>
                  </a:cubicBezTo>
                  <a:cubicBezTo>
                    <a:pt x="321" y="962"/>
                    <a:pt x="321" y="962"/>
                    <a:pt x="321" y="962"/>
                  </a:cubicBezTo>
                  <a:cubicBezTo>
                    <a:pt x="318" y="963"/>
                    <a:pt x="318" y="963"/>
                    <a:pt x="318" y="963"/>
                  </a:cubicBezTo>
                  <a:cubicBezTo>
                    <a:pt x="320" y="964"/>
                    <a:pt x="320" y="964"/>
                    <a:pt x="320" y="964"/>
                  </a:cubicBezTo>
                  <a:cubicBezTo>
                    <a:pt x="320" y="966"/>
                    <a:pt x="320" y="966"/>
                    <a:pt x="320" y="966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7" y="969"/>
                    <a:pt x="317" y="969"/>
                    <a:pt x="317" y="969"/>
                  </a:cubicBezTo>
                  <a:cubicBezTo>
                    <a:pt x="321" y="967"/>
                    <a:pt x="321" y="967"/>
                    <a:pt x="321" y="967"/>
                  </a:cubicBezTo>
                  <a:cubicBezTo>
                    <a:pt x="317" y="971"/>
                    <a:pt x="317" y="971"/>
                    <a:pt x="317" y="971"/>
                  </a:cubicBezTo>
                  <a:cubicBezTo>
                    <a:pt x="325" y="971"/>
                    <a:pt x="325" y="971"/>
                    <a:pt x="325" y="971"/>
                  </a:cubicBezTo>
                  <a:cubicBezTo>
                    <a:pt x="322" y="973"/>
                    <a:pt x="322" y="975"/>
                    <a:pt x="331" y="973"/>
                  </a:cubicBezTo>
                  <a:cubicBezTo>
                    <a:pt x="332" y="974"/>
                    <a:pt x="332" y="974"/>
                    <a:pt x="332" y="974"/>
                  </a:cubicBezTo>
                  <a:cubicBezTo>
                    <a:pt x="333" y="972"/>
                    <a:pt x="333" y="972"/>
                    <a:pt x="333" y="972"/>
                  </a:cubicBezTo>
                  <a:cubicBezTo>
                    <a:pt x="339" y="974"/>
                    <a:pt x="339" y="974"/>
                    <a:pt x="339" y="974"/>
                  </a:cubicBezTo>
                  <a:cubicBezTo>
                    <a:pt x="339" y="975"/>
                    <a:pt x="339" y="975"/>
                    <a:pt x="339" y="975"/>
                  </a:cubicBezTo>
                  <a:cubicBezTo>
                    <a:pt x="345" y="972"/>
                    <a:pt x="345" y="972"/>
                    <a:pt x="345" y="972"/>
                  </a:cubicBezTo>
                  <a:cubicBezTo>
                    <a:pt x="344" y="969"/>
                    <a:pt x="344" y="969"/>
                    <a:pt x="344" y="969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50" y="969"/>
                    <a:pt x="350" y="969"/>
                    <a:pt x="350" y="969"/>
                  </a:cubicBezTo>
                  <a:cubicBezTo>
                    <a:pt x="351" y="968"/>
                    <a:pt x="351" y="968"/>
                    <a:pt x="351" y="968"/>
                  </a:cubicBezTo>
                  <a:cubicBezTo>
                    <a:pt x="351" y="968"/>
                    <a:pt x="353" y="969"/>
                    <a:pt x="351" y="969"/>
                  </a:cubicBezTo>
                  <a:cubicBezTo>
                    <a:pt x="353" y="970"/>
                    <a:pt x="353" y="970"/>
                    <a:pt x="353" y="970"/>
                  </a:cubicBezTo>
                  <a:cubicBezTo>
                    <a:pt x="353" y="969"/>
                    <a:pt x="353" y="969"/>
                    <a:pt x="353" y="969"/>
                  </a:cubicBezTo>
                  <a:cubicBezTo>
                    <a:pt x="355" y="972"/>
                    <a:pt x="355" y="972"/>
                    <a:pt x="355" y="972"/>
                  </a:cubicBezTo>
                  <a:cubicBezTo>
                    <a:pt x="370" y="969"/>
                    <a:pt x="370" y="969"/>
                    <a:pt x="370" y="969"/>
                  </a:cubicBezTo>
                  <a:cubicBezTo>
                    <a:pt x="369" y="970"/>
                    <a:pt x="369" y="970"/>
                    <a:pt x="369" y="970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7" y="974"/>
                    <a:pt x="357" y="974"/>
                    <a:pt x="357" y="974"/>
                  </a:cubicBezTo>
                  <a:cubicBezTo>
                    <a:pt x="357" y="976"/>
                    <a:pt x="357" y="976"/>
                    <a:pt x="357" y="976"/>
                  </a:cubicBezTo>
                  <a:cubicBezTo>
                    <a:pt x="357" y="976"/>
                    <a:pt x="362" y="977"/>
                    <a:pt x="356" y="976"/>
                  </a:cubicBezTo>
                  <a:cubicBezTo>
                    <a:pt x="356" y="977"/>
                    <a:pt x="356" y="977"/>
                    <a:pt x="356" y="977"/>
                  </a:cubicBezTo>
                  <a:cubicBezTo>
                    <a:pt x="360" y="976"/>
                    <a:pt x="360" y="976"/>
                    <a:pt x="360" y="976"/>
                  </a:cubicBezTo>
                  <a:cubicBezTo>
                    <a:pt x="367" y="977"/>
                    <a:pt x="367" y="977"/>
                    <a:pt x="367" y="977"/>
                  </a:cubicBezTo>
                  <a:cubicBezTo>
                    <a:pt x="373" y="974"/>
                    <a:pt x="373" y="974"/>
                    <a:pt x="373" y="974"/>
                  </a:cubicBezTo>
                  <a:cubicBezTo>
                    <a:pt x="376" y="974"/>
                    <a:pt x="376" y="974"/>
                    <a:pt x="376" y="974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81" y="971"/>
                    <a:pt x="381" y="971"/>
                    <a:pt x="381" y="971"/>
                  </a:cubicBezTo>
                  <a:cubicBezTo>
                    <a:pt x="388" y="970"/>
                    <a:pt x="388" y="970"/>
                    <a:pt x="388" y="970"/>
                  </a:cubicBezTo>
                  <a:cubicBezTo>
                    <a:pt x="387" y="973"/>
                    <a:pt x="387" y="973"/>
                    <a:pt x="387" y="973"/>
                  </a:cubicBezTo>
                  <a:cubicBezTo>
                    <a:pt x="387" y="971"/>
                    <a:pt x="387" y="971"/>
                    <a:pt x="387" y="971"/>
                  </a:cubicBezTo>
                  <a:cubicBezTo>
                    <a:pt x="383" y="972"/>
                    <a:pt x="383" y="972"/>
                    <a:pt x="383" y="972"/>
                  </a:cubicBezTo>
                  <a:cubicBezTo>
                    <a:pt x="380" y="975"/>
                    <a:pt x="380" y="975"/>
                    <a:pt x="380" y="975"/>
                  </a:cubicBezTo>
                  <a:cubicBezTo>
                    <a:pt x="380" y="975"/>
                    <a:pt x="380" y="977"/>
                    <a:pt x="379" y="974"/>
                  </a:cubicBezTo>
                  <a:cubicBezTo>
                    <a:pt x="379" y="977"/>
                    <a:pt x="379" y="977"/>
                    <a:pt x="379" y="977"/>
                  </a:cubicBezTo>
                  <a:cubicBezTo>
                    <a:pt x="383" y="977"/>
                    <a:pt x="383" y="977"/>
                    <a:pt x="383" y="977"/>
                  </a:cubicBezTo>
                  <a:cubicBezTo>
                    <a:pt x="386" y="979"/>
                    <a:pt x="386" y="979"/>
                    <a:pt x="386" y="979"/>
                  </a:cubicBezTo>
                  <a:cubicBezTo>
                    <a:pt x="391" y="978"/>
                    <a:pt x="391" y="978"/>
                    <a:pt x="391" y="978"/>
                  </a:cubicBezTo>
                  <a:cubicBezTo>
                    <a:pt x="391" y="975"/>
                    <a:pt x="391" y="975"/>
                    <a:pt x="391" y="975"/>
                  </a:cubicBezTo>
                  <a:cubicBezTo>
                    <a:pt x="393" y="975"/>
                    <a:pt x="392" y="971"/>
                    <a:pt x="394" y="974"/>
                  </a:cubicBezTo>
                  <a:cubicBezTo>
                    <a:pt x="395" y="974"/>
                    <a:pt x="389" y="971"/>
                    <a:pt x="396" y="977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97" y="978"/>
                    <a:pt x="397" y="978"/>
                    <a:pt x="397" y="978"/>
                  </a:cubicBezTo>
                  <a:cubicBezTo>
                    <a:pt x="402" y="974"/>
                    <a:pt x="402" y="974"/>
                    <a:pt x="402" y="974"/>
                  </a:cubicBezTo>
                  <a:cubicBezTo>
                    <a:pt x="402" y="973"/>
                    <a:pt x="402" y="973"/>
                    <a:pt x="402" y="973"/>
                  </a:cubicBezTo>
                  <a:cubicBezTo>
                    <a:pt x="400" y="972"/>
                    <a:pt x="400" y="972"/>
                    <a:pt x="400" y="972"/>
                  </a:cubicBezTo>
                  <a:cubicBezTo>
                    <a:pt x="400" y="971"/>
                    <a:pt x="400" y="971"/>
                    <a:pt x="400" y="971"/>
                  </a:cubicBezTo>
                  <a:cubicBezTo>
                    <a:pt x="402" y="971"/>
                    <a:pt x="402" y="971"/>
                    <a:pt x="402" y="971"/>
                  </a:cubicBezTo>
                  <a:cubicBezTo>
                    <a:pt x="404" y="974"/>
                    <a:pt x="404" y="974"/>
                    <a:pt x="404" y="974"/>
                  </a:cubicBezTo>
                  <a:cubicBezTo>
                    <a:pt x="406" y="973"/>
                    <a:pt x="406" y="973"/>
                    <a:pt x="406" y="973"/>
                  </a:cubicBezTo>
                  <a:cubicBezTo>
                    <a:pt x="407" y="971"/>
                    <a:pt x="409" y="976"/>
                    <a:pt x="407" y="970"/>
                  </a:cubicBezTo>
                  <a:cubicBezTo>
                    <a:pt x="409" y="973"/>
                    <a:pt x="409" y="973"/>
                    <a:pt x="409" y="973"/>
                  </a:cubicBezTo>
                  <a:cubicBezTo>
                    <a:pt x="411" y="971"/>
                    <a:pt x="411" y="971"/>
                    <a:pt x="411" y="971"/>
                  </a:cubicBezTo>
                  <a:cubicBezTo>
                    <a:pt x="412" y="974"/>
                    <a:pt x="412" y="974"/>
                    <a:pt x="412" y="974"/>
                  </a:cubicBezTo>
                  <a:cubicBezTo>
                    <a:pt x="411" y="976"/>
                    <a:pt x="411" y="976"/>
                    <a:pt x="411" y="976"/>
                  </a:cubicBezTo>
                  <a:cubicBezTo>
                    <a:pt x="412" y="977"/>
                    <a:pt x="412" y="977"/>
                    <a:pt x="412" y="977"/>
                  </a:cubicBezTo>
                  <a:cubicBezTo>
                    <a:pt x="419" y="976"/>
                    <a:pt x="419" y="976"/>
                    <a:pt x="419" y="976"/>
                  </a:cubicBezTo>
                  <a:cubicBezTo>
                    <a:pt x="419" y="975"/>
                    <a:pt x="419" y="975"/>
                    <a:pt x="419" y="975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427" y="975"/>
                    <a:pt x="427" y="975"/>
                    <a:pt x="427" y="975"/>
                  </a:cubicBezTo>
                  <a:cubicBezTo>
                    <a:pt x="429" y="976"/>
                    <a:pt x="429" y="976"/>
                    <a:pt x="429" y="976"/>
                  </a:cubicBezTo>
                  <a:cubicBezTo>
                    <a:pt x="436" y="973"/>
                    <a:pt x="436" y="973"/>
                    <a:pt x="436" y="973"/>
                  </a:cubicBezTo>
                  <a:cubicBezTo>
                    <a:pt x="438" y="971"/>
                    <a:pt x="438" y="971"/>
                    <a:pt x="438" y="971"/>
                  </a:cubicBezTo>
                  <a:cubicBezTo>
                    <a:pt x="437" y="970"/>
                    <a:pt x="442" y="972"/>
                    <a:pt x="437" y="969"/>
                  </a:cubicBezTo>
                  <a:cubicBezTo>
                    <a:pt x="438" y="967"/>
                    <a:pt x="438" y="967"/>
                    <a:pt x="438" y="967"/>
                  </a:cubicBezTo>
                  <a:cubicBezTo>
                    <a:pt x="444" y="969"/>
                    <a:pt x="444" y="969"/>
                    <a:pt x="444" y="969"/>
                  </a:cubicBezTo>
                  <a:cubicBezTo>
                    <a:pt x="447" y="972"/>
                    <a:pt x="447" y="972"/>
                    <a:pt x="447" y="972"/>
                  </a:cubicBezTo>
                  <a:cubicBezTo>
                    <a:pt x="447" y="973"/>
                    <a:pt x="449" y="974"/>
                    <a:pt x="455" y="972"/>
                  </a:cubicBezTo>
                  <a:cubicBezTo>
                    <a:pt x="460" y="974"/>
                    <a:pt x="460" y="974"/>
                    <a:pt x="460" y="974"/>
                  </a:cubicBezTo>
                  <a:cubicBezTo>
                    <a:pt x="469" y="972"/>
                    <a:pt x="469" y="972"/>
                    <a:pt x="469" y="972"/>
                  </a:cubicBezTo>
                  <a:cubicBezTo>
                    <a:pt x="472" y="969"/>
                    <a:pt x="472" y="969"/>
                    <a:pt x="472" y="969"/>
                  </a:cubicBezTo>
                  <a:cubicBezTo>
                    <a:pt x="477" y="971"/>
                    <a:pt x="477" y="971"/>
                    <a:pt x="477" y="971"/>
                  </a:cubicBezTo>
                  <a:cubicBezTo>
                    <a:pt x="479" y="967"/>
                    <a:pt x="479" y="967"/>
                    <a:pt x="479" y="967"/>
                  </a:cubicBezTo>
                  <a:cubicBezTo>
                    <a:pt x="481" y="967"/>
                    <a:pt x="477" y="965"/>
                    <a:pt x="481" y="966"/>
                  </a:cubicBezTo>
                  <a:cubicBezTo>
                    <a:pt x="483" y="966"/>
                    <a:pt x="482" y="969"/>
                    <a:pt x="484" y="967"/>
                  </a:cubicBezTo>
                  <a:cubicBezTo>
                    <a:pt x="485" y="965"/>
                    <a:pt x="485" y="965"/>
                    <a:pt x="485" y="965"/>
                  </a:cubicBezTo>
                  <a:cubicBezTo>
                    <a:pt x="482" y="964"/>
                    <a:pt x="482" y="964"/>
                    <a:pt x="482" y="964"/>
                  </a:cubicBezTo>
                  <a:cubicBezTo>
                    <a:pt x="498" y="963"/>
                    <a:pt x="498" y="963"/>
                    <a:pt x="498" y="963"/>
                  </a:cubicBezTo>
                  <a:cubicBezTo>
                    <a:pt x="500" y="963"/>
                    <a:pt x="500" y="963"/>
                    <a:pt x="500" y="963"/>
                  </a:cubicBezTo>
                  <a:cubicBezTo>
                    <a:pt x="498" y="963"/>
                    <a:pt x="501" y="974"/>
                    <a:pt x="492" y="965"/>
                  </a:cubicBezTo>
                  <a:cubicBezTo>
                    <a:pt x="492" y="965"/>
                    <a:pt x="493" y="967"/>
                    <a:pt x="489" y="966"/>
                  </a:cubicBezTo>
                  <a:cubicBezTo>
                    <a:pt x="488" y="965"/>
                    <a:pt x="488" y="965"/>
                    <a:pt x="488" y="965"/>
                  </a:cubicBezTo>
                  <a:cubicBezTo>
                    <a:pt x="488" y="967"/>
                    <a:pt x="487" y="961"/>
                    <a:pt x="485" y="967"/>
                  </a:cubicBezTo>
                  <a:cubicBezTo>
                    <a:pt x="493" y="967"/>
                    <a:pt x="493" y="967"/>
                    <a:pt x="493" y="967"/>
                  </a:cubicBezTo>
                  <a:cubicBezTo>
                    <a:pt x="503" y="965"/>
                    <a:pt x="503" y="965"/>
                    <a:pt x="503" y="965"/>
                  </a:cubicBezTo>
                  <a:cubicBezTo>
                    <a:pt x="501" y="970"/>
                    <a:pt x="498" y="966"/>
                    <a:pt x="492" y="969"/>
                  </a:cubicBezTo>
                  <a:cubicBezTo>
                    <a:pt x="493" y="970"/>
                    <a:pt x="487" y="969"/>
                    <a:pt x="494" y="971"/>
                  </a:cubicBezTo>
                  <a:cubicBezTo>
                    <a:pt x="498" y="971"/>
                    <a:pt x="498" y="971"/>
                    <a:pt x="498" y="971"/>
                  </a:cubicBezTo>
                  <a:cubicBezTo>
                    <a:pt x="499" y="971"/>
                    <a:pt x="499" y="971"/>
                    <a:pt x="499" y="971"/>
                  </a:cubicBezTo>
                  <a:cubicBezTo>
                    <a:pt x="496" y="975"/>
                    <a:pt x="496" y="975"/>
                    <a:pt x="496" y="975"/>
                  </a:cubicBezTo>
                  <a:cubicBezTo>
                    <a:pt x="499" y="975"/>
                    <a:pt x="499" y="975"/>
                    <a:pt x="499" y="975"/>
                  </a:cubicBezTo>
                  <a:cubicBezTo>
                    <a:pt x="499" y="975"/>
                    <a:pt x="502" y="974"/>
                    <a:pt x="498" y="975"/>
                  </a:cubicBezTo>
                  <a:cubicBezTo>
                    <a:pt x="500" y="972"/>
                    <a:pt x="499" y="980"/>
                    <a:pt x="507" y="972"/>
                  </a:cubicBezTo>
                  <a:cubicBezTo>
                    <a:pt x="506" y="971"/>
                    <a:pt x="506" y="971"/>
                    <a:pt x="506" y="971"/>
                  </a:cubicBezTo>
                  <a:cubicBezTo>
                    <a:pt x="510" y="967"/>
                    <a:pt x="510" y="967"/>
                    <a:pt x="510" y="967"/>
                  </a:cubicBezTo>
                  <a:cubicBezTo>
                    <a:pt x="511" y="967"/>
                    <a:pt x="511" y="967"/>
                    <a:pt x="511" y="967"/>
                  </a:cubicBezTo>
                  <a:cubicBezTo>
                    <a:pt x="511" y="963"/>
                    <a:pt x="511" y="963"/>
                    <a:pt x="511" y="963"/>
                  </a:cubicBezTo>
                  <a:cubicBezTo>
                    <a:pt x="521" y="965"/>
                    <a:pt x="521" y="965"/>
                    <a:pt x="521" y="965"/>
                  </a:cubicBezTo>
                  <a:cubicBezTo>
                    <a:pt x="524" y="963"/>
                    <a:pt x="524" y="963"/>
                    <a:pt x="524" y="963"/>
                  </a:cubicBezTo>
                  <a:cubicBezTo>
                    <a:pt x="530" y="965"/>
                    <a:pt x="530" y="965"/>
                    <a:pt x="530" y="965"/>
                  </a:cubicBezTo>
                  <a:cubicBezTo>
                    <a:pt x="538" y="962"/>
                    <a:pt x="538" y="962"/>
                    <a:pt x="538" y="962"/>
                  </a:cubicBezTo>
                  <a:cubicBezTo>
                    <a:pt x="538" y="963"/>
                    <a:pt x="540" y="961"/>
                    <a:pt x="538" y="964"/>
                  </a:cubicBezTo>
                  <a:cubicBezTo>
                    <a:pt x="539" y="964"/>
                    <a:pt x="539" y="964"/>
                    <a:pt x="539" y="964"/>
                  </a:cubicBezTo>
                  <a:cubicBezTo>
                    <a:pt x="540" y="961"/>
                    <a:pt x="540" y="961"/>
                    <a:pt x="540" y="961"/>
                  </a:cubicBezTo>
                  <a:cubicBezTo>
                    <a:pt x="541" y="962"/>
                    <a:pt x="541" y="962"/>
                    <a:pt x="541" y="962"/>
                  </a:cubicBezTo>
                  <a:cubicBezTo>
                    <a:pt x="547" y="962"/>
                    <a:pt x="547" y="962"/>
                    <a:pt x="547" y="962"/>
                  </a:cubicBezTo>
                  <a:cubicBezTo>
                    <a:pt x="548" y="961"/>
                    <a:pt x="548" y="961"/>
                    <a:pt x="548" y="961"/>
                  </a:cubicBezTo>
                  <a:cubicBezTo>
                    <a:pt x="546" y="960"/>
                    <a:pt x="546" y="960"/>
                    <a:pt x="546" y="960"/>
                  </a:cubicBezTo>
                  <a:cubicBezTo>
                    <a:pt x="551" y="957"/>
                    <a:pt x="551" y="957"/>
                    <a:pt x="551" y="957"/>
                  </a:cubicBezTo>
                  <a:cubicBezTo>
                    <a:pt x="558" y="958"/>
                    <a:pt x="558" y="958"/>
                    <a:pt x="558" y="958"/>
                  </a:cubicBezTo>
                  <a:cubicBezTo>
                    <a:pt x="575" y="954"/>
                    <a:pt x="575" y="954"/>
                    <a:pt x="575" y="954"/>
                  </a:cubicBezTo>
                  <a:cubicBezTo>
                    <a:pt x="576" y="954"/>
                    <a:pt x="578" y="958"/>
                    <a:pt x="580" y="952"/>
                  </a:cubicBezTo>
                  <a:cubicBezTo>
                    <a:pt x="579" y="954"/>
                    <a:pt x="579" y="954"/>
                    <a:pt x="579" y="954"/>
                  </a:cubicBezTo>
                  <a:cubicBezTo>
                    <a:pt x="581" y="954"/>
                    <a:pt x="581" y="954"/>
                    <a:pt x="581" y="954"/>
                  </a:cubicBezTo>
                  <a:cubicBezTo>
                    <a:pt x="582" y="952"/>
                    <a:pt x="582" y="952"/>
                    <a:pt x="582" y="952"/>
                  </a:cubicBezTo>
                  <a:cubicBezTo>
                    <a:pt x="583" y="953"/>
                    <a:pt x="583" y="953"/>
                    <a:pt x="583" y="953"/>
                  </a:cubicBezTo>
                  <a:cubicBezTo>
                    <a:pt x="579" y="956"/>
                    <a:pt x="579" y="956"/>
                    <a:pt x="579" y="956"/>
                  </a:cubicBezTo>
                  <a:cubicBezTo>
                    <a:pt x="578" y="956"/>
                    <a:pt x="576" y="953"/>
                    <a:pt x="575" y="955"/>
                  </a:cubicBezTo>
                  <a:cubicBezTo>
                    <a:pt x="577" y="956"/>
                    <a:pt x="577" y="956"/>
                    <a:pt x="577" y="956"/>
                  </a:cubicBezTo>
                  <a:cubicBezTo>
                    <a:pt x="575" y="958"/>
                    <a:pt x="575" y="958"/>
                    <a:pt x="575" y="958"/>
                  </a:cubicBezTo>
                  <a:cubicBezTo>
                    <a:pt x="577" y="960"/>
                    <a:pt x="577" y="960"/>
                    <a:pt x="577" y="960"/>
                  </a:cubicBezTo>
                  <a:cubicBezTo>
                    <a:pt x="589" y="958"/>
                    <a:pt x="589" y="958"/>
                    <a:pt x="589" y="958"/>
                  </a:cubicBezTo>
                  <a:cubicBezTo>
                    <a:pt x="590" y="956"/>
                    <a:pt x="590" y="956"/>
                    <a:pt x="590" y="956"/>
                  </a:cubicBezTo>
                  <a:cubicBezTo>
                    <a:pt x="589" y="955"/>
                    <a:pt x="583" y="965"/>
                    <a:pt x="597" y="953"/>
                  </a:cubicBezTo>
                  <a:cubicBezTo>
                    <a:pt x="597" y="948"/>
                    <a:pt x="597" y="948"/>
                    <a:pt x="597" y="948"/>
                  </a:cubicBezTo>
                  <a:cubicBezTo>
                    <a:pt x="599" y="947"/>
                    <a:pt x="599" y="947"/>
                    <a:pt x="599" y="947"/>
                  </a:cubicBezTo>
                  <a:cubicBezTo>
                    <a:pt x="600" y="948"/>
                    <a:pt x="596" y="950"/>
                    <a:pt x="601" y="948"/>
                  </a:cubicBezTo>
                  <a:cubicBezTo>
                    <a:pt x="598" y="951"/>
                    <a:pt x="598" y="951"/>
                    <a:pt x="598" y="951"/>
                  </a:cubicBezTo>
                  <a:cubicBezTo>
                    <a:pt x="600" y="954"/>
                    <a:pt x="600" y="954"/>
                    <a:pt x="600" y="954"/>
                  </a:cubicBezTo>
                  <a:cubicBezTo>
                    <a:pt x="601" y="953"/>
                    <a:pt x="601" y="953"/>
                    <a:pt x="601" y="953"/>
                  </a:cubicBezTo>
                  <a:cubicBezTo>
                    <a:pt x="602" y="951"/>
                    <a:pt x="602" y="951"/>
                    <a:pt x="602" y="951"/>
                  </a:cubicBezTo>
                  <a:cubicBezTo>
                    <a:pt x="605" y="950"/>
                    <a:pt x="605" y="950"/>
                    <a:pt x="605" y="950"/>
                  </a:cubicBezTo>
                  <a:cubicBezTo>
                    <a:pt x="607" y="950"/>
                    <a:pt x="607" y="950"/>
                    <a:pt x="607" y="950"/>
                  </a:cubicBezTo>
                  <a:cubicBezTo>
                    <a:pt x="606" y="952"/>
                    <a:pt x="606" y="952"/>
                    <a:pt x="606" y="952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07" y="955"/>
                    <a:pt x="607" y="955"/>
                    <a:pt x="607" y="955"/>
                  </a:cubicBezTo>
                  <a:cubicBezTo>
                    <a:pt x="613" y="956"/>
                    <a:pt x="613" y="956"/>
                    <a:pt x="613" y="956"/>
                  </a:cubicBezTo>
                  <a:cubicBezTo>
                    <a:pt x="612" y="957"/>
                    <a:pt x="606" y="955"/>
                    <a:pt x="620" y="953"/>
                  </a:cubicBezTo>
                  <a:cubicBezTo>
                    <a:pt x="622" y="954"/>
                    <a:pt x="622" y="954"/>
                    <a:pt x="622" y="954"/>
                  </a:cubicBezTo>
                  <a:cubicBezTo>
                    <a:pt x="627" y="951"/>
                    <a:pt x="627" y="951"/>
                    <a:pt x="627" y="951"/>
                  </a:cubicBezTo>
                  <a:cubicBezTo>
                    <a:pt x="628" y="953"/>
                    <a:pt x="628" y="953"/>
                    <a:pt x="628" y="953"/>
                  </a:cubicBezTo>
                  <a:cubicBezTo>
                    <a:pt x="633" y="950"/>
                    <a:pt x="633" y="950"/>
                    <a:pt x="633" y="950"/>
                  </a:cubicBezTo>
                  <a:cubicBezTo>
                    <a:pt x="654" y="947"/>
                    <a:pt x="654" y="947"/>
                    <a:pt x="654" y="947"/>
                  </a:cubicBezTo>
                  <a:cubicBezTo>
                    <a:pt x="656" y="945"/>
                    <a:pt x="656" y="945"/>
                    <a:pt x="656" y="945"/>
                  </a:cubicBezTo>
                  <a:cubicBezTo>
                    <a:pt x="662" y="947"/>
                    <a:pt x="662" y="947"/>
                    <a:pt x="662" y="947"/>
                  </a:cubicBezTo>
                  <a:cubicBezTo>
                    <a:pt x="666" y="948"/>
                    <a:pt x="666" y="948"/>
                    <a:pt x="666" y="948"/>
                  </a:cubicBezTo>
                  <a:cubicBezTo>
                    <a:pt x="667" y="950"/>
                    <a:pt x="654" y="951"/>
                    <a:pt x="667" y="941"/>
                  </a:cubicBezTo>
                  <a:cubicBezTo>
                    <a:pt x="667" y="942"/>
                    <a:pt x="666" y="942"/>
                    <a:pt x="668" y="943"/>
                  </a:cubicBezTo>
                  <a:cubicBezTo>
                    <a:pt x="669" y="944"/>
                    <a:pt x="659" y="947"/>
                    <a:pt x="670" y="938"/>
                  </a:cubicBezTo>
                  <a:cubicBezTo>
                    <a:pt x="674" y="939"/>
                    <a:pt x="674" y="939"/>
                    <a:pt x="674" y="939"/>
                  </a:cubicBezTo>
                  <a:cubicBezTo>
                    <a:pt x="680" y="937"/>
                    <a:pt x="680" y="937"/>
                    <a:pt x="680" y="937"/>
                  </a:cubicBezTo>
                  <a:cubicBezTo>
                    <a:pt x="681" y="937"/>
                    <a:pt x="672" y="939"/>
                    <a:pt x="683" y="938"/>
                  </a:cubicBezTo>
                  <a:cubicBezTo>
                    <a:pt x="684" y="936"/>
                    <a:pt x="684" y="936"/>
                    <a:pt x="684" y="936"/>
                  </a:cubicBezTo>
                  <a:cubicBezTo>
                    <a:pt x="685" y="937"/>
                    <a:pt x="685" y="937"/>
                    <a:pt x="685" y="937"/>
                  </a:cubicBezTo>
                  <a:cubicBezTo>
                    <a:pt x="681" y="940"/>
                    <a:pt x="681" y="940"/>
                    <a:pt x="681" y="940"/>
                  </a:cubicBezTo>
                  <a:cubicBezTo>
                    <a:pt x="680" y="938"/>
                    <a:pt x="680" y="938"/>
                    <a:pt x="680" y="938"/>
                  </a:cubicBezTo>
                  <a:cubicBezTo>
                    <a:pt x="678" y="940"/>
                    <a:pt x="676" y="939"/>
                    <a:pt x="676" y="940"/>
                  </a:cubicBezTo>
                  <a:cubicBezTo>
                    <a:pt x="670" y="945"/>
                    <a:pt x="670" y="945"/>
                    <a:pt x="670" y="945"/>
                  </a:cubicBezTo>
                  <a:cubicBezTo>
                    <a:pt x="671" y="947"/>
                    <a:pt x="671" y="947"/>
                    <a:pt x="671" y="947"/>
                  </a:cubicBezTo>
                  <a:cubicBezTo>
                    <a:pt x="679" y="946"/>
                    <a:pt x="679" y="946"/>
                    <a:pt x="679" y="946"/>
                  </a:cubicBezTo>
                  <a:cubicBezTo>
                    <a:pt x="682" y="944"/>
                    <a:pt x="682" y="944"/>
                    <a:pt x="682" y="944"/>
                  </a:cubicBezTo>
                  <a:cubicBezTo>
                    <a:pt x="690" y="944"/>
                    <a:pt x="690" y="944"/>
                    <a:pt x="690" y="944"/>
                  </a:cubicBezTo>
                  <a:cubicBezTo>
                    <a:pt x="697" y="941"/>
                    <a:pt x="697" y="941"/>
                    <a:pt x="697" y="941"/>
                  </a:cubicBezTo>
                  <a:cubicBezTo>
                    <a:pt x="702" y="942"/>
                    <a:pt x="702" y="942"/>
                    <a:pt x="702" y="942"/>
                  </a:cubicBezTo>
                  <a:cubicBezTo>
                    <a:pt x="712" y="941"/>
                    <a:pt x="712" y="941"/>
                    <a:pt x="712" y="941"/>
                  </a:cubicBezTo>
                  <a:cubicBezTo>
                    <a:pt x="712" y="940"/>
                    <a:pt x="712" y="940"/>
                    <a:pt x="712" y="940"/>
                  </a:cubicBezTo>
                  <a:cubicBezTo>
                    <a:pt x="706" y="941"/>
                    <a:pt x="711" y="948"/>
                    <a:pt x="720" y="934"/>
                  </a:cubicBezTo>
                  <a:cubicBezTo>
                    <a:pt x="720" y="933"/>
                    <a:pt x="720" y="933"/>
                    <a:pt x="720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23" y="931"/>
                    <a:pt x="723" y="931"/>
                    <a:pt x="723" y="931"/>
                  </a:cubicBezTo>
                  <a:cubicBezTo>
                    <a:pt x="726" y="934"/>
                    <a:pt x="726" y="934"/>
                    <a:pt x="726" y="934"/>
                  </a:cubicBezTo>
                  <a:cubicBezTo>
                    <a:pt x="726" y="932"/>
                    <a:pt x="736" y="935"/>
                    <a:pt x="725" y="930"/>
                  </a:cubicBezTo>
                  <a:cubicBezTo>
                    <a:pt x="726" y="931"/>
                    <a:pt x="727" y="930"/>
                    <a:pt x="728" y="930"/>
                  </a:cubicBezTo>
                  <a:cubicBezTo>
                    <a:pt x="728" y="936"/>
                    <a:pt x="728" y="936"/>
                    <a:pt x="728" y="936"/>
                  </a:cubicBezTo>
                  <a:cubicBezTo>
                    <a:pt x="723" y="937"/>
                    <a:pt x="723" y="937"/>
                    <a:pt x="723" y="937"/>
                  </a:cubicBezTo>
                  <a:cubicBezTo>
                    <a:pt x="723" y="938"/>
                    <a:pt x="723" y="938"/>
                    <a:pt x="723" y="938"/>
                  </a:cubicBezTo>
                  <a:cubicBezTo>
                    <a:pt x="747" y="937"/>
                    <a:pt x="747" y="937"/>
                    <a:pt x="747" y="937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48" y="933"/>
                    <a:pt x="748" y="933"/>
                    <a:pt x="748" y="933"/>
                  </a:cubicBezTo>
                  <a:cubicBezTo>
                    <a:pt x="744" y="933"/>
                    <a:pt x="744" y="933"/>
                    <a:pt x="744" y="933"/>
                  </a:cubicBezTo>
                  <a:cubicBezTo>
                    <a:pt x="746" y="931"/>
                    <a:pt x="746" y="931"/>
                    <a:pt x="746" y="931"/>
                  </a:cubicBezTo>
                  <a:cubicBezTo>
                    <a:pt x="751" y="932"/>
                    <a:pt x="751" y="932"/>
                    <a:pt x="751" y="932"/>
                  </a:cubicBezTo>
                  <a:cubicBezTo>
                    <a:pt x="752" y="931"/>
                    <a:pt x="752" y="931"/>
                    <a:pt x="752" y="931"/>
                  </a:cubicBezTo>
                  <a:cubicBezTo>
                    <a:pt x="751" y="930"/>
                    <a:pt x="751" y="930"/>
                    <a:pt x="751" y="930"/>
                  </a:cubicBezTo>
                  <a:cubicBezTo>
                    <a:pt x="751" y="927"/>
                    <a:pt x="751" y="927"/>
                    <a:pt x="751" y="927"/>
                  </a:cubicBezTo>
                  <a:cubicBezTo>
                    <a:pt x="756" y="925"/>
                    <a:pt x="756" y="925"/>
                    <a:pt x="756" y="925"/>
                  </a:cubicBezTo>
                  <a:cubicBezTo>
                    <a:pt x="761" y="924"/>
                    <a:pt x="752" y="927"/>
                    <a:pt x="760" y="926"/>
                  </a:cubicBezTo>
                  <a:cubicBezTo>
                    <a:pt x="760" y="925"/>
                    <a:pt x="760" y="925"/>
                    <a:pt x="760" y="925"/>
                  </a:cubicBezTo>
                  <a:cubicBezTo>
                    <a:pt x="762" y="927"/>
                    <a:pt x="764" y="922"/>
                    <a:pt x="764" y="929"/>
                  </a:cubicBezTo>
                  <a:cubicBezTo>
                    <a:pt x="764" y="926"/>
                    <a:pt x="764" y="926"/>
                    <a:pt x="764" y="926"/>
                  </a:cubicBezTo>
                  <a:cubicBezTo>
                    <a:pt x="765" y="926"/>
                    <a:pt x="765" y="926"/>
                    <a:pt x="765" y="926"/>
                  </a:cubicBezTo>
                  <a:cubicBezTo>
                    <a:pt x="766" y="927"/>
                    <a:pt x="766" y="927"/>
                    <a:pt x="766" y="927"/>
                  </a:cubicBezTo>
                  <a:cubicBezTo>
                    <a:pt x="761" y="931"/>
                    <a:pt x="761" y="931"/>
                    <a:pt x="761" y="931"/>
                  </a:cubicBezTo>
                  <a:cubicBezTo>
                    <a:pt x="762" y="933"/>
                    <a:pt x="762" y="933"/>
                    <a:pt x="762" y="933"/>
                  </a:cubicBezTo>
                  <a:cubicBezTo>
                    <a:pt x="765" y="933"/>
                    <a:pt x="765" y="933"/>
                    <a:pt x="765" y="933"/>
                  </a:cubicBezTo>
                  <a:cubicBezTo>
                    <a:pt x="765" y="934"/>
                    <a:pt x="765" y="934"/>
                    <a:pt x="765" y="934"/>
                  </a:cubicBezTo>
                  <a:cubicBezTo>
                    <a:pt x="770" y="934"/>
                    <a:pt x="770" y="934"/>
                    <a:pt x="770" y="934"/>
                  </a:cubicBezTo>
                  <a:cubicBezTo>
                    <a:pt x="771" y="934"/>
                    <a:pt x="771" y="934"/>
                    <a:pt x="771" y="934"/>
                  </a:cubicBezTo>
                  <a:cubicBezTo>
                    <a:pt x="767" y="932"/>
                    <a:pt x="767" y="932"/>
                    <a:pt x="767" y="932"/>
                  </a:cubicBezTo>
                  <a:cubicBezTo>
                    <a:pt x="769" y="930"/>
                    <a:pt x="769" y="930"/>
                    <a:pt x="769" y="930"/>
                  </a:cubicBezTo>
                  <a:cubicBezTo>
                    <a:pt x="770" y="930"/>
                    <a:pt x="762" y="929"/>
                    <a:pt x="772" y="930"/>
                  </a:cubicBezTo>
                  <a:cubicBezTo>
                    <a:pt x="768" y="924"/>
                    <a:pt x="770" y="940"/>
                    <a:pt x="769" y="925"/>
                  </a:cubicBezTo>
                  <a:cubicBezTo>
                    <a:pt x="766" y="926"/>
                    <a:pt x="770" y="928"/>
                    <a:pt x="772" y="923"/>
                  </a:cubicBezTo>
                  <a:cubicBezTo>
                    <a:pt x="775" y="926"/>
                    <a:pt x="770" y="924"/>
                    <a:pt x="770" y="927"/>
                  </a:cubicBezTo>
                  <a:cubicBezTo>
                    <a:pt x="772" y="927"/>
                    <a:pt x="772" y="927"/>
                    <a:pt x="772" y="927"/>
                  </a:cubicBezTo>
                  <a:cubicBezTo>
                    <a:pt x="773" y="929"/>
                    <a:pt x="773" y="929"/>
                    <a:pt x="773" y="929"/>
                  </a:cubicBezTo>
                  <a:cubicBezTo>
                    <a:pt x="780" y="926"/>
                    <a:pt x="780" y="926"/>
                    <a:pt x="780" y="926"/>
                  </a:cubicBezTo>
                  <a:cubicBezTo>
                    <a:pt x="780" y="926"/>
                    <a:pt x="773" y="930"/>
                    <a:pt x="783" y="927"/>
                  </a:cubicBezTo>
                  <a:cubicBezTo>
                    <a:pt x="783" y="925"/>
                    <a:pt x="783" y="925"/>
                    <a:pt x="783" y="925"/>
                  </a:cubicBezTo>
                  <a:cubicBezTo>
                    <a:pt x="785" y="926"/>
                    <a:pt x="785" y="926"/>
                    <a:pt x="785" y="926"/>
                  </a:cubicBezTo>
                  <a:cubicBezTo>
                    <a:pt x="792" y="923"/>
                    <a:pt x="792" y="923"/>
                    <a:pt x="792" y="923"/>
                  </a:cubicBezTo>
                  <a:cubicBezTo>
                    <a:pt x="793" y="922"/>
                    <a:pt x="793" y="922"/>
                    <a:pt x="793" y="922"/>
                  </a:cubicBezTo>
                  <a:cubicBezTo>
                    <a:pt x="797" y="923"/>
                    <a:pt x="797" y="923"/>
                    <a:pt x="797" y="923"/>
                  </a:cubicBezTo>
                  <a:cubicBezTo>
                    <a:pt x="792" y="926"/>
                    <a:pt x="792" y="926"/>
                    <a:pt x="792" y="926"/>
                  </a:cubicBezTo>
                  <a:cubicBezTo>
                    <a:pt x="796" y="930"/>
                    <a:pt x="796" y="930"/>
                    <a:pt x="796" y="930"/>
                  </a:cubicBezTo>
                  <a:cubicBezTo>
                    <a:pt x="807" y="929"/>
                    <a:pt x="807" y="929"/>
                    <a:pt x="807" y="929"/>
                  </a:cubicBezTo>
                  <a:cubicBezTo>
                    <a:pt x="808" y="928"/>
                    <a:pt x="808" y="928"/>
                    <a:pt x="808" y="928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13" y="929"/>
                    <a:pt x="813" y="929"/>
                    <a:pt x="813" y="929"/>
                  </a:cubicBezTo>
                  <a:cubicBezTo>
                    <a:pt x="814" y="929"/>
                    <a:pt x="808" y="931"/>
                    <a:pt x="815" y="926"/>
                  </a:cubicBezTo>
                  <a:cubicBezTo>
                    <a:pt x="817" y="927"/>
                    <a:pt x="817" y="927"/>
                    <a:pt x="817" y="927"/>
                  </a:cubicBezTo>
                  <a:cubicBezTo>
                    <a:pt x="823" y="925"/>
                    <a:pt x="823" y="925"/>
                    <a:pt x="823" y="925"/>
                  </a:cubicBezTo>
                  <a:cubicBezTo>
                    <a:pt x="824" y="925"/>
                    <a:pt x="826" y="927"/>
                    <a:pt x="827" y="925"/>
                  </a:cubicBezTo>
                  <a:cubicBezTo>
                    <a:pt x="827" y="921"/>
                    <a:pt x="830" y="929"/>
                    <a:pt x="830" y="922"/>
                  </a:cubicBezTo>
                  <a:cubicBezTo>
                    <a:pt x="831" y="925"/>
                    <a:pt x="831" y="925"/>
                    <a:pt x="831" y="925"/>
                  </a:cubicBezTo>
                  <a:cubicBezTo>
                    <a:pt x="834" y="925"/>
                    <a:pt x="832" y="922"/>
                    <a:pt x="834" y="922"/>
                  </a:cubicBezTo>
                  <a:cubicBezTo>
                    <a:pt x="837" y="921"/>
                    <a:pt x="837" y="921"/>
                    <a:pt x="837" y="921"/>
                  </a:cubicBezTo>
                  <a:cubicBezTo>
                    <a:pt x="839" y="917"/>
                    <a:pt x="839" y="917"/>
                    <a:pt x="839" y="917"/>
                  </a:cubicBezTo>
                  <a:cubicBezTo>
                    <a:pt x="845" y="918"/>
                    <a:pt x="845" y="918"/>
                    <a:pt x="845" y="918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50" y="916"/>
                    <a:pt x="850" y="916"/>
                    <a:pt x="850" y="916"/>
                  </a:cubicBezTo>
                  <a:cubicBezTo>
                    <a:pt x="853" y="918"/>
                    <a:pt x="853" y="918"/>
                    <a:pt x="853" y="918"/>
                  </a:cubicBezTo>
                  <a:cubicBezTo>
                    <a:pt x="856" y="914"/>
                    <a:pt x="856" y="914"/>
                    <a:pt x="856" y="914"/>
                  </a:cubicBezTo>
                  <a:cubicBezTo>
                    <a:pt x="858" y="915"/>
                    <a:pt x="858" y="915"/>
                    <a:pt x="858" y="915"/>
                  </a:cubicBezTo>
                  <a:cubicBezTo>
                    <a:pt x="853" y="919"/>
                    <a:pt x="853" y="919"/>
                    <a:pt x="853" y="919"/>
                  </a:cubicBezTo>
                  <a:cubicBezTo>
                    <a:pt x="857" y="919"/>
                    <a:pt x="857" y="919"/>
                    <a:pt x="857" y="919"/>
                  </a:cubicBezTo>
                  <a:cubicBezTo>
                    <a:pt x="856" y="921"/>
                    <a:pt x="853" y="919"/>
                    <a:pt x="853" y="921"/>
                  </a:cubicBezTo>
                  <a:cubicBezTo>
                    <a:pt x="854" y="923"/>
                    <a:pt x="854" y="923"/>
                    <a:pt x="854" y="923"/>
                  </a:cubicBezTo>
                  <a:cubicBezTo>
                    <a:pt x="855" y="922"/>
                    <a:pt x="855" y="922"/>
                    <a:pt x="855" y="922"/>
                  </a:cubicBezTo>
                  <a:cubicBezTo>
                    <a:pt x="858" y="923"/>
                    <a:pt x="847" y="926"/>
                    <a:pt x="859" y="922"/>
                  </a:cubicBezTo>
                  <a:cubicBezTo>
                    <a:pt x="859" y="917"/>
                    <a:pt x="859" y="917"/>
                    <a:pt x="859" y="917"/>
                  </a:cubicBezTo>
                  <a:cubicBezTo>
                    <a:pt x="858" y="917"/>
                    <a:pt x="858" y="917"/>
                    <a:pt x="858" y="917"/>
                  </a:cubicBezTo>
                  <a:cubicBezTo>
                    <a:pt x="862" y="916"/>
                    <a:pt x="862" y="916"/>
                    <a:pt x="862" y="916"/>
                  </a:cubicBezTo>
                  <a:cubicBezTo>
                    <a:pt x="863" y="914"/>
                    <a:pt x="863" y="914"/>
                    <a:pt x="863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69" y="912"/>
                    <a:pt x="869" y="912"/>
                    <a:pt x="869" y="912"/>
                  </a:cubicBezTo>
                  <a:cubicBezTo>
                    <a:pt x="872" y="912"/>
                    <a:pt x="872" y="912"/>
                    <a:pt x="872" y="912"/>
                  </a:cubicBezTo>
                  <a:cubicBezTo>
                    <a:pt x="873" y="914"/>
                    <a:pt x="873" y="914"/>
                    <a:pt x="873" y="914"/>
                  </a:cubicBezTo>
                  <a:cubicBezTo>
                    <a:pt x="877" y="911"/>
                    <a:pt x="877" y="911"/>
                    <a:pt x="877" y="911"/>
                  </a:cubicBezTo>
                  <a:cubicBezTo>
                    <a:pt x="888" y="910"/>
                    <a:pt x="888" y="910"/>
                    <a:pt x="888" y="910"/>
                  </a:cubicBezTo>
                  <a:cubicBezTo>
                    <a:pt x="884" y="914"/>
                    <a:pt x="884" y="914"/>
                    <a:pt x="884" y="914"/>
                  </a:cubicBezTo>
                  <a:cubicBezTo>
                    <a:pt x="885" y="916"/>
                    <a:pt x="885" y="916"/>
                    <a:pt x="885" y="916"/>
                  </a:cubicBezTo>
                  <a:cubicBezTo>
                    <a:pt x="880" y="916"/>
                    <a:pt x="880" y="916"/>
                    <a:pt x="880" y="916"/>
                  </a:cubicBezTo>
                  <a:cubicBezTo>
                    <a:pt x="879" y="917"/>
                    <a:pt x="879" y="917"/>
                    <a:pt x="879" y="917"/>
                  </a:cubicBezTo>
                  <a:cubicBezTo>
                    <a:pt x="880" y="917"/>
                    <a:pt x="880" y="917"/>
                    <a:pt x="880" y="917"/>
                  </a:cubicBezTo>
                  <a:cubicBezTo>
                    <a:pt x="882" y="920"/>
                    <a:pt x="882" y="920"/>
                    <a:pt x="882" y="920"/>
                  </a:cubicBezTo>
                  <a:cubicBezTo>
                    <a:pt x="884" y="920"/>
                    <a:pt x="873" y="922"/>
                    <a:pt x="886" y="917"/>
                  </a:cubicBezTo>
                  <a:cubicBezTo>
                    <a:pt x="887" y="918"/>
                    <a:pt x="887" y="918"/>
                    <a:pt x="887" y="918"/>
                  </a:cubicBezTo>
                  <a:cubicBezTo>
                    <a:pt x="893" y="909"/>
                    <a:pt x="893" y="909"/>
                    <a:pt x="893" y="909"/>
                  </a:cubicBezTo>
                  <a:cubicBezTo>
                    <a:pt x="896" y="909"/>
                    <a:pt x="896" y="905"/>
                    <a:pt x="899" y="906"/>
                  </a:cubicBezTo>
                  <a:cubicBezTo>
                    <a:pt x="900" y="909"/>
                    <a:pt x="900" y="909"/>
                    <a:pt x="900" y="909"/>
                  </a:cubicBezTo>
                  <a:cubicBezTo>
                    <a:pt x="902" y="908"/>
                    <a:pt x="902" y="908"/>
                    <a:pt x="902" y="908"/>
                  </a:cubicBezTo>
                  <a:cubicBezTo>
                    <a:pt x="905" y="911"/>
                    <a:pt x="905" y="911"/>
                    <a:pt x="905" y="911"/>
                  </a:cubicBezTo>
                  <a:cubicBezTo>
                    <a:pt x="905" y="911"/>
                    <a:pt x="906" y="911"/>
                    <a:pt x="907" y="910"/>
                  </a:cubicBezTo>
                  <a:cubicBezTo>
                    <a:pt x="903" y="912"/>
                    <a:pt x="903" y="912"/>
                    <a:pt x="903" y="912"/>
                  </a:cubicBezTo>
                  <a:cubicBezTo>
                    <a:pt x="900" y="910"/>
                    <a:pt x="896" y="909"/>
                    <a:pt x="893" y="913"/>
                  </a:cubicBezTo>
                  <a:cubicBezTo>
                    <a:pt x="892" y="914"/>
                    <a:pt x="892" y="914"/>
                    <a:pt x="892" y="914"/>
                  </a:cubicBezTo>
                  <a:cubicBezTo>
                    <a:pt x="894" y="915"/>
                    <a:pt x="894" y="915"/>
                    <a:pt x="894" y="915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9" y="914"/>
                    <a:pt x="899" y="914"/>
                    <a:pt x="899" y="914"/>
                  </a:cubicBezTo>
                  <a:cubicBezTo>
                    <a:pt x="904" y="918"/>
                    <a:pt x="904" y="918"/>
                    <a:pt x="904" y="918"/>
                  </a:cubicBezTo>
                  <a:cubicBezTo>
                    <a:pt x="909" y="915"/>
                    <a:pt x="909" y="915"/>
                    <a:pt x="909" y="915"/>
                  </a:cubicBezTo>
                  <a:cubicBezTo>
                    <a:pt x="910" y="916"/>
                    <a:pt x="910" y="916"/>
                    <a:pt x="910" y="916"/>
                  </a:cubicBezTo>
                  <a:cubicBezTo>
                    <a:pt x="924" y="911"/>
                    <a:pt x="924" y="911"/>
                    <a:pt x="924" y="911"/>
                  </a:cubicBezTo>
                  <a:cubicBezTo>
                    <a:pt x="931" y="910"/>
                    <a:pt x="931" y="910"/>
                    <a:pt x="931" y="910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7" y="912"/>
                    <a:pt x="932" y="906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8" y="910"/>
                    <a:pt x="934" y="909"/>
                  </a:cubicBezTo>
                  <a:cubicBezTo>
                    <a:pt x="932" y="913"/>
                    <a:pt x="932" y="913"/>
                    <a:pt x="932" y="913"/>
                  </a:cubicBezTo>
                  <a:cubicBezTo>
                    <a:pt x="927" y="911"/>
                    <a:pt x="921" y="923"/>
                    <a:pt x="921" y="912"/>
                  </a:cubicBezTo>
                  <a:cubicBezTo>
                    <a:pt x="919" y="912"/>
                    <a:pt x="920" y="916"/>
                    <a:pt x="919" y="914"/>
                  </a:cubicBezTo>
                  <a:cubicBezTo>
                    <a:pt x="914" y="919"/>
                    <a:pt x="911" y="907"/>
                    <a:pt x="914" y="922"/>
                  </a:cubicBezTo>
                  <a:cubicBezTo>
                    <a:pt x="914" y="924"/>
                    <a:pt x="911" y="921"/>
                    <a:pt x="913" y="924"/>
                  </a:cubicBezTo>
                  <a:cubicBezTo>
                    <a:pt x="909" y="921"/>
                    <a:pt x="909" y="921"/>
                    <a:pt x="909" y="921"/>
                  </a:cubicBezTo>
                  <a:cubicBezTo>
                    <a:pt x="911" y="918"/>
                    <a:pt x="899" y="922"/>
                    <a:pt x="912" y="918"/>
                  </a:cubicBezTo>
                  <a:cubicBezTo>
                    <a:pt x="909" y="917"/>
                    <a:pt x="909" y="917"/>
                    <a:pt x="909" y="917"/>
                  </a:cubicBezTo>
                  <a:cubicBezTo>
                    <a:pt x="907" y="919"/>
                    <a:pt x="907" y="919"/>
                    <a:pt x="907" y="919"/>
                  </a:cubicBezTo>
                  <a:cubicBezTo>
                    <a:pt x="905" y="918"/>
                    <a:pt x="905" y="918"/>
                    <a:pt x="905" y="918"/>
                  </a:cubicBezTo>
                  <a:cubicBezTo>
                    <a:pt x="902" y="919"/>
                    <a:pt x="902" y="919"/>
                    <a:pt x="902" y="919"/>
                  </a:cubicBezTo>
                  <a:cubicBezTo>
                    <a:pt x="896" y="918"/>
                    <a:pt x="896" y="918"/>
                    <a:pt x="896" y="918"/>
                  </a:cubicBezTo>
                  <a:cubicBezTo>
                    <a:pt x="895" y="921"/>
                    <a:pt x="895" y="921"/>
                    <a:pt x="895" y="921"/>
                  </a:cubicBezTo>
                  <a:cubicBezTo>
                    <a:pt x="894" y="919"/>
                    <a:pt x="894" y="919"/>
                    <a:pt x="894" y="919"/>
                  </a:cubicBezTo>
                  <a:cubicBezTo>
                    <a:pt x="885" y="920"/>
                    <a:pt x="885" y="920"/>
                    <a:pt x="885" y="920"/>
                  </a:cubicBezTo>
                  <a:cubicBezTo>
                    <a:pt x="881" y="920"/>
                    <a:pt x="881" y="920"/>
                    <a:pt x="881" y="920"/>
                  </a:cubicBezTo>
                  <a:cubicBezTo>
                    <a:pt x="880" y="922"/>
                    <a:pt x="880" y="922"/>
                    <a:pt x="880" y="922"/>
                  </a:cubicBezTo>
                  <a:cubicBezTo>
                    <a:pt x="879" y="921"/>
                    <a:pt x="879" y="921"/>
                    <a:pt x="879" y="921"/>
                  </a:cubicBezTo>
                  <a:cubicBezTo>
                    <a:pt x="877" y="922"/>
                    <a:pt x="875" y="925"/>
                    <a:pt x="873" y="921"/>
                  </a:cubicBezTo>
                  <a:cubicBezTo>
                    <a:pt x="872" y="924"/>
                    <a:pt x="872" y="924"/>
                    <a:pt x="872" y="924"/>
                  </a:cubicBezTo>
                  <a:cubicBezTo>
                    <a:pt x="861" y="924"/>
                    <a:pt x="861" y="924"/>
                    <a:pt x="861" y="924"/>
                  </a:cubicBezTo>
                  <a:cubicBezTo>
                    <a:pt x="849" y="926"/>
                    <a:pt x="849" y="926"/>
                    <a:pt x="849" y="926"/>
                  </a:cubicBezTo>
                  <a:cubicBezTo>
                    <a:pt x="841" y="926"/>
                    <a:pt x="841" y="926"/>
                    <a:pt x="841" y="926"/>
                  </a:cubicBezTo>
                  <a:cubicBezTo>
                    <a:pt x="839" y="928"/>
                    <a:pt x="839" y="928"/>
                    <a:pt x="839" y="928"/>
                  </a:cubicBezTo>
                  <a:cubicBezTo>
                    <a:pt x="823" y="929"/>
                    <a:pt x="823" y="929"/>
                    <a:pt x="823" y="929"/>
                  </a:cubicBezTo>
                  <a:cubicBezTo>
                    <a:pt x="819" y="932"/>
                    <a:pt x="819" y="932"/>
                    <a:pt x="819" y="932"/>
                  </a:cubicBezTo>
                  <a:cubicBezTo>
                    <a:pt x="820" y="933"/>
                    <a:pt x="820" y="933"/>
                    <a:pt x="820" y="933"/>
                  </a:cubicBezTo>
                  <a:cubicBezTo>
                    <a:pt x="826" y="931"/>
                    <a:pt x="826" y="931"/>
                    <a:pt x="826" y="931"/>
                  </a:cubicBezTo>
                  <a:cubicBezTo>
                    <a:pt x="826" y="935"/>
                    <a:pt x="826" y="935"/>
                    <a:pt x="826" y="935"/>
                  </a:cubicBezTo>
                  <a:cubicBezTo>
                    <a:pt x="816" y="933"/>
                    <a:pt x="816" y="933"/>
                    <a:pt x="816" y="933"/>
                  </a:cubicBezTo>
                  <a:cubicBezTo>
                    <a:pt x="815" y="929"/>
                    <a:pt x="815" y="929"/>
                    <a:pt x="815" y="929"/>
                  </a:cubicBezTo>
                  <a:cubicBezTo>
                    <a:pt x="807" y="931"/>
                    <a:pt x="807" y="931"/>
                    <a:pt x="807" y="931"/>
                  </a:cubicBezTo>
                  <a:cubicBezTo>
                    <a:pt x="801" y="931"/>
                    <a:pt x="801" y="931"/>
                    <a:pt x="801" y="931"/>
                  </a:cubicBezTo>
                  <a:cubicBezTo>
                    <a:pt x="797" y="934"/>
                    <a:pt x="797" y="934"/>
                    <a:pt x="797" y="934"/>
                  </a:cubicBezTo>
                  <a:cubicBezTo>
                    <a:pt x="793" y="931"/>
                    <a:pt x="793" y="931"/>
                    <a:pt x="793" y="931"/>
                  </a:cubicBezTo>
                  <a:cubicBezTo>
                    <a:pt x="792" y="933"/>
                    <a:pt x="791" y="934"/>
                    <a:pt x="785" y="933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77" y="934"/>
                    <a:pt x="777" y="934"/>
                    <a:pt x="777" y="934"/>
                  </a:cubicBezTo>
                  <a:cubicBezTo>
                    <a:pt x="776" y="935"/>
                    <a:pt x="776" y="935"/>
                    <a:pt x="776" y="935"/>
                  </a:cubicBezTo>
                  <a:cubicBezTo>
                    <a:pt x="774" y="935"/>
                    <a:pt x="774" y="935"/>
                    <a:pt x="774" y="935"/>
                  </a:cubicBezTo>
                  <a:cubicBezTo>
                    <a:pt x="774" y="933"/>
                    <a:pt x="774" y="933"/>
                    <a:pt x="774" y="933"/>
                  </a:cubicBezTo>
                  <a:cubicBezTo>
                    <a:pt x="769" y="937"/>
                    <a:pt x="769" y="937"/>
                    <a:pt x="769" y="937"/>
                  </a:cubicBezTo>
                  <a:cubicBezTo>
                    <a:pt x="766" y="938"/>
                    <a:pt x="766" y="938"/>
                    <a:pt x="766" y="938"/>
                  </a:cubicBezTo>
                  <a:cubicBezTo>
                    <a:pt x="762" y="935"/>
                    <a:pt x="762" y="935"/>
                    <a:pt x="762" y="935"/>
                  </a:cubicBezTo>
                  <a:cubicBezTo>
                    <a:pt x="757" y="936"/>
                    <a:pt x="757" y="936"/>
                    <a:pt x="757" y="936"/>
                  </a:cubicBezTo>
                  <a:cubicBezTo>
                    <a:pt x="757" y="939"/>
                    <a:pt x="757" y="939"/>
                    <a:pt x="757" y="939"/>
                  </a:cubicBezTo>
                  <a:cubicBezTo>
                    <a:pt x="755" y="938"/>
                    <a:pt x="755" y="938"/>
                    <a:pt x="755" y="938"/>
                  </a:cubicBezTo>
                  <a:cubicBezTo>
                    <a:pt x="753" y="938"/>
                    <a:pt x="753" y="938"/>
                    <a:pt x="753" y="938"/>
                  </a:cubicBezTo>
                  <a:cubicBezTo>
                    <a:pt x="752" y="939"/>
                    <a:pt x="752" y="939"/>
                    <a:pt x="752" y="939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40" y="940"/>
                    <a:pt x="740" y="940"/>
                    <a:pt x="740" y="940"/>
                  </a:cubicBezTo>
                  <a:cubicBezTo>
                    <a:pt x="736" y="941"/>
                    <a:pt x="736" y="941"/>
                    <a:pt x="736" y="941"/>
                  </a:cubicBezTo>
                  <a:cubicBezTo>
                    <a:pt x="729" y="940"/>
                    <a:pt x="729" y="940"/>
                    <a:pt x="729" y="940"/>
                  </a:cubicBezTo>
                  <a:cubicBezTo>
                    <a:pt x="729" y="941"/>
                    <a:pt x="727" y="937"/>
                    <a:pt x="729" y="942"/>
                  </a:cubicBezTo>
                  <a:cubicBezTo>
                    <a:pt x="728" y="942"/>
                    <a:pt x="728" y="942"/>
                    <a:pt x="728" y="942"/>
                  </a:cubicBezTo>
                  <a:cubicBezTo>
                    <a:pt x="728" y="941"/>
                    <a:pt x="728" y="941"/>
                    <a:pt x="728" y="941"/>
                  </a:cubicBezTo>
                  <a:cubicBezTo>
                    <a:pt x="727" y="940"/>
                    <a:pt x="727" y="940"/>
                    <a:pt x="727" y="940"/>
                  </a:cubicBezTo>
                  <a:cubicBezTo>
                    <a:pt x="722" y="942"/>
                    <a:pt x="722" y="942"/>
                    <a:pt x="722" y="942"/>
                  </a:cubicBezTo>
                  <a:cubicBezTo>
                    <a:pt x="721" y="941"/>
                    <a:pt x="731" y="942"/>
                    <a:pt x="720" y="940"/>
                  </a:cubicBezTo>
                  <a:cubicBezTo>
                    <a:pt x="719" y="945"/>
                    <a:pt x="719" y="945"/>
                    <a:pt x="719" y="945"/>
                  </a:cubicBezTo>
                  <a:cubicBezTo>
                    <a:pt x="716" y="946"/>
                    <a:pt x="716" y="946"/>
                    <a:pt x="716" y="946"/>
                  </a:cubicBezTo>
                  <a:cubicBezTo>
                    <a:pt x="704" y="943"/>
                    <a:pt x="704" y="943"/>
                    <a:pt x="704" y="943"/>
                  </a:cubicBezTo>
                  <a:cubicBezTo>
                    <a:pt x="704" y="944"/>
                    <a:pt x="704" y="944"/>
                    <a:pt x="704" y="944"/>
                  </a:cubicBezTo>
                  <a:cubicBezTo>
                    <a:pt x="706" y="945"/>
                    <a:pt x="706" y="945"/>
                    <a:pt x="706" y="945"/>
                  </a:cubicBezTo>
                  <a:cubicBezTo>
                    <a:pt x="698" y="948"/>
                    <a:pt x="698" y="948"/>
                    <a:pt x="698" y="948"/>
                  </a:cubicBezTo>
                  <a:cubicBezTo>
                    <a:pt x="696" y="947"/>
                    <a:pt x="696" y="947"/>
                    <a:pt x="696" y="947"/>
                  </a:cubicBezTo>
                  <a:cubicBezTo>
                    <a:pt x="694" y="948"/>
                    <a:pt x="694" y="948"/>
                    <a:pt x="694" y="948"/>
                  </a:cubicBezTo>
                  <a:cubicBezTo>
                    <a:pt x="690" y="946"/>
                    <a:pt x="690" y="946"/>
                    <a:pt x="690" y="946"/>
                  </a:cubicBezTo>
                  <a:cubicBezTo>
                    <a:pt x="684" y="949"/>
                    <a:pt x="684" y="949"/>
                    <a:pt x="684" y="949"/>
                  </a:cubicBezTo>
                  <a:cubicBezTo>
                    <a:pt x="679" y="948"/>
                    <a:pt x="679" y="948"/>
                    <a:pt x="679" y="948"/>
                  </a:cubicBezTo>
                  <a:cubicBezTo>
                    <a:pt x="677" y="948"/>
                    <a:pt x="687" y="940"/>
                    <a:pt x="676" y="950"/>
                  </a:cubicBezTo>
                  <a:cubicBezTo>
                    <a:pt x="670" y="951"/>
                    <a:pt x="670" y="951"/>
                    <a:pt x="670" y="951"/>
                  </a:cubicBezTo>
                  <a:cubicBezTo>
                    <a:pt x="666" y="952"/>
                    <a:pt x="666" y="952"/>
                    <a:pt x="666" y="952"/>
                  </a:cubicBezTo>
                  <a:cubicBezTo>
                    <a:pt x="668" y="950"/>
                    <a:pt x="668" y="950"/>
                    <a:pt x="668" y="950"/>
                  </a:cubicBezTo>
                  <a:cubicBezTo>
                    <a:pt x="664" y="949"/>
                    <a:pt x="664" y="949"/>
                    <a:pt x="664" y="949"/>
                  </a:cubicBezTo>
                  <a:cubicBezTo>
                    <a:pt x="663" y="948"/>
                    <a:pt x="669" y="957"/>
                    <a:pt x="658" y="951"/>
                  </a:cubicBezTo>
                  <a:cubicBezTo>
                    <a:pt x="653" y="953"/>
                    <a:pt x="653" y="953"/>
                    <a:pt x="653" y="953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52" y="953"/>
                    <a:pt x="653" y="952"/>
                    <a:pt x="652" y="951"/>
                  </a:cubicBezTo>
                  <a:cubicBezTo>
                    <a:pt x="640" y="955"/>
                    <a:pt x="640" y="955"/>
                    <a:pt x="640" y="955"/>
                  </a:cubicBezTo>
                  <a:cubicBezTo>
                    <a:pt x="633" y="956"/>
                    <a:pt x="633" y="956"/>
                    <a:pt x="633" y="956"/>
                  </a:cubicBezTo>
                  <a:cubicBezTo>
                    <a:pt x="632" y="955"/>
                    <a:pt x="632" y="955"/>
                    <a:pt x="632" y="955"/>
                  </a:cubicBezTo>
                  <a:cubicBezTo>
                    <a:pt x="627" y="957"/>
                    <a:pt x="627" y="957"/>
                    <a:pt x="627" y="957"/>
                  </a:cubicBezTo>
                  <a:cubicBezTo>
                    <a:pt x="623" y="956"/>
                    <a:pt x="623" y="956"/>
                    <a:pt x="623" y="956"/>
                  </a:cubicBezTo>
                  <a:cubicBezTo>
                    <a:pt x="621" y="958"/>
                    <a:pt x="621" y="958"/>
                    <a:pt x="621" y="958"/>
                  </a:cubicBezTo>
                  <a:cubicBezTo>
                    <a:pt x="621" y="957"/>
                    <a:pt x="628" y="958"/>
                    <a:pt x="619" y="957"/>
                  </a:cubicBezTo>
                  <a:cubicBezTo>
                    <a:pt x="619" y="956"/>
                    <a:pt x="619" y="956"/>
                    <a:pt x="619" y="956"/>
                  </a:cubicBezTo>
                  <a:cubicBezTo>
                    <a:pt x="615" y="958"/>
                    <a:pt x="615" y="958"/>
                    <a:pt x="615" y="958"/>
                  </a:cubicBezTo>
                  <a:cubicBezTo>
                    <a:pt x="615" y="958"/>
                    <a:pt x="616" y="959"/>
                    <a:pt x="615" y="957"/>
                  </a:cubicBezTo>
                  <a:cubicBezTo>
                    <a:pt x="614" y="959"/>
                    <a:pt x="628" y="955"/>
                    <a:pt x="609" y="957"/>
                  </a:cubicBezTo>
                  <a:cubicBezTo>
                    <a:pt x="611" y="958"/>
                    <a:pt x="611" y="958"/>
                    <a:pt x="611" y="958"/>
                  </a:cubicBezTo>
                  <a:cubicBezTo>
                    <a:pt x="610" y="960"/>
                    <a:pt x="610" y="960"/>
                    <a:pt x="610" y="960"/>
                  </a:cubicBezTo>
                  <a:cubicBezTo>
                    <a:pt x="608" y="959"/>
                    <a:pt x="608" y="959"/>
                    <a:pt x="608" y="959"/>
                  </a:cubicBezTo>
                  <a:cubicBezTo>
                    <a:pt x="604" y="960"/>
                    <a:pt x="604" y="960"/>
                    <a:pt x="604" y="960"/>
                  </a:cubicBezTo>
                  <a:cubicBezTo>
                    <a:pt x="607" y="960"/>
                    <a:pt x="601" y="959"/>
                    <a:pt x="607" y="958"/>
                  </a:cubicBezTo>
                  <a:cubicBezTo>
                    <a:pt x="604" y="957"/>
                    <a:pt x="604" y="957"/>
                    <a:pt x="604" y="957"/>
                  </a:cubicBezTo>
                  <a:cubicBezTo>
                    <a:pt x="599" y="959"/>
                    <a:pt x="599" y="959"/>
                    <a:pt x="599" y="959"/>
                  </a:cubicBezTo>
                  <a:cubicBezTo>
                    <a:pt x="600" y="959"/>
                    <a:pt x="598" y="956"/>
                    <a:pt x="600" y="959"/>
                  </a:cubicBezTo>
                  <a:cubicBezTo>
                    <a:pt x="599" y="961"/>
                    <a:pt x="599" y="961"/>
                    <a:pt x="599" y="961"/>
                  </a:cubicBezTo>
                  <a:cubicBezTo>
                    <a:pt x="591" y="961"/>
                    <a:pt x="591" y="961"/>
                    <a:pt x="591" y="961"/>
                  </a:cubicBezTo>
                  <a:cubicBezTo>
                    <a:pt x="591" y="960"/>
                    <a:pt x="590" y="963"/>
                    <a:pt x="590" y="959"/>
                  </a:cubicBezTo>
                  <a:cubicBezTo>
                    <a:pt x="586" y="962"/>
                    <a:pt x="597" y="952"/>
                    <a:pt x="585" y="963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90" y="965"/>
                    <a:pt x="590" y="965"/>
                    <a:pt x="590" y="965"/>
                  </a:cubicBezTo>
                  <a:cubicBezTo>
                    <a:pt x="591" y="963"/>
                    <a:pt x="591" y="963"/>
                    <a:pt x="591" y="963"/>
                  </a:cubicBezTo>
                  <a:cubicBezTo>
                    <a:pt x="593" y="967"/>
                    <a:pt x="593" y="967"/>
                    <a:pt x="593" y="967"/>
                  </a:cubicBezTo>
                  <a:cubicBezTo>
                    <a:pt x="593" y="966"/>
                    <a:pt x="593" y="966"/>
                    <a:pt x="594" y="966"/>
                  </a:cubicBezTo>
                  <a:cubicBezTo>
                    <a:pt x="594" y="967"/>
                    <a:pt x="594" y="967"/>
                    <a:pt x="594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0" y="966"/>
                    <a:pt x="590" y="966"/>
                    <a:pt x="590" y="966"/>
                  </a:cubicBezTo>
                  <a:cubicBezTo>
                    <a:pt x="587" y="967"/>
                    <a:pt x="587" y="967"/>
                    <a:pt x="587" y="967"/>
                  </a:cubicBezTo>
                  <a:cubicBezTo>
                    <a:pt x="590" y="969"/>
                    <a:pt x="590" y="969"/>
                    <a:pt x="590" y="969"/>
                  </a:cubicBezTo>
                  <a:cubicBezTo>
                    <a:pt x="589" y="970"/>
                    <a:pt x="589" y="970"/>
                    <a:pt x="589" y="970"/>
                  </a:cubicBezTo>
                  <a:cubicBezTo>
                    <a:pt x="584" y="969"/>
                    <a:pt x="584" y="969"/>
                    <a:pt x="584" y="969"/>
                  </a:cubicBezTo>
                  <a:cubicBezTo>
                    <a:pt x="586" y="967"/>
                    <a:pt x="586" y="967"/>
                    <a:pt x="586" y="967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0"/>
                    <a:pt x="583" y="960"/>
                    <a:pt x="583" y="960"/>
                  </a:cubicBezTo>
                  <a:cubicBezTo>
                    <a:pt x="566" y="963"/>
                    <a:pt x="566" y="963"/>
                    <a:pt x="566" y="963"/>
                  </a:cubicBezTo>
                  <a:cubicBezTo>
                    <a:pt x="565" y="965"/>
                    <a:pt x="565" y="965"/>
                    <a:pt x="565" y="965"/>
                  </a:cubicBezTo>
                  <a:cubicBezTo>
                    <a:pt x="563" y="965"/>
                    <a:pt x="576" y="963"/>
                    <a:pt x="559" y="965"/>
                  </a:cubicBezTo>
                  <a:cubicBezTo>
                    <a:pt x="564" y="967"/>
                    <a:pt x="564" y="967"/>
                    <a:pt x="564" y="967"/>
                  </a:cubicBezTo>
                  <a:cubicBezTo>
                    <a:pt x="560" y="967"/>
                    <a:pt x="560" y="967"/>
                    <a:pt x="560" y="967"/>
                  </a:cubicBezTo>
                  <a:cubicBezTo>
                    <a:pt x="556" y="968"/>
                    <a:pt x="556" y="968"/>
                    <a:pt x="556" y="968"/>
                  </a:cubicBezTo>
                  <a:cubicBezTo>
                    <a:pt x="553" y="965"/>
                    <a:pt x="553" y="965"/>
                    <a:pt x="553" y="965"/>
                  </a:cubicBezTo>
                  <a:cubicBezTo>
                    <a:pt x="554" y="962"/>
                    <a:pt x="554" y="962"/>
                    <a:pt x="554" y="962"/>
                  </a:cubicBezTo>
                  <a:cubicBezTo>
                    <a:pt x="550" y="962"/>
                    <a:pt x="550" y="962"/>
                    <a:pt x="550" y="962"/>
                  </a:cubicBezTo>
                  <a:cubicBezTo>
                    <a:pt x="550" y="963"/>
                    <a:pt x="550" y="963"/>
                    <a:pt x="550" y="963"/>
                  </a:cubicBezTo>
                  <a:cubicBezTo>
                    <a:pt x="552" y="965"/>
                    <a:pt x="552" y="965"/>
                    <a:pt x="552" y="965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5" y="967"/>
                    <a:pt x="542" y="968"/>
                    <a:pt x="547" y="967"/>
                  </a:cubicBezTo>
                  <a:cubicBezTo>
                    <a:pt x="546" y="968"/>
                    <a:pt x="549" y="968"/>
                    <a:pt x="545" y="969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4" y="967"/>
                    <a:pt x="543" y="966"/>
                    <a:pt x="542" y="969"/>
                  </a:cubicBezTo>
                  <a:cubicBezTo>
                    <a:pt x="543" y="970"/>
                    <a:pt x="543" y="970"/>
                    <a:pt x="543" y="970"/>
                  </a:cubicBezTo>
                  <a:cubicBezTo>
                    <a:pt x="546" y="970"/>
                    <a:pt x="546" y="970"/>
                    <a:pt x="546" y="970"/>
                  </a:cubicBezTo>
                  <a:cubicBezTo>
                    <a:pt x="543" y="972"/>
                    <a:pt x="543" y="972"/>
                    <a:pt x="543" y="972"/>
                  </a:cubicBezTo>
                  <a:cubicBezTo>
                    <a:pt x="536" y="970"/>
                    <a:pt x="536" y="970"/>
                    <a:pt x="536" y="970"/>
                  </a:cubicBezTo>
                  <a:cubicBezTo>
                    <a:pt x="535" y="972"/>
                    <a:pt x="535" y="972"/>
                    <a:pt x="535" y="972"/>
                  </a:cubicBezTo>
                  <a:cubicBezTo>
                    <a:pt x="533" y="972"/>
                    <a:pt x="531" y="976"/>
                    <a:pt x="529" y="972"/>
                  </a:cubicBezTo>
                  <a:cubicBezTo>
                    <a:pt x="527" y="974"/>
                    <a:pt x="527" y="974"/>
                    <a:pt x="527" y="974"/>
                  </a:cubicBezTo>
                  <a:cubicBezTo>
                    <a:pt x="529" y="976"/>
                    <a:pt x="529" y="976"/>
                    <a:pt x="529" y="976"/>
                  </a:cubicBezTo>
                  <a:cubicBezTo>
                    <a:pt x="523" y="974"/>
                    <a:pt x="523" y="974"/>
                    <a:pt x="523" y="974"/>
                  </a:cubicBezTo>
                  <a:cubicBezTo>
                    <a:pt x="522" y="974"/>
                    <a:pt x="520" y="973"/>
                    <a:pt x="519" y="975"/>
                  </a:cubicBezTo>
                  <a:cubicBezTo>
                    <a:pt x="520" y="977"/>
                    <a:pt x="520" y="977"/>
                    <a:pt x="520" y="977"/>
                  </a:cubicBezTo>
                  <a:cubicBezTo>
                    <a:pt x="516" y="974"/>
                    <a:pt x="516" y="974"/>
                    <a:pt x="516" y="974"/>
                  </a:cubicBezTo>
                  <a:cubicBezTo>
                    <a:pt x="511" y="977"/>
                    <a:pt x="511" y="977"/>
                    <a:pt x="511" y="977"/>
                  </a:cubicBezTo>
                  <a:cubicBezTo>
                    <a:pt x="511" y="974"/>
                    <a:pt x="511" y="974"/>
                    <a:pt x="511" y="974"/>
                  </a:cubicBezTo>
                  <a:cubicBezTo>
                    <a:pt x="508" y="975"/>
                    <a:pt x="508" y="975"/>
                    <a:pt x="508" y="975"/>
                  </a:cubicBezTo>
                  <a:cubicBezTo>
                    <a:pt x="508" y="975"/>
                    <a:pt x="509" y="975"/>
                    <a:pt x="508" y="974"/>
                  </a:cubicBezTo>
                  <a:cubicBezTo>
                    <a:pt x="508" y="973"/>
                    <a:pt x="508" y="973"/>
                    <a:pt x="508" y="973"/>
                  </a:cubicBezTo>
                  <a:cubicBezTo>
                    <a:pt x="503" y="977"/>
                    <a:pt x="503" y="977"/>
                    <a:pt x="503" y="977"/>
                  </a:cubicBezTo>
                  <a:cubicBezTo>
                    <a:pt x="498" y="977"/>
                    <a:pt x="498" y="977"/>
                    <a:pt x="498" y="977"/>
                  </a:cubicBezTo>
                  <a:cubicBezTo>
                    <a:pt x="499" y="979"/>
                    <a:pt x="499" y="979"/>
                    <a:pt x="499" y="979"/>
                  </a:cubicBezTo>
                  <a:cubicBezTo>
                    <a:pt x="498" y="979"/>
                    <a:pt x="498" y="979"/>
                    <a:pt x="498" y="979"/>
                  </a:cubicBezTo>
                  <a:cubicBezTo>
                    <a:pt x="499" y="982"/>
                    <a:pt x="499" y="982"/>
                    <a:pt x="499" y="982"/>
                  </a:cubicBezTo>
                  <a:cubicBezTo>
                    <a:pt x="485" y="983"/>
                    <a:pt x="485" y="983"/>
                    <a:pt x="485" y="983"/>
                  </a:cubicBezTo>
                  <a:cubicBezTo>
                    <a:pt x="474" y="984"/>
                    <a:pt x="474" y="984"/>
                    <a:pt x="474" y="984"/>
                  </a:cubicBezTo>
                  <a:cubicBezTo>
                    <a:pt x="473" y="983"/>
                    <a:pt x="473" y="983"/>
                    <a:pt x="473" y="983"/>
                  </a:cubicBezTo>
                  <a:cubicBezTo>
                    <a:pt x="486" y="980"/>
                    <a:pt x="486" y="980"/>
                    <a:pt x="486" y="980"/>
                  </a:cubicBezTo>
                  <a:cubicBezTo>
                    <a:pt x="489" y="979"/>
                    <a:pt x="489" y="979"/>
                    <a:pt x="489" y="979"/>
                  </a:cubicBezTo>
                  <a:cubicBezTo>
                    <a:pt x="490" y="978"/>
                    <a:pt x="490" y="978"/>
                    <a:pt x="490" y="978"/>
                  </a:cubicBezTo>
                  <a:cubicBezTo>
                    <a:pt x="485" y="978"/>
                    <a:pt x="485" y="978"/>
                    <a:pt x="485" y="978"/>
                  </a:cubicBezTo>
                  <a:cubicBezTo>
                    <a:pt x="484" y="976"/>
                    <a:pt x="484" y="976"/>
                    <a:pt x="484" y="976"/>
                  </a:cubicBezTo>
                  <a:cubicBezTo>
                    <a:pt x="477" y="978"/>
                    <a:pt x="477" y="978"/>
                    <a:pt x="477" y="978"/>
                  </a:cubicBezTo>
                  <a:cubicBezTo>
                    <a:pt x="475" y="978"/>
                    <a:pt x="475" y="978"/>
                    <a:pt x="475" y="978"/>
                  </a:cubicBezTo>
                  <a:cubicBezTo>
                    <a:pt x="470" y="981"/>
                    <a:pt x="470" y="981"/>
                    <a:pt x="470" y="981"/>
                  </a:cubicBezTo>
                  <a:cubicBezTo>
                    <a:pt x="469" y="980"/>
                    <a:pt x="469" y="980"/>
                    <a:pt x="469" y="980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5" y="981"/>
                    <a:pt x="469" y="978"/>
                    <a:pt x="463" y="980"/>
                  </a:cubicBezTo>
                  <a:cubicBezTo>
                    <a:pt x="466" y="975"/>
                    <a:pt x="466" y="975"/>
                    <a:pt x="466" y="975"/>
                  </a:cubicBezTo>
                  <a:cubicBezTo>
                    <a:pt x="462" y="976"/>
                    <a:pt x="462" y="976"/>
                    <a:pt x="462" y="976"/>
                  </a:cubicBezTo>
                  <a:cubicBezTo>
                    <a:pt x="460" y="981"/>
                    <a:pt x="460" y="981"/>
                    <a:pt x="460" y="981"/>
                  </a:cubicBezTo>
                  <a:cubicBezTo>
                    <a:pt x="453" y="978"/>
                    <a:pt x="473" y="980"/>
                    <a:pt x="453" y="981"/>
                  </a:cubicBezTo>
                  <a:cubicBezTo>
                    <a:pt x="448" y="979"/>
                    <a:pt x="448" y="979"/>
                    <a:pt x="448" y="979"/>
                  </a:cubicBezTo>
                  <a:cubicBezTo>
                    <a:pt x="447" y="977"/>
                    <a:pt x="447" y="977"/>
                    <a:pt x="447" y="977"/>
                  </a:cubicBezTo>
                  <a:cubicBezTo>
                    <a:pt x="438" y="978"/>
                    <a:pt x="438" y="978"/>
                    <a:pt x="438" y="978"/>
                  </a:cubicBezTo>
                  <a:cubicBezTo>
                    <a:pt x="440" y="979"/>
                    <a:pt x="440" y="979"/>
                    <a:pt x="440" y="979"/>
                  </a:cubicBezTo>
                  <a:cubicBezTo>
                    <a:pt x="447" y="979"/>
                    <a:pt x="447" y="979"/>
                    <a:pt x="447" y="979"/>
                  </a:cubicBezTo>
                  <a:cubicBezTo>
                    <a:pt x="443" y="983"/>
                    <a:pt x="443" y="983"/>
                    <a:pt x="443" y="983"/>
                  </a:cubicBezTo>
                  <a:cubicBezTo>
                    <a:pt x="436" y="984"/>
                    <a:pt x="436" y="984"/>
                    <a:pt x="436" y="984"/>
                  </a:cubicBezTo>
                  <a:cubicBezTo>
                    <a:pt x="437" y="983"/>
                    <a:pt x="437" y="983"/>
                    <a:pt x="437" y="983"/>
                  </a:cubicBezTo>
                  <a:cubicBezTo>
                    <a:pt x="434" y="982"/>
                    <a:pt x="434" y="982"/>
                    <a:pt x="434" y="982"/>
                  </a:cubicBezTo>
                  <a:cubicBezTo>
                    <a:pt x="428" y="983"/>
                    <a:pt x="428" y="983"/>
                    <a:pt x="428" y="983"/>
                  </a:cubicBezTo>
                  <a:cubicBezTo>
                    <a:pt x="420" y="983"/>
                    <a:pt x="420" y="983"/>
                    <a:pt x="420" y="983"/>
                  </a:cubicBezTo>
                  <a:cubicBezTo>
                    <a:pt x="412" y="982"/>
                    <a:pt x="412" y="982"/>
                    <a:pt x="412" y="982"/>
                  </a:cubicBezTo>
                  <a:cubicBezTo>
                    <a:pt x="402" y="984"/>
                    <a:pt x="402" y="984"/>
                    <a:pt x="402" y="984"/>
                  </a:cubicBezTo>
                  <a:cubicBezTo>
                    <a:pt x="399" y="983"/>
                    <a:pt x="399" y="983"/>
                    <a:pt x="399" y="983"/>
                  </a:cubicBezTo>
                  <a:cubicBezTo>
                    <a:pt x="397" y="984"/>
                    <a:pt x="397" y="984"/>
                    <a:pt x="397" y="984"/>
                  </a:cubicBezTo>
                  <a:cubicBezTo>
                    <a:pt x="389" y="984"/>
                    <a:pt x="389" y="984"/>
                    <a:pt x="389" y="984"/>
                  </a:cubicBezTo>
                  <a:cubicBezTo>
                    <a:pt x="391" y="985"/>
                    <a:pt x="393" y="984"/>
                    <a:pt x="394" y="983"/>
                  </a:cubicBezTo>
                  <a:cubicBezTo>
                    <a:pt x="392" y="982"/>
                    <a:pt x="400" y="981"/>
                    <a:pt x="391" y="981"/>
                  </a:cubicBezTo>
                  <a:cubicBezTo>
                    <a:pt x="391" y="982"/>
                    <a:pt x="391" y="982"/>
                    <a:pt x="391" y="982"/>
                  </a:cubicBezTo>
                  <a:cubicBezTo>
                    <a:pt x="390" y="981"/>
                    <a:pt x="398" y="978"/>
                    <a:pt x="384" y="982"/>
                  </a:cubicBezTo>
                  <a:cubicBezTo>
                    <a:pt x="379" y="981"/>
                    <a:pt x="379" y="981"/>
                    <a:pt x="379" y="981"/>
                  </a:cubicBezTo>
                  <a:cubicBezTo>
                    <a:pt x="378" y="981"/>
                    <a:pt x="383" y="979"/>
                    <a:pt x="377" y="982"/>
                  </a:cubicBezTo>
                  <a:cubicBezTo>
                    <a:pt x="379" y="985"/>
                    <a:pt x="379" y="985"/>
                    <a:pt x="379" y="985"/>
                  </a:cubicBezTo>
                  <a:cubicBezTo>
                    <a:pt x="377" y="986"/>
                    <a:pt x="377" y="986"/>
                    <a:pt x="377" y="986"/>
                  </a:cubicBezTo>
                  <a:cubicBezTo>
                    <a:pt x="375" y="986"/>
                    <a:pt x="375" y="986"/>
                    <a:pt x="375" y="986"/>
                  </a:cubicBezTo>
                  <a:cubicBezTo>
                    <a:pt x="374" y="984"/>
                    <a:pt x="374" y="984"/>
                    <a:pt x="374" y="984"/>
                  </a:cubicBezTo>
                  <a:cubicBezTo>
                    <a:pt x="376" y="981"/>
                    <a:pt x="385" y="985"/>
                    <a:pt x="367" y="987"/>
                  </a:cubicBezTo>
                  <a:cubicBezTo>
                    <a:pt x="364" y="988"/>
                    <a:pt x="364" y="988"/>
                    <a:pt x="364" y="988"/>
                  </a:cubicBezTo>
                  <a:cubicBezTo>
                    <a:pt x="361" y="988"/>
                    <a:pt x="361" y="988"/>
                    <a:pt x="361" y="988"/>
                  </a:cubicBezTo>
                  <a:cubicBezTo>
                    <a:pt x="363" y="987"/>
                    <a:pt x="363" y="987"/>
                    <a:pt x="363" y="987"/>
                  </a:cubicBezTo>
                  <a:cubicBezTo>
                    <a:pt x="356" y="984"/>
                    <a:pt x="356" y="984"/>
                    <a:pt x="356" y="984"/>
                  </a:cubicBezTo>
                  <a:cubicBezTo>
                    <a:pt x="353" y="984"/>
                    <a:pt x="353" y="984"/>
                    <a:pt x="353" y="984"/>
                  </a:cubicBezTo>
                  <a:cubicBezTo>
                    <a:pt x="353" y="983"/>
                    <a:pt x="353" y="983"/>
                    <a:pt x="353" y="983"/>
                  </a:cubicBezTo>
                  <a:cubicBezTo>
                    <a:pt x="355" y="982"/>
                    <a:pt x="355" y="982"/>
                    <a:pt x="355" y="982"/>
                  </a:cubicBezTo>
                  <a:cubicBezTo>
                    <a:pt x="352" y="981"/>
                    <a:pt x="352" y="981"/>
                    <a:pt x="352" y="981"/>
                  </a:cubicBezTo>
                  <a:cubicBezTo>
                    <a:pt x="351" y="984"/>
                    <a:pt x="351" y="984"/>
                    <a:pt x="351" y="984"/>
                  </a:cubicBezTo>
                  <a:cubicBezTo>
                    <a:pt x="350" y="984"/>
                    <a:pt x="353" y="983"/>
                    <a:pt x="349" y="983"/>
                  </a:cubicBezTo>
                  <a:cubicBezTo>
                    <a:pt x="350" y="982"/>
                    <a:pt x="350" y="982"/>
                    <a:pt x="350" y="982"/>
                  </a:cubicBezTo>
                  <a:cubicBezTo>
                    <a:pt x="350" y="981"/>
                    <a:pt x="350" y="981"/>
                    <a:pt x="350" y="981"/>
                  </a:cubicBezTo>
                  <a:cubicBezTo>
                    <a:pt x="346" y="983"/>
                    <a:pt x="346" y="983"/>
                    <a:pt x="346" y="983"/>
                  </a:cubicBezTo>
                  <a:cubicBezTo>
                    <a:pt x="347" y="981"/>
                    <a:pt x="347" y="981"/>
                    <a:pt x="347" y="981"/>
                  </a:cubicBezTo>
                  <a:cubicBezTo>
                    <a:pt x="342" y="982"/>
                    <a:pt x="342" y="982"/>
                    <a:pt x="342" y="982"/>
                  </a:cubicBezTo>
                  <a:cubicBezTo>
                    <a:pt x="341" y="984"/>
                    <a:pt x="341" y="984"/>
                    <a:pt x="341" y="984"/>
                  </a:cubicBezTo>
                  <a:cubicBezTo>
                    <a:pt x="338" y="983"/>
                    <a:pt x="346" y="980"/>
                    <a:pt x="339" y="982"/>
                  </a:cubicBezTo>
                  <a:cubicBezTo>
                    <a:pt x="337" y="985"/>
                    <a:pt x="337" y="985"/>
                    <a:pt x="337" y="985"/>
                  </a:cubicBezTo>
                  <a:cubicBezTo>
                    <a:pt x="337" y="984"/>
                    <a:pt x="337" y="984"/>
                    <a:pt x="337" y="984"/>
                  </a:cubicBezTo>
                  <a:cubicBezTo>
                    <a:pt x="335" y="986"/>
                    <a:pt x="335" y="986"/>
                    <a:pt x="335" y="986"/>
                  </a:cubicBezTo>
                  <a:cubicBezTo>
                    <a:pt x="337" y="983"/>
                    <a:pt x="337" y="983"/>
                    <a:pt x="337" y="983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1" y="982"/>
                    <a:pt x="331" y="982"/>
                    <a:pt x="331" y="982"/>
                  </a:cubicBezTo>
                  <a:cubicBezTo>
                    <a:pt x="330" y="983"/>
                    <a:pt x="330" y="983"/>
                    <a:pt x="332" y="983"/>
                  </a:cubicBezTo>
                  <a:cubicBezTo>
                    <a:pt x="332" y="984"/>
                    <a:pt x="332" y="984"/>
                    <a:pt x="331" y="984"/>
                  </a:cubicBezTo>
                  <a:cubicBezTo>
                    <a:pt x="329" y="983"/>
                    <a:pt x="329" y="983"/>
                    <a:pt x="329" y="983"/>
                  </a:cubicBezTo>
                  <a:cubicBezTo>
                    <a:pt x="327" y="984"/>
                    <a:pt x="327" y="984"/>
                    <a:pt x="327" y="984"/>
                  </a:cubicBezTo>
                  <a:cubicBezTo>
                    <a:pt x="327" y="986"/>
                    <a:pt x="327" y="986"/>
                    <a:pt x="327" y="986"/>
                  </a:cubicBezTo>
                  <a:cubicBezTo>
                    <a:pt x="327" y="987"/>
                    <a:pt x="327" y="987"/>
                    <a:pt x="327" y="987"/>
                  </a:cubicBezTo>
                  <a:cubicBezTo>
                    <a:pt x="325" y="987"/>
                    <a:pt x="325" y="987"/>
                    <a:pt x="325" y="987"/>
                  </a:cubicBezTo>
                  <a:cubicBezTo>
                    <a:pt x="325" y="983"/>
                    <a:pt x="325" y="983"/>
                    <a:pt x="325" y="983"/>
                  </a:cubicBezTo>
                  <a:cubicBezTo>
                    <a:pt x="321" y="982"/>
                    <a:pt x="321" y="982"/>
                    <a:pt x="321" y="982"/>
                  </a:cubicBezTo>
                  <a:cubicBezTo>
                    <a:pt x="327" y="981"/>
                    <a:pt x="327" y="981"/>
                    <a:pt x="327" y="981"/>
                  </a:cubicBezTo>
                  <a:cubicBezTo>
                    <a:pt x="327" y="978"/>
                    <a:pt x="319" y="986"/>
                    <a:pt x="328" y="978"/>
                  </a:cubicBezTo>
                  <a:cubicBezTo>
                    <a:pt x="327" y="978"/>
                    <a:pt x="327" y="978"/>
                    <a:pt x="327" y="978"/>
                  </a:cubicBezTo>
                  <a:cubicBezTo>
                    <a:pt x="325" y="975"/>
                    <a:pt x="325" y="975"/>
                    <a:pt x="325" y="975"/>
                  </a:cubicBezTo>
                  <a:cubicBezTo>
                    <a:pt x="325" y="973"/>
                    <a:pt x="325" y="973"/>
                    <a:pt x="325" y="973"/>
                  </a:cubicBezTo>
                  <a:cubicBezTo>
                    <a:pt x="323" y="972"/>
                    <a:pt x="323" y="972"/>
                    <a:pt x="323" y="972"/>
                  </a:cubicBezTo>
                  <a:cubicBezTo>
                    <a:pt x="319" y="975"/>
                    <a:pt x="319" y="975"/>
                    <a:pt x="319" y="975"/>
                  </a:cubicBezTo>
                  <a:cubicBezTo>
                    <a:pt x="314" y="976"/>
                    <a:pt x="314" y="976"/>
                    <a:pt x="314" y="976"/>
                  </a:cubicBezTo>
                  <a:cubicBezTo>
                    <a:pt x="314" y="973"/>
                    <a:pt x="314" y="973"/>
                    <a:pt x="314" y="973"/>
                  </a:cubicBezTo>
                  <a:cubicBezTo>
                    <a:pt x="312" y="970"/>
                    <a:pt x="312" y="970"/>
                    <a:pt x="312" y="970"/>
                  </a:cubicBezTo>
                  <a:cubicBezTo>
                    <a:pt x="313" y="968"/>
                    <a:pt x="313" y="968"/>
                    <a:pt x="313" y="968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5" y="965"/>
                    <a:pt x="315" y="965"/>
                    <a:pt x="315" y="965"/>
                  </a:cubicBezTo>
                  <a:cubicBezTo>
                    <a:pt x="314" y="966"/>
                    <a:pt x="314" y="966"/>
                    <a:pt x="314" y="966"/>
                  </a:cubicBezTo>
                  <a:cubicBezTo>
                    <a:pt x="314" y="962"/>
                    <a:pt x="314" y="962"/>
                    <a:pt x="314" y="962"/>
                  </a:cubicBezTo>
                  <a:cubicBezTo>
                    <a:pt x="312" y="963"/>
                    <a:pt x="312" y="963"/>
                    <a:pt x="312" y="963"/>
                  </a:cubicBezTo>
                  <a:cubicBezTo>
                    <a:pt x="311" y="961"/>
                    <a:pt x="323" y="976"/>
                    <a:pt x="314" y="955"/>
                  </a:cubicBezTo>
                  <a:cubicBezTo>
                    <a:pt x="313" y="955"/>
                    <a:pt x="313" y="955"/>
                    <a:pt x="313" y="955"/>
                  </a:cubicBezTo>
                  <a:cubicBezTo>
                    <a:pt x="310" y="957"/>
                    <a:pt x="310" y="957"/>
                    <a:pt x="310" y="957"/>
                  </a:cubicBezTo>
                  <a:cubicBezTo>
                    <a:pt x="307" y="954"/>
                    <a:pt x="307" y="954"/>
                    <a:pt x="307" y="954"/>
                  </a:cubicBezTo>
                  <a:cubicBezTo>
                    <a:pt x="304" y="955"/>
                    <a:pt x="304" y="955"/>
                    <a:pt x="304" y="955"/>
                  </a:cubicBezTo>
                  <a:cubicBezTo>
                    <a:pt x="301" y="958"/>
                    <a:pt x="301" y="958"/>
                    <a:pt x="301" y="958"/>
                  </a:cubicBezTo>
                  <a:cubicBezTo>
                    <a:pt x="301" y="959"/>
                    <a:pt x="297" y="958"/>
                    <a:pt x="302" y="960"/>
                  </a:cubicBezTo>
                  <a:cubicBezTo>
                    <a:pt x="300" y="960"/>
                    <a:pt x="300" y="960"/>
                    <a:pt x="300" y="960"/>
                  </a:cubicBezTo>
                  <a:cubicBezTo>
                    <a:pt x="301" y="962"/>
                    <a:pt x="301" y="962"/>
                    <a:pt x="301" y="962"/>
                  </a:cubicBezTo>
                  <a:cubicBezTo>
                    <a:pt x="300" y="965"/>
                    <a:pt x="300" y="965"/>
                    <a:pt x="300" y="965"/>
                  </a:cubicBezTo>
                  <a:cubicBezTo>
                    <a:pt x="297" y="964"/>
                    <a:pt x="297" y="964"/>
                    <a:pt x="297" y="964"/>
                  </a:cubicBezTo>
                  <a:cubicBezTo>
                    <a:pt x="296" y="961"/>
                    <a:pt x="296" y="961"/>
                    <a:pt x="296" y="961"/>
                  </a:cubicBezTo>
                  <a:cubicBezTo>
                    <a:pt x="297" y="958"/>
                    <a:pt x="297" y="958"/>
                    <a:pt x="297" y="958"/>
                  </a:cubicBezTo>
                  <a:cubicBezTo>
                    <a:pt x="296" y="955"/>
                    <a:pt x="296" y="955"/>
                    <a:pt x="296" y="955"/>
                  </a:cubicBezTo>
                  <a:cubicBezTo>
                    <a:pt x="294" y="953"/>
                    <a:pt x="294" y="953"/>
                    <a:pt x="294" y="953"/>
                  </a:cubicBezTo>
                  <a:cubicBezTo>
                    <a:pt x="288" y="954"/>
                    <a:pt x="288" y="954"/>
                    <a:pt x="288" y="954"/>
                  </a:cubicBezTo>
                  <a:cubicBezTo>
                    <a:pt x="285" y="956"/>
                    <a:pt x="285" y="956"/>
                    <a:pt x="285" y="956"/>
                  </a:cubicBezTo>
                  <a:cubicBezTo>
                    <a:pt x="282" y="951"/>
                    <a:pt x="282" y="951"/>
                    <a:pt x="282" y="951"/>
                  </a:cubicBezTo>
                  <a:cubicBezTo>
                    <a:pt x="284" y="952"/>
                    <a:pt x="278" y="954"/>
                    <a:pt x="285" y="950"/>
                  </a:cubicBezTo>
                  <a:cubicBezTo>
                    <a:pt x="285" y="952"/>
                    <a:pt x="285" y="952"/>
                    <a:pt x="285" y="95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89" y="952"/>
                    <a:pt x="289" y="952"/>
                    <a:pt x="289" y="952"/>
                  </a:cubicBezTo>
                  <a:cubicBezTo>
                    <a:pt x="289" y="950"/>
                    <a:pt x="280" y="957"/>
                    <a:pt x="294" y="952"/>
                  </a:cubicBezTo>
                  <a:cubicBezTo>
                    <a:pt x="292" y="950"/>
                    <a:pt x="292" y="950"/>
                    <a:pt x="292" y="950"/>
                  </a:cubicBezTo>
                  <a:cubicBezTo>
                    <a:pt x="295" y="951"/>
                    <a:pt x="278" y="953"/>
                    <a:pt x="298" y="950"/>
                  </a:cubicBezTo>
                  <a:cubicBezTo>
                    <a:pt x="301" y="946"/>
                    <a:pt x="301" y="946"/>
                    <a:pt x="301" y="946"/>
                  </a:cubicBezTo>
                  <a:cubicBezTo>
                    <a:pt x="305" y="946"/>
                    <a:pt x="305" y="946"/>
                    <a:pt x="305" y="946"/>
                  </a:cubicBezTo>
                  <a:cubicBezTo>
                    <a:pt x="306" y="945"/>
                    <a:pt x="306" y="945"/>
                    <a:pt x="306" y="945"/>
                  </a:cubicBezTo>
                  <a:cubicBezTo>
                    <a:pt x="301" y="944"/>
                    <a:pt x="301" y="944"/>
                    <a:pt x="301" y="944"/>
                  </a:cubicBezTo>
                  <a:cubicBezTo>
                    <a:pt x="305" y="942"/>
                    <a:pt x="305" y="942"/>
                    <a:pt x="305" y="942"/>
                  </a:cubicBezTo>
                  <a:cubicBezTo>
                    <a:pt x="315" y="938"/>
                    <a:pt x="315" y="938"/>
                    <a:pt x="315" y="938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4"/>
                    <a:pt x="311" y="934"/>
                    <a:pt x="311" y="934"/>
                  </a:cubicBezTo>
                  <a:cubicBezTo>
                    <a:pt x="314" y="933"/>
                    <a:pt x="314" y="933"/>
                    <a:pt x="314" y="933"/>
                  </a:cubicBezTo>
                  <a:cubicBezTo>
                    <a:pt x="319" y="931"/>
                    <a:pt x="319" y="931"/>
                    <a:pt x="319" y="931"/>
                  </a:cubicBezTo>
                  <a:cubicBezTo>
                    <a:pt x="318" y="927"/>
                    <a:pt x="318" y="927"/>
                    <a:pt x="318" y="927"/>
                  </a:cubicBezTo>
                  <a:cubicBezTo>
                    <a:pt x="321" y="926"/>
                    <a:pt x="321" y="926"/>
                    <a:pt x="321" y="926"/>
                  </a:cubicBezTo>
                  <a:cubicBezTo>
                    <a:pt x="323" y="928"/>
                    <a:pt x="323" y="928"/>
                    <a:pt x="323" y="928"/>
                  </a:cubicBezTo>
                  <a:cubicBezTo>
                    <a:pt x="331" y="925"/>
                    <a:pt x="331" y="925"/>
                    <a:pt x="331" y="925"/>
                  </a:cubicBezTo>
                  <a:cubicBezTo>
                    <a:pt x="331" y="926"/>
                    <a:pt x="319" y="928"/>
                    <a:pt x="337" y="926"/>
                  </a:cubicBezTo>
                  <a:cubicBezTo>
                    <a:pt x="336" y="924"/>
                    <a:pt x="336" y="924"/>
                    <a:pt x="336" y="924"/>
                  </a:cubicBezTo>
                  <a:cubicBezTo>
                    <a:pt x="337" y="924"/>
                    <a:pt x="335" y="928"/>
                    <a:pt x="337" y="923"/>
                  </a:cubicBezTo>
                  <a:cubicBezTo>
                    <a:pt x="332" y="924"/>
                    <a:pt x="332" y="924"/>
                    <a:pt x="332" y="924"/>
                  </a:cubicBezTo>
                  <a:cubicBezTo>
                    <a:pt x="332" y="921"/>
                    <a:pt x="332" y="921"/>
                    <a:pt x="332" y="921"/>
                  </a:cubicBezTo>
                  <a:cubicBezTo>
                    <a:pt x="335" y="921"/>
                    <a:pt x="335" y="921"/>
                    <a:pt x="335" y="921"/>
                  </a:cubicBezTo>
                  <a:cubicBezTo>
                    <a:pt x="335" y="919"/>
                    <a:pt x="335" y="919"/>
                    <a:pt x="335" y="919"/>
                  </a:cubicBezTo>
                  <a:cubicBezTo>
                    <a:pt x="336" y="918"/>
                    <a:pt x="336" y="918"/>
                    <a:pt x="336" y="918"/>
                  </a:cubicBezTo>
                  <a:cubicBezTo>
                    <a:pt x="335" y="916"/>
                    <a:pt x="335" y="916"/>
                    <a:pt x="335" y="916"/>
                  </a:cubicBezTo>
                  <a:cubicBezTo>
                    <a:pt x="331" y="916"/>
                    <a:pt x="331" y="916"/>
                    <a:pt x="331" y="916"/>
                  </a:cubicBezTo>
                  <a:cubicBezTo>
                    <a:pt x="332" y="914"/>
                    <a:pt x="332" y="914"/>
                    <a:pt x="332" y="914"/>
                  </a:cubicBezTo>
                  <a:cubicBezTo>
                    <a:pt x="326" y="908"/>
                    <a:pt x="326" y="908"/>
                    <a:pt x="326" y="908"/>
                  </a:cubicBezTo>
                  <a:cubicBezTo>
                    <a:pt x="325" y="908"/>
                    <a:pt x="331" y="908"/>
                    <a:pt x="324" y="910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18" y="906"/>
                    <a:pt x="318" y="906"/>
                    <a:pt x="318" y="906"/>
                  </a:cubicBezTo>
                  <a:cubicBezTo>
                    <a:pt x="316" y="909"/>
                    <a:pt x="316" y="909"/>
                    <a:pt x="316" y="909"/>
                  </a:cubicBezTo>
                  <a:cubicBezTo>
                    <a:pt x="314" y="907"/>
                    <a:pt x="314" y="907"/>
                    <a:pt x="314" y="907"/>
                  </a:cubicBezTo>
                  <a:cubicBezTo>
                    <a:pt x="315" y="907"/>
                    <a:pt x="315" y="910"/>
                    <a:pt x="316" y="906"/>
                  </a:cubicBezTo>
                  <a:cubicBezTo>
                    <a:pt x="313" y="906"/>
                    <a:pt x="313" y="906"/>
                    <a:pt x="313" y="906"/>
                  </a:cubicBezTo>
                  <a:cubicBezTo>
                    <a:pt x="313" y="907"/>
                    <a:pt x="310" y="907"/>
                    <a:pt x="311" y="908"/>
                  </a:cubicBezTo>
                  <a:cubicBezTo>
                    <a:pt x="310" y="910"/>
                    <a:pt x="310" y="910"/>
                    <a:pt x="310" y="910"/>
                  </a:cubicBezTo>
                  <a:cubicBezTo>
                    <a:pt x="310" y="907"/>
                    <a:pt x="310" y="907"/>
                    <a:pt x="310" y="907"/>
                  </a:cubicBezTo>
                  <a:cubicBezTo>
                    <a:pt x="304" y="905"/>
                    <a:pt x="304" y="905"/>
                    <a:pt x="304" y="905"/>
                  </a:cubicBezTo>
                  <a:cubicBezTo>
                    <a:pt x="303" y="909"/>
                    <a:pt x="300" y="903"/>
                    <a:pt x="297" y="909"/>
                  </a:cubicBezTo>
                  <a:cubicBezTo>
                    <a:pt x="295" y="908"/>
                    <a:pt x="295" y="908"/>
                    <a:pt x="295" y="908"/>
                  </a:cubicBezTo>
                  <a:cubicBezTo>
                    <a:pt x="291" y="912"/>
                    <a:pt x="291" y="912"/>
                    <a:pt x="291" y="912"/>
                  </a:cubicBezTo>
                  <a:cubicBezTo>
                    <a:pt x="285" y="911"/>
                    <a:pt x="285" y="911"/>
                    <a:pt x="285" y="911"/>
                  </a:cubicBezTo>
                  <a:cubicBezTo>
                    <a:pt x="287" y="911"/>
                    <a:pt x="287" y="911"/>
                    <a:pt x="287" y="911"/>
                  </a:cubicBezTo>
                  <a:cubicBezTo>
                    <a:pt x="287" y="909"/>
                    <a:pt x="287" y="909"/>
                    <a:pt x="287" y="909"/>
                  </a:cubicBezTo>
                  <a:cubicBezTo>
                    <a:pt x="288" y="907"/>
                    <a:pt x="275" y="916"/>
                    <a:pt x="293" y="908"/>
                  </a:cubicBezTo>
                  <a:cubicBezTo>
                    <a:pt x="291" y="906"/>
                    <a:pt x="291" y="906"/>
                    <a:pt x="291" y="906"/>
                  </a:cubicBezTo>
                  <a:cubicBezTo>
                    <a:pt x="287" y="910"/>
                    <a:pt x="290" y="901"/>
                    <a:pt x="282" y="909"/>
                  </a:cubicBezTo>
                  <a:cubicBezTo>
                    <a:pt x="282" y="908"/>
                    <a:pt x="282" y="908"/>
                    <a:pt x="282" y="908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90" y="906"/>
                    <a:pt x="290" y="906"/>
                    <a:pt x="290" y="906"/>
                  </a:cubicBezTo>
                  <a:cubicBezTo>
                    <a:pt x="295" y="903"/>
                    <a:pt x="295" y="903"/>
                    <a:pt x="295" y="903"/>
                  </a:cubicBezTo>
                  <a:cubicBezTo>
                    <a:pt x="292" y="899"/>
                    <a:pt x="292" y="899"/>
                    <a:pt x="292" y="899"/>
                  </a:cubicBezTo>
                  <a:cubicBezTo>
                    <a:pt x="294" y="897"/>
                    <a:pt x="294" y="897"/>
                    <a:pt x="294" y="897"/>
                  </a:cubicBezTo>
                  <a:cubicBezTo>
                    <a:pt x="293" y="899"/>
                    <a:pt x="293" y="899"/>
                    <a:pt x="293" y="899"/>
                  </a:cubicBezTo>
                  <a:cubicBezTo>
                    <a:pt x="294" y="900"/>
                    <a:pt x="294" y="900"/>
                    <a:pt x="294" y="900"/>
                  </a:cubicBezTo>
                  <a:cubicBezTo>
                    <a:pt x="301" y="897"/>
                    <a:pt x="301" y="897"/>
                    <a:pt x="301" y="897"/>
                  </a:cubicBezTo>
                  <a:cubicBezTo>
                    <a:pt x="304" y="898"/>
                    <a:pt x="304" y="898"/>
                    <a:pt x="304" y="898"/>
                  </a:cubicBezTo>
                  <a:cubicBezTo>
                    <a:pt x="312" y="894"/>
                    <a:pt x="312" y="894"/>
                    <a:pt x="312" y="894"/>
                  </a:cubicBezTo>
                  <a:cubicBezTo>
                    <a:pt x="311" y="894"/>
                    <a:pt x="311" y="894"/>
                    <a:pt x="311" y="894"/>
                  </a:cubicBezTo>
                  <a:cubicBezTo>
                    <a:pt x="309" y="892"/>
                    <a:pt x="309" y="892"/>
                    <a:pt x="309" y="892"/>
                  </a:cubicBezTo>
                  <a:cubicBezTo>
                    <a:pt x="309" y="893"/>
                    <a:pt x="311" y="889"/>
                    <a:pt x="308" y="893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6" y="891"/>
                    <a:pt x="320" y="898"/>
                    <a:pt x="303" y="889"/>
                  </a:cubicBezTo>
                  <a:cubicBezTo>
                    <a:pt x="303" y="887"/>
                    <a:pt x="303" y="887"/>
                    <a:pt x="303" y="887"/>
                  </a:cubicBezTo>
                  <a:cubicBezTo>
                    <a:pt x="303" y="887"/>
                    <a:pt x="302" y="886"/>
                    <a:pt x="304" y="886"/>
                  </a:cubicBezTo>
                  <a:cubicBezTo>
                    <a:pt x="300" y="885"/>
                    <a:pt x="300" y="885"/>
                    <a:pt x="300" y="885"/>
                  </a:cubicBezTo>
                  <a:cubicBezTo>
                    <a:pt x="300" y="884"/>
                    <a:pt x="300" y="884"/>
                    <a:pt x="300" y="884"/>
                  </a:cubicBezTo>
                  <a:cubicBezTo>
                    <a:pt x="298" y="883"/>
                    <a:pt x="298" y="883"/>
                    <a:pt x="298" y="883"/>
                  </a:cubicBezTo>
                  <a:cubicBezTo>
                    <a:pt x="297" y="883"/>
                    <a:pt x="303" y="880"/>
                    <a:pt x="296" y="884"/>
                  </a:cubicBezTo>
                  <a:cubicBezTo>
                    <a:pt x="297" y="885"/>
                    <a:pt x="297" y="883"/>
                    <a:pt x="298" y="885"/>
                  </a:cubicBezTo>
                  <a:cubicBezTo>
                    <a:pt x="295" y="886"/>
                    <a:pt x="295" y="886"/>
                    <a:pt x="295" y="886"/>
                  </a:cubicBezTo>
                  <a:cubicBezTo>
                    <a:pt x="298" y="887"/>
                    <a:pt x="298" y="887"/>
                    <a:pt x="298" y="887"/>
                  </a:cubicBezTo>
                  <a:cubicBezTo>
                    <a:pt x="294" y="892"/>
                    <a:pt x="294" y="892"/>
                    <a:pt x="294" y="892"/>
                  </a:cubicBezTo>
                  <a:cubicBezTo>
                    <a:pt x="291" y="892"/>
                    <a:pt x="291" y="892"/>
                    <a:pt x="291" y="892"/>
                  </a:cubicBezTo>
                  <a:cubicBezTo>
                    <a:pt x="291" y="892"/>
                    <a:pt x="295" y="889"/>
                    <a:pt x="291" y="894"/>
                  </a:cubicBezTo>
                  <a:cubicBezTo>
                    <a:pt x="289" y="893"/>
                    <a:pt x="289" y="893"/>
                    <a:pt x="289" y="893"/>
                  </a:cubicBezTo>
                  <a:cubicBezTo>
                    <a:pt x="294" y="887"/>
                    <a:pt x="294" y="887"/>
                    <a:pt x="294" y="887"/>
                  </a:cubicBezTo>
                  <a:cubicBezTo>
                    <a:pt x="292" y="887"/>
                    <a:pt x="297" y="885"/>
                    <a:pt x="291" y="886"/>
                  </a:cubicBezTo>
                  <a:cubicBezTo>
                    <a:pt x="291" y="888"/>
                    <a:pt x="291" y="888"/>
                    <a:pt x="291" y="888"/>
                  </a:cubicBezTo>
                  <a:cubicBezTo>
                    <a:pt x="289" y="885"/>
                    <a:pt x="289" y="885"/>
                    <a:pt x="289" y="885"/>
                  </a:cubicBezTo>
                  <a:cubicBezTo>
                    <a:pt x="286" y="885"/>
                    <a:pt x="299" y="879"/>
                    <a:pt x="285" y="888"/>
                  </a:cubicBezTo>
                  <a:cubicBezTo>
                    <a:pt x="285" y="889"/>
                    <a:pt x="285" y="889"/>
                    <a:pt x="285" y="889"/>
                  </a:cubicBezTo>
                  <a:cubicBezTo>
                    <a:pt x="287" y="889"/>
                    <a:pt x="287" y="889"/>
                    <a:pt x="287" y="889"/>
                  </a:cubicBezTo>
                  <a:cubicBezTo>
                    <a:pt x="279" y="895"/>
                    <a:pt x="279" y="895"/>
                    <a:pt x="279" y="895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1" y="889"/>
                    <a:pt x="281" y="889"/>
                    <a:pt x="281" y="889"/>
                  </a:cubicBezTo>
                  <a:cubicBezTo>
                    <a:pt x="286" y="890"/>
                    <a:pt x="279" y="887"/>
                    <a:pt x="285" y="885"/>
                  </a:cubicBezTo>
                  <a:cubicBezTo>
                    <a:pt x="283" y="884"/>
                    <a:pt x="283" y="884"/>
                    <a:pt x="283" y="884"/>
                  </a:cubicBezTo>
                  <a:cubicBezTo>
                    <a:pt x="287" y="883"/>
                    <a:pt x="287" y="883"/>
                    <a:pt x="287" y="883"/>
                  </a:cubicBezTo>
                  <a:cubicBezTo>
                    <a:pt x="288" y="883"/>
                    <a:pt x="289" y="882"/>
                    <a:pt x="288" y="884"/>
                  </a:cubicBezTo>
                  <a:cubicBezTo>
                    <a:pt x="289" y="883"/>
                    <a:pt x="289" y="883"/>
                    <a:pt x="289" y="883"/>
                  </a:cubicBezTo>
                  <a:cubicBezTo>
                    <a:pt x="293" y="878"/>
                    <a:pt x="287" y="886"/>
                    <a:pt x="296" y="878"/>
                  </a:cubicBezTo>
                  <a:cubicBezTo>
                    <a:pt x="299" y="876"/>
                    <a:pt x="299" y="876"/>
                    <a:pt x="299" y="876"/>
                  </a:cubicBezTo>
                  <a:cubicBezTo>
                    <a:pt x="293" y="875"/>
                    <a:pt x="293" y="875"/>
                    <a:pt x="293" y="875"/>
                  </a:cubicBezTo>
                  <a:cubicBezTo>
                    <a:pt x="291" y="877"/>
                    <a:pt x="291" y="877"/>
                    <a:pt x="291" y="877"/>
                  </a:cubicBezTo>
                  <a:cubicBezTo>
                    <a:pt x="289" y="877"/>
                    <a:pt x="289" y="877"/>
                    <a:pt x="289" y="877"/>
                  </a:cubicBezTo>
                  <a:cubicBezTo>
                    <a:pt x="287" y="875"/>
                    <a:pt x="304" y="875"/>
                    <a:pt x="285" y="873"/>
                  </a:cubicBezTo>
                  <a:cubicBezTo>
                    <a:pt x="289" y="871"/>
                    <a:pt x="289" y="871"/>
                    <a:pt x="289" y="871"/>
                  </a:cubicBezTo>
                  <a:cubicBezTo>
                    <a:pt x="287" y="873"/>
                    <a:pt x="287" y="873"/>
                    <a:pt x="287" y="873"/>
                  </a:cubicBezTo>
                  <a:cubicBezTo>
                    <a:pt x="292" y="874"/>
                    <a:pt x="292" y="874"/>
                    <a:pt x="292" y="874"/>
                  </a:cubicBezTo>
                  <a:cubicBezTo>
                    <a:pt x="297" y="872"/>
                    <a:pt x="297" y="872"/>
                    <a:pt x="297" y="872"/>
                  </a:cubicBezTo>
                  <a:cubicBezTo>
                    <a:pt x="298" y="871"/>
                    <a:pt x="301" y="870"/>
                    <a:pt x="299" y="868"/>
                  </a:cubicBezTo>
                  <a:cubicBezTo>
                    <a:pt x="295" y="869"/>
                    <a:pt x="295" y="869"/>
                    <a:pt x="295" y="869"/>
                  </a:cubicBezTo>
                  <a:cubicBezTo>
                    <a:pt x="296" y="866"/>
                    <a:pt x="300" y="866"/>
                    <a:pt x="302" y="864"/>
                  </a:cubicBezTo>
                  <a:cubicBezTo>
                    <a:pt x="302" y="865"/>
                    <a:pt x="302" y="865"/>
                    <a:pt x="302" y="865"/>
                  </a:cubicBezTo>
                  <a:cubicBezTo>
                    <a:pt x="299" y="866"/>
                    <a:pt x="299" y="866"/>
                    <a:pt x="299" y="866"/>
                  </a:cubicBezTo>
                  <a:cubicBezTo>
                    <a:pt x="301" y="869"/>
                    <a:pt x="301" y="869"/>
                    <a:pt x="301" y="869"/>
                  </a:cubicBezTo>
                  <a:cubicBezTo>
                    <a:pt x="304" y="869"/>
                    <a:pt x="304" y="869"/>
                    <a:pt x="304" y="869"/>
                  </a:cubicBezTo>
                  <a:cubicBezTo>
                    <a:pt x="303" y="869"/>
                    <a:pt x="307" y="869"/>
                    <a:pt x="304" y="866"/>
                  </a:cubicBezTo>
                  <a:cubicBezTo>
                    <a:pt x="305" y="867"/>
                    <a:pt x="305" y="867"/>
                    <a:pt x="305" y="867"/>
                  </a:cubicBezTo>
                  <a:cubicBezTo>
                    <a:pt x="307" y="866"/>
                    <a:pt x="307" y="865"/>
                    <a:pt x="310" y="865"/>
                  </a:cubicBezTo>
                  <a:cubicBezTo>
                    <a:pt x="310" y="865"/>
                    <a:pt x="310" y="865"/>
                    <a:pt x="310" y="865"/>
                  </a:cubicBezTo>
                  <a:cubicBezTo>
                    <a:pt x="311" y="865"/>
                    <a:pt x="311" y="865"/>
                    <a:pt x="311" y="865"/>
                  </a:cubicBezTo>
                  <a:cubicBezTo>
                    <a:pt x="308" y="863"/>
                    <a:pt x="308" y="863"/>
                    <a:pt x="308" y="863"/>
                  </a:cubicBezTo>
                  <a:cubicBezTo>
                    <a:pt x="309" y="860"/>
                    <a:pt x="309" y="860"/>
                    <a:pt x="309" y="860"/>
                  </a:cubicBezTo>
                  <a:cubicBezTo>
                    <a:pt x="312" y="863"/>
                    <a:pt x="316" y="853"/>
                    <a:pt x="315" y="863"/>
                  </a:cubicBezTo>
                  <a:cubicBezTo>
                    <a:pt x="318" y="862"/>
                    <a:pt x="318" y="862"/>
                    <a:pt x="318" y="862"/>
                  </a:cubicBezTo>
                  <a:cubicBezTo>
                    <a:pt x="318" y="861"/>
                    <a:pt x="320" y="862"/>
                    <a:pt x="319" y="860"/>
                  </a:cubicBezTo>
                  <a:cubicBezTo>
                    <a:pt x="317" y="860"/>
                    <a:pt x="317" y="860"/>
                    <a:pt x="317" y="860"/>
                  </a:cubicBezTo>
                  <a:cubicBezTo>
                    <a:pt x="316" y="859"/>
                    <a:pt x="325" y="864"/>
                    <a:pt x="314" y="859"/>
                  </a:cubicBezTo>
                  <a:cubicBezTo>
                    <a:pt x="316" y="856"/>
                    <a:pt x="297" y="870"/>
                    <a:pt x="321" y="854"/>
                  </a:cubicBezTo>
                  <a:cubicBezTo>
                    <a:pt x="320" y="854"/>
                    <a:pt x="322" y="854"/>
                    <a:pt x="320" y="855"/>
                  </a:cubicBezTo>
                  <a:cubicBezTo>
                    <a:pt x="322" y="852"/>
                    <a:pt x="325" y="855"/>
                    <a:pt x="326" y="852"/>
                  </a:cubicBezTo>
                  <a:cubicBezTo>
                    <a:pt x="327" y="853"/>
                    <a:pt x="330" y="854"/>
                    <a:pt x="331" y="852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25" y="850"/>
                    <a:pt x="325" y="850"/>
                    <a:pt x="325" y="850"/>
                  </a:cubicBezTo>
                  <a:cubicBezTo>
                    <a:pt x="319" y="847"/>
                    <a:pt x="319" y="847"/>
                    <a:pt x="319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8" y="852"/>
                    <a:pt x="308" y="852"/>
                    <a:pt x="308" y="852"/>
                  </a:cubicBezTo>
                  <a:cubicBezTo>
                    <a:pt x="310" y="848"/>
                    <a:pt x="310" y="848"/>
                    <a:pt x="310" y="848"/>
                  </a:cubicBezTo>
                  <a:cubicBezTo>
                    <a:pt x="307" y="848"/>
                    <a:pt x="307" y="848"/>
                    <a:pt x="307" y="848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305" y="852"/>
                    <a:pt x="305" y="852"/>
                    <a:pt x="305" y="852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54"/>
                    <a:pt x="304" y="855"/>
                    <a:pt x="303" y="854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297" y="853"/>
                    <a:pt x="297" y="853"/>
                    <a:pt x="297" y="853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297" y="856"/>
                    <a:pt x="297" y="856"/>
                    <a:pt x="297" y="856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5" y="856"/>
                    <a:pt x="295" y="856"/>
                    <a:pt x="295" y="856"/>
                  </a:cubicBezTo>
                  <a:cubicBezTo>
                    <a:pt x="294" y="855"/>
                    <a:pt x="294" y="855"/>
                    <a:pt x="294" y="855"/>
                  </a:cubicBezTo>
                  <a:cubicBezTo>
                    <a:pt x="298" y="856"/>
                    <a:pt x="299" y="854"/>
                    <a:pt x="292" y="860"/>
                  </a:cubicBezTo>
                  <a:cubicBezTo>
                    <a:pt x="293" y="860"/>
                    <a:pt x="293" y="860"/>
                    <a:pt x="293" y="860"/>
                  </a:cubicBezTo>
                  <a:cubicBezTo>
                    <a:pt x="292" y="858"/>
                    <a:pt x="292" y="858"/>
                    <a:pt x="292" y="858"/>
                  </a:cubicBezTo>
                  <a:cubicBezTo>
                    <a:pt x="290" y="861"/>
                    <a:pt x="295" y="853"/>
                    <a:pt x="287" y="859"/>
                  </a:cubicBezTo>
                  <a:cubicBezTo>
                    <a:pt x="290" y="861"/>
                    <a:pt x="290" y="861"/>
                    <a:pt x="290" y="861"/>
                  </a:cubicBezTo>
                  <a:cubicBezTo>
                    <a:pt x="291" y="862"/>
                    <a:pt x="291" y="862"/>
                    <a:pt x="291" y="862"/>
                  </a:cubicBezTo>
                  <a:cubicBezTo>
                    <a:pt x="291" y="863"/>
                    <a:pt x="291" y="863"/>
                    <a:pt x="291" y="863"/>
                  </a:cubicBezTo>
                  <a:cubicBezTo>
                    <a:pt x="285" y="864"/>
                    <a:pt x="285" y="864"/>
                    <a:pt x="285" y="864"/>
                  </a:cubicBezTo>
                  <a:cubicBezTo>
                    <a:pt x="285" y="865"/>
                    <a:pt x="290" y="866"/>
                    <a:pt x="287" y="866"/>
                  </a:cubicBezTo>
                  <a:cubicBezTo>
                    <a:pt x="287" y="867"/>
                    <a:pt x="287" y="867"/>
                    <a:pt x="287" y="867"/>
                  </a:cubicBezTo>
                  <a:cubicBezTo>
                    <a:pt x="283" y="866"/>
                    <a:pt x="283" y="866"/>
                    <a:pt x="283" y="866"/>
                  </a:cubicBezTo>
                  <a:cubicBezTo>
                    <a:pt x="282" y="866"/>
                    <a:pt x="282" y="866"/>
                    <a:pt x="282" y="866"/>
                  </a:cubicBezTo>
                  <a:cubicBezTo>
                    <a:pt x="281" y="870"/>
                    <a:pt x="281" y="870"/>
                    <a:pt x="281" y="870"/>
                  </a:cubicBezTo>
                  <a:cubicBezTo>
                    <a:pt x="277" y="872"/>
                    <a:pt x="277" y="872"/>
                    <a:pt x="277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6" y="870"/>
                    <a:pt x="276" y="870"/>
                    <a:pt x="276" y="870"/>
                  </a:cubicBezTo>
                  <a:cubicBezTo>
                    <a:pt x="277" y="870"/>
                    <a:pt x="270" y="875"/>
                    <a:pt x="276" y="867"/>
                  </a:cubicBezTo>
                  <a:cubicBezTo>
                    <a:pt x="272" y="868"/>
                    <a:pt x="272" y="868"/>
                    <a:pt x="272" y="868"/>
                  </a:cubicBezTo>
                  <a:cubicBezTo>
                    <a:pt x="272" y="868"/>
                    <a:pt x="271" y="871"/>
                    <a:pt x="272" y="867"/>
                  </a:cubicBezTo>
                  <a:cubicBezTo>
                    <a:pt x="275" y="866"/>
                    <a:pt x="275" y="866"/>
                    <a:pt x="275" y="866"/>
                  </a:cubicBezTo>
                  <a:cubicBezTo>
                    <a:pt x="277" y="861"/>
                    <a:pt x="277" y="861"/>
                    <a:pt x="277" y="861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85" y="854"/>
                    <a:pt x="285" y="854"/>
                    <a:pt x="285" y="854"/>
                  </a:cubicBezTo>
                  <a:cubicBezTo>
                    <a:pt x="286" y="854"/>
                    <a:pt x="286" y="854"/>
                    <a:pt x="286" y="854"/>
                  </a:cubicBezTo>
                  <a:cubicBezTo>
                    <a:pt x="293" y="853"/>
                    <a:pt x="293" y="853"/>
                    <a:pt x="293" y="853"/>
                  </a:cubicBezTo>
                  <a:cubicBezTo>
                    <a:pt x="293" y="854"/>
                    <a:pt x="293" y="854"/>
                    <a:pt x="292" y="854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5" y="853"/>
                    <a:pt x="295" y="853"/>
                    <a:pt x="295" y="853"/>
                  </a:cubicBezTo>
                  <a:cubicBezTo>
                    <a:pt x="293" y="851"/>
                    <a:pt x="293" y="851"/>
                    <a:pt x="293" y="851"/>
                  </a:cubicBezTo>
                  <a:cubicBezTo>
                    <a:pt x="295" y="848"/>
                    <a:pt x="293" y="857"/>
                    <a:pt x="295" y="848"/>
                  </a:cubicBezTo>
                  <a:cubicBezTo>
                    <a:pt x="292" y="847"/>
                    <a:pt x="292" y="847"/>
                    <a:pt x="292" y="847"/>
                  </a:cubicBezTo>
                  <a:cubicBezTo>
                    <a:pt x="295" y="847"/>
                    <a:pt x="288" y="849"/>
                    <a:pt x="295" y="845"/>
                  </a:cubicBezTo>
                  <a:cubicBezTo>
                    <a:pt x="296" y="847"/>
                    <a:pt x="296" y="847"/>
                    <a:pt x="296" y="847"/>
                  </a:cubicBezTo>
                  <a:cubicBezTo>
                    <a:pt x="298" y="841"/>
                    <a:pt x="298" y="841"/>
                    <a:pt x="298" y="841"/>
                  </a:cubicBezTo>
                  <a:cubicBezTo>
                    <a:pt x="297" y="840"/>
                    <a:pt x="297" y="840"/>
                    <a:pt x="297" y="840"/>
                  </a:cubicBezTo>
                  <a:cubicBezTo>
                    <a:pt x="297" y="837"/>
                    <a:pt x="297" y="837"/>
                    <a:pt x="297" y="837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1" y="840"/>
                    <a:pt x="301" y="840"/>
                    <a:pt x="301" y="840"/>
                  </a:cubicBezTo>
                  <a:cubicBezTo>
                    <a:pt x="302" y="837"/>
                    <a:pt x="302" y="837"/>
                    <a:pt x="302" y="837"/>
                  </a:cubicBezTo>
                  <a:cubicBezTo>
                    <a:pt x="302" y="838"/>
                    <a:pt x="302" y="838"/>
                    <a:pt x="302" y="838"/>
                  </a:cubicBezTo>
                  <a:cubicBezTo>
                    <a:pt x="304" y="838"/>
                    <a:pt x="300" y="844"/>
                    <a:pt x="305" y="837"/>
                  </a:cubicBezTo>
                  <a:cubicBezTo>
                    <a:pt x="301" y="835"/>
                    <a:pt x="301" y="835"/>
                    <a:pt x="301" y="835"/>
                  </a:cubicBezTo>
                  <a:cubicBezTo>
                    <a:pt x="302" y="836"/>
                    <a:pt x="292" y="839"/>
                    <a:pt x="305" y="837"/>
                  </a:cubicBezTo>
                  <a:cubicBezTo>
                    <a:pt x="306" y="837"/>
                    <a:pt x="306" y="837"/>
                    <a:pt x="306" y="837"/>
                  </a:cubicBezTo>
                  <a:cubicBezTo>
                    <a:pt x="308" y="835"/>
                    <a:pt x="308" y="835"/>
                    <a:pt x="308" y="835"/>
                  </a:cubicBezTo>
                  <a:cubicBezTo>
                    <a:pt x="311" y="835"/>
                    <a:pt x="311" y="835"/>
                    <a:pt x="311" y="835"/>
                  </a:cubicBezTo>
                  <a:cubicBezTo>
                    <a:pt x="309" y="833"/>
                    <a:pt x="309" y="833"/>
                    <a:pt x="309" y="833"/>
                  </a:cubicBezTo>
                  <a:cubicBezTo>
                    <a:pt x="308" y="833"/>
                    <a:pt x="308" y="832"/>
                    <a:pt x="307" y="833"/>
                  </a:cubicBezTo>
                  <a:cubicBezTo>
                    <a:pt x="309" y="832"/>
                    <a:pt x="309" y="832"/>
                    <a:pt x="309" y="832"/>
                  </a:cubicBezTo>
                  <a:cubicBezTo>
                    <a:pt x="310" y="832"/>
                    <a:pt x="306" y="835"/>
                    <a:pt x="312" y="832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1" y="830"/>
                    <a:pt x="311" y="830"/>
                    <a:pt x="311" y="830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2" y="822"/>
                    <a:pt x="312" y="822"/>
                    <a:pt x="312" y="822"/>
                  </a:cubicBezTo>
                  <a:cubicBezTo>
                    <a:pt x="315" y="821"/>
                    <a:pt x="315" y="821"/>
                    <a:pt x="315" y="821"/>
                  </a:cubicBezTo>
                  <a:cubicBezTo>
                    <a:pt x="316" y="821"/>
                    <a:pt x="310" y="819"/>
                    <a:pt x="318" y="822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4" y="824"/>
                    <a:pt x="312" y="824"/>
                    <a:pt x="314" y="828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14" y="828"/>
                    <a:pt x="311" y="827"/>
                    <a:pt x="313" y="829"/>
                  </a:cubicBezTo>
                  <a:cubicBezTo>
                    <a:pt x="317" y="832"/>
                    <a:pt x="298" y="835"/>
                    <a:pt x="322" y="827"/>
                  </a:cubicBezTo>
                  <a:cubicBezTo>
                    <a:pt x="324" y="827"/>
                    <a:pt x="324" y="827"/>
                    <a:pt x="324" y="827"/>
                  </a:cubicBezTo>
                  <a:cubicBezTo>
                    <a:pt x="323" y="828"/>
                    <a:pt x="323" y="828"/>
                    <a:pt x="323" y="828"/>
                  </a:cubicBezTo>
                  <a:cubicBezTo>
                    <a:pt x="325" y="829"/>
                    <a:pt x="325" y="829"/>
                    <a:pt x="325" y="829"/>
                  </a:cubicBezTo>
                  <a:cubicBezTo>
                    <a:pt x="324" y="830"/>
                    <a:pt x="324" y="830"/>
                    <a:pt x="324" y="830"/>
                  </a:cubicBezTo>
                  <a:cubicBezTo>
                    <a:pt x="328" y="833"/>
                    <a:pt x="328" y="833"/>
                    <a:pt x="328" y="833"/>
                  </a:cubicBezTo>
                  <a:cubicBezTo>
                    <a:pt x="327" y="833"/>
                    <a:pt x="330" y="836"/>
                    <a:pt x="325" y="834"/>
                  </a:cubicBezTo>
                  <a:cubicBezTo>
                    <a:pt x="329" y="837"/>
                    <a:pt x="317" y="835"/>
                    <a:pt x="329" y="835"/>
                  </a:cubicBezTo>
                  <a:cubicBezTo>
                    <a:pt x="329" y="832"/>
                    <a:pt x="329" y="832"/>
                    <a:pt x="329" y="832"/>
                  </a:cubicBezTo>
                  <a:cubicBezTo>
                    <a:pt x="332" y="834"/>
                    <a:pt x="332" y="829"/>
                    <a:pt x="332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0" y="829"/>
                    <a:pt x="341" y="828"/>
                    <a:pt x="341" y="827"/>
                  </a:cubicBezTo>
                  <a:cubicBezTo>
                    <a:pt x="336" y="827"/>
                    <a:pt x="336" y="827"/>
                    <a:pt x="336" y="827"/>
                  </a:cubicBezTo>
                  <a:cubicBezTo>
                    <a:pt x="328" y="825"/>
                    <a:pt x="328" y="825"/>
                    <a:pt x="328" y="825"/>
                  </a:cubicBezTo>
                  <a:cubicBezTo>
                    <a:pt x="327" y="826"/>
                    <a:pt x="331" y="826"/>
                    <a:pt x="328" y="822"/>
                  </a:cubicBezTo>
                  <a:cubicBezTo>
                    <a:pt x="322" y="824"/>
                    <a:pt x="322" y="824"/>
                    <a:pt x="322" y="824"/>
                  </a:cubicBezTo>
                  <a:cubicBezTo>
                    <a:pt x="319" y="822"/>
                    <a:pt x="319" y="822"/>
                    <a:pt x="319" y="822"/>
                  </a:cubicBezTo>
                  <a:cubicBezTo>
                    <a:pt x="322" y="822"/>
                    <a:pt x="322" y="822"/>
                    <a:pt x="322" y="822"/>
                  </a:cubicBezTo>
                  <a:cubicBezTo>
                    <a:pt x="323" y="822"/>
                    <a:pt x="323" y="822"/>
                    <a:pt x="323" y="822"/>
                  </a:cubicBezTo>
                  <a:cubicBezTo>
                    <a:pt x="322" y="820"/>
                    <a:pt x="322" y="820"/>
                    <a:pt x="322" y="820"/>
                  </a:cubicBezTo>
                  <a:cubicBezTo>
                    <a:pt x="327" y="822"/>
                    <a:pt x="327" y="822"/>
                    <a:pt x="327" y="822"/>
                  </a:cubicBezTo>
                  <a:cubicBezTo>
                    <a:pt x="326" y="819"/>
                    <a:pt x="326" y="819"/>
                    <a:pt x="326" y="819"/>
                  </a:cubicBezTo>
                  <a:cubicBezTo>
                    <a:pt x="319" y="818"/>
                    <a:pt x="319" y="818"/>
                    <a:pt x="319" y="818"/>
                  </a:cubicBezTo>
                  <a:cubicBezTo>
                    <a:pt x="318" y="817"/>
                    <a:pt x="318" y="817"/>
                    <a:pt x="318" y="817"/>
                  </a:cubicBezTo>
                  <a:cubicBezTo>
                    <a:pt x="314" y="816"/>
                    <a:pt x="314" y="816"/>
                    <a:pt x="314" y="816"/>
                  </a:cubicBezTo>
                  <a:cubicBezTo>
                    <a:pt x="311" y="818"/>
                    <a:pt x="311" y="818"/>
                    <a:pt x="311" y="818"/>
                  </a:cubicBezTo>
                  <a:cubicBezTo>
                    <a:pt x="309" y="816"/>
                    <a:pt x="309" y="816"/>
                    <a:pt x="309" y="816"/>
                  </a:cubicBezTo>
                  <a:cubicBezTo>
                    <a:pt x="304" y="817"/>
                    <a:pt x="304" y="817"/>
                    <a:pt x="304" y="817"/>
                  </a:cubicBezTo>
                  <a:cubicBezTo>
                    <a:pt x="307" y="819"/>
                    <a:pt x="307" y="819"/>
                    <a:pt x="307" y="819"/>
                  </a:cubicBezTo>
                  <a:cubicBezTo>
                    <a:pt x="310" y="817"/>
                    <a:pt x="310" y="817"/>
                    <a:pt x="310" y="817"/>
                  </a:cubicBezTo>
                  <a:cubicBezTo>
                    <a:pt x="310" y="817"/>
                    <a:pt x="314" y="814"/>
                    <a:pt x="310" y="820"/>
                  </a:cubicBezTo>
                  <a:cubicBezTo>
                    <a:pt x="307" y="820"/>
                    <a:pt x="307" y="820"/>
                    <a:pt x="307" y="820"/>
                  </a:cubicBezTo>
                  <a:cubicBezTo>
                    <a:pt x="306" y="819"/>
                    <a:pt x="307" y="819"/>
                    <a:pt x="307" y="819"/>
                  </a:cubicBezTo>
                  <a:cubicBezTo>
                    <a:pt x="304" y="819"/>
                    <a:pt x="304" y="819"/>
                    <a:pt x="304" y="819"/>
                  </a:cubicBezTo>
                  <a:cubicBezTo>
                    <a:pt x="302" y="817"/>
                    <a:pt x="302" y="817"/>
                    <a:pt x="302" y="817"/>
                  </a:cubicBezTo>
                  <a:cubicBezTo>
                    <a:pt x="296" y="818"/>
                    <a:pt x="296" y="818"/>
                    <a:pt x="296" y="818"/>
                  </a:cubicBezTo>
                  <a:cubicBezTo>
                    <a:pt x="293" y="822"/>
                    <a:pt x="293" y="822"/>
                    <a:pt x="293" y="822"/>
                  </a:cubicBezTo>
                  <a:cubicBezTo>
                    <a:pt x="291" y="820"/>
                    <a:pt x="291" y="820"/>
                    <a:pt x="291" y="820"/>
                  </a:cubicBezTo>
                  <a:cubicBezTo>
                    <a:pt x="293" y="819"/>
                    <a:pt x="293" y="819"/>
                    <a:pt x="293" y="819"/>
                  </a:cubicBezTo>
                  <a:cubicBezTo>
                    <a:pt x="285" y="818"/>
                    <a:pt x="285" y="818"/>
                    <a:pt x="285" y="818"/>
                  </a:cubicBezTo>
                  <a:cubicBezTo>
                    <a:pt x="284" y="818"/>
                    <a:pt x="293" y="815"/>
                    <a:pt x="282" y="820"/>
                  </a:cubicBezTo>
                  <a:cubicBezTo>
                    <a:pt x="286" y="820"/>
                    <a:pt x="281" y="818"/>
                    <a:pt x="285" y="816"/>
                  </a:cubicBezTo>
                  <a:cubicBezTo>
                    <a:pt x="286" y="818"/>
                    <a:pt x="286" y="818"/>
                    <a:pt x="286" y="818"/>
                  </a:cubicBezTo>
                  <a:cubicBezTo>
                    <a:pt x="289" y="819"/>
                    <a:pt x="291" y="812"/>
                    <a:pt x="292" y="818"/>
                  </a:cubicBezTo>
                  <a:cubicBezTo>
                    <a:pt x="293" y="817"/>
                    <a:pt x="298" y="821"/>
                    <a:pt x="292" y="815"/>
                  </a:cubicBezTo>
                  <a:cubicBezTo>
                    <a:pt x="291" y="812"/>
                    <a:pt x="291" y="816"/>
                    <a:pt x="296" y="813"/>
                  </a:cubicBezTo>
                  <a:cubicBezTo>
                    <a:pt x="295" y="812"/>
                    <a:pt x="299" y="810"/>
                    <a:pt x="293" y="811"/>
                  </a:cubicBezTo>
                  <a:cubicBezTo>
                    <a:pt x="292" y="812"/>
                    <a:pt x="292" y="812"/>
                    <a:pt x="292" y="812"/>
                  </a:cubicBezTo>
                  <a:cubicBezTo>
                    <a:pt x="291" y="811"/>
                    <a:pt x="291" y="811"/>
                    <a:pt x="291" y="811"/>
                  </a:cubicBezTo>
                  <a:cubicBezTo>
                    <a:pt x="288" y="814"/>
                    <a:pt x="288" y="814"/>
                    <a:pt x="288" y="814"/>
                  </a:cubicBezTo>
                  <a:cubicBezTo>
                    <a:pt x="289" y="812"/>
                    <a:pt x="289" y="812"/>
                    <a:pt x="289" y="812"/>
                  </a:cubicBezTo>
                  <a:cubicBezTo>
                    <a:pt x="288" y="812"/>
                    <a:pt x="297" y="808"/>
                    <a:pt x="286" y="811"/>
                  </a:cubicBezTo>
                  <a:cubicBezTo>
                    <a:pt x="292" y="810"/>
                    <a:pt x="292" y="810"/>
                    <a:pt x="292" y="810"/>
                  </a:cubicBezTo>
                  <a:cubicBezTo>
                    <a:pt x="290" y="808"/>
                    <a:pt x="290" y="808"/>
                    <a:pt x="290" y="808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2" y="804"/>
                    <a:pt x="294" y="809"/>
                    <a:pt x="286" y="802"/>
                  </a:cubicBezTo>
                  <a:cubicBezTo>
                    <a:pt x="289" y="802"/>
                    <a:pt x="289" y="802"/>
                    <a:pt x="289" y="802"/>
                  </a:cubicBezTo>
                  <a:cubicBezTo>
                    <a:pt x="290" y="800"/>
                    <a:pt x="290" y="800"/>
                    <a:pt x="290" y="800"/>
                  </a:cubicBezTo>
                  <a:cubicBezTo>
                    <a:pt x="294" y="800"/>
                    <a:pt x="294" y="800"/>
                    <a:pt x="294" y="800"/>
                  </a:cubicBezTo>
                  <a:cubicBezTo>
                    <a:pt x="294" y="799"/>
                    <a:pt x="294" y="799"/>
                    <a:pt x="294" y="799"/>
                  </a:cubicBezTo>
                  <a:cubicBezTo>
                    <a:pt x="299" y="798"/>
                    <a:pt x="299" y="798"/>
                    <a:pt x="299" y="798"/>
                  </a:cubicBezTo>
                  <a:cubicBezTo>
                    <a:pt x="297" y="797"/>
                    <a:pt x="297" y="797"/>
                    <a:pt x="297" y="797"/>
                  </a:cubicBezTo>
                  <a:cubicBezTo>
                    <a:pt x="299" y="797"/>
                    <a:pt x="299" y="796"/>
                    <a:pt x="300" y="795"/>
                  </a:cubicBezTo>
                  <a:cubicBezTo>
                    <a:pt x="295" y="793"/>
                    <a:pt x="295" y="793"/>
                    <a:pt x="295" y="793"/>
                  </a:cubicBezTo>
                  <a:cubicBezTo>
                    <a:pt x="291" y="794"/>
                    <a:pt x="310" y="803"/>
                    <a:pt x="287" y="793"/>
                  </a:cubicBezTo>
                  <a:cubicBezTo>
                    <a:pt x="284" y="790"/>
                    <a:pt x="284" y="790"/>
                    <a:pt x="284" y="790"/>
                  </a:cubicBezTo>
                  <a:cubicBezTo>
                    <a:pt x="283" y="791"/>
                    <a:pt x="283" y="791"/>
                    <a:pt x="283" y="791"/>
                  </a:cubicBezTo>
                  <a:cubicBezTo>
                    <a:pt x="287" y="787"/>
                    <a:pt x="287" y="787"/>
                    <a:pt x="287" y="787"/>
                  </a:cubicBezTo>
                  <a:cubicBezTo>
                    <a:pt x="291" y="788"/>
                    <a:pt x="291" y="788"/>
                    <a:pt x="291" y="788"/>
                  </a:cubicBezTo>
                  <a:cubicBezTo>
                    <a:pt x="292" y="787"/>
                    <a:pt x="292" y="787"/>
                    <a:pt x="292" y="787"/>
                  </a:cubicBezTo>
                  <a:cubicBezTo>
                    <a:pt x="291" y="786"/>
                    <a:pt x="291" y="786"/>
                    <a:pt x="291" y="786"/>
                  </a:cubicBezTo>
                  <a:cubicBezTo>
                    <a:pt x="295" y="784"/>
                    <a:pt x="295" y="784"/>
                    <a:pt x="295" y="784"/>
                  </a:cubicBezTo>
                  <a:cubicBezTo>
                    <a:pt x="292" y="783"/>
                    <a:pt x="292" y="783"/>
                    <a:pt x="292" y="783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78"/>
                    <a:pt x="294" y="778"/>
                    <a:pt x="294" y="778"/>
                  </a:cubicBezTo>
                  <a:cubicBezTo>
                    <a:pt x="290" y="776"/>
                    <a:pt x="290" y="776"/>
                    <a:pt x="290" y="776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86" y="770"/>
                    <a:pt x="286" y="770"/>
                    <a:pt x="286" y="770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9" y="764"/>
                    <a:pt x="289" y="764"/>
                    <a:pt x="289" y="764"/>
                  </a:cubicBezTo>
                  <a:cubicBezTo>
                    <a:pt x="289" y="760"/>
                    <a:pt x="289" y="760"/>
                    <a:pt x="289" y="760"/>
                  </a:cubicBezTo>
                  <a:cubicBezTo>
                    <a:pt x="289" y="760"/>
                    <a:pt x="286" y="761"/>
                    <a:pt x="290" y="760"/>
                  </a:cubicBezTo>
                  <a:cubicBezTo>
                    <a:pt x="286" y="758"/>
                    <a:pt x="286" y="758"/>
                    <a:pt x="286" y="758"/>
                  </a:cubicBezTo>
                  <a:cubicBezTo>
                    <a:pt x="288" y="757"/>
                    <a:pt x="288" y="757"/>
                    <a:pt x="288" y="757"/>
                  </a:cubicBezTo>
                  <a:cubicBezTo>
                    <a:pt x="295" y="758"/>
                    <a:pt x="295" y="758"/>
                    <a:pt x="295" y="758"/>
                  </a:cubicBezTo>
                  <a:cubicBezTo>
                    <a:pt x="296" y="758"/>
                    <a:pt x="296" y="758"/>
                    <a:pt x="296" y="758"/>
                  </a:cubicBezTo>
                  <a:cubicBezTo>
                    <a:pt x="296" y="756"/>
                    <a:pt x="296" y="756"/>
                    <a:pt x="296" y="756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93" y="752"/>
                    <a:pt x="293" y="752"/>
                    <a:pt x="293" y="752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98" y="750"/>
                    <a:pt x="298" y="750"/>
                    <a:pt x="298" y="750"/>
                  </a:cubicBezTo>
                  <a:cubicBezTo>
                    <a:pt x="299" y="750"/>
                    <a:pt x="299" y="750"/>
                    <a:pt x="299" y="750"/>
                  </a:cubicBezTo>
                  <a:cubicBezTo>
                    <a:pt x="300" y="750"/>
                    <a:pt x="296" y="753"/>
                    <a:pt x="297" y="751"/>
                  </a:cubicBezTo>
                  <a:cubicBezTo>
                    <a:pt x="301" y="752"/>
                    <a:pt x="301" y="752"/>
                    <a:pt x="301" y="752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5" y="747"/>
                    <a:pt x="305" y="747"/>
                    <a:pt x="305" y="747"/>
                  </a:cubicBezTo>
                  <a:cubicBezTo>
                    <a:pt x="310" y="747"/>
                    <a:pt x="310" y="747"/>
                    <a:pt x="310" y="747"/>
                  </a:cubicBezTo>
                  <a:cubicBezTo>
                    <a:pt x="310" y="746"/>
                    <a:pt x="310" y="746"/>
                    <a:pt x="310" y="746"/>
                  </a:cubicBezTo>
                  <a:cubicBezTo>
                    <a:pt x="315" y="745"/>
                    <a:pt x="315" y="745"/>
                    <a:pt x="315" y="745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21" y="741"/>
                    <a:pt x="321" y="741"/>
                    <a:pt x="321" y="741"/>
                  </a:cubicBezTo>
                  <a:cubicBezTo>
                    <a:pt x="319" y="738"/>
                    <a:pt x="319" y="738"/>
                    <a:pt x="319" y="738"/>
                  </a:cubicBezTo>
                  <a:cubicBezTo>
                    <a:pt x="317" y="737"/>
                    <a:pt x="319" y="743"/>
                    <a:pt x="315" y="738"/>
                  </a:cubicBezTo>
                  <a:cubicBezTo>
                    <a:pt x="313" y="740"/>
                    <a:pt x="313" y="740"/>
                    <a:pt x="313" y="740"/>
                  </a:cubicBezTo>
                  <a:cubicBezTo>
                    <a:pt x="312" y="736"/>
                    <a:pt x="312" y="736"/>
                    <a:pt x="312" y="736"/>
                  </a:cubicBezTo>
                  <a:cubicBezTo>
                    <a:pt x="309" y="736"/>
                    <a:pt x="309" y="736"/>
                    <a:pt x="309" y="736"/>
                  </a:cubicBezTo>
                  <a:cubicBezTo>
                    <a:pt x="309" y="737"/>
                    <a:pt x="304" y="738"/>
                    <a:pt x="309" y="739"/>
                  </a:cubicBezTo>
                  <a:cubicBezTo>
                    <a:pt x="303" y="742"/>
                    <a:pt x="303" y="742"/>
                    <a:pt x="303" y="742"/>
                  </a:cubicBezTo>
                  <a:cubicBezTo>
                    <a:pt x="300" y="742"/>
                    <a:pt x="300" y="742"/>
                    <a:pt x="300" y="742"/>
                  </a:cubicBezTo>
                  <a:cubicBezTo>
                    <a:pt x="299" y="739"/>
                    <a:pt x="299" y="739"/>
                    <a:pt x="299" y="739"/>
                  </a:cubicBezTo>
                  <a:cubicBezTo>
                    <a:pt x="296" y="738"/>
                    <a:pt x="296" y="738"/>
                    <a:pt x="296" y="738"/>
                  </a:cubicBezTo>
                  <a:cubicBezTo>
                    <a:pt x="300" y="736"/>
                    <a:pt x="300" y="736"/>
                    <a:pt x="300" y="736"/>
                  </a:cubicBezTo>
                  <a:cubicBezTo>
                    <a:pt x="304" y="739"/>
                    <a:pt x="304" y="739"/>
                    <a:pt x="304" y="739"/>
                  </a:cubicBezTo>
                  <a:cubicBezTo>
                    <a:pt x="306" y="736"/>
                    <a:pt x="306" y="736"/>
                    <a:pt x="306" y="736"/>
                  </a:cubicBezTo>
                  <a:cubicBezTo>
                    <a:pt x="305" y="735"/>
                    <a:pt x="305" y="735"/>
                    <a:pt x="305" y="735"/>
                  </a:cubicBezTo>
                  <a:cubicBezTo>
                    <a:pt x="302" y="736"/>
                    <a:pt x="302" y="736"/>
                    <a:pt x="302" y="736"/>
                  </a:cubicBezTo>
                  <a:cubicBezTo>
                    <a:pt x="301" y="733"/>
                    <a:pt x="301" y="733"/>
                    <a:pt x="301" y="733"/>
                  </a:cubicBezTo>
                  <a:cubicBezTo>
                    <a:pt x="301" y="732"/>
                    <a:pt x="301" y="732"/>
                    <a:pt x="301" y="732"/>
                  </a:cubicBezTo>
                  <a:cubicBezTo>
                    <a:pt x="303" y="731"/>
                    <a:pt x="303" y="731"/>
                    <a:pt x="303" y="731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7" y="731"/>
                    <a:pt x="307" y="731"/>
                    <a:pt x="307" y="731"/>
                  </a:cubicBezTo>
                  <a:cubicBezTo>
                    <a:pt x="305" y="729"/>
                    <a:pt x="305" y="729"/>
                    <a:pt x="305" y="729"/>
                  </a:cubicBezTo>
                  <a:cubicBezTo>
                    <a:pt x="307" y="728"/>
                    <a:pt x="307" y="728"/>
                    <a:pt x="307" y="728"/>
                  </a:cubicBezTo>
                  <a:cubicBezTo>
                    <a:pt x="305" y="727"/>
                    <a:pt x="305" y="727"/>
                    <a:pt x="305" y="727"/>
                  </a:cubicBezTo>
                  <a:cubicBezTo>
                    <a:pt x="289" y="736"/>
                    <a:pt x="289" y="736"/>
                    <a:pt x="289" y="736"/>
                  </a:cubicBezTo>
                  <a:cubicBezTo>
                    <a:pt x="291" y="738"/>
                    <a:pt x="291" y="738"/>
                    <a:pt x="291" y="738"/>
                  </a:cubicBezTo>
                  <a:cubicBezTo>
                    <a:pt x="289" y="739"/>
                    <a:pt x="289" y="739"/>
                    <a:pt x="289" y="739"/>
                  </a:cubicBezTo>
                  <a:cubicBezTo>
                    <a:pt x="286" y="736"/>
                    <a:pt x="286" y="736"/>
                    <a:pt x="286" y="736"/>
                  </a:cubicBezTo>
                  <a:cubicBezTo>
                    <a:pt x="286" y="736"/>
                    <a:pt x="291" y="733"/>
                    <a:pt x="285" y="738"/>
                  </a:cubicBezTo>
                  <a:cubicBezTo>
                    <a:pt x="285" y="740"/>
                    <a:pt x="285" y="740"/>
                    <a:pt x="285" y="740"/>
                  </a:cubicBezTo>
                  <a:cubicBezTo>
                    <a:pt x="278" y="743"/>
                    <a:pt x="278" y="743"/>
                    <a:pt x="278" y="743"/>
                  </a:cubicBezTo>
                  <a:cubicBezTo>
                    <a:pt x="276" y="741"/>
                    <a:pt x="276" y="741"/>
                    <a:pt x="276" y="741"/>
                  </a:cubicBezTo>
                  <a:cubicBezTo>
                    <a:pt x="272" y="740"/>
                    <a:pt x="272" y="740"/>
                    <a:pt x="272" y="740"/>
                  </a:cubicBezTo>
                  <a:cubicBezTo>
                    <a:pt x="272" y="738"/>
                    <a:pt x="272" y="738"/>
                    <a:pt x="272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9" y="734"/>
                    <a:pt x="269" y="734"/>
                    <a:pt x="269" y="734"/>
                  </a:cubicBezTo>
                  <a:cubicBezTo>
                    <a:pt x="261" y="734"/>
                    <a:pt x="261" y="734"/>
                    <a:pt x="261" y="734"/>
                  </a:cubicBezTo>
                  <a:cubicBezTo>
                    <a:pt x="260" y="734"/>
                    <a:pt x="260" y="735"/>
                    <a:pt x="260" y="736"/>
                  </a:cubicBezTo>
                  <a:cubicBezTo>
                    <a:pt x="262" y="736"/>
                    <a:pt x="262" y="736"/>
                    <a:pt x="262" y="736"/>
                  </a:cubicBezTo>
                  <a:cubicBezTo>
                    <a:pt x="261" y="736"/>
                    <a:pt x="259" y="736"/>
                    <a:pt x="259" y="739"/>
                  </a:cubicBezTo>
                  <a:cubicBezTo>
                    <a:pt x="264" y="743"/>
                    <a:pt x="264" y="743"/>
                    <a:pt x="264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8" y="743"/>
                    <a:pt x="258" y="743"/>
                    <a:pt x="258" y="743"/>
                  </a:cubicBezTo>
                  <a:cubicBezTo>
                    <a:pt x="255" y="743"/>
                    <a:pt x="255" y="743"/>
                    <a:pt x="255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9" y="741"/>
                    <a:pt x="259" y="741"/>
                    <a:pt x="259" y="741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5" y="739"/>
                    <a:pt x="251" y="741"/>
                    <a:pt x="253" y="742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46" y="745"/>
                    <a:pt x="246" y="745"/>
                    <a:pt x="246" y="745"/>
                  </a:cubicBezTo>
                  <a:cubicBezTo>
                    <a:pt x="245" y="746"/>
                    <a:pt x="245" y="746"/>
                    <a:pt x="245" y="746"/>
                  </a:cubicBezTo>
                  <a:cubicBezTo>
                    <a:pt x="240" y="743"/>
                    <a:pt x="240" y="743"/>
                    <a:pt x="240" y="743"/>
                  </a:cubicBezTo>
                  <a:cubicBezTo>
                    <a:pt x="240" y="742"/>
                    <a:pt x="240" y="742"/>
                    <a:pt x="240" y="742"/>
                  </a:cubicBezTo>
                  <a:cubicBezTo>
                    <a:pt x="236" y="746"/>
                    <a:pt x="236" y="746"/>
                    <a:pt x="236" y="746"/>
                  </a:cubicBezTo>
                  <a:cubicBezTo>
                    <a:pt x="239" y="748"/>
                    <a:pt x="239" y="748"/>
                    <a:pt x="239" y="748"/>
                  </a:cubicBezTo>
                  <a:cubicBezTo>
                    <a:pt x="237" y="750"/>
                    <a:pt x="237" y="750"/>
                    <a:pt x="237" y="750"/>
                  </a:cubicBezTo>
                  <a:cubicBezTo>
                    <a:pt x="239" y="751"/>
                    <a:pt x="239" y="751"/>
                    <a:pt x="239" y="751"/>
                  </a:cubicBezTo>
                  <a:cubicBezTo>
                    <a:pt x="234" y="751"/>
                    <a:pt x="234" y="751"/>
                    <a:pt x="234" y="751"/>
                  </a:cubicBezTo>
                  <a:cubicBezTo>
                    <a:pt x="234" y="750"/>
                    <a:pt x="234" y="750"/>
                    <a:pt x="234" y="750"/>
                  </a:cubicBezTo>
                  <a:cubicBezTo>
                    <a:pt x="231" y="748"/>
                    <a:pt x="231" y="748"/>
                    <a:pt x="231" y="748"/>
                  </a:cubicBezTo>
                  <a:cubicBezTo>
                    <a:pt x="230" y="748"/>
                    <a:pt x="230" y="748"/>
                    <a:pt x="230" y="748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6" y="744"/>
                    <a:pt x="236" y="744"/>
                    <a:pt x="236" y="744"/>
                  </a:cubicBezTo>
                  <a:cubicBezTo>
                    <a:pt x="239" y="741"/>
                    <a:pt x="239" y="741"/>
                    <a:pt x="239" y="741"/>
                  </a:cubicBezTo>
                  <a:cubicBezTo>
                    <a:pt x="242" y="741"/>
                    <a:pt x="242" y="741"/>
                    <a:pt x="242" y="741"/>
                  </a:cubicBezTo>
                  <a:cubicBezTo>
                    <a:pt x="243" y="738"/>
                    <a:pt x="243" y="738"/>
                    <a:pt x="243" y="738"/>
                  </a:cubicBezTo>
                  <a:cubicBezTo>
                    <a:pt x="245" y="739"/>
                    <a:pt x="245" y="739"/>
                    <a:pt x="245" y="739"/>
                  </a:cubicBezTo>
                  <a:cubicBezTo>
                    <a:pt x="246" y="741"/>
                    <a:pt x="239" y="739"/>
                    <a:pt x="246" y="742"/>
                  </a:cubicBezTo>
                  <a:cubicBezTo>
                    <a:pt x="250" y="741"/>
                    <a:pt x="250" y="741"/>
                    <a:pt x="250" y="741"/>
                  </a:cubicBezTo>
                  <a:cubicBezTo>
                    <a:pt x="255" y="737"/>
                    <a:pt x="255" y="737"/>
                    <a:pt x="255" y="737"/>
                  </a:cubicBezTo>
                  <a:cubicBezTo>
                    <a:pt x="258" y="733"/>
                    <a:pt x="258" y="733"/>
                    <a:pt x="258" y="733"/>
                  </a:cubicBezTo>
                  <a:cubicBezTo>
                    <a:pt x="257" y="732"/>
                    <a:pt x="257" y="732"/>
                    <a:pt x="257" y="732"/>
                  </a:cubicBezTo>
                  <a:cubicBezTo>
                    <a:pt x="258" y="731"/>
                    <a:pt x="258" y="731"/>
                    <a:pt x="258" y="731"/>
                  </a:cubicBezTo>
                  <a:cubicBezTo>
                    <a:pt x="258" y="730"/>
                    <a:pt x="258" y="730"/>
                    <a:pt x="258" y="730"/>
                  </a:cubicBezTo>
                  <a:cubicBezTo>
                    <a:pt x="260" y="732"/>
                    <a:pt x="260" y="732"/>
                    <a:pt x="260" y="732"/>
                  </a:cubicBezTo>
                  <a:cubicBezTo>
                    <a:pt x="263" y="730"/>
                    <a:pt x="263" y="730"/>
                    <a:pt x="263" y="730"/>
                  </a:cubicBezTo>
                  <a:cubicBezTo>
                    <a:pt x="258" y="729"/>
                    <a:pt x="258" y="729"/>
                    <a:pt x="258" y="729"/>
                  </a:cubicBezTo>
                  <a:cubicBezTo>
                    <a:pt x="246" y="734"/>
                    <a:pt x="246" y="734"/>
                    <a:pt x="246" y="734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23" y="750"/>
                    <a:pt x="223" y="750"/>
                    <a:pt x="223" y="750"/>
                  </a:cubicBezTo>
                  <a:cubicBezTo>
                    <a:pt x="227" y="750"/>
                    <a:pt x="227" y="750"/>
                    <a:pt x="227" y="750"/>
                  </a:cubicBezTo>
                  <a:cubicBezTo>
                    <a:pt x="231" y="751"/>
                    <a:pt x="231" y="751"/>
                    <a:pt x="231" y="751"/>
                  </a:cubicBezTo>
                  <a:cubicBezTo>
                    <a:pt x="232" y="752"/>
                    <a:pt x="232" y="752"/>
                    <a:pt x="232" y="752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10" y="766"/>
                    <a:pt x="210" y="766"/>
                    <a:pt x="210" y="766"/>
                  </a:cubicBezTo>
                  <a:cubicBezTo>
                    <a:pt x="207" y="764"/>
                    <a:pt x="207" y="764"/>
                    <a:pt x="207" y="764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8"/>
                    <a:pt x="190" y="778"/>
                    <a:pt x="190" y="778"/>
                  </a:cubicBezTo>
                  <a:cubicBezTo>
                    <a:pt x="186" y="779"/>
                    <a:pt x="186" y="779"/>
                    <a:pt x="186" y="779"/>
                  </a:cubicBezTo>
                  <a:cubicBezTo>
                    <a:pt x="185" y="780"/>
                    <a:pt x="185" y="780"/>
                    <a:pt x="185" y="780"/>
                  </a:cubicBezTo>
                  <a:cubicBezTo>
                    <a:pt x="180" y="783"/>
                    <a:pt x="180" y="783"/>
                    <a:pt x="180" y="783"/>
                  </a:cubicBezTo>
                  <a:cubicBezTo>
                    <a:pt x="179" y="785"/>
                    <a:pt x="189" y="777"/>
                    <a:pt x="176" y="786"/>
                  </a:cubicBezTo>
                  <a:cubicBezTo>
                    <a:pt x="181" y="779"/>
                    <a:pt x="181" y="779"/>
                    <a:pt x="181" y="779"/>
                  </a:cubicBezTo>
                  <a:cubicBezTo>
                    <a:pt x="185" y="778"/>
                    <a:pt x="185" y="778"/>
                    <a:pt x="185" y="778"/>
                  </a:cubicBezTo>
                  <a:cubicBezTo>
                    <a:pt x="182" y="775"/>
                    <a:pt x="182" y="775"/>
                    <a:pt x="182" y="775"/>
                  </a:cubicBezTo>
                  <a:cubicBezTo>
                    <a:pt x="179" y="779"/>
                    <a:pt x="179" y="779"/>
                    <a:pt x="179" y="779"/>
                  </a:cubicBezTo>
                  <a:cubicBezTo>
                    <a:pt x="175" y="779"/>
                    <a:pt x="175" y="779"/>
                    <a:pt x="175" y="779"/>
                  </a:cubicBezTo>
                  <a:cubicBezTo>
                    <a:pt x="177" y="778"/>
                    <a:pt x="177" y="775"/>
                    <a:pt x="176" y="774"/>
                  </a:cubicBezTo>
                  <a:cubicBezTo>
                    <a:pt x="172" y="774"/>
                    <a:pt x="172" y="774"/>
                    <a:pt x="172" y="774"/>
                  </a:cubicBezTo>
                  <a:cubicBezTo>
                    <a:pt x="170" y="779"/>
                    <a:pt x="170" y="779"/>
                    <a:pt x="170" y="779"/>
                  </a:cubicBezTo>
                  <a:cubicBezTo>
                    <a:pt x="172" y="778"/>
                    <a:pt x="169" y="783"/>
                    <a:pt x="174" y="780"/>
                  </a:cubicBezTo>
                  <a:cubicBezTo>
                    <a:pt x="172" y="783"/>
                    <a:pt x="172" y="783"/>
                    <a:pt x="172" y="783"/>
                  </a:cubicBezTo>
                  <a:cubicBezTo>
                    <a:pt x="167" y="784"/>
                    <a:pt x="167" y="784"/>
                    <a:pt x="167" y="784"/>
                  </a:cubicBezTo>
                  <a:cubicBezTo>
                    <a:pt x="165" y="782"/>
                    <a:pt x="165" y="782"/>
                    <a:pt x="165" y="782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0" y="776"/>
                    <a:pt x="160" y="776"/>
                    <a:pt x="160" y="776"/>
                  </a:cubicBezTo>
                  <a:cubicBezTo>
                    <a:pt x="161" y="773"/>
                    <a:pt x="169" y="774"/>
                    <a:pt x="170" y="768"/>
                  </a:cubicBezTo>
                  <a:cubicBezTo>
                    <a:pt x="173" y="768"/>
                    <a:pt x="173" y="768"/>
                    <a:pt x="173" y="768"/>
                  </a:cubicBezTo>
                  <a:cubicBezTo>
                    <a:pt x="178" y="761"/>
                    <a:pt x="178" y="761"/>
                    <a:pt x="178" y="761"/>
                  </a:cubicBezTo>
                  <a:cubicBezTo>
                    <a:pt x="176" y="760"/>
                    <a:pt x="176" y="760"/>
                    <a:pt x="176" y="760"/>
                  </a:cubicBezTo>
                  <a:cubicBezTo>
                    <a:pt x="179" y="756"/>
                    <a:pt x="179" y="756"/>
                    <a:pt x="179" y="756"/>
                  </a:cubicBezTo>
                  <a:cubicBezTo>
                    <a:pt x="170" y="754"/>
                    <a:pt x="170" y="754"/>
                    <a:pt x="170" y="754"/>
                  </a:cubicBezTo>
                  <a:cubicBezTo>
                    <a:pt x="169" y="752"/>
                    <a:pt x="169" y="752"/>
                    <a:pt x="169" y="752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7" y="755"/>
                    <a:pt x="167" y="755"/>
                    <a:pt x="167" y="755"/>
                  </a:cubicBezTo>
                  <a:cubicBezTo>
                    <a:pt x="158" y="757"/>
                    <a:pt x="158" y="757"/>
                    <a:pt x="158" y="757"/>
                  </a:cubicBezTo>
                  <a:cubicBezTo>
                    <a:pt x="153" y="760"/>
                    <a:pt x="153" y="760"/>
                    <a:pt x="153" y="760"/>
                  </a:cubicBezTo>
                  <a:cubicBezTo>
                    <a:pt x="152" y="764"/>
                    <a:pt x="167" y="751"/>
                    <a:pt x="146" y="763"/>
                  </a:cubicBezTo>
                  <a:cubicBezTo>
                    <a:pt x="144" y="763"/>
                    <a:pt x="144" y="763"/>
                    <a:pt x="144" y="763"/>
                  </a:cubicBezTo>
                  <a:cubicBezTo>
                    <a:pt x="143" y="762"/>
                    <a:pt x="143" y="762"/>
                    <a:pt x="143" y="762"/>
                  </a:cubicBezTo>
                  <a:cubicBezTo>
                    <a:pt x="147" y="761"/>
                    <a:pt x="147" y="761"/>
                    <a:pt x="147" y="761"/>
                  </a:cubicBezTo>
                  <a:cubicBezTo>
                    <a:pt x="151" y="757"/>
                    <a:pt x="151" y="757"/>
                    <a:pt x="151" y="757"/>
                  </a:cubicBezTo>
                  <a:cubicBezTo>
                    <a:pt x="151" y="753"/>
                    <a:pt x="151" y="753"/>
                    <a:pt x="151" y="753"/>
                  </a:cubicBezTo>
                  <a:cubicBezTo>
                    <a:pt x="153" y="754"/>
                    <a:pt x="153" y="754"/>
                    <a:pt x="153" y="754"/>
                  </a:cubicBezTo>
                  <a:cubicBezTo>
                    <a:pt x="156" y="751"/>
                    <a:pt x="156" y="751"/>
                    <a:pt x="156" y="751"/>
                  </a:cubicBezTo>
                  <a:cubicBezTo>
                    <a:pt x="154" y="750"/>
                    <a:pt x="154" y="750"/>
                    <a:pt x="154" y="750"/>
                  </a:cubicBezTo>
                  <a:cubicBezTo>
                    <a:pt x="150" y="748"/>
                    <a:pt x="150" y="748"/>
                    <a:pt x="150" y="748"/>
                  </a:cubicBezTo>
                  <a:cubicBezTo>
                    <a:pt x="142" y="751"/>
                    <a:pt x="142" y="751"/>
                    <a:pt x="142" y="751"/>
                  </a:cubicBezTo>
                  <a:cubicBezTo>
                    <a:pt x="139" y="755"/>
                    <a:pt x="139" y="755"/>
                    <a:pt x="139" y="755"/>
                  </a:cubicBezTo>
                  <a:cubicBezTo>
                    <a:pt x="136" y="754"/>
                    <a:pt x="145" y="749"/>
                    <a:pt x="135" y="755"/>
                  </a:cubicBezTo>
                  <a:cubicBezTo>
                    <a:pt x="138" y="752"/>
                    <a:pt x="138" y="752"/>
                    <a:pt x="138" y="752"/>
                  </a:cubicBezTo>
                  <a:cubicBezTo>
                    <a:pt x="142" y="750"/>
                    <a:pt x="142" y="750"/>
                    <a:pt x="142" y="750"/>
                  </a:cubicBezTo>
                  <a:cubicBezTo>
                    <a:pt x="142" y="748"/>
                    <a:pt x="142" y="748"/>
                    <a:pt x="142" y="748"/>
                  </a:cubicBezTo>
                  <a:cubicBezTo>
                    <a:pt x="137" y="749"/>
                    <a:pt x="137" y="749"/>
                    <a:pt x="137" y="749"/>
                  </a:cubicBezTo>
                  <a:cubicBezTo>
                    <a:pt x="130" y="757"/>
                    <a:pt x="130" y="757"/>
                    <a:pt x="130" y="757"/>
                  </a:cubicBezTo>
                  <a:cubicBezTo>
                    <a:pt x="135" y="756"/>
                    <a:pt x="135" y="756"/>
                    <a:pt x="135" y="756"/>
                  </a:cubicBezTo>
                  <a:cubicBezTo>
                    <a:pt x="130" y="760"/>
                    <a:pt x="130" y="760"/>
                    <a:pt x="130" y="760"/>
                  </a:cubicBezTo>
                  <a:cubicBezTo>
                    <a:pt x="130" y="758"/>
                    <a:pt x="130" y="758"/>
                    <a:pt x="130" y="758"/>
                  </a:cubicBezTo>
                  <a:cubicBezTo>
                    <a:pt x="128" y="760"/>
                    <a:pt x="128" y="760"/>
                    <a:pt x="128" y="760"/>
                  </a:cubicBezTo>
                  <a:cubicBezTo>
                    <a:pt x="123" y="760"/>
                    <a:pt x="123" y="760"/>
                    <a:pt x="123" y="760"/>
                  </a:cubicBezTo>
                  <a:cubicBezTo>
                    <a:pt x="119" y="764"/>
                    <a:pt x="119" y="764"/>
                    <a:pt x="119" y="764"/>
                  </a:cubicBezTo>
                  <a:cubicBezTo>
                    <a:pt x="113" y="763"/>
                    <a:pt x="113" y="763"/>
                    <a:pt x="113" y="763"/>
                  </a:cubicBezTo>
                  <a:cubicBezTo>
                    <a:pt x="111" y="761"/>
                    <a:pt x="111" y="761"/>
                    <a:pt x="111" y="761"/>
                  </a:cubicBezTo>
                  <a:cubicBezTo>
                    <a:pt x="112" y="759"/>
                    <a:pt x="112" y="759"/>
                    <a:pt x="112" y="759"/>
                  </a:cubicBezTo>
                  <a:cubicBezTo>
                    <a:pt x="110" y="756"/>
                    <a:pt x="110" y="756"/>
                    <a:pt x="110" y="756"/>
                  </a:cubicBezTo>
                  <a:cubicBezTo>
                    <a:pt x="112" y="756"/>
                    <a:pt x="114" y="754"/>
                    <a:pt x="115" y="754"/>
                  </a:cubicBezTo>
                  <a:cubicBezTo>
                    <a:pt x="112" y="754"/>
                    <a:pt x="112" y="754"/>
                    <a:pt x="112" y="754"/>
                  </a:cubicBezTo>
                  <a:cubicBezTo>
                    <a:pt x="120" y="744"/>
                    <a:pt x="120" y="744"/>
                    <a:pt x="120" y="744"/>
                  </a:cubicBezTo>
                  <a:cubicBezTo>
                    <a:pt x="117" y="744"/>
                    <a:pt x="117" y="744"/>
                    <a:pt x="117" y="744"/>
                  </a:cubicBezTo>
                  <a:cubicBezTo>
                    <a:pt x="118" y="744"/>
                    <a:pt x="114" y="747"/>
                    <a:pt x="117" y="743"/>
                  </a:cubicBezTo>
                  <a:cubicBezTo>
                    <a:pt x="115" y="743"/>
                    <a:pt x="115" y="743"/>
                    <a:pt x="115" y="743"/>
                  </a:cubicBezTo>
                  <a:cubicBezTo>
                    <a:pt x="119" y="739"/>
                    <a:pt x="120" y="747"/>
                    <a:pt x="122" y="739"/>
                  </a:cubicBezTo>
                  <a:cubicBezTo>
                    <a:pt x="117" y="739"/>
                    <a:pt x="117" y="739"/>
                    <a:pt x="117" y="739"/>
                  </a:cubicBezTo>
                  <a:cubicBezTo>
                    <a:pt x="105" y="750"/>
                    <a:pt x="105" y="750"/>
                    <a:pt x="105" y="750"/>
                  </a:cubicBezTo>
                  <a:cubicBezTo>
                    <a:pt x="99" y="755"/>
                    <a:pt x="99" y="755"/>
                    <a:pt x="99" y="755"/>
                  </a:cubicBezTo>
                  <a:cubicBezTo>
                    <a:pt x="99" y="755"/>
                    <a:pt x="99" y="755"/>
                    <a:pt x="99" y="756"/>
                  </a:cubicBezTo>
                  <a:cubicBezTo>
                    <a:pt x="96" y="755"/>
                    <a:pt x="96" y="755"/>
                    <a:pt x="96" y="755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1" y="749"/>
                    <a:pt x="101" y="749"/>
                    <a:pt x="101" y="749"/>
                  </a:cubicBezTo>
                  <a:cubicBezTo>
                    <a:pt x="105" y="745"/>
                    <a:pt x="105" y="745"/>
                    <a:pt x="105" y="745"/>
                  </a:cubicBezTo>
                  <a:cubicBezTo>
                    <a:pt x="103" y="744"/>
                    <a:pt x="103" y="744"/>
                    <a:pt x="103" y="744"/>
                  </a:cubicBezTo>
                  <a:cubicBezTo>
                    <a:pt x="104" y="747"/>
                    <a:pt x="99" y="743"/>
                    <a:pt x="99" y="749"/>
                  </a:cubicBezTo>
                  <a:cubicBezTo>
                    <a:pt x="98" y="750"/>
                    <a:pt x="98" y="750"/>
                    <a:pt x="98" y="750"/>
                  </a:cubicBezTo>
                  <a:cubicBezTo>
                    <a:pt x="96" y="748"/>
                    <a:pt x="96" y="748"/>
                    <a:pt x="96" y="748"/>
                  </a:cubicBezTo>
                  <a:cubicBezTo>
                    <a:pt x="91" y="750"/>
                    <a:pt x="91" y="750"/>
                    <a:pt x="91" y="750"/>
                  </a:cubicBezTo>
                  <a:cubicBezTo>
                    <a:pt x="86" y="745"/>
                    <a:pt x="86" y="745"/>
                    <a:pt x="86" y="745"/>
                  </a:cubicBezTo>
                  <a:cubicBezTo>
                    <a:pt x="89" y="740"/>
                    <a:pt x="89" y="740"/>
                    <a:pt x="89" y="740"/>
                  </a:cubicBezTo>
                  <a:cubicBezTo>
                    <a:pt x="85" y="737"/>
                    <a:pt x="85" y="737"/>
                    <a:pt x="85" y="737"/>
                  </a:cubicBezTo>
                  <a:cubicBezTo>
                    <a:pt x="91" y="735"/>
                    <a:pt x="91" y="735"/>
                    <a:pt x="91" y="735"/>
                  </a:cubicBezTo>
                  <a:cubicBezTo>
                    <a:pt x="89" y="733"/>
                    <a:pt x="89" y="733"/>
                    <a:pt x="89" y="733"/>
                  </a:cubicBezTo>
                  <a:cubicBezTo>
                    <a:pt x="92" y="733"/>
                    <a:pt x="92" y="733"/>
                    <a:pt x="92" y="733"/>
                  </a:cubicBezTo>
                  <a:cubicBezTo>
                    <a:pt x="91" y="729"/>
                    <a:pt x="91" y="729"/>
                    <a:pt x="91" y="729"/>
                  </a:cubicBezTo>
                  <a:cubicBezTo>
                    <a:pt x="95" y="726"/>
                    <a:pt x="95" y="726"/>
                    <a:pt x="95" y="726"/>
                  </a:cubicBezTo>
                  <a:cubicBezTo>
                    <a:pt x="94" y="728"/>
                    <a:pt x="99" y="720"/>
                    <a:pt x="89" y="725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1" y="730"/>
                    <a:pt x="81" y="730"/>
                    <a:pt x="81" y="730"/>
                  </a:cubicBezTo>
                  <a:cubicBezTo>
                    <a:pt x="78" y="731"/>
                    <a:pt x="78" y="731"/>
                    <a:pt x="78" y="731"/>
                  </a:cubicBezTo>
                  <a:cubicBezTo>
                    <a:pt x="81" y="728"/>
                    <a:pt x="81" y="728"/>
                    <a:pt x="81" y="728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3"/>
                    <a:pt x="82" y="729"/>
                    <a:pt x="81" y="723"/>
                  </a:cubicBezTo>
                  <a:cubicBezTo>
                    <a:pt x="83" y="724"/>
                    <a:pt x="73" y="727"/>
                    <a:pt x="85" y="723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7" y="717"/>
                    <a:pt x="87" y="717"/>
                    <a:pt x="87" y="717"/>
                  </a:cubicBezTo>
                  <a:cubicBezTo>
                    <a:pt x="86" y="717"/>
                    <a:pt x="86" y="717"/>
                    <a:pt x="86" y="717"/>
                  </a:cubicBezTo>
                  <a:cubicBezTo>
                    <a:pt x="78" y="723"/>
                    <a:pt x="78" y="723"/>
                    <a:pt x="78" y="723"/>
                  </a:cubicBezTo>
                  <a:cubicBezTo>
                    <a:pt x="77" y="723"/>
                    <a:pt x="77" y="723"/>
                    <a:pt x="77" y="723"/>
                  </a:cubicBezTo>
                  <a:cubicBezTo>
                    <a:pt x="77" y="722"/>
                    <a:pt x="77" y="722"/>
                    <a:pt x="77" y="722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1" y="717"/>
                    <a:pt x="81" y="717"/>
                    <a:pt x="81" y="717"/>
                  </a:cubicBezTo>
                  <a:cubicBezTo>
                    <a:pt x="84" y="715"/>
                    <a:pt x="84" y="715"/>
                    <a:pt x="84" y="715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4" y="707"/>
                    <a:pt x="84" y="707"/>
                    <a:pt x="84" y="707"/>
                  </a:cubicBezTo>
                  <a:cubicBezTo>
                    <a:pt x="84" y="707"/>
                    <a:pt x="81" y="708"/>
                    <a:pt x="85" y="708"/>
                  </a:cubicBezTo>
                  <a:cubicBezTo>
                    <a:pt x="86" y="707"/>
                    <a:pt x="86" y="707"/>
                    <a:pt x="86" y="707"/>
                  </a:cubicBezTo>
                  <a:cubicBezTo>
                    <a:pt x="84" y="706"/>
                    <a:pt x="84" y="706"/>
                    <a:pt x="84" y="706"/>
                  </a:cubicBezTo>
                  <a:cubicBezTo>
                    <a:pt x="83" y="704"/>
                    <a:pt x="83" y="704"/>
                    <a:pt x="83" y="704"/>
                  </a:cubicBezTo>
                  <a:cubicBezTo>
                    <a:pt x="77" y="708"/>
                    <a:pt x="77" y="708"/>
                    <a:pt x="77" y="708"/>
                  </a:cubicBezTo>
                  <a:cubicBezTo>
                    <a:pt x="79" y="711"/>
                    <a:pt x="73" y="708"/>
                    <a:pt x="73" y="715"/>
                  </a:cubicBezTo>
                  <a:cubicBezTo>
                    <a:pt x="71" y="715"/>
                    <a:pt x="71" y="715"/>
                    <a:pt x="71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2" y="723"/>
                    <a:pt x="72" y="723"/>
                    <a:pt x="72" y="723"/>
                  </a:cubicBezTo>
                  <a:cubicBezTo>
                    <a:pt x="74" y="723"/>
                    <a:pt x="74" y="723"/>
                    <a:pt x="74" y="723"/>
                  </a:cubicBezTo>
                  <a:cubicBezTo>
                    <a:pt x="71" y="728"/>
                    <a:pt x="82" y="720"/>
                    <a:pt x="70" y="725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69" y="725"/>
                    <a:pt x="77" y="727"/>
                    <a:pt x="68" y="725"/>
                  </a:cubicBezTo>
                  <a:cubicBezTo>
                    <a:pt x="71" y="721"/>
                    <a:pt x="71" y="721"/>
                    <a:pt x="71" y="721"/>
                  </a:cubicBezTo>
                  <a:cubicBezTo>
                    <a:pt x="70" y="720"/>
                    <a:pt x="70" y="720"/>
                    <a:pt x="70" y="720"/>
                  </a:cubicBezTo>
                  <a:cubicBezTo>
                    <a:pt x="67" y="723"/>
                    <a:pt x="67" y="723"/>
                    <a:pt x="67" y="723"/>
                  </a:cubicBezTo>
                  <a:cubicBezTo>
                    <a:pt x="67" y="717"/>
                    <a:pt x="67" y="717"/>
                    <a:pt x="67" y="717"/>
                  </a:cubicBezTo>
                  <a:cubicBezTo>
                    <a:pt x="70" y="716"/>
                    <a:pt x="70" y="716"/>
                    <a:pt x="70" y="716"/>
                  </a:cubicBezTo>
                  <a:cubicBezTo>
                    <a:pt x="69" y="714"/>
                    <a:pt x="69" y="714"/>
                    <a:pt x="69" y="714"/>
                  </a:cubicBezTo>
                  <a:cubicBezTo>
                    <a:pt x="69" y="710"/>
                    <a:pt x="69" y="710"/>
                    <a:pt x="69" y="710"/>
                  </a:cubicBezTo>
                  <a:cubicBezTo>
                    <a:pt x="59" y="714"/>
                    <a:pt x="59" y="714"/>
                    <a:pt x="59" y="714"/>
                  </a:cubicBezTo>
                  <a:cubicBezTo>
                    <a:pt x="54" y="718"/>
                    <a:pt x="54" y="718"/>
                    <a:pt x="54" y="718"/>
                  </a:cubicBezTo>
                  <a:cubicBezTo>
                    <a:pt x="53" y="718"/>
                    <a:pt x="53" y="718"/>
                    <a:pt x="53" y="718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2" y="721"/>
                    <a:pt x="52" y="721"/>
                    <a:pt x="52" y="721"/>
                  </a:cubicBezTo>
                  <a:cubicBezTo>
                    <a:pt x="53" y="722"/>
                    <a:pt x="53" y="722"/>
                    <a:pt x="53" y="722"/>
                  </a:cubicBezTo>
                  <a:cubicBezTo>
                    <a:pt x="54" y="721"/>
                    <a:pt x="56" y="721"/>
                    <a:pt x="58" y="721"/>
                  </a:cubicBezTo>
                  <a:cubicBezTo>
                    <a:pt x="52" y="724"/>
                    <a:pt x="52" y="724"/>
                    <a:pt x="52" y="724"/>
                  </a:cubicBezTo>
                  <a:cubicBezTo>
                    <a:pt x="52" y="723"/>
                    <a:pt x="52" y="723"/>
                    <a:pt x="52" y="723"/>
                  </a:cubicBezTo>
                  <a:cubicBezTo>
                    <a:pt x="45" y="725"/>
                    <a:pt x="45" y="725"/>
                    <a:pt x="45" y="72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9" y="719"/>
                    <a:pt x="49" y="719"/>
                    <a:pt x="49" y="719"/>
                  </a:cubicBezTo>
                  <a:cubicBezTo>
                    <a:pt x="47" y="718"/>
                    <a:pt x="47" y="718"/>
                    <a:pt x="47" y="718"/>
                  </a:cubicBezTo>
                  <a:cubicBezTo>
                    <a:pt x="51" y="713"/>
                    <a:pt x="51" y="713"/>
                    <a:pt x="51" y="713"/>
                  </a:cubicBezTo>
                  <a:cubicBezTo>
                    <a:pt x="54" y="712"/>
                    <a:pt x="49" y="718"/>
                    <a:pt x="47" y="710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49" y="708"/>
                    <a:pt x="49" y="708"/>
                    <a:pt x="49" y="708"/>
                  </a:cubicBezTo>
                  <a:cubicBezTo>
                    <a:pt x="44" y="704"/>
                    <a:pt x="48" y="715"/>
                    <a:pt x="44" y="705"/>
                  </a:cubicBezTo>
                  <a:cubicBezTo>
                    <a:pt x="49" y="705"/>
                    <a:pt x="49" y="705"/>
                    <a:pt x="49" y="705"/>
                  </a:cubicBezTo>
                  <a:cubicBezTo>
                    <a:pt x="49" y="703"/>
                    <a:pt x="49" y="703"/>
                    <a:pt x="49" y="703"/>
                  </a:cubicBezTo>
                  <a:cubicBezTo>
                    <a:pt x="47" y="701"/>
                    <a:pt x="42" y="711"/>
                    <a:pt x="47" y="699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49" y="697"/>
                    <a:pt x="48" y="697"/>
                    <a:pt x="47" y="691"/>
                  </a:cubicBezTo>
                  <a:cubicBezTo>
                    <a:pt x="49" y="690"/>
                    <a:pt x="49" y="690"/>
                    <a:pt x="49" y="690"/>
                  </a:cubicBezTo>
                  <a:cubicBezTo>
                    <a:pt x="44" y="689"/>
                    <a:pt x="44" y="689"/>
                    <a:pt x="44" y="689"/>
                  </a:cubicBezTo>
                  <a:cubicBezTo>
                    <a:pt x="50" y="688"/>
                    <a:pt x="50" y="688"/>
                    <a:pt x="50" y="688"/>
                  </a:cubicBezTo>
                  <a:cubicBezTo>
                    <a:pt x="51" y="688"/>
                    <a:pt x="51" y="688"/>
                    <a:pt x="51" y="68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50" y="686"/>
                    <a:pt x="48" y="689"/>
                    <a:pt x="50" y="685"/>
                  </a:cubicBezTo>
                  <a:cubicBezTo>
                    <a:pt x="47" y="685"/>
                    <a:pt x="47" y="685"/>
                    <a:pt x="47" y="685"/>
                  </a:cubicBezTo>
                  <a:cubicBezTo>
                    <a:pt x="49" y="683"/>
                    <a:pt x="49" y="683"/>
                    <a:pt x="49" y="683"/>
                  </a:cubicBezTo>
                  <a:cubicBezTo>
                    <a:pt x="51" y="684"/>
                    <a:pt x="51" y="684"/>
                    <a:pt x="51" y="684"/>
                  </a:cubicBezTo>
                  <a:cubicBezTo>
                    <a:pt x="59" y="678"/>
                    <a:pt x="59" y="678"/>
                    <a:pt x="59" y="678"/>
                  </a:cubicBezTo>
                  <a:cubicBezTo>
                    <a:pt x="51" y="677"/>
                    <a:pt x="51" y="677"/>
                    <a:pt x="51" y="677"/>
                  </a:cubicBezTo>
                  <a:cubicBezTo>
                    <a:pt x="51" y="676"/>
                    <a:pt x="51" y="676"/>
                    <a:pt x="51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55" y="670"/>
                    <a:pt x="55" y="670"/>
                    <a:pt x="55" y="670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9" y="668"/>
                    <a:pt x="60" y="671"/>
                    <a:pt x="59" y="667"/>
                  </a:cubicBezTo>
                  <a:cubicBezTo>
                    <a:pt x="49" y="668"/>
                    <a:pt x="49" y="668"/>
                    <a:pt x="49" y="668"/>
                  </a:cubicBezTo>
                  <a:cubicBezTo>
                    <a:pt x="49" y="671"/>
                    <a:pt x="46" y="670"/>
                    <a:pt x="45" y="670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38" y="671"/>
                    <a:pt x="38" y="671"/>
                    <a:pt x="38" y="671"/>
                  </a:cubicBezTo>
                  <a:cubicBezTo>
                    <a:pt x="34" y="675"/>
                    <a:pt x="34" y="675"/>
                    <a:pt x="34" y="675"/>
                  </a:cubicBezTo>
                  <a:cubicBezTo>
                    <a:pt x="33" y="674"/>
                    <a:pt x="33" y="674"/>
                    <a:pt x="33" y="674"/>
                  </a:cubicBezTo>
                  <a:cubicBezTo>
                    <a:pt x="31" y="677"/>
                    <a:pt x="31" y="677"/>
                    <a:pt x="31" y="677"/>
                  </a:cubicBezTo>
                  <a:cubicBezTo>
                    <a:pt x="23" y="680"/>
                    <a:pt x="23" y="680"/>
                    <a:pt x="23" y="680"/>
                  </a:cubicBezTo>
                  <a:cubicBezTo>
                    <a:pt x="22" y="682"/>
                    <a:pt x="38" y="669"/>
                    <a:pt x="19" y="685"/>
                  </a:cubicBezTo>
                  <a:cubicBezTo>
                    <a:pt x="18" y="682"/>
                    <a:pt x="18" y="682"/>
                    <a:pt x="18" y="682"/>
                  </a:cubicBezTo>
                  <a:cubicBezTo>
                    <a:pt x="19" y="680"/>
                    <a:pt x="19" y="680"/>
                    <a:pt x="19" y="680"/>
                  </a:cubicBezTo>
                  <a:cubicBezTo>
                    <a:pt x="17" y="680"/>
                    <a:pt x="17" y="680"/>
                    <a:pt x="17" y="680"/>
                  </a:cubicBezTo>
                  <a:cubicBezTo>
                    <a:pt x="18" y="679"/>
                    <a:pt x="22" y="676"/>
                    <a:pt x="23" y="678"/>
                  </a:cubicBezTo>
                  <a:cubicBezTo>
                    <a:pt x="30" y="676"/>
                    <a:pt x="30" y="676"/>
                    <a:pt x="30" y="676"/>
                  </a:cubicBezTo>
                  <a:cubicBezTo>
                    <a:pt x="27" y="673"/>
                    <a:pt x="27" y="673"/>
                    <a:pt x="27" y="673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1" y="667"/>
                    <a:pt x="31" y="667"/>
                    <a:pt x="31" y="667"/>
                  </a:cubicBezTo>
                  <a:cubicBezTo>
                    <a:pt x="32" y="666"/>
                    <a:pt x="32" y="666"/>
                    <a:pt x="32" y="666"/>
                  </a:cubicBezTo>
                  <a:cubicBezTo>
                    <a:pt x="32" y="664"/>
                    <a:pt x="32" y="664"/>
                    <a:pt x="32" y="664"/>
                  </a:cubicBezTo>
                  <a:cubicBezTo>
                    <a:pt x="29" y="663"/>
                    <a:pt x="45" y="656"/>
                    <a:pt x="25" y="664"/>
                  </a:cubicBezTo>
                  <a:cubicBezTo>
                    <a:pt x="25" y="666"/>
                    <a:pt x="25" y="666"/>
                    <a:pt x="25" y="66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25" y="662"/>
                    <a:pt x="25" y="662"/>
                    <a:pt x="25" y="662"/>
                  </a:cubicBezTo>
                  <a:cubicBezTo>
                    <a:pt x="33" y="661"/>
                    <a:pt x="33" y="661"/>
                    <a:pt x="33" y="661"/>
                  </a:cubicBezTo>
                  <a:cubicBezTo>
                    <a:pt x="34" y="660"/>
                    <a:pt x="34" y="660"/>
                    <a:pt x="34" y="660"/>
                  </a:cubicBezTo>
                  <a:cubicBezTo>
                    <a:pt x="34" y="657"/>
                    <a:pt x="34" y="657"/>
                    <a:pt x="34" y="657"/>
                  </a:cubicBezTo>
                  <a:cubicBezTo>
                    <a:pt x="35" y="655"/>
                    <a:pt x="39" y="658"/>
                    <a:pt x="37" y="653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33" y="652"/>
                    <a:pt x="33" y="652"/>
                    <a:pt x="33" y="652"/>
                  </a:cubicBezTo>
                  <a:cubicBezTo>
                    <a:pt x="38" y="648"/>
                    <a:pt x="38" y="648"/>
                    <a:pt x="38" y="648"/>
                  </a:cubicBezTo>
                  <a:cubicBezTo>
                    <a:pt x="37" y="647"/>
                    <a:pt x="37" y="647"/>
                    <a:pt x="37" y="647"/>
                  </a:cubicBezTo>
                  <a:cubicBezTo>
                    <a:pt x="39" y="645"/>
                    <a:pt x="39" y="645"/>
                    <a:pt x="39" y="645"/>
                  </a:cubicBezTo>
                  <a:cubicBezTo>
                    <a:pt x="39" y="644"/>
                    <a:pt x="32" y="654"/>
                    <a:pt x="39" y="641"/>
                  </a:cubicBezTo>
                  <a:cubicBezTo>
                    <a:pt x="39" y="636"/>
                    <a:pt x="39" y="636"/>
                    <a:pt x="39" y="636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6" y="641"/>
                    <a:pt x="36" y="641"/>
                    <a:pt x="36" y="641"/>
                  </a:cubicBezTo>
                  <a:cubicBezTo>
                    <a:pt x="35" y="642"/>
                    <a:pt x="35" y="642"/>
                    <a:pt x="35" y="642"/>
                  </a:cubicBezTo>
                  <a:cubicBezTo>
                    <a:pt x="30" y="640"/>
                    <a:pt x="30" y="640"/>
                    <a:pt x="30" y="640"/>
                  </a:cubicBezTo>
                  <a:cubicBezTo>
                    <a:pt x="29" y="641"/>
                    <a:pt x="29" y="641"/>
                    <a:pt x="29" y="641"/>
                  </a:cubicBezTo>
                  <a:cubicBezTo>
                    <a:pt x="29" y="638"/>
                    <a:pt x="29" y="638"/>
                    <a:pt x="29" y="638"/>
                  </a:cubicBezTo>
                  <a:cubicBezTo>
                    <a:pt x="30" y="638"/>
                    <a:pt x="30" y="642"/>
                    <a:pt x="31" y="637"/>
                  </a:cubicBezTo>
                  <a:cubicBezTo>
                    <a:pt x="25" y="635"/>
                    <a:pt x="25" y="635"/>
                    <a:pt x="25" y="635"/>
                  </a:cubicBezTo>
                  <a:cubicBezTo>
                    <a:pt x="25" y="636"/>
                    <a:pt x="25" y="636"/>
                    <a:pt x="25" y="636"/>
                  </a:cubicBezTo>
                  <a:cubicBezTo>
                    <a:pt x="28" y="636"/>
                    <a:pt x="24" y="630"/>
                    <a:pt x="23" y="640"/>
                  </a:cubicBezTo>
                  <a:cubicBezTo>
                    <a:pt x="19" y="641"/>
                    <a:pt x="19" y="641"/>
                    <a:pt x="19" y="641"/>
                  </a:cubicBezTo>
                  <a:cubicBezTo>
                    <a:pt x="22" y="642"/>
                    <a:pt x="22" y="642"/>
                    <a:pt x="22" y="642"/>
                  </a:cubicBezTo>
                  <a:cubicBezTo>
                    <a:pt x="20" y="649"/>
                    <a:pt x="20" y="649"/>
                    <a:pt x="20" y="649"/>
                  </a:cubicBezTo>
                  <a:cubicBezTo>
                    <a:pt x="24" y="648"/>
                    <a:pt x="14" y="646"/>
                    <a:pt x="24" y="648"/>
                  </a:cubicBezTo>
                  <a:cubicBezTo>
                    <a:pt x="20" y="652"/>
                    <a:pt x="27" y="645"/>
                    <a:pt x="20" y="649"/>
                  </a:cubicBezTo>
                  <a:cubicBezTo>
                    <a:pt x="19" y="651"/>
                    <a:pt x="19" y="651"/>
                    <a:pt x="19" y="651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15" y="657"/>
                    <a:pt x="15" y="657"/>
                    <a:pt x="15" y="657"/>
                  </a:cubicBezTo>
                  <a:cubicBezTo>
                    <a:pt x="13" y="658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59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9" y="660"/>
                    <a:pt x="9" y="660"/>
                    <a:pt x="9" y="660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8" y="658"/>
                    <a:pt x="8" y="658"/>
                    <a:pt x="8" y="658"/>
                  </a:cubicBezTo>
                  <a:cubicBezTo>
                    <a:pt x="10" y="657"/>
                    <a:pt x="10" y="657"/>
                    <a:pt x="10" y="657"/>
                  </a:cubicBezTo>
                  <a:cubicBezTo>
                    <a:pt x="5" y="654"/>
                    <a:pt x="5" y="654"/>
                    <a:pt x="5" y="654"/>
                  </a:cubicBezTo>
                  <a:cubicBezTo>
                    <a:pt x="4" y="651"/>
                    <a:pt x="4" y="651"/>
                    <a:pt x="4" y="651"/>
                  </a:cubicBezTo>
                  <a:cubicBezTo>
                    <a:pt x="9" y="652"/>
                    <a:pt x="2" y="646"/>
                    <a:pt x="9" y="650"/>
                  </a:cubicBezTo>
                  <a:cubicBezTo>
                    <a:pt x="14" y="650"/>
                    <a:pt x="14" y="650"/>
                    <a:pt x="14" y="650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6" y="642"/>
                    <a:pt x="16" y="642"/>
                    <a:pt x="16" y="642"/>
                  </a:cubicBezTo>
                  <a:cubicBezTo>
                    <a:pt x="11" y="638"/>
                    <a:pt x="11" y="638"/>
                    <a:pt x="11" y="638"/>
                  </a:cubicBezTo>
                  <a:cubicBezTo>
                    <a:pt x="15" y="635"/>
                    <a:pt x="15" y="635"/>
                    <a:pt x="15" y="635"/>
                  </a:cubicBezTo>
                  <a:cubicBezTo>
                    <a:pt x="16" y="637"/>
                    <a:pt x="16" y="637"/>
                    <a:pt x="16" y="637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0"/>
                    <a:pt x="23" y="630"/>
                    <a:pt x="23" y="630"/>
                  </a:cubicBezTo>
                  <a:cubicBezTo>
                    <a:pt x="24" y="630"/>
                    <a:pt x="24" y="628"/>
                    <a:pt x="25" y="631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8" y="628"/>
                    <a:pt x="28" y="628"/>
                    <a:pt x="28" y="628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3" y="627"/>
                    <a:pt x="23" y="627"/>
                    <a:pt x="23" y="627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19" y="628"/>
                    <a:pt x="19" y="628"/>
                    <a:pt x="19" y="628"/>
                  </a:cubicBezTo>
                  <a:cubicBezTo>
                    <a:pt x="15" y="634"/>
                    <a:pt x="15" y="634"/>
                    <a:pt x="15" y="634"/>
                  </a:cubicBezTo>
                  <a:cubicBezTo>
                    <a:pt x="8" y="635"/>
                    <a:pt x="8" y="635"/>
                    <a:pt x="8" y="635"/>
                  </a:cubicBezTo>
                  <a:cubicBezTo>
                    <a:pt x="11" y="633"/>
                    <a:pt x="17" y="640"/>
                    <a:pt x="15" y="627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8" y="621"/>
                    <a:pt x="28" y="621"/>
                    <a:pt x="28" y="621"/>
                  </a:cubicBezTo>
                  <a:cubicBezTo>
                    <a:pt x="31" y="621"/>
                    <a:pt x="31" y="621"/>
                    <a:pt x="31" y="621"/>
                  </a:cubicBezTo>
                  <a:cubicBezTo>
                    <a:pt x="30" y="620"/>
                    <a:pt x="35" y="621"/>
                    <a:pt x="31" y="618"/>
                  </a:cubicBezTo>
                  <a:cubicBezTo>
                    <a:pt x="29" y="617"/>
                    <a:pt x="29" y="617"/>
                    <a:pt x="29" y="617"/>
                  </a:cubicBezTo>
                  <a:cubicBezTo>
                    <a:pt x="27" y="617"/>
                    <a:pt x="38" y="614"/>
                    <a:pt x="25" y="618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6"/>
                    <a:pt x="32" y="615"/>
                  </a:cubicBezTo>
                  <a:cubicBezTo>
                    <a:pt x="32" y="614"/>
                    <a:pt x="32" y="614"/>
                    <a:pt x="32" y="614"/>
                  </a:cubicBezTo>
                  <a:cubicBezTo>
                    <a:pt x="27" y="612"/>
                    <a:pt x="27" y="612"/>
                    <a:pt x="27" y="612"/>
                  </a:cubicBezTo>
                  <a:cubicBezTo>
                    <a:pt x="32" y="610"/>
                    <a:pt x="32" y="610"/>
                    <a:pt x="32" y="610"/>
                  </a:cubicBezTo>
                  <a:cubicBezTo>
                    <a:pt x="35" y="606"/>
                    <a:pt x="40" y="614"/>
                    <a:pt x="39" y="604"/>
                  </a:cubicBezTo>
                  <a:cubicBezTo>
                    <a:pt x="37" y="600"/>
                    <a:pt x="37" y="600"/>
                    <a:pt x="37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39" y="598"/>
                    <a:pt x="39" y="598"/>
                    <a:pt x="39" y="598"/>
                  </a:cubicBezTo>
                  <a:cubicBezTo>
                    <a:pt x="41" y="598"/>
                    <a:pt x="41" y="598"/>
                    <a:pt x="41" y="598"/>
                  </a:cubicBezTo>
                  <a:cubicBezTo>
                    <a:pt x="42" y="600"/>
                    <a:pt x="42" y="600"/>
                    <a:pt x="42" y="600"/>
                  </a:cubicBezTo>
                  <a:cubicBezTo>
                    <a:pt x="43" y="600"/>
                    <a:pt x="43" y="600"/>
                    <a:pt x="43" y="600"/>
                  </a:cubicBezTo>
                  <a:cubicBezTo>
                    <a:pt x="43" y="602"/>
                    <a:pt x="43" y="602"/>
                    <a:pt x="43" y="602"/>
                  </a:cubicBezTo>
                  <a:cubicBezTo>
                    <a:pt x="47" y="602"/>
                    <a:pt x="47" y="602"/>
                    <a:pt x="47" y="602"/>
                  </a:cubicBezTo>
                  <a:cubicBezTo>
                    <a:pt x="39" y="606"/>
                    <a:pt x="39" y="606"/>
                    <a:pt x="39" y="606"/>
                  </a:cubicBezTo>
                  <a:cubicBezTo>
                    <a:pt x="38" y="610"/>
                    <a:pt x="38" y="610"/>
                    <a:pt x="38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47" y="608"/>
                    <a:pt x="47" y="608"/>
                    <a:pt x="47" y="608"/>
                  </a:cubicBezTo>
                  <a:cubicBezTo>
                    <a:pt x="51" y="603"/>
                    <a:pt x="51" y="603"/>
                    <a:pt x="51" y="603"/>
                  </a:cubicBezTo>
                  <a:cubicBezTo>
                    <a:pt x="56" y="600"/>
                    <a:pt x="56" y="600"/>
                    <a:pt x="56" y="600"/>
                  </a:cubicBezTo>
                  <a:cubicBezTo>
                    <a:pt x="60" y="595"/>
                    <a:pt x="60" y="595"/>
                    <a:pt x="60" y="595"/>
                  </a:cubicBezTo>
                  <a:cubicBezTo>
                    <a:pt x="59" y="595"/>
                    <a:pt x="59" y="595"/>
                    <a:pt x="59" y="595"/>
                  </a:cubicBezTo>
                  <a:cubicBezTo>
                    <a:pt x="62" y="595"/>
                    <a:pt x="63" y="592"/>
                    <a:pt x="64" y="594"/>
                  </a:cubicBezTo>
                  <a:cubicBezTo>
                    <a:pt x="66" y="592"/>
                    <a:pt x="66" y="592"/>
                    <a:pt x="66" y="592"/>
                  </a:cubicBezTo>
                  <a:cubicBezTo>
                    <a:pt x="63" y="589"/>
                    <a:pt x="63" y="589"/>
                    <a:pt x="63" y="589"/>
                  </a:cubicBezTo>
                  <a:cubicBezTo>
                    <a:pt x="55" y="591"/>
                    <a:pt x="55" y="591"/>
                    <a:pt x="55" y="591"/>
                  </a:cubicBezTo>
                  <a:cubicBezTo>
                    <a:pt x="56" y="595"/>
                    <a:pt x="56" y="595"/>
                    <a:pt x="56" y="595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0" y="597"/>
                    <a:pt x="50" y="597"/>
                    <a:pt x="50" y="597"/>
                  </a:cubicBezTo>
                  <a:cubicBezTo>
                    <a:pt x="47" y="593"/>
                    <a:pt x="62" y="600"/>
                    <a:pt x="45" y="595"/>
                  </a:cubicBezTo>
                  <a:cubicBezTo>
                    <a:pt x="50" y="593"/>
                    <a:pt x="50" y="593"/>
                    <a:pt x="50" y="593"/>
                  </a:cubicBezTo>
                  <a:cubicBezTo>
                    <a:pt x="43" y="594"/>
                    <a:pt x="52" y="586"/>
                    <a:pt x="41" y="588"/>
                  </a:cubicBezTo>
                  <a:cubicBezTo>
                    <a:pt x="42" y="588"/>
                    <a:pt x="47" y="587"/>
                    <a:pt x="41" y="585"/>
                  </a:cubicBezTo>
                  <a:cubicBezTo>
                    <a:pt x="39" y="585"/>
                    <a:pt x="39" y="585"/>
                    <a:pt x="39" y="585"/>
                  </a:cubicBezTo>
                  <a:cubicBezTo>
                    <a:pt x="43" y="581"/>
                    <a:pt x="43" y="581"/>
                    <a:pt x="43" y="581"/>
                  </a:cubicBezTo>
                  <a:cubicBezTo>
                    <a:pt x="44" y="580"/>
                    <a:pt x="45" y="579"/>
                    <a:pt x="45" y="581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9" y="589"/>
                    <a:pt x="49" y="589"/>
                    <a:pt x="49" y="589"/>
                  </a:cubicBezTo>
                  <a:cubicBezTo>
                    <a:pt x="55" y="589"/>
                    <a:pt x="55" y="589"/>
                    <a:pt x="55" y="589"/>
                  </a:cubicBezTo>
                  <a:cubicBezTo>
                    <a:pt x="56" y="590"/>
                    <a:pt x="56" y="590"/>
                    <a:pt x="56" y="590"/>
                  </a:cubicBezTo>
                  <a:cubicBezTo>
                    <a:pt x="56" y="590"/>
                    <a:pt x="59" y="597"/>
                    <a:pt x="57" y="587"/>
                  </a:cubicBezTo>
                  <a:cubicBezTo>
                    <a:pt x="50" y="585"/>
                    <a:pt x="50" y="585"/>
                    <a:pt x="50" y="585"/>
                  </a:cubicBezTo>
                  <a:cubicBezTo>
                    <a:pt x="52" y="582"/>
                    <a:pt x="52" y="582"/>
                    <a:pt x="52" y="582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0" y="580"/>
                    <a:pt x="50" y="580"/>
                    <a:pt x="50" y="580"/>
                  </a:cubicBezTo>
                  <a:cubicBezTo>
                    <a:pt x="47" y="580"/>
                    <a:pt x="47" y="580"/>
                    <a:pt x="47" y="580"/>
                  </a:cubicBezTo>
                  <a:cubicBezTo>
                    <a:pt x="45" y="580"/>
                    <a:pt x="45" y="580"/>
                    <a:pt x="45" y="580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49" y="571"/>
                    <a:pt x="49" y="571"/>
                    <a:pt x="49" y="571"/>
                  </a:cubicBezTo>
                  <a:cubicBezTo>
                    <a:pt x="49" y="570"/>
                    <a:pt x="57" y="574"/>
                    <a:pt x="43" y="572"/>
                  </a:cubicBezTo>
                  <a:cubicBezTo>
                    <a:pt x="43" y="570"/>
                    <a:pt x="43" y="570"/>
                    <a:pt x="43" y="570"/>
                  </a:cubicBezTo>
                  <a:cubicBezTo>
                    <a:pt x="39" y="569"/>
                    <a:pt x="39" y="569"/>
                    <a:pt x="39" y="569"/>
                  </a:cubicBezTo>
                  <a:cubicBezTo>
                    <a:pt x="37" y="569"/>
                    <a:pt x="37" y="569"/>
                    <a:pt x="37" y="569"/>
                  </a:cubicBezTo>
                  <a:cubicBezTo>
                    <a:pt x="35" y="570"/>
                    <a:pt x="41" y="562"/>
                    <a:pt x="34" y="571"/>
                  </a:cubicBezTo>
                  <a:cubicBezTo>
                    <a:pt x="33" y="570"/>
                    <a:pt x="33" y="570"/>
                    <a:pt x="33" y="570"/>
                  </a:cubicBezTo>
                  <a:cubicBezTo>
                    <a:pt x="39" y="565"/>
                    <a:pt x="39" y="565"/>
                    <a:pt x="39" y="565"/>
                  </a:cubicBezTo>
                  <a:cubicBezTo>
                    <a:pt x="41" y="567"/>
                    <a:pt x="41" y="567"/>
                    <a:pt x="41" y="567"/>
                  </a:cubicBezTo>
                  <a:cubicBezTo>
                    <a:pt x="45" y="567"/>
                    <a:pt x="45" y="567"/>
                    <a:pt x="45" y="567"/>
                  </a:cubicBezTo>
                  <a:cubicBezTo>
                    <a:pt x="49" y="560"/>
                    <a:pt x="49" y="560"/>
                    <a:pt x="49" y="560"/>
                  </a:cubicBezTo>
                  <a:cubicBezTo>
                    <a:pt x="60" y="553"/>
                    <a:pt x="60" y="553"/>
                    <a:pt x="60" y="553"/>
                  </a:cubicBezTo>
                  <a:cubicBezTo>
                    <a:pt x="60" y="553"/>
                    <a:pt x="62" y="552"/>
                    <a:pt x="59" y="552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4" y="552"/>
                    <a:pt x="54" y="552"/>
                    <a:pt x="54" y="552"/>
                  </a:cubicBezTo>
                  <a:cubicBezTo>
                    <a:pt x="56" y="550"/>
                    <a:pt x="56" y="550"/>
                    <a:pt x="56" y="550"/>
                  </a:cubicBezTo>
                  <a:cubicBezTo>
                    <a:pt x="53" y="544"/>
                    <a:pt x="53" y="544"/>
                    <a:pt x="53" y="544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0" y="541"/>
                    <a:pt x="50" y="541"/>
                    <a:pt x="50" y="541"/>
                  </a:cubicBezTo>
                  <a:cubicBezTo>
                    <a:pt x="45" y="542"/>
                    <a:pt x="45" y="542"/>
                    <a:pt x="45" y="542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2" y="548"/>
                    <a:pt x="42" y="548"/>
                    <a:pt x="42" y="548"/>
                  </a:cubicBezTo>
                  <a:cubicBezTo>
                    <a:pt x="44" y="549"/>
                    <a:pt x="44" y="549"/>
                    <a:pt x="44" y="549"/>
                  </a:cubicBezTo>
                  <a:cubicBezTo>
                    <a:pt x="43" y="551"/>
                    <a:pt x="43" y="551"/>
                    <a:pt x="43" y="551"/>
                  </a:cubicBezTo>
                  <a:cubicBezTo>
                    <a:pt x="44" y="552"/>
                    <a:pt x="44" y="552"/>
                    <a:pt x="44" y="552"/>
                  </a:cubicBezTo>
                  <a:cubicBezTo>
                    <a:pt x="43" y="551"/>
                    <a:pt x="38" y="553"/>
                    <a:pt x="39" y="549"/>
                  </a:cubicBezTo>
                  <a:cubicBezTo>
                    <a:pt x="36" y="546"/>
                    <a:pt x="46" y="549"/>
                    <a:pt x="38" y="545"/>
                  </a:cubicBezTo>
                  <a:cubicBezTo>
                    <a:pt x="38" y="543"/>
                    <a:pt x="38" y="543"/>
                    <a:pt x="38" y="543"/>
                  </a:cubicBezTo>
                  <a:cubicBezTo>
                    <a:pt x="40" y="540"/>
                    <a:pt x="43" y="544"/>
                    <a:pt x="42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39" y="538"/>
                    <a:pt x="39" y="538"/>
                    <a:pt x="39" y="538"/>
                  </a:cubicBezTo>
                  <a:cubicBezTo>
                    <a:pt x="45" y="536"/>
                    <a:pt x="45" y="536"/>
                    <a:pt x="45" y="536"/>
                  </a:cubicBezTo>
                  <a:cubicBezTo>
                    <a:pt x="47" y="530"/>
                    <a:pt x="49" y="528"/>
                    <a:pt x="57" y="527"/>
                  </a:cubicBezTo>
                  <a:cubicBezTo>
                    <a:pt x="60" y="524"/>
                    <a:pt x="60" y="524"/>
                    <a:pt x="60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2"/>
                    <a:pt x="64" y="522"/>
                    <a:pt x="64" y="522"/>
                  </a:cubicBezTo>
                  <a:cubicBezTo>
                    <a:pt x="70" y="519"/>
                    <a:pt x="70" y="519"/>
                    <a:pt x="70" y="519"/>
                  </a:cubicBezTo>
                  <a:cubicBezTo>
                    <a:pt x="83" y="511"/>
                    <a:pt x="83" y="511"/>
                    <a:pt x="83" y="511"/>
                  </a:cubicBezTo>
                  <a:cubicBezTo>
                    <a:pt x="84" y="508"/>
                    <a:pt x="84" y="508"/>
                    <a:pt x="84" y="508"/>
                  </a:cubicBezTo>
                  <a:cubicBezTo>
                    <a:pt x="87" y="509"/>
                    <a:pt x="87" y="509"/>
                    <a:pt x="87" y="509"/>
                  </a:cubicBezTo>
                  <a:cubicBezTo>
                    <a:pt x="88" y="509"/>
                    <a:pt x="88" y="512"/>
                    <a:pt x="89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95" y="505"/>
                    <a:pt x="95" y="505"/>
                    <a:pt x="95" y="505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97" y="503"/>
                    <a:pt x="97" y="503"/>
                    <a:pt x="97" y="503"/>
                  </a:cubicBezTo>
                  <a:cubicBezTo>
                    <a:pt x="95" y="500"/>
                    <a:pt x="95" y="500"/>
                    <a:pt x="95" y="500"/>
                  </a:cubicBezTo>
                  <a:cubicBezTo>
                    <a:pt x="98" y="498"/>
                    <a:pt x="98" y="498"/>
                    <a:pt x="98" y="498"/>
                  </a:cubicBezTo>
                  <a:cubicBezTo>
                    <a:pt x="101" y="500"/>
                    <a:pt x="101" y="500"/>
                    <a:pt x="101" y="500"/>
                  </a:cubicBezTo>
                  <a:cubicBezTo>
                    <a:pt x="101" y="496"/>
                    <a:pt x="101" y="496"/>
                    <a:pt x="101" y="496"/>
                  </a:cubicBezTo>
                  <a:cubicBezTo>
                    <a:pt x="101" y="498"/>
                    <a:pt x="101" y="498"/>
                    <a:pt x="101" y="498"/>
                  </a:cubicBezTo>
                  <a:cubicBezTo>
                    <a:pt x="103" y="498"/>
                    <a:pt x="103" y="498"/>
                    <a:pt x="103" y="498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5" y="493"/>
                    <a:pt x="115" y="493"/>
                    <a:pt x="115" y="493"/>
                  </a:cubicBezTo>
                  <a:cubicBezTo>
                    <a:pt x="123" y="489"/>
                    <a:pt x="123" y="489"/>
                    <a:pt x="123" y="489"/>
                  </a:cubicBezTo>
                  <a:cubicBezTo>
                    <a:pt x="123" y="487"/>
                    <a:pt x="123" y="487"/>
                    <a:pt x="123" y="487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9" y="483"/>
                    <a:pt x="127" y="493"/>
                    <a:pt x="132" y="484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30" y="482"/>
                    <a:pt x="130" y="482"/>
                    <a:pt x="130" y="482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46" y="478"/>
                    <a:pt x="146" y="478"/>
                    <a:pt x="146" y="478"/>
                  </a:cubicBezTo>
                  <a:cubicBezTo>
                    <a:pt x="153" y="475"/>
                    <a:pt x="153" y="475"/>
                    <a:pt x="153" y="475"/>
                  </a:cubicBezTo>
                  <a:cubicBezTo>
                    <a:pt x="155" y="473"/>
                    <a:pt x="155" y="473"/>
                    <a:pt x="155" y="473"/>
                  </a:cubicBezTo>
                  <a:cubicBezTo>
                    <a:pt x="154" y="468"/>
                    <a:pt x="154" y="468"/>
                    <a:pt x="154" y="468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56" y="470"/>
                    <a:pt x="156" y="470"/>
                    <a:pt x="156" y="470"/>
                  </a:cubicBezTo>
                  <a:cubicBezTo>
                    <a:pt x="158" y="471"/>
                    <a:pt x="158" y="471"/>
                    <a:pt x="158" y="471"/>
                  </a:cubicBezTo>
                  <a:cubicBezTo>
                    <a:pt x="160" y="472"/>
                    <a:pt x="161" y="470"/>
                    <a:pt x="161" y="470"/>
                  </a:cubicBezTo>
                  <a:cubicBezTo>
                    <a:pt x="156" y="466"/>
                    <a:pt x="170" y="468"/>
                    <a:pt x="158" y="466"/>
                  </a:cubicBezTo>
                  <a:cubicBezTo>
                    <a:pt x="163" y="467"/>
                    <a:pt x="163" y="467"/>
                    <a:pt x="163" y="467"/>
                  </a:cubicBezTo>
                  <a:cubicBezTo>
                    <a:pt x="162" y="465"/>
                    <a:pt x="162" y="465"/>
                    <a:pt x="162" y="465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69" y="468"/>
                    <a:pt x="168" y="465"/>
                    <a:pt x="171" y="466"/>
                  </a:cubicBezTo>
                  <a:cubicBezTo>
                    <a:pt x="167" y="464"/>
                    <a:pt x="167" y="464"/>
                    <a:pt x="167" y="464"/>
                  </a:cubicBezTo>
                  <a:cubicBezTo>
                    <a:pt x="157" y="463"/>
                    <a:pt x="157" y="463"/>
                    <a:pt x="157" y="463"/>
                  </a:cubicBezTo>
                  <a:cubicBezTo>
                    <a:pt x="152" y="461"/>
                    <a:pt x="152" y="461"/>
                    <a:pt x="152" y="461"/>
                  </a:cubicBezTo>
                  <a:cubicBezTo>
                    <a:pt x="143" y="462"/>
                    <a:pt x="143" y="462"/>
                    <a:pt x="143" y="462"/>
                  </a:cubicBezTo>
                  <a:cubicBezTo>
                    <a:pt x="140" y="460"/>
                    <a:pt x="140" y="460"/>
                    <a:pt x="140" y="460"/>
                  </a:cubicBezTo>
                  <a:cubicBezTo>
                    <a:pt x="139" y="462"/>
                    <a:pt x="139" y="462"/>
                    <a:pt x="139" y="462"/>
                  </a:cubicBezTo>
                  <a:cubicBezTo>
                    <a:pt x="139" y="461"/>
                    <a:pt x="139" y="461"/>
                    <a:pt x="139" y="461"/>
                  </a:cubicBezTo>
                  <a:cubicBezTo>
                    <a:pt x="136" y="461"/>
                    <a:pt x="136" y="461"/>
                    <a:pt x="136" y="461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1" y="461"/>
                    <a:pt x="121" y="461"/>
                    <a:pt x="121" y="461"/>
                  </a:cubicBezTo>
                  <a:cubicBezTo>
                    <a:pt x="119" y="459"/>
                    <a:pt x="119" y="459"/>
                    <a:pt x="119" y="459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105" y="470"/>
                    <a:pt x="105" y="470"/>
                    <a:pt x="105" y="470"/>
                  </a:cubicBezTo>
                  <a:cubicBezTo>
                    <a:pt x="109" y="470"/>
                    <a:pt x="109" y="470"/>
                    <a:pt x="109" y="470"/>
                  </a:cubicBezTo>
                  <a:cubicBezTo>
                    <a:pt x="110" y="472"/>
                    <a:pt x="110" y="472"/>
                    <a:pt x="110" y="472"/>
                  </a:cubicBezTo>
                  <a:cubicBezTo>
                    <a:pt x="115" y="475"/>
                    <a:pt x="115" y="475"/>
                    <a:pt x="115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107" y="473"/>
                    <a:pt x="107" y="473"/>
                    <a:pt x="107" y="473"/>
                  </a:cubicBezTo>
                  <a:cubicBezTo>
                    <a:pt x="107" y="474"/>
                    <a:pt x="107" y="474"/>
                    <a:pt x="107" y="474"/>
                  </a:cubicBezTo>
                  <a:cubicBezTo>
                    <a:pt x="106" y="472"/>
                    <a:pt x="106" y="472"/>
                    <a:pt x="106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5" y="472"/>
                    <a:pt x="105" y="472"/>
                    <a:pt x="105" y="47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1" y="474"/>
                    <a:pt x="91" y="474"/>
                    <a:pt x="91" y="474"/>
                  </a:cubicBezTo>
                  <a:cubicBezTo>
                    <a:pt x="90" y="473"/>
                    <a:pt x="99" y="474"/>
                    <a:pt x="88" y="474"/>
                  </a:cubicBezTo>
                  <a:cubicBezTo>
                    <a:pt x="87" y="478"/>
                    <a:pt x="95" y="471"/>
                    <a:pt x="89" y="478"/>
                  </a:cubicBezTo>
                  <a:cubicBezTo>
                    <a:pt x="84" y="476"/>
                    <a:pt x="84" y="476"/>
                    <a:pt x="84" y="476"/>
                  </a:cubicBezTo>
                  <a:cubicBezTo>
                    <a:pt x="84" y="475"/>
                    <a:pt x="84" y="475"/>
                    <a:pt x="84" y="475"/>
                  </a:cubicBezTo>
                  <a:cubicBezTo>
                    <a:pt x="74" y="479"/>
                    <a:pt x="74" y="479"/>
                    <a:pt x="74" y="479"/>
                  </a:cubicBezTo>
                  <a:cubicBezTo>
                    <a:pt x="76" y="480"/>
                    <a:pt x="76" y="480"/>
                    <a:pt x="76" y="480"/>
                  </a:cubicBezTo>
                  <a:cubicBezTo>
                    <a:pt x="73" y="481"/>
                    <a:pt x="73" y="481"/>
                    <a:pt x="73" y="481"/>
                  </a:cubicBezTo>
                  <a:cubicBezTo>
                    <a:pt x="73" y="482"/>
                    <a:pt x="73" y="482"/>
                    <a:pt x="73" y="482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7" y="485"/>
                    <a:pt x="66" y="490"/>
                    <a:pt x="63" y="488"/>
                  </a:cubicBezTo>
                  <a:cubicBezTo>
                    <a:pt x="63" y="489"/>
                    <a:pt x="67" y="488"/>
                    <a:pt x="63" y="491"/>
                  </a:cubicBezTo>
                  <a:cubicBezTo>
                    <a:pt x="65" y="491"/>
                    <a:pt x="65" y="491"/>
                    <a:pt x="65" y="491"/>
                  </a:cubicBezTo>
                  <a:cubicBezTo>
                    <a:pt x="65" y="491"/>
                    <a:pt x="67" y="489"/>
                    <a:pt x="64" y="492"/>
                  </a:cubicBezTo>
                  <a:cubicBezTo>
                    <a:pt x="62" y="491"/>
                    <a:pt x="62" y="491"/>
                    <a:pt x="62" y="491"/>
                  </a:cubicBezTo>
                  <a:cubicBezTo>
                    <a:pt x="57" y="491"/>
                    <a:pt x="57" y="491"/>
                    <a:pt x="57" y="491"/>
                  </a:cubicBezTo>
                  <a:cubicBezTo>
                    <a:pt x="56" y="489"/>
                    <a:pt x="72" y="489"/>
                    <a:pt x="52" y="495"/>
                  </a:cubicBezTo>
                  <a:cubicBezTo>
                    <a:pt x="48" y="495"/>
                    <a:pt x="48" y="495"/>
                    <a:pt x="48" y="495"/>
                  </a:cubicBezTo>
                  <a:cubicBezTo>
                    <a:pt x="49" y="494"/>
                    <a:pt x="49" y="494"/>
                    <a:pt x="49" y="494"/>
                  </a:cubicBezTo>
                  <a:cubicBezTo>
                    <a:pt x="46" y="491"/>
                    <a:pt x="46" y="491"/>
                    <a:pt x="46" y="491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54" y="487"/>
                    <a:pt x="54" y="487"/>
                    <a:pt x="54" y="487"/>
                  </a:cubicBezTo>
                  <a:cubicBezTo>
                    <a:pt x="48" y="483"/>
                    <a:pt x="48" y="483"/>
                    <a:pt x="48" y="483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45" y="481"/>
                    <a:pt x="45" y="481"/>
                    <a:pt x="45" y="481"/>
                  </a:cubicBezTo>
                  <a:cubicBezTo>
                    <a:pt x="50" y="483"/>
                    <a:pt x="50" y="483"/>
                    <a:pt x="50" y="483"/>
                  </a:cubicBezTo>
                  <a:cubicBezTo>
                    <a:pt x="49" y="478"/>
                    <a:pt x="49" y="478"/>
                    <a:pt x="49" y="478"/>
                  </a:cubicBezTo>
                  <a:cubicBezTo>
                    <a:pt x="56" y="475"/>
                    <a:pt x="56" y="475"/>
                    <a:pt x="56" y="475"/>
                  </a:cubicBezTo>
                  <a:cubicBezTo>
                    <a:pt x="56" y="477"/>
                    <a:pt x="56" y="477"/>
                    <a:pt x="56" y="477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58" y="479"/>
                    <a:pt x="58" y="479"/>
                    <a:pt x="58" y="479"/>
                  </a:cubicBezTo>
                  <a:cubicBezTo>
                    <a:pt x="60" y="479"/>
                    <a:pt x="60" y="479"/>
                    <a:pt x="60" y="479"/>
                  </a:cubicBezTo>
                  <a:cubicBezTo>
                    <a:pt x="60" y="478"/>
                    <a:pt x="60" y="478"/>
                    <a:pt x="60" y="478"/>
                  </a:cubicBezTo>
                  <a:cubicBezTo>
                    <a:pt x="64" y="481"/>
                    <a:pt x="64" y="481"/>
                    <a:pt x="64" y="481"/>
                  </a:cubicBezTo>
                  <a:cubicBezTo>
                    <a:pt x="70" y="478"/>
                    <a:pt x="70" y="478"/>
                    <a:pt x="70" y="478"/>
                  </a:cubicBezTo>
                  <a:cubicBezTo>
                    <a:pt x="67" y="473"/>
                    <a:pt x="67" y="473"/>
                    <a:pt x="67" y="473"/>
                  </a:cubicBezTo>
                  <a:cubicBezTo>
                    <a:pt x="70" y="471"/>
                    <a:pt x="70" y="471"/>
                    <a:pt x="70" y="471"/>
                  </a:cubicBezTo>
                  <a:cubicBezTo>
                    <a:pt x="72" y="470"/>
                    <a:pt x="63" y="476"/>
                    <a:pt x="74" y="472"/>
                  </a:cubicBezTo>
                  <a:cubicBezTo>
                    <a:pt x="72" y="470"/>
                    <a:pt x="72" y="470"/>
                    <a:pt x="72" y="470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0" y="468"/>
                    <a:pt x="70" y="468"/>
                    <a:pt x="70" y="468"/>
                  </a:cubicBezTo>
                  <a:cubicBezTo>
                    <a:pt x="71" y="466"/>
                    <a:pt x="71" y="466"/>
                    <a:pt x="71" y="466"/>
                  </a:cubicBezTo>
                  <a:cubicBezTo>
                    <a:pt x="74" y="466"/>
                    <a:pt x="74" y="466"/>
                    <a:pt x="74" y="466"/>
                  </a:cubicBezTo>
                  <a:cubicBezTo>
                    <a:pt x="73" y="464"/>
                    <a:pt x="69" y="475"/>
                    <a:pt x="74" y="462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78" y="463"/>
                    <a:pt x="69" y="465"/>
                    <a:pt x="77" y="465"/>
                  </a:cubicBezTo>
                  <a:cubicBezTo>
                    <a:pt x="77" y="464"/>
                    <a:pt x="77" y="464"/>
                    <a:pt x="77" y="464"/>
                  </a:cubicBezTo>
                  <a:cubicBezTo>
                    <a:pt x="78" y="464"/>
                    <a:pt x="70" y="470"/>
                    <a:pt x="81" y="465"/>
                  </a:cubicBezTo>
                  <a:cubicBezTo>
                    <a:pt x="83" y="464"/>
                    <a:pt x="83" y="464"/>
                    <a:pt x="83" y="464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87" y="460"/>
                    <a:pt x="87" y="460"/>
                    <a:pt x="87" y="460"/>
                  </a:cubicBezTo>
                  <a:cubicBezTo>
                    <a:pt x="88" y="460"/>
                    <a:pt x="84" y="462"/>
                    <a:pt x="88" y="459"/>
                  </a:cubicBezTo>
                  <a:cubicBezTo>
                    <a:pt x="91" y="464"/>
                    <a:pt x="74" y="458"/>
                    <a:pt x="94" y="461"/>
                  </a:cubicBezTo>
                  <a:cubicBezTo>
                    <a:pt x="95" y="459"/>
                    <a:pt x="95" y="459"/>
                    <a:pt x="95" y="459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87" y="453"/>
                    <a:pt x="87" y="453"/>
                    <a:pt x="87" y="453"/>
                  </a:cubicBezTo>
                  <a:cubicBezTo>
                    <a:pt x="91" y="451"/>
                    <a:pt x="91" y="451"/>
                    <a:pt x="91" y="451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5" y="456"/>
                    <a:pt x="82" y="462"/>
                    <a:pt x="97" y="453"/>
                  </a:cubicBezTo>
                  <a:cubicBezTo>
                    <a:pt x="93" y="451"/>
                    <a:pt x="93" y="451"/>
                    <a:pt x="93" y="451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1"/>
                    <a:pt x="88" y="453"/>
                    <a:pt x="98" y="451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2" y="448"/>
                    <a:pt x="92" y="448"/>
                    <a:pt x="92" y="448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8" y="443"/>
                    <a:pt x="98" y="443"/>
                    <a:pt x="98" y="443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0" y="439"/>
                    <a:pt x="94" y="447"/>
                    <a:pt x="101" y="439"/>
                  </a:cubicBezTo>
                  <a:cubicBezTo>
                    <a:pt x="106" y="437"/>
                    <a:pt x="100" y="447"/>
                    <a:pt x="106" y="438"/>
                  </a:cubicBezTo>
                  <a:cubicBezTo>
                    <a:pt x="109" y="439"/>
                    <a:pt x="109" y="439"/>
                    <a:pt x="109" y="439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5" y="437"/>
                    <a:pt x="102" y="445"/>
                    <a:pt x="119" y="437"/>
                  </a:cubicBezTo>
                  <a:cubicBezTo>
                    <a:pt x="119" y="437"/>
                    <a:pt x="114" y="436"/>
                    <a:pt x="120" y="437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2" y="431"/>
                    <a:pt x="122" y="431"/>
                    <a:pt x="122" y="431"/>
                  </a:cubicBezTo>
                  <a:cubicBezTo>
                    <a:pt x="119" y="431"/>
                    <a:pt x="122" y="436"/>
                    <a:pt x="117" y="433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21" y="430"/>
                    <a:pt x="121" y="430"/>
                    <a:pt x="121" y="430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2" y="428"/>
                    <a:pt x="122" y="428"/>
                    <a:pt x="122" y="428"/>
                  </a:cubicBezTo>
                  <a:cubicBezTo>
                    <a:pt x="129" y="430"/>
                    <a:pt x="129" y="430"/>
                    <a:pt x="129" y="430"/>
                  </a:cubicBezTo>
                  <a:cubicBezTo>
                    <a:pt x="129" y="428"/>
                    <a:pt x="129" y="428"/>
                    <a:pt x="129" y="428"/>
                  </a:cubicBezTo>
                  <a:cubicBezTo>
                    <a:pt x="130" y="428"/>
                    <a:pt x="130" y="428"/>
                    <a:pt x="130" y="428"/>
                  </a:cubicBezTo>
                  <a:cubicBezTo>
                    <a:pt x="144" y="423"/>
                    <a:pt x="144" y="423"/>
                    <a:pt x="144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47" y="421"/>
                    <a:pt x="147" y="421"/>
                    <a:pt x="147" y="421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9" y="419"/>
                    <a:pt x="139" y="419"/>
                    <a:pt x="139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46" y="413"/>
                    <a:pt x="146" y="413"/>
                    <a:pt x="146" y="413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46" y="408"/>
                    <a:pt x="142" y="411"/>
                    <a:pt x="147" y="409"/>
                  </a:cubicBezTo>
                  <a:cubicBezTo>
                    <a:pt x="146" y="408"/>
                    <a:pt x="146" y="408"/>
                    <a:pt x="146" y="408"/>
                  </a:cubicBezTo>
                  <a:cubicBezTo>
                    <a:pt x="138" y="411"/>
                    <a:pt x="144" y="416"/>
                    <a:pt x="126" y="417"/>
                  </a:cubicBezTo>
                  <a:cubicBezTo>
                    <a:pt x="124" y="419"/>
                    <a:pt x="125" y="423"/>
                    <a:pt x="120" y="421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28" y="422"/>
                    <a:pt x="128" y="422"/>
                    <a:pt x="128" y="422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30" y="421"/>
                    <a:pt x="126" y="427"/>
                    <a:pt x="134" y="421"/>
                  </a:cubicBezTo>
                  <a:cubicBezTo>
                    <a:pt x="135" y="421"/>
                    <a:pt x="135" y="421"/>
                    <a:pt x="135" y="421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4" y="424"/>
                    <a:pt x="124" y="424"/>
                    <a:pt x="124" y="424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25" y="425"/>
                    <a:pt x="123" y="433"/>
                    <a:pt x="123" y="424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4" y="427"/>
                    <a:pt x="112" y="430"/>
                    <a:pt x="115" y="426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0" y="431"/>
                    <a:pt x="110" y="431"/>
                    <a:pt x="110" y="431"/>
                  </a:cubicBezTo>
                  <a:cubicBezTo>
                    <a:pt x="106" y="431"/>
                    <a:pt x="106" y="431"/>
                    <a:pt x="106" y="431"/>
                  </a:cubicBezTo>
                  <a:cubicBezTo>
                    <a:pt x="106" y="432"/>
                    <a:pt x="106" y="432"/>
                    <a:pt x="106" y="432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0" y="433"/>
                    <a:pt x="100" y="433"/>
                    <a:pt x="100" y="433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98" y="434"/>
                    <a:pt x="98" y="434"/>
                    <a:pt x="98" y="434"/>
                  </a:cubicBezTo>
                  <a:cubicBezTo>
                    <a:pt x="87" y="439"/>
                    <a:pt x="87" y="439"/>
                    <a:pt x="87" y="439"/>
                  </a:cubicBezTo>
                  <a:cubicBezTo>
                    <a:pt x="84" y="439"/>
                    <a:pt x="84" y="439"/>
                    <a:pt x="84" y="439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7" y="437"/>
                    <a:pt x="87" y="437"/>
                    <a:pt x="87" y="437"/>
                  </a:cubicBezTo>
                  <a:cubicBezTo>
                    <a:pt x="79" y="437"/>
                    <a:pt x="79" y="437"/>
                    <a:pt x="79" y="437"/>
                  </a:cubicBezTo>
                  <a:cubicBezTo>
                    <a:pt x="79" y="441"/>
                    <a:pt x="79" y="441"/>
                    <a:pt x="79" y="441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1"/>
                    <a:pt x="72" y="442"/>
                    <a:pt x="73" y="44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70" y="445"/>
                    <a:pt x="70" y="445"/>
                    <a:pt x="70" y="445"/>
                  </a:cubicBezTo>
                  <a:cubicBezTo>
                    <a:pt x="73" y="447"/>
                    <a:pt x="73" y="447"/>
                    <a:pt x="73" y="447"/>
                  </a:cubicBezTo>
                  <a:cubicBezTo>
                    <a:pt x="75" y="445"/>
                    <a:pt x="75" y="445"/>
                    <a:pt x="75" y="445"/>
                  </a:cubicBezTo>
                  <a:cubicBezTo>
                    <a:pt x="79" y="445"/>
                    <a:pt x="79" y="445"/>
                    <a:pt x="79" y="445"/>
                  </a:cubicBezTo>
                  <a:cubicBezTo>
                    <a:pt x="74" y="448"/>
                    <a:pt x="74" y="448"/>
                    <a:pt x="74" y="448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78" y="451"/>
                    <a:pt x="78" y="451"/>
                    <a:pt x="78" y="451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76" y="454"/>
                    <a:pt x="76" y="454"/>
                    <a:pt x="76" y="454"/>
                  </a:cubicBezTo>
                  <a:cubicBezTo>
                    <a:pt x="74" y="452"/>
                    <a:pt x="74" y="452"/>
                    <a:pt x="74" y="452"/>
                  </a:cubicBezTo>
                  <a:cubicBezTo>
                    <a:pt x="69" y="450"/>
                    <a:pt x="69" y="450"/>
                    <a:pt x="69" y="450"/>
                  </a:cubicBezTo>
                  <a:cubicBezTo>
                    <a:pt x="65" y="453"/>
                    <a:pt x="65" y="453"/>
                    <a:pt x="65" y="453"/>
                  </a:cubicBezTo>
                  <a:cubicBezTo>
                    <a:pt x="66" y="454"/>
                    <a:pt x="63" y="455"/>
                    <a:pt x="67" y="454"/>
                  </a:cubicBezTo>
                  <a:cubicBezTo>
                    <a:pt x="67" y="454"/>
                    <a:pt x="67" y="454"/>
                    <a:pt x="67" y="454"/>
                  </a:cubicBezTo>
                  <a:cubicBezTo>
                    <a:pt x="60" y="454"/>
                    <a:pt x="60" y="454"/>
                    <a:pt x="60" y="454"/>
                  </a:cubicBezTo>
                  <a:cubicBezTo>
                    <a:pt x="55" y="453"/>
                    <a:pt x="55" y="453"/>
                    <a:pt x="55" y="453"/>
                  </a:cubicBezTo>
                  <a:cubicBezTo>
                    <a:pt x="53" y="452"/>
                    <a:pt x="53" y="452"/>
                    <a:pt x="53" y="452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8"/>
                    <a:pt x="47" y="458"/>
                    <a:pt x="47" y="458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4" y="462"/>
                    <a:pt x="39" y="449"/>
                    <a:pt x="44" y="462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33" y="465"/>
                    <a:pt x="33" y="465"/>
                    <a:pt x="33" y="465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0" y="478"/>
                    <a:pt x="30" y="478"/>
                    <a:pt x="30" y="478"/>
                  </a:cubicBezTo>
                  <a:cubicBezTo>
                    <a:pt x="31" y="478"/>
                    <a:pt x="34" y="476"/>
                    <a:pt x="33" y="480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7" y="482"/>
                    <a:pt x="27" y="482"/>
                    <a:pt x="27" y="482"/>
                  </a:cubicBezTo>
                  <a:cubicBezTo>
                    <a:pt x="24" y="483"/>
                    <a:pt x="24" y="483"/>
                    <a:pt x="24" y="483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0"/>
                    <a:pt x="18" y="480"/>
                    <a:pt x="18" y="480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1" y="475"/>
                    <a:pt x="11" y="475"/>
                    <a:pt x="11" y="475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3" y="471"/>
                    <a:pt x="0" y="474"/>
                    <a:pt x="2" y="470"/>
                  </a:cubicBezTo>
                  <a:cubicBezTo>
                    <a:pt x="2" y="469"/>
                    <a:pt x="2" y="469"/>
                    <a:pt x="2" y="469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8" y="467"/>
                    <a:pt x="18" y="467"/>
                    <a:pt x="18" y="467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7" y="465"/>
                    <a:pt x="27" y="465"/>
                    <a:pt x="27" y="465"/>
                  </a:cubicBezTo>
                  <a:cubicBezTo>
                    <a:pt x="27" y="466"/>
                    <a:pt x="25" y="462"/>
                    <a:pt x="29" y="466"/>
                  </a:cubicBezTo>
                  <a:cubicBezTo>
                    <a:pt x="30" y="465"/>
                    <a:pt x="30" y="465"/>
                    <a:pt x="30" y="465"/>
                  </a:cubicBezTo>
                  <a:cubicBezTo>
                    <a:pt x="28" y="464"/>
                    <a:pt x="28" y="464"/>
                    <a:pt x="28" y="464"/>
                  </a:cubicBezTo>
                  <a:cubicBezTo>
                    <a:pt x="34" y="461"/>
                    <a:pt x="34" y="461"/>
                    <a:pt x="34" y="461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36" y="461"/>
                    <a:pt x="32" y="463"/>
                    <a:pt x="36" y="461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37" y="462"/>
                    <a:pt x="37" y="462"/>
                    <a:pt x="37" y="462"/>
                  </a:cubicBezTo>
                  <a:cubicBezTo>
                    <a:pt x="37" y="460"/>
                    <a:pt x="40" y="474"/>
                    <a:pt x="43" y="456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3"/>
                    <a:pt x="39" y="453"/>
                    <a:pt x="39" y="453"/>
                  </a:cubicBezTo>
                  <a:cubicBezTo>
                    <a:pt x="42" y="453"/>
                    <a:pt x="42" y="453"/>
                    <a:pt x="42" y="453"/>
                  </a:cubicBezTo>
                  <a:cubicBezTo>
                    <a:pt x="42" y="452"/>
                    <a:pt x="42" y="452"/>
                    <a:pt x="42" y="452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2" y="448"/>
                    <a:pt x="42" y="448"/>
                    <a:pt x="42" y="44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41" y="444"/>
                    <a:pt x="41" y="444"/>
                    <a:pt x="41" y="444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38" y="440"/>
                    <a:pt x="38" y="440"/>
                    <a:pt x="38" y="440"/>
                  </a:cubicBezTo>
                  <a:cubicBezTo>
                    <a:pt x="36" y="441"/>
                    <a:pt x="36" y="441"/>
                    <a:pt x="36" y="441"/>
                  </a:cubicBezTo>
                  <a:cubicBezTo>
                    <a:pt x="34" y="439"/>
                    <a:pt x="43" y="441"/>
                    <a:pt x="33" y="439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3" y="437"/>
                    <a:pt x="33" y="437"/>
                    <a:pt x="33" y="437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31" y="434"/>
                    <a:pt x="28" y="436"/>
                    <a:pt x="26" y="433"/>
                  </a:cubicBezTo>
                  <a:cubicBezTo>
                    <a:pt x="30" y="432"/>
                    <a:pt x="30" y="432"/>
                    <a:pt x="30" y="432"/>
                  </a:cubicBezTo>
                  <a:cubicBezTo>
                    <a:pt x="28" y="434"/>
                    <a:pt x="30" y="426"/>
                    <a:pt x="23" y="432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17" y="426"/>
                    <a:pt x="17" y="426"/>
                    <a:pt x="17" y="426"/>
                  </a:cubicBezTo>
                  <a:cubicBezTo>
                    <a:pt x="13" y="429"/>
                    <a:pt x="13" y="429"/>
                    <a:pt x="13" y="429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10" y="432"/>
                    <a:pt x="10" y="432"/>
                    <a:pt x="10" y="432"/>
                  </a:cubicBezTo>
                  <a:cubicBezTo>
                    <a:pt x="13" y="427"/>
                    <a:pt x="13" y="427"/>
                    <a:pt x="13" y="427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6" y="420"/>
                    <a:pt x="6" y="420"/>
                    <a:pt x="6" y="420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13" y="422"/>
                    <a:pt x="13" y="422"/>
                    <a:pt x="13" y="422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7" y="404"/>
                    <a:pt x="7" y="404"/>
                    <a:pt x="7" y="404"/>
                  </a:cubicBezTo>
                  <a:cubicBezTo>
                    <a:pt x="8" y="406"/>
                    <a:pt x="8" y="406"/>
                    <a:pt x="8" y="406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1" y="404"/>
                    <a:pt x="11" y="404"/>
                    <a:pt x="11" y="404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15" y="413"/>
                    <a:pt x="15" y="413"/>
                    <a:pt x="15" y="413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3" y="413"/>
                    <a:pt x="20" y="414"/>
                    <a:pt x="22" y="412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3" y="406"/>
                    <a:pt x="33" y="406"/>
                    <a:pt x="33" y="406"/>
                  </a:cubicBezTo>
                  <a:cubicBezTo>
                    <a:pt x="38" y="403"/>
                    <a:pt x="38" y="403"/>
                    <a:pt x="38" y="403"/>
                  </a:cubicBezTo>
                  <a:cubicBezTo>
                    <a:pt x="41" y="405"/>
                    <a:pt x="41" y="405"/>
                    <a:pt x="41" y="405"/>
                  </a:cubicBezTo>
                  <a:cubicBezTo>
                    <a:pt x="42" y="405"/>
                    <a:pt x="42" y="405"/>
                    <a:pt x="42" y="405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49" y="400"/>
                    <a:pt x="49" y="400"/>
                    <a:pt x="49" y="400"/>
                  </a:cubicBezTo>
                  <a:cubicBezTo>
                    <a:pt x="47" y="399"/>
                    <a:pt x="47" y="399"/>
                    <a:pt x="47" y="399"/>
                  </a:cubicBezTo>
                  <a:cubicBezTo>
                    <a:pt x="52" y="399"/>
                    <a:pt x="42" y="394"/>
                    <a:pt x="52" y="399"/>
                  </a:cubicBezTo>
                  <a:cubicBezTo>
                    <a:pt x="55" y="402"/>
                    <a:pt x="55" y="402"/>
                    <a:pt x="55" y="402"/>
                  </a:cubicBezTo>
                  <a:cubicBezTo>
                    <a:pt x="56" y="401"/>
                    <a:pt x="56" y="401"/>
                    <a:pt x="56" y="401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9" y="402"/>
                    <a:pt x="69" y="402"/>
                    <a:pt x="69" y="402"/>
                  </a:cubicBezTo>
                  <a:cubicBezTo>
                    <a:pt x="70" y="400"/>
                    <a:pt x="71" y="404"/>
                    <a:pt x="72" y="400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4" y="394"/>
                    <a:pt x="60" y="394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4" y="395"/>
                    <a:pt x="74" y="395"/>
                    <a:pt x="74" y="395"/>
                  </a:cubicBezTo>
                  <a:cubicBezTo>
                    <a:pt x="74" y="393"/>
                    <a:pt x="74" y="393"/>
                    <a:pt x="74" y="393"/>
                  </a:cubicBezTo>
                  <a:cubicBezTo>
                    <a:pt x="75" y="394"/>
                    <a:pt x="75" y="394"/>
                    <a:pt x="75" y="394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8"/>
                    <a:pt x="78" y="388"/>
                    <a:pt x="78" y="388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69" y="388"/>
                    <a:pt x="69" y="388"/>
                    <a:pt x="69" y="388"/>
                  </a:cubicBezTo>
                  <a:cubicBezTo>
                    <a:pt x="70" y="385"/>
                    <a:pt x="70" y="385"/>
                    <a:pt x="70" y="385"/>
                  </a:cubicBezTo>
                  <a:cubicBezTo>
                    <a:pt x="74" y="385"/>
                    <a:pt x="79" y="382"/>
                    <a:pt x="81" y="385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81" y="386"/>
                    <a:pt x="81" y="386"/>
                    <a:pt x="81" y="386"/>
                  </a:cubicBezTo>
                  <a:cubicBezTo>
                    <a:pt x="83" y="386"/>
                    <a:pt x="83" y="386"/>
                    <a:pt x="83" y="386"/>
                  </a:cubicBezTo>
                  <a:cubicBezTo>
                    <a:pt x="80" y="388"/>
                    <a:pt x="80" y="388"/>
                    <a:pt x="80" y="388"/>
                  </a:cubicBezTo>
                  <a:cubicBezTo>
                    <a:pt x="85" y="388"/>
                    <a:pt x="85" y="388"/>
                    <a:pt x="85" y="388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101" y="381"/>
                    <a:pt x="101" y="381"/>
                    <a:pt x="101" y="381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06" y="380"/>
                    <a:pt x="114" y="378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118" y="381"/>
                    <a:pt x="119" y="382"/>
                    <a:pt x="119" y="381"/>
                  </a:cubicBezTo>
                  <a:cubicBezTo>
                    <a:pt x="120" y="381"/>
                    <a:pt x="120" y="381"/>
                    <a:pt x="120" y="381"/>
                  </a:cubicBezTo>
                  <a:cubicBezTo>
                    <a:pt x="121" y="382"/>
                    <a:pt x="122" y="374"/>
                    <a:pt x="118" y="383"/>
                  </a:cubicBezTo>
                  <a:cubicBezTo>
                    <a:pt x="124" y="381"/>
                    <a:pt x="124" y="381"/>
                    <a:pt x="124" y="381"/>
                  </a:cubicBezTo>
                  <a:cubicBezTo>
                    <a:pt x="125" y="382"/>
                    <a:pt x="128" y="381"/>
                    <a:pt x="125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0" y="373"/>
                    <a:pt x="110" y="373"/>
                    <a:pt x="110" y="373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03" y="374"/>
                    <a:pt x="103" y="374"/>
                    <a:pt x="103" y="374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97" y="376"/>
                    <a:pt x="97" y="376"/>
                    <a:pt x="97" y="376"/>
                  </a:cubicBezTo>
                  <a:cubicBezTo>
                    <a:pt x="95" y="380"/>
                    <a:pt x="104" y="374"/>
                    <a:pt x="93" y="376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91" y="378"/>
                    <a:pt x="91" y="378"/>
                    <a:pt x="91" y="378"/>
                  </a:cubicBezTo>
                  <a:cubicBezTo>
                    <a:pt x="89" y="380"/>
                    <a:pt x="89" y="380"/>
                    <a:pt x="89" y="380"/>
                  </a:cubicBezTo>
                  <a:cubicBezTo>
                    <a:pt x="88" y="383"/>
                    <a:pt x="88" y="383"/>
                    <a:pt x="88" y="383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85" y="380"/>
                    <a:pt x="94" y="378"/>
                    <a:pt x="84" y="381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109" y="370"/>
                    <a:pt x="80" y="380"/>
                    <a:pt x="107" y="366"/>
                  </a:cubicBezTo>
                  <a:cubicBezTo>
                    <a:pt x="111" y="366"/>
                    <a:pt x="111" y="366"/>
                    <a:pt x="111" y="366"/>
                  </a:cubicBezTo>
                  <a:cubicBezTo>
                    <a:pt x="112" y="365"/>
                    <a:pt x="112" y="365"/>
                    <a:pt x="112" y="365"/>
                  </a:cubicBezTo>
                  <a:cubicBezTo>
                    <a:pt x="112" y="365"/>
                    <a:pt x="108" y="366"/>
                    <a:pt x="113" y="366"/>
                  </a:cubicBezTo>
                  <a:cubicBezTo>
                    <a:pt x="113" y="363"/>
                    <a:pt x="113" y="363"/>
                    <a:pt x="113" y="363"/>
                  </a:cubicBezTo>
                  <a:cubicBezTo>
                    <a:pt x="116" y="364"/>
                    <a:pt x="113" y="357"/>
                    <a:pt x="119" y="361"/>
                  </a:cubicBezTo>
                  <a:cubicBezTo>
                    <a:pt x="123" y="359"/>
                    <a:pt x="123" y="359"/>
                    <a:pt x="123" y="359"/>
                  </a:cubicBezTo>
                  <a:cubicBezTo>
                    <a:pt x="125" y="355"/>
                    <a:pt x="125" y="355"/>
                    <a:pt x="125" y="355"/>
                  </a:cubicBezTo>
                  <a:cubicBezTo>
                    <a:pt x="127" y="357"/>
                    <a:pt x="127" y="357"/>
                    <a:pt x="127" y="357"/>
                  </a:cubicBezTo>
                  <a:cubicBezTo>
                    <a:pt x="130" y="356"/>
                    <a:pt x="135" y="352"/>
                    <a:pt x="137" y="357"/>
                  </a:cubicBezTo>
                  <a:cubicBezTo>
                    <a:pt x="138" y="356"/>
                    <a:pt x="131" y="359"/>
                    <a:pt x="139" y="355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5" y="354"/>
                    <a:pt x="135" y="354"/>
                    <a:pt x="135" y="354"/>
                  </a:cubicBezTo>
                  <a:cubicBezTo>
                    <a:pt x="138" y="352"/>
                    <a:pt x="138" y="352"/>
                    <a:pt x="138" y="352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40" y="347"/>
                    <a:pt x="140" y="347"/>
                    <a:pt x="140" y="347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36" y="349"/>
                    <a:pt x="147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52" y="342"/>
                    <a:pt x="152" y="342"/>
                    <a:pt x="152" y="342"/>
                  </a:cubicBezTo>
                  <a:cubicBezTo>
                    <a:pt x="153" y="342"/>
                    <a:pt x="144" y="346"/>
                    <a:pt x="156" y="34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1" y="334"/>
                    <a:pt x="157" y="339"/>
                    <a:pt x="161" y="333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6"/>
                    <a:pt x="152" y="336"/>
                    <a:pt x="152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6" y="332"/>
                    <a:pt x="156" y="332"/>
                    <a:pt x="156" y="332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328"/>
                    <a:pt x="167" y="328"/>
                    <a:pt x="167" y="328"/>
                  </a:cubicBezTo>
                  <a:cubicBezTo>
                    <a:pt x="171" y="327"/>
                    <a:pt x="171" y="327"/>
                    <a:pt x="171" y="327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9" y="320"/>
                    <a:pt x="179" y="320"/>
                    <a:pt x="179" y="320"/>
                  </a:cubicBezTo>
                  <a:cubicBezTo>
                    <a:pt x="179" y="319"/>
                    <a:pt x="179" y="319"/>
                    <a:pt x="179" y="319"/>
                  </a:cubicBezTo>
                  <a:cubicBezTo>
                    <a:pt x="180" y="319"/>
                    <a:pt x="172" y="325"/>
                    <a:pt x="185" y="317"/>
                  </a:cubicBezTo>
                  <a:cubicBezTo>
                    <a:pt x="183" y="316"/>
                    <a:pt x="183" y="316"/>
                    <a:pt x="183" y="316"/>
                  </a:cubicBezTo>
                  <a:cubicBezTo>
                    <a:pt x="180" y="315"/>
                    <a:pt x="185" y="325"/>
                    <a:pt x="174" y="317"/>
                  </a:cubicBezTo>
                  <a:cubicBezTo>
                    <a:pt x="173" y="318"/>
                    <a:pt x="169" y="320"/>
                    <a:pt x="165" y="321"/>
                  </a:cubicBezTo>
                  <a:cubicBezTo>
                    <a:pt x="165" y="321"/>
                    <a:pt x="167" y="325"/>
                    <a:pt x="165" y="320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4" y="327"/>
                    <a:pt x="154" y="327"/>
                    <a:pt x="154" y="327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51" y="323"/>
                    <a:pt x="151" y="323"/>
                    <a:pt x="151" y="323"/>
                  </a:cubicBezTo>
                  <a:cubicBezTo>
                    <a:pt x="151" y="320"/>
                    <a:pt x="151" y="320"/>
                    <a:pt x="151" y="320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7" y="319"/>
                    <a:pt x="137" y="319"/>
                    <a:pt x="137" y="319"/>
                  </a:cubicBezTo>
                  <a:cubicBezTo>
                    <a:pt x="139" y="315"/>
                    <a:pt x="139" y="315"/>
                    <a:pt x="139" y="315"/>
                  </a:cubicBezTo>
                  <a:cubicBezTo>
                    <a:pt x="139" y="313"/>
                    <a:pt x="132" y="326"/>
                    <a:pt x="140" y="311"/>
                  </a:cubicBezTo>
                  <a:cubicBezTo>
                    <a:pt x="135" y="311"/>
                    <a:pt x="135" y="311"/>
                    <a:pt x="135" y="311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35" y="319"/>
                    <a:pt x="135" y="319"/>
                    <a:pt x="135" y="319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9" y="316"/>
                    <a:pt x="129" y="316"/>
                    <a:pt x="129" y="316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3"/>
                    <a:pt x="129" y="312"/>
                    <a:pt x="128" y="312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7" y="305"/>
                    <a:pt x="137" y="305"/>
                    <a:pt x="137" y="305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299"/>
                    <a:pt x="144" y="299"/>
                    <a:pt x="144" y="299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5"/>
                    <a:pt x="145" y="302"/>
                    <a:pt x="146" y="295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9" y="291"/>
                    <a:pt x="169" y="291"/>
                    <a:pt x="169" y="291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0" y="287"/>
                    <a:pt x="160" y="287"/>
                    <a:pt x="160" y="287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5" y="290"/>
                    <a:pt x="152" y="289"/>
                  </a:cubicBezTo>
                  <a:cubicBezTo>
                    <a:pt x="158" y="285"/>
                    <a:pt x="158" y="285"/>
                    <a:pt x="158" y="285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4"/>
                    <a:pt x="161" y="280"/>
                    <a:pt x="152" y="285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3" y="286"/>
                    <a:pt x="133" y="286"/>
                    <a:pt x="133" y="286"/>
                  </a:cubicBezTo>
                  <a:cubicBezTo>
                    <a:pt x="129" y="284"/>
                    <a:pt x="139" y="281"/>
                    <a:pt x="128" y="284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21" y="279"/>
                    <a:pt x="103" y="278"/>
                    <a:pt x="121" y="278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9" y="271"/>
                    <a:pt x="119" y="271"/>
                    <a:pt x="119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39" y="271"/>
                    <a:pt x="139" y="271"/>
                    <a:pt x="139" y="271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39" y="269"/>
                    <a:pt x="144" y="271"/>
                    <a:pt x="143" y="270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6" y="266"/>
                    <a:pt x="143" y="263"/>
                    <a:pt x="148" y="259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0" y="257"/>
                    <a:pt x="157" y="258"/>
                    <a:pt x="156" y="255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3"/>
                    <a:pt x="158" y="253"/>
                    <a:pt x="158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2" y="254"/>
                    <a:pt x="161" y="252"/>
                    <a:pt x="163" y="251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5" y="260"/>
                    <a:pt x="155" y="254"/>
                    <a:pt x="157" y="261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7" y="260"/>
                    <a:pt x="167" y="260"/>
                    <a:pt x="167" y="260"/>
                  </a:cubicBezTo>
                  <a:cubicBezTo>
                    <a:pt x="168" y="260"/>
                    <a:pt x="168" y="261"/>
                    <a:pt x="168" y="261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2" y="260"/>
                    <a:pt x="171" y="277"/>
                    <a:pt x="178" y="264"/>
                  </a:cubicBezTo>
                  <a:cubicBezTo>
                    <a:pt x="182" y="261"/>
                    <a:pt x="182" y="261"/>
                    <a:pt x="182" y="261"/>
                  </a:cubicBezTo>
                  <a:cubicBezTo>
                    <a:pt x="185" y="262"/>
                    <a:pt x="185" y="262"/>
                    <a:pt x="185" y="262"/>
                  </a:cubicBezTo>
                  <a:cubicBezTo>
                    <a:pt x="186" y="259"/>
                    <a:pt x="186" y="262"/>
                    <a:pt x="191" y="259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83" y="260"/>
                    <a:pt x="183" y="260"/>
                    <a:pt x="183" y="260"/>
                  </a:cubicBezTo>
                  <a:cubicBezTo>
                    <a:pt x="182" y="260"/>
                    <a:pt x="193" y="255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6" y="255"/>
                    <a:pt x="176" y="255"/>
                    <a:pt x="176" y="255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7" y="257"/>
                    <a:pt x="187" y="254"/>
                    <a:pt x="187" y="258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200" y="254"/>
                    <a:pt x="200" y="254"/>
                    <a:pt x="200" y="254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6" y="250"/>
                    <a:pt x="207" y="249"/>
                  </a:cubicBezTo>
                  <a:cubicBezTo>
                    <a:pt x="202" y="247"/>
                    <a:pt x="202" y="247"/>
                    <a:pt x="202" y="247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5" y="252"/>
                    <a:pt x="195" y="252"/>
                    <a:pt x="195" y="252"/>
                  </a:cubicBezTo>
                  <a:cubicBezTo>
                    <a:pt x="195" y="252"/>
                    <a:pt x="198" y="250"/>
                    <a:pt x="193" y="251"/>
                  </a:cubicBezTo>
                  <a:cubicBezTo>
                    <a:pt x="193" y="250"/>
                    <a:pt x="194" y="250"/>
                    <a:pt x="194" y="249"/>
                  </a:cubicBezTo>
                  <a:cubicBezTo>
                    <a:pt x="186" y="248"/>
                    <a:pt x="186" y="248"/>
                    <a:pt x="186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5" y="249"/>
                    <a:pt x="165" y="249"/>
                    <a:pt x="165" y="249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8" y="247"/>
                    <a:pt x="158" y="247"/>
                    <a:pt x="158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48" y="243"/>
                    <a:pt x="148" y="243"/>
                    <a:pt x="148" y="243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3" y="247"/>
                    <a:pt x="143" y="247"/>
                    <a:pt x="143" y="247"/>
                  </a:cubicBezTo>
                  <a:cubicBezTo>
                    <a:pt x="137" y="253"/>
                    <a:pt x="148" y="244"/>
                    <a:pt x="147" y="254"/>
                  </a:cubicBezTo>
                  <a:cubicBezTo>
                    <a:pt x="141" y="250"/>
                    <a:pt x="141" y="250"/>
                    <a:pt x="141" y="250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36" y="252"/>
                    <a:pt x="136" y="252"/>
                    <a:pt x="136" y="252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119" y="256"/>
                    <a:pt x="124" y="254"/>
                    <a:pt x="120" y="251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4" y="249"/>
                    <a:pt x="128" y="250"/>
                    <a:pt x="124" y="248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1" y="231"/>
                    <a:pt x="108" y="239"/>
                    <a:pt x="124" y="229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2" y="224"/>
                    <a:pt x="114" y="230"/>
                    <a:pt x="114" y="222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4" y="215"/>
                    <a:pt x="124" y="215"/>
                    <a:pt x="124" y="215"/>
                  </a:cubicBezTo>
                  <a:cubicBezTo>
                    <a:pt x="123" y="214"/>
                    <a:pt x="121" y="216"/>
                    <a:pt x="120" y="215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208"/>
                    <a:pt x="119" y="206"/>
                    <a:pt x="114" y="208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05"/>
                    <a:pt x="113" y="214"/>
                    <a:pt x="125" y="205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8" y="200"/>
                    <a:pt x="137" y="206"/>
                    <a:pt x="151" y="199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6"/>
                    <a:pt x="158" y="199"/>
                    <a:pt x="164" y="197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49" y="193"/>
                    <a:pt x="149" y="193"/>
                    <a:pt x="149" y="193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5" y="197"/>
                    <a:pt x="147" y="191"/>
                    <a:pt x="134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6" y="194"/>
                    <a:pt x="131" y="199"/>
                    <a:pt x="126" y="191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50" y="188"/>
                    <a:pt x="149" y="186"/>
                    <a:pt x="152" y="188"/>
                  </a:cubicBezTo>
                  <a:cubicBezTo>
                    <a:pt x="155" y="184"/>
                    <a:pt x="151" y="187"/>
                    <a:pt x="146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6" y="182"/>
                    <a:pt x="161" y="183"/>
                    <a:pt x="158" y="179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64" y="179"/>
                    <a:pt x="158" y="168"/>
                    <a:pt x="169" y="172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8"/>
                    <a:pt x="168" y="166"/>
                    <a:pt x="163" y="170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59" y="170"/>
                    <a:pt x="165" y="175"/>
                    <a:pt x="156" y="170"/>
                  </a:cubicBezTo>
                  <a:cubicBezTo>
                    <a:pt x="152" y="169"/>
                    <a:pt x="151" y="173"/>
                    <a:pt x="149" y="174"/>
                  </a:cubicBezTo>
                  <a:cubicBezTo>
                    <a:pt x="151" y="171"/>
                    <a:pt x="138" y="178"/>
                    <a:pt x="154" y="173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3" y="161"/>
                    <a:pt x="124" y="157"/>
                    <a:pt x="128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2" y="159"/>
                    <a:pt x="126" y="161"/>
                    <a:pt x="134" y="158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2"/>
                    <a:pt x="147" y="169"/>
                    <a:pt x="162" y="165"/>
                  </a:cubicBezTo>
                  <a:cubicBezTo>
                    <a:pt x="165" y="166"/>
                    <a:pt x="156" y="171"/>
                    <a:pt x="162" y="162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0" y="156"/>
                    <a:pt x="139" y="160"/>
                    <a:pt x="135" y="156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9" y="154"/>
                    <a:pt x="133" y="160"/>
                    <a:pt x="135" y="151"/>
                  </a:cubicBezTo>
                  <a:cubicBezTo>
                    <a:pt x="140" y="151"/>
                    <a:pt x="129" y="157"/>
                    <a:pt x="140" y="149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5"/>
                    <a:pt x="104" y="146"/>
                    <a:pt x="102" y="145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38"/>
                    <a:pt x="95" y="144"/>
                    <a:pt x="109" y="13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4" y="139"/>
                    <a:pt x="143" y="145"/>
                    <a:pt x="147" y="138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9" y="138"/>
                    <a:pt x="161" y="141"/>
                    <a:pt x="164" y="137"/>
                  </a:cubicBezTo>
                  <a:cubicBezTo>
                    <a:pt x="163" y="136"/>
                    <a:pt x="168" y="136"/>
                    <a:pt x="162" y="136"/>
                  </a:cubicBezTo>
                  <a:cubicBezTo>
                    <a:pt x="162" y="135"/>
                    <a:pt x="163" y="137"/>
                    <a:pt x="162" y="135"/>
                  </a:cubicBezTo>
                  <a:cubicBezTo>
                    <a:pt x="164" y="134"/>
                    <a:pt x="167" y="139"/>
                    <a:pt x="166" y="137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8"/>
                    <a:pt x="168" y="127"/>
                    <a:pt x="175" y="134"/>
                  </a:cubicBezTo>
                  <a:cubicBezTo>
                    <a:pt x="179" y="133"/>
                    <a:pt x="181" y="129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2"/>
                    <a:pt x="219" y="127"/>
                    <a:pt x="220" y="132"/>
                  </a:cubicBezTo>
                  <a:cubicBezTo>
                    <a:pt x="222" y="133"/>
                    <a:pt x="222" y="131"/>
                    <a:pt x="222" y="130"/>
                  </a:cubicBezTo>
                  <a:cubicBezTo>
                    <a:pt x="219" y="130"/>
                    <a:pt x="228" y="128"/>
                    <a:pt x="219" y="130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9"/>
                    <a:pt x="224" y="129"/>
                    <a:pt x="224" y="129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7" y="129"/>
                    <a:pt x="232" y="126"/>
                    <a:pt x="234" y="130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9" y="122"/>
                    <a:pt x="269" y="122"/>
                    <a:pt x="269" y="122"/>
                  </a:cubicBezTo>
                  <a:cubicBezTo>
                    <a:pt x="269" y="122"/>
                    <a:pt x="273" y="122"/>
                    <a:pt x="268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3" y="118"/>
                    <a:pt x="281" y="112"/>
                    <a:pt x="285" y="117"/>
                  </a:cubicBezTo>
                  <a:cubicBezTo>
                    <a:pt x="296" y="115"/>
                    <a:pt x="277" y="116"/>
                    <a:pt x="294" y="112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75" y="113"/>
                    <a:pt x="275" y="113"/>
                    <a:pt x="275" y="113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66" y="114"/>
                    <a:pt x="266" y="114"/>
                    <a:pt x="266" y="114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0" y="114"/>
                    <a:pt x="247" y="121"/>
                    <a:pt x="239" y="117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8" y="116"/>
                    <a:pt x="221" y="115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5" y="113"/>
                    <a:pt x="215" y="113"/>
                    <a:pt x="215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08" y="116"/>
                    <a:pt x="205" y="117"/>
                    <a:pt x="203" y="117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4" y="119"/>
                    <a:pt x="218" y="112"/>
                    <a:pt x="200" y="114"/>
                  </a:cubicBezTo>
                  <a:cubicBezTo>
                    <a:pt x="202" y="113"/>
                    <a:pt x="203" y="113"/>
                    <a:pt x="198" y="117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9" y="124"/>
                    <a:pt x="174" y="119"/>
                    <a:pt x="170" y="125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0" y="119"/>
                    <a:pt x="170" y="115"/>
                    <a:pt x="160" y="120"/>
                  </a:cubicBezTo>
                  <a:cubicBezTo>
                    <a:pt x="161" y="118"/>
                    <a:pt x="164" y="118"/>
                    <a:pt x="165" y="117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7" y="111"/>
                    <a:pt x="16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6" y="115"/>
                    <a:pt x="153" y="115"/>
                    <a:pt x="145" y="114"/>
                  </a:cubicBezTo>
                  <a:cubicBezTo>
                    <a:pt x="144" y="111"/>
                    <a:pt x="147" y="115"/>
                    <a:pt x="146" y="11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5"/>
                    <a:pt x="134" y="114"/>
                    <a:pt x="126" y="11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9" y="111"/>
                    <a:pt x="104" y="117"/>
                    <a:pt x="112" y="111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10"/>
                    <a:pt x="106" y="105"/>
                    <a:pt x="117" y="110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8" y="95"/>
                    <a:pt x="117" y="99"/>
                    <a:pt x="124" y="9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6" y="99"/>
                    <a:pt x="124" y="95"/>
                    <a:pt x="126" y="9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1"/>
                    <a:pt x="157" y="91"/>
                    <a:pt x="158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6" y="93"/>
                    <a:pt x="186" y="81"/>
                    <a:pt x="190" y="93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2" y="90"/>
                    <a:pt x="203" y="91"/>
                  </a:cubicBezTo>
                  <a:cubicBezTo>
                    <a:pt x="197" y="88"/>
                    <a:pt x="197" y="88"/>
                    <a:pt x="197" y="88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5" y="90"/>
                    <a:pt x="191" y="90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9" y="86"/>
                    <a:pt x="210" y="89"/>
                    <a:pt x="211" y="85"/>
                  </a:cubicBezTo>
                  <a:cubicBezTo>
                    <a:pt x="210" y="88"/>
                    <a:pt x="210" y="88"/>
                    <a:pt x="210" y="88"/>
                  </a:cubicBezTo>
                  <a:cubicBezTo>
                    <a:pt x="213" y="90"/>
                    <a:pt x="213" y="90"/>
                    <a:pt x="213" y="90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21" y="86"/>
                    <a:pt x="206" y="91"/>
                    <a:pt x="220" y="88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8"/>
                    <a:pt x="232" y="79"/>
                    <a:pt x="232" y="86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2" y="87"/>
                    <a:pt x="232" y="87"/>
                    <a:pt x="244" y="88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59" y="81"/>
                    <a:pt x="259" y="81"/>
                    <a:pt x="259" y="81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2" y="79"/>
                    <a:pt x="262" y="79"/>
                    <a:pt x="262" y="79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81"/>
                    <a:pt x="268" y="81"/>
                    <a:pt x="268" y="8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84"/>
                    <a:pt x="257" y="84"/>
                    <a:pt x="258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7"/>
                    <a:pt x="251" y="90"/>
                    <a:pt x="259" y="8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3"/>
                    <a:pt x="264" y="75"/>
                    <a:pt x="265" y="73"/>
                  </a:cubicBezTo>
                  <a:cubicBezTo>
                    <a:pt x="266" y="75"/>
                    <a:pt x="257" y="73"/>
                    <a:pt x="266" y="77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9" y="78"/>
                    <a:pt x="249" y="78"/>
                    <a:pt x="249" y="78"/>
                  </a:cubicBezTo>
                  <a:cubicBezTo>
                    <a:pt x="249" y="79"/>
                    <a:pt x="249" y="79"/>
                    <a:pt x="249" y="79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8"/>
                    <a:pt x="238" y="75"/>
                    <a:pt x="231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5" y="81"/>
                    <a:pt x="215" y="81"/>
                    <a:pt x="215" y="81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3" y="80"/>
                    <a:pt x="206" y="87"/>
                    <a:pt x="208" y="78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3" y="75"/>
                    <a:pt x="229" y="77"/>
                    <a:pt x="227" y="73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4"/>
                    <a:pt x="233" y="74"/>
                    <a:pt x="231" y="72"/>
                  </a:cubicBezTo>
                  <a:cubicBezTo>
                    <a:pt x="235" y="72"/>
                    <a:pt x="235" y="72"/>
                    <a:pt x="235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7" y="74"/>
                    <a:pt x="244" y="64"/>
                    <a:pt x="249" y="73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9" y="68"/>
                    <a:pt x="269" y="68"/>
                    <a:pt x="269" y="68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1" y="65"/>
                    <a:pt x="275" y="67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84" y="70"/>
                    <a:pt x="270" y="65"/>
                    <a:pt x="282" y="64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1" y="61"/>
                    <a:pt x="286" y="52"/>
                    <a:pt x="267" y="61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58" y="64"/>
                    <a:pt x="258" y="64"/>
                    <a:pt x="258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2"/>
                    <a:pt x="264" y="62"/>
                    <a:pt x="290" y="54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6" y="50"/>
                    <a:pt x="298" y="58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309" y="54"/>
                    <a:pt x="308" y="50"/>
                    <a:pt x="315" y="52"/>
                  </a:cubicBezTo>
                  <a:cubicBezTo>
                    <a:pt x="315" y="51"/>
                    <a:pt x="312" y="55"/>
                    <a:pt x="315" y="50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3" y="49"/>
                    <a:pt x="325" y="49"/>
                    <a:pt x="325" y="50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2" y="48"/>
                    <a:pt x="322" y="47"/>
                    <a:pt x="323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2" y="48"/>
                    <a:pt x="315" y="53"/>
                    <a:pt x="336" y="48"/>
                  </a:cubicBezTo>
                  <a:cubicBezTo>
                    <a:pt x="336" y="48"/>
                    <a:pt x="337" y="47"/>
                    <a:pt x="338" y="50"/>
                  </a:cubicBezTo>
                  <a:cubicBezTo>
                    <a:pt x="339" y="48"/>
                    <a:pt x="339" y="48"/>
                    <a:pt x="339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9" y="47"/>
                    <a:pt x="342" y="47"/>
                    <a:pt x="341" y="45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8" y="44"/>
                    <a:pt x="348" y="44"/>
                    <a:pt x="348" y="44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3" y="38"/>
                    <a:pt x="363" y="38"/>
                    <a:pt x="363" y="38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3"/>
                    <a:pt x="353" y="47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59" y="48"/>
                    <a:pt x="359" y="48"/>
                    <a:pt x="359" y="48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70" y="50"/>
                    <a:pt x="370" y="50"/>
                    <a:pt x="370" y="50"/>
                  </a:cubicBezTo>
                  <a:cubicBezTo>
                    <a:pt x="372" y="50"/>
                    <a:pt x="372" y="50"/>
                    <a:pt x="372" y="50"/>
                  </a:cubicBezTo>
                  <a:cubicBezTo>
                    <a:pt x="371" y="52"/>
                    <a:pt x="369" y="46"/>
                    <a:pt x="373" y="53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7" y="53"/>
                    <a:pt x="366" y="52"/>
                    <a:pt x="379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5" y="56"/>
                    <a:pt x="377" y="61"/>
                  </a:cubicBezTo>
                  <a:cubicBezTo>
                    <a:pt x="375" y="63"/>
                    <a:pt x="373" y="61"/>
                    <a:pt x="371" y="63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73"/>
                    <a:pt x="370" y="73"/>
                    <a:pt x="370" y="73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80"/>
                    <a:pt x="358" y="84"/>
                    <a:pt x="359" y="81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4" y="85"/>
                    <a:pt x="353" y="85"/>
                    <a:pt x="354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60" y="88"/>
                    <a:pt x="355" y="90"/>
                    <a:pt x="355" y="90"/>
                  </a:cubicBezTo>
                  <a:cubicBezTo>
                    <a:pt x="355" y="90"/>
                    <a:pt x="358" y="88"/>
                    <a:pt x="355" y="91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1" y="83"/>
                    <a:pt x="381" y="83"/>
                    <a:pt x="381" y="83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4" y="87"/>
                    <a:pt x="386" y="84"/>
                    <a:pt x="388" y="87"/>
                  </a:cubicBezTo>
                  <a:cubicBezTo>
                    <a:pt x="389" y="88"/>
                    <a:pt x="387" y="86"/>
                    <a:pt x="388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399" y="93"/>
                    <a:pt x="399" y="93"/>
                    <a:pt x="399" y="93"/>
                  </a:cubicBezTo>
                  <a:cubicBezTo>
                    <a:pt x="398" y="92"/>
                    <a:pt x="403" y="92"/>
                    <a:pt x="397" y="92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8" y="94"/>
                    <a:pt x="402" y="86"/>
                    <a:pt x="398" y="96"/>
                  </a:cubicBezTo>
                  <a:cubicBezTo>
                    <a:pt x="397" y="98"/>
                    <a:pt x="397" y="98"/>
                    <a:pt x="397" y="98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2" y="106"/>
                    <a:pt x="392" y="106"/>
                    <a:pt x="392" y="106"/>
                  </a:cubicBezTo>
                  <a:cubicBezTo>
                    <a:pt x="390" y="105"/>
                    <a:pt x="400" y="103"/>
                    <a:pt x="388" y="110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80" y="113"/>
                    <a:pt x="382" y="110"/>
                    <a:pt x="384" y="11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6" y="111"/>
                    <a:pt x="386" y="111"/>
                    <a:pt x="386" y="111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00" y="118"/>
                    <a:pt x="400" y="118"/>
                    <a:pt x="400" y="118"/>
                  </a:cubicBezTo>
                  <a:cubicBezTo>
                    <a:pt x="400" y="122"/>
                    <a:pt x="400" y="122"/>
                    <a:pt x="400" y="122"/>
                  </a:cubicBezTo>
                  <a:cubicBezTo>
                    <a:pt x="405" y="119"/>
                    <a:pt x="405" y="119"/>
                    <a:pt x="405" y="119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412" y="121"/>
                    <a:pt x="412" y="116"/>
                    <a:pt x="416" y="117"/>
                  </a:cubicBezTo>
                  <a:cubicBezTo>
                    <a:pt x="418" y="116"/>
                    <a:pt x="424" y="116"/>
                    <a:pt x="418" y="112"/>
                  </a:cubicBezTo>
                  <a:cubicBezTo>
                    <a:pt x="425" y="112"/>
                    <a:pt x="425" y="112"/>
                    <a:pt x="425" y="112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5" y="107"/>
                    <a:pt x="428" y="110"/>
                    <a:pt x="437" y="107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8" y="102"/>
                    <a:pt x="438" y="102"/>
                    <a:pt x="438" y="102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9" y="104"/>
                    <a:pt x="449" y="104"/>
                    <a:pt x="449" y="104"/>
                  </a:cubicBezTo>
                  <a:cubicBezTo>
                    <a:pt x="450" y="104"/>
                    <a:pt x="450" y="104"/>
                    <a:pt x="450" y="104"/>
                  </a:cubicBezTo>
                  <a:cubicBezTo>
                    <a:pt x="453" y="103"/>
                    <a:pt x="432" y="110"/>
                    <a:pt x="456" y="10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69" y="91"/>
                    <a:pt x="468" y="91"/>
                    <a:pt x="469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7" y="88"/>
                    <a:pt x="476" y="86"/>
                    <a:pt x="475" y="89"/>
                  </a:cubicBezTo>
                  <a:cubicBezTo>
                    <a:pt x="475" y="91"/>
                    <a:pt x="475" y="91"/>
                    <a:pt x="475" y="91"/>
                  </a:cubicBezTo>
                  <a:cubicBezTo>
                    <a:pt x="475" y="93"/>
                    <a:pt x="475" y="93"/>
                    <a:pt x="475" y="93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81" y="86"/>
                    <a:pt x="481" y="86"/>
                    <a:pt x="481" y="86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9" y="86"/>
                    <a:pt x="489" y="86"/>
                    <a:pt x="489" y="86"/>
                  </a:cubicBezTo>
                  <a:cubicBezTo>
                    <a:pt x="492" y="88"/>
                    <a:pt x="492" y="88"/>
                    <a:pt x="492" y="88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7"/>
                    <a:pt x="488" y="83"/>
                    <a:pt x="498" y="87"/>
                  </a:cubicBezTo>
                  <a:cubicBezTo>
                    <a:pt x="502" y="83"/>
                    <a:pt x="502" y="83"/>
                    <a:pt x="502" y="83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513" y="78"/>
                    <a:pt x="513" y="78"/>
                    <a:pt x="513" y="78"/>
                  </a:cubicBezTo>
                  <a:cubicBezTo>
                    <a:pt x="513" y="75"/>
                    <a:pt x="513" y="75"/>
                    <a:pt x="513" y="75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518" y="76"/>
                    <a:pt x="518" y="76"/>
                    <a:pt x="518" y="76"/>
                  </a:cubicBezTo>
                  <a:cubicBezTo>
                    <a:pt x="521" y="73"/>
                    <a:pt x="521" y="73"/>
                    <a:pt x="521" y="73"/>
                  </a:cubicBezTo>
                  <a:cubicBezTo>
                    <a:pt x="522" y="75"/>
                    <a:pt x="522" y="75"/>
                    <a:pt x="522" y="75"/>
                  </a:cubicBezTo>
                  <a:cubicBezTo>
                    <a:pt x="527" y="72"/>
                    <a:pt x="527" y="72"/>
                    <a:pt x="527" y="72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3" y="71"/>
                    <a:pt x="527" y="75"/>
                    <a:pt x="534" y="69"/>
                  </a:cubicBezTo>
                  <a:cubicBezTo>
                    <a:pt x="535" y="70"/>
                    <a:pt x="535" y="70"/>
                    <a:pt x="535" y="70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45" y="65"/>
                    <a:pt x="545" y="65"/>
                    <a:pt x="545" y="65"/>
                  </a:cubicBezTo>
                  <a:cubicBezTo>
                    <a:pt x="546" y="64"/>
                    <a:pt x="546" y="64"/>
                    <a:pt x="546" y="64"/>
                  </a:cubicBezTo>
                  <a:cubicBezTo>
                    <a:pt x="541" y="67"/>
                    <a:pt x="548" y="61"/>
                    <a:pt x="540" y="62"/>
                  </a:cubicBezTo>
                  <a:cubicBezTo>
                    <a:pt x="544" y="61"/>
                    <a:pt x="544" y="61"/>
                    <a:pt x="544" y="61"/>
                  </a:cubicBezTo>
                  <a:cubicBezTo>
                    <a:pt x="545" y="62"/>
                    <a:pt x="545" y="62"/>
                    <a:pt x="545" y="62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61" y="59"/>
                    <a:pt x="561" y="59"/>
                    <a:pt x="561" y="59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68" y="57"/>
                    <a:pt x="568" y="57"/>
                    <a:pt x="568" y="57"/>
                  </a:cubicBezTo>
                  <a:cubicBezTo>
                    <a:pt x="568" y="56"/>
                    <a:pt x="562" y="58"/>
                    <a:pt x="570" y="57"/>
                  </a:cubicBezTo>
                  <a:cubicBezTo>
                    <a:pt x="571" y="53"/>
                    <a:pt x="571" y="53"/>
                    <a:pt x="571" y="53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2" y="50"/>
                    <a:pt x="582" y="50"/>
                    <a:pt x="582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5" y="44"/>
                    <a:pt x="595" y="44"/>
                    <a:pt x="595" y="44"/>
                  </a:cubicBezTo>
                  <a:cubicBezTo>
                    <a:pt x="598" y="40"/>
                    <a:pt x="598" y="40"/>
                    <a:pt x="598" y="40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7" y="38"/>
                    <a:pt x="607" y="38"/>
                    <a:pt x="607" y="38"/>
                  </a:cubicBezTo>
                  <a:cubicBezTo>
                    <a:pt x="610" y="38"/>
                    <a:pt x="610" y="38"/>
                    <a:pt x="610" y="38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21" y="34"/>
                    <a:pt x="621" y="34"/>
                    <a:pt x="621" y="34"/>
                  </a:cubicBezTo>
                  <a:cubicBezTo>
                    <a:pt x="619" y="32"/>
                    <a:pt x="620" y="33"/>
                    <a:pt x="626" y="31"/>
                  </a:cubicBezTo>
                  <a:cubicBezTo>
                    <a:pt x="622" y="28"/>
                    <a:pt x="622" y="28"/>
                    <a:pt x="622" y="28"/>
                  </a:cubicBezTo>
                  <a:cubicBezTo>
                    <a:pt x="618" y="28"/>
                    <a:pt x="618" y="28"/>
                    <a:pt x="618" y="28"/>
                  </a:cubicBezTo>
                  <a:cubicBezTo>
                    <a:pt x="622" y="27"/>
                    <a:pt x="622" y="27"/>
                    <a:pt x="622" y="27"/>
                  </a:cubicBezTo>
                  <a:cubicBezTo>
                    <a:pt x="627" y="29"/>
                    <a:pt x="627" y="29"/>
                    <a:pt x="627" y="29"/>
                  </a:cubicBezTo>
                  <a:cubicBezTo>
                    <a:pt x="628" y="30"/>
                    <a:pt x="620" y="26"/>
                    <a:pt x="628" y="32"/>
                  </a:cubicBezTo>
                  <a:cubicBezTo>
                    <a:pt x="633" y="30"/>
                    <a:pt x="633" y="30"/>
                    <a:pt x="633" y="30"/>
                  </a:cubicBezTo>
                  <a:cubicBezTo>
                    <a:pt x="633" y="27"/>
                    <a:pt x="633" y="27"/>
                    <a:pt x="633" y="27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39" y="23"/>
                    <a:pt x="639" y="23"/>
                    <a:pt x="639" y="23"/>
                  </a:cubicBezTo>
                  <a:cubicBezTo>
                    <a:pt x="640" y="25"/>
                    <a:pt x="640" y="25"/>
                    <a:pt x="640" y="25"/>
                  </a:cubicBezTo>
                  <a:cubicBezTo>
                    <a:pt x="640" y="24"/>
                    <a:pt x="645" y="25"/>
                    <a:pt x="646" y="20"/>
                  </a:cubicBezTo>
                  <a:cubicBezTo>
                    <a:pt x="644" y="19"/>
                    <a:pt x="644" y="19"/>
                    <a:pt x="644" y="19"/>
                  </a:cubicBezTo>
                  <a:cubicBezTo>
                    <a:pt x="649" y="17"/>
                    <a:pt x="649" y="17"/>
                    <a:pt x="649" y="17"/>
                  </a:cubicBezTo>
                  <a:cubicBezTo>
                    <a:pt x="654" y="19"/>
                    <a:pt x="654" y="19"/>
                    <a:pt x="654" y="19"/>
                  </a:cubicBezTo>
                  <a:cubicBezTo>
                    <a:pt x="657" y="15"/>
                    <a:pt x="657" y="15"/>
                    <a:pt x="657" y="15"/>
                  </a:cubicBezTo>
                  <a:cubicBezTo>
                    <a:pt x="656" y="14"/>
                    <a:pt x="656" y="14"/>
                    <a:pt x="656" y="14"/>
                  </a:cubicBezTo>
                  <a:cubicBezTo>
                    <a:pt x="649" y="11"/>
                    <a:pt x="649" y="11"/>
                    <a:pt x="649" y="11"/>
                  </a:cubicBezTo>
                  <a:cubicBezTo>
                    <a:pt x="644" y="11"/>
                    <a:pt x="644" y="11"/>
                    <a:pt x="644" y="11"/>
                  </a:cubicBezTo>
                  <a:cubicBezTo>
                    <a:pt x="641" y="10"/>
                    <a:pt x="644" y="16"/>
                    <a:pt x="640" y="11"/>
                  </a:cubicBezTo>
                  <a:cubicBezTo>
                    <a:pt x="644" y="8"/>
                    <a:pt x="644" y="8"/>
                    <a:pt x="644" y="8"/>
                  </a:cubicBezTo>
                  <a:cubicBezTo>
                    <a:pt x="663" y="5"/>
                    <a:pt x="663" y="5"/>
                    <a:pt x="663" y="5"/>
                  </a:cubicBezTo>
                  <a:cubicBezTo>
                    <a:pt x="664" y="3"/>
                    <a:pt x="664" y="3"/>
                    <a:pt x="664" y="3"/>
                  </a:cubicBezTo>
                  <a:cubicBezTo>
                    <a:pt x="663" y="2"/>
                    <a:pt x="663" y="2"/>
                    <a:pt x="663" y="2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8" y="6"/>
                    <a:pt x="668" y="6"/>
                    <a:pt x="668" y="6"/>
                  </a:cubicBezTo>
                  <a:cubicBezTo>
                    <a:pt x="671" y="5"/>
                    <a:pt x="674" y="6"/>
                    <a:pt x="676" y="5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8" y="13"/>
                    <a:pt x="678" y="13"/>
                    <a:pt x="678" y="13"/>
                  </a:cubicBezTo>
                  <a:cubicBezTo>
                    <a:pt x="679" y="12"/>
                    <a:pt x="679" y="12"/>
                    <a:pt x="679" y="12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668" y="19"/>
                    <a:pt x="668" y="19"/>
                    <a:pt x="668" y="19"/>
                  </a:cubicBezTo>
                  <a:cubicBezTo>
                    <a:pt x="674" y="20"/>
                    <a:pt x="674" y="20"/>
                    <a:pt x="674" y="20"/>
                  </a:cubicBezTo>
                  <a:cubicBezTo>
                    <a:pt x="677" y="17"/>
                    <a:pt x="677" y="17"/>
                    <a:pt x="677" y="17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4" y="16"/>
                    <a:pt x="706" y="17"/>
                    <a:pt x="708" y="18"/>
                  </a:cubicBezTo>
                  <a:cubicBezTo>
                    <a:pt x="708" y="20"/>
                    <a:pt x="708" y="20"/>
                    <a:pt x="708" y="20"/>
                  </a:cubicBezTo>
                  <a:cubicBezTo>
                    <a:pt x="706" y="19"/>
                    <a:pt x="706" y="19"/>
                    <a:pt x="706" y="19"/>
                  </a:cubicBezTo>
                  <a:cubicBezTo>
                    <a:pt x="705" y="20"/>
                    <a:pt x="705" y="20"/>
                    <a:pt x="705" y="20"/>
                  </a:cubicBezTo>
                  <a:cubicBezTo>
                    <a:pt x="702" y="20"/>
                    <a:pt x="706" y="14"/>
                    <a:pt x="705" y="23"/>
                  </a:cubicBezTo>
                  <a:cubicBezTo>
                    <a:pt x="702" y="23"/>
                    <a:pt x="702" y="23"/>
                    <a:pt x="702" y="23"/>
                  </a:cubicBezTo>
                  <a:cubicBezTo>
                    <a:pt x="702" y="27"/>
                    <a:pt x="695" y="28"/>
                    <a:pt x="690" y="27"/>
                  </a:cubicBezTo>
                  <a:cubicBezTo>
                    <a:pt x="688" y="27"/>
                    <a:pt x="703" y="28"/>
                    <a:pt x="685" y="28"/>
                  </a:cubicBezTo>
                  <a:cubicBezTo>
                    <a:pt x="684" y="28"/>
                    <a:pt x="689" y="25"/>
                    <a:pt x="683" y="29"/>
                  </a:cubicBezTo>
                  <a:cubicBezTo>
                    <a:pt x="683" y="30"/>
                    <a:pt x="683" y="30"/>
                    <a:pt x="683" y="30"/>
                  </a:cubicBezTo>
                  <a:cubicBezTo>
                    <a:pt x="685" y="28"/>
                    <a:pt x="683" y="27"/>
                    <a:pt x="687" y="32"/>
                  </a:cubicBezTo>
                  <a:cubicBezTo>
                    <a:pt x="687" y="32"/>
                    <a:pt x="687" y="32"/>
                    <a:pt x="687" y="32"/>
                  </a:cubicBezTo>
                  <a:cubicBezTo>
                    <a:pt x="688" y="33"/>
                    <a:pt x="688" y="33"/>
                    <a:pt x="688" y="33"/>
                  </a:cubicBezTo>
                  <a:cubicBezTo>
                    <a:pt x="690" y="32"/>
                    <a:pt x="690" y="32"/>
                    <a:pt x="690" y="32"/>
                  </a:cubicBezTo>
                  <a:cubicBezTo>
                    <a:pt x="692" y="29"/>
                    <a:pt x="694" y="37"/>
                    <a:pt x="694" y="29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707" y="27"/>
                    <a:pt x="707" y="27"/>
                    <a:pt x="707" y="27"/>
                  </a:cubicBezTo>
                  <a:cubicBezTo>
                    <a:pt x="705" y="32"/>
                    <a:pt x="705" y="32"/>
                    <a:pt x="705" y="32"/>
                  </a:cubicBezTo>
                  <a:cubicBezTo>
                    <a:pt x="699" y="32"/>
                    <a:pt x="699" y="32"/>
                    <a:pt x="699" y="32"/>
                  </a:cubicBezTo>
                  <a:cubicBezTo>
                    <a:pt x="698" y="33"/>
                    <a:pt x="698" y="33"/>
                    <a:pt x="698" y="33"/>
                  </a:cubicBezTo>
                  <a:cubicBezTo>
                    <a:pt x="697" y="32"/>
                    <a:pt x="697" y="32"/>
                    <a:pt x="697" y="32"/>
                  </a:cubicBezTo>
                  <a:cubicBezTo>
                    <a:pt x="694" y="37"/>
                    <a:pt x="694" y="37"/>
                    <a:pt x="694" y="37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5" y="41"/>
                    <a:pt x="688" y="47"/>
                    <a:pt x="690" y="42"/>
                  </a:cubicBezTo>
                  <a:cubicBezTo>
                    <a:pt x="696" y="40"/>
                    <a:pt x="693" y="41"/>
                    <a:pt x="699" y="43"/>
                  </a:cubicBezTo>
                  <a:cubicBezTo>
                    <a:pt x="700" y="40"/>
                    <a:pt x="700" y="40"/>
                    <a:pt x="700" y="40"/>
                  </a:cubicBezTo>
                  <a:cubicBezTo>
                    <a:pt x="702" y="41"/>
                    <a:pt x="705" y="42"/>
                    <a:pt x="706" y="38"/>
                  </a:cubicBezTo>
                  <a:cubicBezTo>
                    <a:pt x="708" y="38"/>
                    <a:pt x="710" y="38"/>
                    <a:pt x="711" y="37"/>
                  </a:cubicBezTo>
                  <a:cubicBezTo>
                    <a:pt x="712" y="41"/>
                    <a:pt x="712" y="41"/>
                    <a:pt x="712" y="41"/>
                  </a:cubicBezTo>
                  <a:cubicBezTo>
                    <a:pt x="718" y="39"/>
                    <a:pt x="718" y="39"/>
                    <a:pt x="718" y="39"/>
                  </a:cubicBezTo>
                  <a:cubicBezTo>
                    <a:pt x="722" y="41"/>
                    <a:pt x="722" y="41"/>
                    <a:pt x="722" y="41"/>
                  </a:cubicBezTo>
                  <a:cubicBezTo>
                    <a:pt x="724" y="41"/>
                    <a:pt x="724" y="41"/>
                    <a:pt x="724" y="41"/>
                  </a:cubicBezTo>
                  <a:cubicBezTo>
                    <a:pt x="727" y="36"/>
                    <a:pt x="727" y="36"/>
                    <a:pt x="727" y="36"/>
                  </a:cubicBezTo>
                  <a:cubicBezTo>
                    <a:pt x="728" y="38"/>
                    <a:pt x="729" y="35"/>
                    <a:pt x="730" y="37"/>
                  </a:cubicBezTo>
                  <a:cubicBezTo>
                    <a:pt x="729" y="34"/>
                    <a:pt x="729" y="34"/>
                    <a:pt x="729" y="34"/>
                  </a:cubicBezTo>
                  <a:cubicBezTo>
                    <a:pt x="730" y="35"/>
                    <a:pt x="730" y="35"/>
                    <a:pt x="730" y="35"/>
                  </a:cubicBezTo>
                  <a:cubicBezTo>
                    <a:pt x="734" y="33"/>
                    <a:pt x="728" y="40"/>
                    <a:pt x="733" y="33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4" y="31"/>
                    <a:pt x="724" y="31"/>
                    <a:pt x="724" y="31"/>
                  </a:cubicBezTo>
                  <a:cubicBezTo>
                    <a:pt x="724" y="29"/>
                    <a:pt x="724" y="29"/>
                    <a:pt x="724" y="29"/>
                  </a:cubicBezTo>
                  <a:cubicBezTo>
                    <a:pt x="724" y="27"/>
                    <a:pt x="724" y="27"/>
                    <a:pt x="724" y="27"/>
                  </a:cubicBezTo>
                  <a:cubicBezTo>
                    <a:pt x="722" y="26"/>
                    <a:pt x="722" y="26"/>
                    <a:pt x="722" y="26"/>
                  </a:cubicBezTo>
                  <a:cubicBezTo>
                    <a:pt x="721" y="25"/>
                    <a:pt x="718" y="29"/>
                    <a:pt x="718" y="24"/>
                  </a:cubicBezTo>
                  <a:cubicBezTo>
                    <a:pt x="718" y="24"/>
                    <a:pt x="716" y="26"/>
                    <a:pt x="719" y="23"/>
                  </a:cubicBezTo>
                  <a:cubicBezTo>
                    <a:pt x="724" y="26"/>
                    <a:pt x="724" y="26"/>
                    <a:pt x="724" y="26"/>
                  </a:cubicBezTo>
                  <a:cubicBezTo>
                    <a:pt x="726" y="26"/>
                    <a:pt x="726" y="26"/>
                    <a:pt x="726" y="26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4" y="22"/>
                    <a:pt x="724" y="22"/>
                    <a:pt x="724" y="22"/>
                  </a:cubicBezTo>
                  <a:cubicBezTo>
                    <a:pt x="718" y="22"/>
                    <a:pt x="718" y="22"/>
                    <a:pt x="718" y="22"/>
                  </a:cubicBezTo>
                  <a:cubicBezTo>
                    <a:pt x="715" y="25"/>
                    <a:pt x="715" y="25"/>
                    <a:pt x="715" y="25"/>
                  </a:cubicBezTo>
                  <a:cubicBezTo>
                    <a:pt x="712" y="25"/>
                    <a:pt x="712" y="25"/>
                    <a:pt x="712" y="25"/>
                  </a:cubicBezTo>
                  <a:cubicBezTo>
                    <a:pt x="709" y="26"/>
                    <a:pt x="709" y="26"/>
                    <a:pt x="709" y="26"/>
                  </a:cubicBezTo>
                  <a:cubicBezTo>
                    <a:pt x="706" y="24"/>
                    <a:pt x="706" y="24"/>
                    <a:pt x="706" y="24"/>
                  </a:cubicBezTo>
                  <a:cubicBezTo>
                    <a:pt x="709" y="23"/>
                    <a:pt x="709" y="23"/>
                    <a:pt x="709" y="23"/>
                  </a:cubicBezTo>
                  <a:cubicBezTo>
                    <a:pt x="708" y="22"/>
                    <a:pt x="710" y="28"/>
                    <a:pt x="715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11" y="18"/>
                    <a:pt x="711" y="18"/>
                    <a:pt x="711" y="18"/>
                  </a:cubicBezTo>
                  <a:cubicBezTo>
                    <a:pt x="720" y="19"/>
                    <a:pt x="720" y="19"/>
                    <a:pt x="720" y="19"/>
                  </a:cubicBezTo>
                  <a:cubicBezTo>
                    <a:pt x="723" y="21"/>
                    <a:pt x="721" y="16"/>
                    <a:pt x="725" y="16"/>
                  </a:cubicBezTo>
                  <a:cubicBezTo>
                    <a:pt x="725" y="20"/>
                    <a:pt x="725" y="20"/>
                    <a:pt x="725" y="20"/>
                  </a:cubicBezTo>
                  <a:cubicBezTo>
                    <a:pt x="732" y="17"/>
                    <a:pt x="732" y="17"/>
                    <a:pt x="732" y="17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40" y="20"/>
                    <a:pt x="740" y="20"/>
                    <a:pt x="740" y="20"/>
                  </a:cubicBezTo>
                  <a:cubicBezTo>
                    <a:pt x="744" y="18"/>
                    <a:pt x="744" y="18"/>
                    <a:pt x="744" y="18"/>
                  </a:cubicBezTo>
                  <a:cubicBezTo>
                    <a:pt x="747" y="16"/>
                    <a:pt x="747" y="16"/>
                    <a:pt x="747" y="16"/>
                  </a:cubicBezTo>
                  <a:cubicBezTo>
                    <a:pt x="744" y="20"/>
                    <a:pt x="744" y="20"/>
                    <a:pt x="744" y="20"/>
                  </a:cubicBezTo>
                  <a:cubicBezTo>
                    <a:pt x="743" y="23"/>
                    <a:pt x="743" y="23"/>
                    <a:pt x="743" y="23"/>
                  </a:cubicBezTo>
                  <a:cubicBezTo>
                    <a:pt x="744" y="24"/>
                    <a:pt x="744" y="24"/>
                    <a:pt x="744" y="24"/>
                  </a:cubicBezTo>
                  <a:cubicBezTo>
                    <a:pt x="738" y="26"/>
                    <a:pt x="738" y="26"/>
                    <a:pt x="738" y="26"/>
                  </a:cubicBezTo>
                  <a:cubicBezTo>
                    <a:pt x="740" y="27"/>
                    <a:pt x="740" y="27"/>
                    <a:pt x="740" y="27"/>
                  </a:cubicBezTo>
                  <a:cubicBezTo>
                    <a:pt x="738" y="28"/>
                    <a:pt x="738" y="28"/>
                    <a:pt x="738" y="28"/>
                  </a:cubicBezTo>
                  <a:cubicBezTo>
                    <a:pt x="737" y="29"/>
                    <a:pt x="749" y="24"/>
                    <a:pt x="733" y="28"/>
                  </a:cubicBezTo>
                  <a:cubicBezTo>
                    <a:pt x="734" y="33"/>
                    <a:pt x="734" y="33"/>
                    <a:pt x="734" y="33"/>
                  </a:cubicBezTo>
                  <a:cubicBezTo>
                    <a:pt x="736" y="34"/>
                    <a:pt x="736" y="34"/>
                    <a:pt x="736" y="34"/>
                  </a:cubicBezTo>
                  <a:cubicBezTo>
                    <a:pt x="736" y="33"/>
                    <a:pt x="737" y="35"/>
                    <a:pt x="737" y="33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2" y="33"/>
                    <a:pt x="735" y="38"/>
                    <a:pt x="732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0" y="47"/>
                    <a:pt x="720" y="47"/>
                    <a:pt x="720" y="47"/>
                  </a:cubicBezTo>
                  <a:cubicBezTo>
                    <a:pt x="716" y="47"/>
                    <a:pt x="716" y="47"/>
                    <a:pt x="716" y="47"/>
                  </a:cubicBezTo>
                  <a:cubicBezTo>
                    <a:pt x="723" y="48"/>
                    <a:pt x="723" y="48"/>
                    <a:pt x="723" y="48"/>
                  </a:cubicBezTo>
                  <a:cubicBezTo>
                    <a:pt x="723" y="51"/>
                    <a:pt x="723" y="51"/>
                    <a:pt x="723" y="51"/>
                  </a:cubicBezTo>
                  <a:cubicBezTo>
                    <a:pt x="720" y="50"/>
                    <a:pt x="720" y="50"/>
                    <a:pt x="720" y="50"/>
                  </a:cubicBezTo>
                  <a:cubicBezTo>
                    <a:pt x="717" y="52"/>
                    <a:pt x="734" y="49"/>
                    <a:pt x="714" y="53"/>
                  </a:cubicBezTo>
                  <a:cubicBezTo>
                    <a:pt x="718" y="54"/>
                    <a:pt x="718" y="54"/>
                    <a:pt x="718" y="54"/>
                  </a:cubicBezTo>
                  <a:cubicBezTo>
                    <a:pt x="714" y="55"/>
                    <a:pt x="714" y="55"/>
                    <a:pt x="714" y="55"/>
                  </a:cubicBezTo>
                  <a:cubicBezTo>
                    <a:pt x="713" y="58"/>
                    <a:pt x="721" y="52"/>
                    <a:pt x="711" y="58"/>
                  </a:cubicBezTo>
                  <a:cubicBezTo>
                    <a:pt x="711" y="59"/>
                    <a:pt x="717" y="58"/>
                    <a:pt x="709" y="57"/>
                  </a:cubicBezTo>
                  <a:cubicBezTo>
                    <a:pt x="709" y="58"/>
                    <a:pt x="713" y="55"/>
                    <a:pt x="708" y="59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1" y="63"/>
                    <a:pt x="711" y="63"/>
                    <a:pt x="711" y="63"/>
                  </a:cubicBezTo>
                  <a:cubicBezTo>
                    <a:pt x="711" y="65"/>
                    <a:pt x="711" y="65"/>
                    <a:pt x="711" y="65"/>
                  </a:cubicBezTo>
                  <a:cubicBezTo>
                    <a:pt x="723" y="64"/>
                    <a:pt x="723" y="64"/>
                    <a:pt x="723" y="64"/>
                  </a:cubicBezTo>
                  <a:cubicBezTo>
                    <a:pt x="728" y="66"/>
                    <a:pt x="728" y="66"/>
                    <a:pt x="728" y="66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4" y="68"/>
                    <a:pt x="725" y="69"/>
                    <a:pt x="726" y="68"/>
                  </a:cubicBezTo>
                  <a:cubicBezTo>
                    <a:pt x="718" y="68"/>
                    <a:pt x="718" y="68"/>
                    <a:pt x="718" y="68"/>
                  </a:cubicBezTo>
                  <a:cubicBezTo>
                    <a:pt x="720" y="70"/>
                    <a:pt x="720" y="70"/>
                    <a:pt x="720" y="70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6" y="67"/>
                    <a:pt x="716" y="67"/>
                    <a:pt x="716" y="67"/>
                  </a:cubicBezTo>
                  <a:cubicBezTo>
                    <a:pt x="708" y="68"/>
                    <a:pt x="708" y="68"/>
                    <a:pt x="708" y="68"/>
                  </a:cubicBezTo>
                  <a:cubicBezTo>
                    <a:pt x="708" y="71"/>
                    <a:pt x="708" y="71"/>
                    <a:pt x="708" y="71"/>
                  </a:cubicBezTo>
                  <a:cubicBezTo>
                    <a:pt x="705" y="71"/>
                    <a:pt x="705" y="71"/>
                    <a:pt x="705" y="71"/>
                  </a:cubicBezTo>
                  <a:cubicBezTo>
                    <a:pt x="705" y="71"/>
                    <a:pt x="703" y="70"/>
                    <a:pt x="705" y="69"/>
                  </a:cubicBezTo>
                  <a:cubicBezTo>
                    <a:pt x="697" y="72"/>
                    <a:pt x="697" y="72"/>
                    <a:pt x="697" y="72"/>
                  </a:cubicBezTo>
                  <a:cubicBezTo>
                    <a:pt x="697" y="73"/>
                    <a:pt x="697" y="73"/>
                    <a:pt x="697" y="73"/>
                  </a:cubicBezTo>
                  <a:cubicBezTo>
                    <a:pt x="706" y="72"/>
                    <a:pt x="691" y="78"/>
                    <a:pt x="705" y="75"/>
                  </a:cubicBezTo>
                  <a:cubicBezTo>
                    <a:pt x="697" y="76"/>
                    <a:pt x="697" y="76"/>
                    <a:pt x="697" y="76"/>
                  </a:cubicBezTo>
                  <a:cubicBezTo>
                    <a:pt x="699" y="79"/>
                    <a:pt x="699" y="79"/>
                    <a:pt x="699" y="79"/>
                  </a:cubicBezTo>
                  <a:cubicBezTo>
                    <a:pt x="699" y="77"/>
                    <a:pt x="698" y="78"/>
                    <a:pt x="701" y="79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696" y="79"/>
                    <a:pt x="696" y="79"/>
                    <a:pt x="696" y="79"/>
                  </a:cubicBezTo>
                  <a:cubicBezTo>
                    <a:pt x="694" y="76"/>
                    <a:pt x="706" y="81"/>
                    <a:pt x="692" y="76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685" y="79"/>
                    <a:pt x="707" y="79"/>
                    <a:pt x="678" y="79"/>
                  </a:cubicBezTo>
                  <a:cubicBezTo>
                    <a:pt x="676" y="80"/>
                    <a:pt x="679" y="82"/>
                    <a:pt x="679" y="83"/>
                  </a:cubicBezTo>
                  <a:cubicBezTo>
                    <a:pt x="680" y="82"/>
                    <a:pt x="681" y="84"/>
                    <a:pt x="676" y="84"/>
                  </a:cubicBezTo>
                  <a:cubicBezTo>
                    <a:pt x="676" y="85"/>
                    <a:pt x="676" y="85"/>
                    <a:pt x="676" y="85"/>
                  </a:cubicBezTo>
                  <a:cubicBezTo>
                    <a:pt x="678" y="88"/>
                    <a:pt x="681" y="87"/>
                    <a:pt x="687" y="81"/>
                  </a:cubicBezTo>
                  <a:cubicBezTo>
                    <a:pt x="688" y="81"/>
                    <a:pt x="688" y="81"/>
                    <a:pt x="688" y="81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93" y="84"/>
                    <a:pt x="693" y="84"/>
                    <a:pt x="693" y="84"/>
                  </a:cubicBezTo>
                  <a:cubicBezTo>
                    <a:pt x="695" y="82"/>
                    <a:pt x="695" y="82"/>
                    <a:pt x="695" y="82"/>
                  </a:cubicBezTo>
                  <a:cubicBezTo>
                    <a:pt x="697" y="84"/>
                    <a:pt x="697" y="84"/>
                    <a:pt x="697" y="84"/>
                  </a:cubicBezTo>
                  <a:cubicBezTo>
                    <a:pt x="702" y="83"/>
                    <a:pt x="702" y="83"/>
                    <a:pt x="702" y="83"/>
                  </a:cubicBezTo>
                  <a:cubicBezTo>
                    <a:pt x="701" y="82"/>
                    <a:pt x="701" y="87"/>
                    <a:pt x="702" y="81"/>
                  </a:cubicBezTo>
                  <a:cubicBezTo>
                    <a:pt x="708" y="81"/>
                    <a:pt x="708" y="81"/>
                    <a:pt x="708" y="81"/>
                  </a:cubicBezTo>
                  <a:cubicBezTo>
                    <a:pt x="719" y="76"/>
                    <a:pt x="719" y="76"/>
                    <a:pt x="719" y="76"/>
                  </a:cubicBezTo>
                  <a:cubicBezTo>
                    <a:pt x="718" y="75"/>
                    <a:pt x="716" y="83"/>
                    <a:pt x="719" y="73"/>
                  </a:cubicBezTo>
                  <a:cubicBezTo>
                    <a:pt x="725" y="75"/>
                    <a:pt x="725" y="75"/>
                    <a:pt x="725" y="7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30" y="72"/>
                    <a:pt x="730" y="72"/>
                    <a:pt x="730" y="72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733" y="68"/>
                    <a:pt x="733" y="68"/>
                    <a:pt x="733" y="68"/>
                  </a:cubicBezTo>
                  <a:cubicBezTo>
                    <a:pt x="732" y="70"/>
                    <a:pt x="732" y="70"/>
                    <a:pt x="732" y="70"/>
                  </a:cubicBezTo>
                  <a:cubicBezTo>
                    <a:pt x="737" y="70"/>
                    <a:pt x="725" y="72"/>
                    <a:pt x="738" y="72"/>
                  </a:cubicBezTo>
                  <a:cubicBezTo>
                    <a:pt x="739" y="73"/>
                    <a:pt x="739" y="73"/>
                    <a:pt x="739" y="73"/>
                  </a:cubicBezTo>
                  <a:cubicBezTo>
                    <a:pt x="743" y="72"/>
                    <a:pt x="743" y="72"/>
                    <a:pt x="743" y="72"/>
                  </a:cubicBezTo>
                  <a:cubicBezTo>
                    <a:pt x="748" y="68"/>
                    <a:pt x="748" y="68"/>
                    <a:pt x="748" y="68"/>
                  </a:cubicBezTo>
                  <a:cubicBezTo>
                    <a:pt x="750" y="68"/>
                    <a:pt x="750" y="68"/>
                    <a:pt x="750" y="68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7" y="68"/>
                    <a:pt x="757" y="68"/>
                    <a:pt x="757" y="68"/>
                  </a:cubicBezTo>
                  <a:cubicBezTo>
                    <a:pt x="760" y="68"/>
                    <a:pt x="760" y="68"/>
                    <a:pt x="760" y="68"/>
                  </a:cubicBezTo>
                  <a:cubicBezTo>
                    <a:pt x="764" y="64"/>
                    <a:pt x="764" y="64"/>
                    <a:pt x="764" y="64"/>
                  </a:cubicBezTo>
                  <a:cubicBezTo>
                    <a:pt x="764" y="63"/>
                    <a:pt x="764" y="63"/>
                    <a:pt x="764" y="63"/>
                  </a:cubicBezTo>
                  <a:cubicBezTo>
                    <a:pt x="767" y="62"/>
                    <a:pt x="767" y="62"/>
                    <a:pt x="767" y="62"/>
                  </a:cubicBezTo>
                  <a:cubicBezTo>
                    <a:pt x="767" y="61"/>
                    <a:pt x="770" y="67"/>
                    <a:pt x="766" y="60"/>
                  </a:cubicBezTo>
                  <a:cubicBezTo>
                    <a:pt x="769" y="59"/>
                    <a:pt x="769" y="59"/>
                    <a:pt x="769" y="59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9" y="54"/>
                    <a:pt x="779" y="54"/>
                    <a:pt x="779" y="54"/>
                  </a:cubicBezTo>
                  <a:cubicBezTo>
                    <a:pt x="781" y="50"/>
                    <a:pt x="781" y="50"/>
                    <a:pt x="781" y="50"/>
                  </a:cubicBezTo>
                  <a:cubicBezTo>
                    <a:pt x="783" y="48"/>
                    <a:pt x="782" y="51"/>
                    <a:pt x="784" y="49"/>
                  </a:cubicBezTo>
                  <a:cubicBezTo>
                    <a:pt x="784" y="53"/>
                    <a:pt x="784" y="53"/>
                    <a:pt x="784" y="53"/>
                  </a:cubicBezTo>
                  <a:cubicBezTo>
                    <a:pt x="783" y="53"/>
                    <a:pt x="786" y="49"/>
                    <a:pt x="781" y="54"/>
                  </a:cubicBezTo>
                  <a:cubicBezTo>
                    <a:pt x="785" y="56"/>
                    <a:pt x="785" y="56"/>
                    <a:pt x="785" y="56"/>
                  </a:cubicBezTo>
                  <a:cubicBezTo>
                    <a:pt x="790" y="54"/>
                    <a:pt x="790" y="54"/>
                    <a:pt x="790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93" y="60"/>
                    <a:pt x="793" y="60"/>
                    <a:pt x="793" y="60"/>
                  </a:cubicBezTo>
                  <a:cubicBezTo>
                    <a:pt x="794" y="62"/>
                    <a:pt x="798" y="56"/>
                    <a:pt x="797" y="62"/>
                  </a:cubicBezTo>
                  <a:cubicBezTo>
                    <a:pt x="798" y="61"/>
                    <a:pt x="798" y="61"/>
                    <a:pt x="798" y="61"/>
                  </a:cubicBezTo>
                  <a:cubicBezTo>
                    <a:pt x="800" y="63"/>
                    <a:pt x="800" y="63"/>
                    <a:pt x="800" y="63"/>
                  </a:cubicBezTo>
                  <a:cubicBezTo>
                    <a:pt x="803" y="60"/>
                    <a:pt x="803" y="60"/>
                    <a:pt x="803" y="60"/>
                  </a:cubicBezTo>
                  <a:cubicBezTo>
                    <a:pt x="803" y="56"/>
                    <a:pt x="803" y="56"/>
                    <a:pt x="803" y="56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794" y="53"/>
                    <a:pt x="794" y="53"/>
                    <a:pt x="794" y="53"/>
                  </a:cubicBezTo>
                  <a:cubicBezTo>
                    <a:pt x="793" y="52"/>
                    <a:pt x="793" y="52"/>
                    <a:pt x="793" y="52"/>
                  </a:cubicBezTo>
                  <a:cubicBezTo>
                    <a:pt x="793" y="50"/>
                    <a:pt x="793" y="50"/>
                    <a:pt x="793" y="50"/>
                  </a:cubicBezTo>
                  <a:cubicBezTo>
                    <a:pt x="798" y="48"/>
                    <a:pt x="798" y="48"/>
                    <a:pt x="798" y="48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801" y="47"/>
                    <a:pt x="801" y="47"/>
                    <a:pt x="801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5" y="43"/>
                    <a:pt x="805" y="43"/>
                    <a:pt x="805" y="43"/>
                  </a:cubicBezTo>
                  <a:cubicBezTo>
                    <a:pt x="808" y="43"/>
                    <a:pt x="808" y="43"/>
                    <a:pt x="808" y="43"/>
                  </a:cubicBezTo>
                  <a:cubicBezTo>
                    <a:pt x="810" y="38"/>
                    <a:pt x="780" y="61"/>
                    <a:pt x="817" y="32"/>
                  </a:cubicBezTo>
                  <a:cubicBezTo>
                    <a:pt x="827" y="25"/>
                    <a:pt x="827" y="25"/>
                    <a:pt x="827" y="25"/>
                  </a:cubicBezTo>
                  <a:cubicBezTo>
                    <a:pt x="828" y="26"/>
                    <a:pt x="828" y="26"/>
                    <a:pt x="828" y="26"/>
                  </a:cubicBezTo>
                  <a:cubicBezTo>
                    <a:pt x="825" y="29"/>
                    <a:pt x="825" y="29"/>
                    <a:pt x="825" y="29"/>
                  </a:cubicBezTo>
                  <a:cubicBezTo>
                    <a:pt x="823" y="30"/>
                    <a:pt x="823" y="30"/>
                    <a:pt x="823" y="30"/>
                  </a:cubicBezTo>
                  <a:cubicBezTo>
                    <a:pt x="828" y="28"/>
                    <a:pt x="820" y="34"/>
                    <a:pt x="828" y="30"/>
                  </a:cubicBezTo>
                  <a:cubicBezTo>
                    <a:pt x="829" y="30"/>
                    <a:pt x="830" y="29"/>
                    <a:pt x="830" y="30"/>
                  </a:cubicBezTo>
                  <a:cubicBezTo>
                    <a:pt x="830" y="28"/>
                    <a:pt x="830" y="28"/>
                    <a:pt x="830" y="28"/>
                  </a:cubicBezTo>
                  <a:cubicBezTo>
                    <a:pt x="836" y="28"/>
                    <a:pt x="836" y="28"/>
                    <a:pt x="836" y="28"/>
                  </a:cubicBezTo>
                  <a:cubicBezTo>
                    <a:pt x="835" y="27"/>
                    <a:pt x="835" y="27"/>
                    <a:pt x="835" y="27"/>
                  </a:cubicBezTo>
                  <a:cubicBezTo>
                    <a:pt x="834" y="25"/>
                    <a:pt x="834" y="25"/>
                    <a:pt x="834" y="25"/>
                  </a:cubicBezTo>
                  <a:cubicBezTo>
                    <a:pt x="838" y="25"/>
                    <a:pt x="831" y="22"/>
                    <a:pt x="843" y="20"/>
                  </a:cubicBezTo>
                  <a:cubicBezTo>
                    <a:pt x="843" y="17"/>
                    <a:pt x="843" y="17"/>
                    <a:pt x="843" y="17"/>
                  </a:cubicBezTo>
                  <a:cubicBezTo>
                    <a:pt x="848" y="15"/>
                    <a:pt x="848" y="15"/>
                    <a:pt x="848" y="15"/>
                  </a:cubicBezTo>
                  <a:cubicBezTo>
                    <a:pt x="849" y="13"/>
                    <a:pt x="849" y="13"/>
                    <a:pt x="849" y="13"/>
                  </a:cubicBezTo>
                  <a:cubicBezTo>
                    <a:pt x="863" y="5"/>
                    <a:pt x="863" y="5"/>
                    <a:pt x="863" y="5"/>
                  </a:cubicBezTo>
                  <a:cubicBezTo>
                    <a:pt x="864" y="5"/>
                    <a:pt x="864" y="5"/>
                    <a:pt x="864" y="5"/>
                  </a:cubicBezTo>
                  <a:cubicBezTo>
                    <a:pt x="873" y="0"/>
                    <a:pt x="873" y="0"/>
                    <a:pt x="873" y="0"/>
                  </a:cubicBezTo>
                  <a:cubicBezTo>
                    <a:pt x="873" y="5"/>
                    <a:pt x="873" y="5"/>
                    <a:pt x="873" y="5"/>
                  </a:cubicBezTo>
                  <a:lnTo>
                    <a:pt x="876" y="9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519" y="3003798"/>
              <a:ext cx="3356311" cy="86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chemeClr val="bg1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7310" dirty="0"/>
                <a:t>PART THREE</a:t>
              </a:r>
              <a:endParaRPr lang="zh-CN" altLang="en-US" sz="731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004" y="412291"/>
              <a:ext cx="3856678" cy="37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rgbClr val="441C1F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33605" dirty="0">
                  <a:solidFill>
                    <a:schemeClr val="accent1"/>
                  </a:solidFill>
                </a:rPr>
                <a:t>03</a:t>
              </a:r>
              <a:endParaRPr lang="zh-CN" altLang="en-US" sz="3360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12559" y="2677204"/>
            <a:ext cx="5313619" cy="2818775"/>
            <a:chOff x="4560038" y="1903811"/>
            <a:chExt cx="3779248" cy="2004820"/>
          </a:xfrm>
        </p:grpSpPr>
        <p:sp>
          <p:nvSpPr>
            <p:cNvPr id="4" name="矩形 3"/>
            <p:cNvSpPr/>
            <p:nvPr/>
          </p:nvSpPr>
          <p:spPr>
            <a:xfrm>
              <a:off x="4599696" y="2573491"/>
              <a:ext cx="3514774" cy="1335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60038" y="1903811"/>
              <a:ext cx="3779248" cy="503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zh-CN" altLang="en-US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44008" y="2559875"/>
              <a:ext cx="35623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54842" y="1770604"/>
            <a:ext cx="2419567" cy="241956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4675" y="1770604"/>
            <a:ext cx="2419567" cy="241956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4508" y="1770604"/>
            <a:ext cx="2419567" cy="241956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4341" y="1770604"/>
            <a:ext cx="2419567" cy="241956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7902" y="4918935"/>
            <a:ext cx="1633448" cy="1262439"/>
            <a:chOff x="-31080" y="4439263"/>
            <a:chExt cx="3605776" cy="1343019"/>
          </a:xfrm>
        </p:grpSpPr>
        <p:sp>
          <p:nvSpPr>
            <p:cNvPr id="17" name="TextBox 16"/>
            <p:cNvSpPr txBox="1"/>
            <p:nvPr/>
          </p:nvSpPr>
          <p:spPr>
            <a:xfrm>
              <a:off x="-11634" y="4439263"/>
              <a:ext cx="3566878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1080" y="4996470"/>
              <a:ext cx="3605776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3421" y="4918937"/>
            <a:ext cx="1662080" cy="1262438"/>
            <a:chOff x="3770519" y="4439264"/>
            <a:chExt cx="1768165" cy="1343018"/>
          </a:xfrm>
        </p:grpSpPr>
        <p:sp>
          <p:nvSpPr>
            <p:cNvPr id="18" name="TextBox 17"/>
            <p:cNvSpPr txBox="1"/>
            <p:nvPr/>
          </p:nvSpPr>
          <p:spPr>
            <a:xfrm>
              <a:off x="3795122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519" y="4996470"/>
              <a:ext cx="176816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9366" y="4919520"/>
            <a:ext cx="1661234" cy="1261856"/>
            <a:chOff x="5699257" y="4439886"/>
            <a:chExt cx="3667114" cy="1342400"/>
          </a:xfrm>
        </p:grpSpPr>
        <p:sp>
          <p:nvSpPr>
            <p:cNvPr id="20" name="TextBox 19"/>
            <p:cNvSpPr txBox="1"/>
            <p:nvPr/>
          </p:nvSpPr>
          <p:spPr>
            <a:xfrm>
              <a:off x="5753956" y="4439886"/>
              <a:ext cx="356688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9257" y="4996473"/>
              <a:ext cx="3667114" cy="785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86214" y="4918937"/>
            <a:ext cx="1615827" cy="1262439"/>
            <a:chOff x="9560710" y="4439264"/>
            <a:chExt cx="1718960" cy="1343019"/>
          </a:xfrm>
        </p:grpSpPr>
        <p:sp>
          <p:nvSpPr>
            <p:cNvPr id="19" name="TextBox 18"/>
            <p:cNvSpPr txBox="1"/>
            <p:nvPr/>
          </p:nvSpPr>
          <p:spPr>
            <a:xfrm>
              <a:off x="9560710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66441" y="4996471"/>
              <a:ext cx="170749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16"/>
          <p:cNvSpPr/>
          <p:nvPr/>
        </p:nvSpPr>
        <p:spPr bwMode="auto">
          <a:xfrm>
            <a:off x="2167946" y="4517306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6"/>
          <p:cNvSpPr/>
          <p:nvPr/>
        </p:nvSpPr>
        <p:spPr bwMode="auto">
          <a:xfrm>
            <a:off x="4877780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7587613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6"/>
          <p:cNvSpPr/>
          <p:nvPr/>
        </p:nvSpPr>
        <p:spPr bwMode="auto">
          <a:xfrm>
            <a:off x="10301914" y="4517304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6211273" y="3407999"/>
            <a:ext cx="297021" cy="297021"/>
          </a:xfrm>
          <a:prstGeom prst="ellipse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66347" y="3110977"/>
            <a:ext cx="891064" cy="891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38508" y="3209984"/>
            <a:ext cx="693051" cy="693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14919" y="3061474"/>
            <a:ext cx="990072" cy="990072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262341" y="2962466"/>
            <a:ext cx="1188086" cy="1188086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97990" y="3209984"/>
            <a:ext cx="693051" cy="693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284111" y="3061474"/>
            <a:ext cx="990072" cy="990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426023" y="3259488"/>
            <a:ext cx="594043" cy="5940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180032" y="2863460"/>
            <a:ext cx="1386100" cy="1386100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885624" y="3110977"/>
            <a:ext cx="891064" cy="891064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0605464" y="3259488"/>
            <a:ext cx="594043" cy="594043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752856" y="3061474"/>
            <a:ext cx="990072" cy="990072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476441" y="3342195"/>
            <a:ext cx="428630" cy="4286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64020" y="3259488"/>
            <a:ext cx="594043" cy="5940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47453" y="4091739"/>
            <a:ext cx="897682" cy="645959"/>
            <a:chOff x="957731" y="2983316"/>
            <a:chExt cx="980137" cy="70528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447800" y="2983316"/>
              <a:ext cx="0" cy="50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1436"/>
            <p:cNvSpPr>
              <a:spLocks noChangeArrowheads="1"/>
            </p:cNvSpPr>
            <p:nvPr/>
          </p:nvSpPr>
          <p:spPr bwMode="auto">
            <a:xfrm>
              <a:off x="957731" y="3486978"/>
              <a:ext cx="980137" cy="20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56647" y="2325906"/>
            <a:ext cx="897682" cy="725358"/>
            <a:chOff x="1429588" y="1577812"/>
            <a:chExt cx="980137" cy="79198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919654" y="1757796"/>
              <a:ext cx="0" cy="612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1436"/>
            <p:cNvSpPr>
              <a:spLocks noChangeArrowheads="1"/>
            </p:cNvSpPr>
            <p:nvPr/>
          </p:nvSpPr>
          <p:spPr bwMode="auto">
            <a:xfrm>
              <a:off x="1429588" y="1577812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91625" y="2325907"/>
            <a:ext cx="897682" cy="565259"/>
            <a:chOff x="2487594" y="1577812"/>
            <a:chExt cx="980137" cy="617179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977662" y="1762991"/>
              <a:ext cx="0" cy="432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436"/>
            <p:cNvSpPr>
              <a:spLocks noChangeArrowheads="1"/>
            </p:cNvSpPr>
            <p:nvPr/>
          </p:nvSpPr>
          <p:spPr bwMode="auto">
            <a:xfrm>
              <a:off x="2487594" y="1577812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80367" y="3946674"/>
            <a:ext cx="897682" cy="779996"/>
            <a:chOff x="3774205" y="1757796"/>
            <a:chExt cx="980137" cy="851639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4264270" y="1757796"/>
              <a:ext cx="0" cy="612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3774205" y="2407807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74" y="2325906"/>
            <a:ext cx="897682" cy="827444"/>
            <a:chOff x="4732566" y="1577812"/>
            <a:chExt cx="980137" cy="90344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5222632" y="1761258"/>
              <a:ext cx="0" cy="720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436"/>
            <p:cNvSpPr>
              <a:spLocks noChangeArrowheads="1"/>
            </p:cNvSpPr>
            <p:nvPr/>
          </p:nvSpPr>
          <p:spPr bwMode="auto">
            <a:xfrm>
              <a:off x="4732566" y="1577812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8798" y="4051327"/>
            <a:ext cx="897682" cy="675336"/>
            <a:chOff x="6095372" y="1042073"/>
            <a:chExt cx="980138" cy="73736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585440" y="1042073"/>
              <a:ext cx="0" cy="50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436"/>
            <p:cNvSpPr>
              <a:spLocks noChangeArrowheads="1"/>
            </p:cNvSpPr>
            <p:nvPr/>
          </p:nvSpPr>
          <p:spPr bwMode="auto">
            <a:xfrm>
              <a:off x="6095372" y="1577812"/>
              <a:ext cx="980138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63677" y="4127055"/>
            <a:ext cx="897682" cy="586731"/>
            <a:chOff x="7000978" y="1138819"/>
            <a:chExt cx="980137" cy="640622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7491048" y="1138819"/>
              <a:ext cx="0" cy="396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1436"/>
            <p:cNvSpPr>
              <a:spLocks noChangeArrowheads="1"/>
            </p:cNvSpPr>
            <p:nvPr/>
          </p:nvSpPr>
          <p:spPr bwMode="auto">
            <a:xfrm>
              <a:off x="7000978" y="1577813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96700" y="2336930"/>
            <a:ext cx="897682" cy="818813"/>
            <a:chOff x="2015741" y="2628849"/>
            <a:chExt cx="980133" cy="89402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505808" y="2838871"/>
              <a:ext cx="0" cy="68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1436"/>
            <p:cNvSpPr>
              <a:spLocks noChangeArrowheads="1"/>
            </p:cNvSpPr>
            <p:nvPr/>
          </p:nvSpPr>
          <p:spPr bwMode="auto">
            <a:xfrm>
              <a:off x="2015741" y="2628849"/>
              <a:ext cx="980133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0853" y="4152556"/>
            <a:ext cx="897682" cy="585130"/>
            <a:chOff x="3073751" y="3049730"/>
            <a:chExt cx="980138" cy="63887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563816" y="3049730"/>
              <a:ext cx="0" cy="432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436"/>
            <p:cNvSpPr>
              <a:spLocks noChangeArrowheads="1"/>
            </p:cNvSpPr>
            <p:nvPr/>
          </p:nvSpPr>
          <p:spPr bwMode="auto">
            <a:xfrm>
              <a:off x="3073751" y="3486978"/>
              <a:ext cx="980138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22752" y="2336931"/>
            <a:ext cx="897682" cy="778716"/>
            <a:chOff x="4375010" y="3486978"/>
            <a:chExt cx="980137" cy="85024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865078" y="3689221"/>
              <a:ext cx="0" cy="648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436"/>
            <p:cNvSpPr>
              <a:spLocks noChangeArrowheads="1"/>
            </p:cNvSpPr>
            <p:nvPr/>
          </p:nvSpPr>
          <p:spPr bwMode="auto">
            <a:xfrm>
              <a:off x="4375010" y="3486978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20087" y="4273114"/>
            <a:ext cx="897682" cy="464584"/>
            <a:chOff x="5356819" y="3181350"/>
            <a:chExt cx="980137" cy="50725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846886" y="3181350"/>
              <a:ext cx="0" cy="3048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1436"/>
            <p:cNvSpPr>
              <a:spLocks noChangeArrowheads="1"/>
            </p:cNvSpPr>
            <p:nvPr/>
          </p:nvSpPr>
          <p:spPr bwMode="auto">
            <a:xfrm>
              <a:off x="5356819" y="3486978"/>
              <a:ext cx="980137" cy="20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441277" y="2336934"/>
            <a:ext cx="897682" cy="858769"/>
            <a:chOff x="6529128" y="3486978"/>
            <a:chExt cx="980137" cy="93764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019194" y="3704626"/>
              <a:ext cx="0" cy="720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1436"/>
            <p:cNvSpPr>
              <a:spLocks noChangeArrowheads="1"/>
            </p:cNvSpPr>
            <p:nvPr/>
          </p:nvSpPr>
          <p:spPr bwMode="auto">
            <a:xfrm>
              <a:off x="6529128" y="3486978"/>
              <a:ext cx="980137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247729" y="2336930"/>
            <a:ext cx="897682" cy="913531"/>
            <a:chOff x="7358538" y="3486978"/>
            <a:chExt cx="980138" cy="99744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848600" y="3692418"/>
              <a:ext cx="0" cy="792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1436"/>
            <p:cNvSpPr>
              <a:spLocks noChangeArrowheads="1"/>
            </p:cNvSpPr>
            <p:nvPr/>
          </p:nvSpPr>
          <p:spPr bwMode="auto">
            <a:xfrm>
              <a:off x="7358538" y="3486978"/>
              <a:ext cx="980138" cy="20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837565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89919" y="5423174"/>
            <a:ext cx="9438124" cy="294598"/>
            <a:chOff x="667890" y="4248150"/>
            <a:chExt cx="7655077" cy="304800"/>
          </a:xfrm>
        </p:grpSpPr>
        <p:cxnSp>
          <p:nvCxnSpPr>
            <p:cNvPr id="60" name="Straight Connector 59"/>
            <p:cNvCxnSpPr/>
            <p:nvPr/>
          </p:nvCxnSpPr>
          <p:spPr>
            <a:xfrm flipH="1">
              <a:off x="667890" y="4552950"/>
              <a:ext cx="765507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67890" y="4248150"/>
              <a:ext cx="765507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138946" y="5502556"/>
            <a:ext cx="8558271" cy="147733"/>
            <a:chOff x="-131473" y="4334808"/>
            <a:chExt cx="9344366" cy="161301"/>
          </a:xfrm>
        </p:grpSpPr>
        <p:grpSp>
          <p:nvGrpSpPr>
            <p:cNvPr id="63" name="Group 62"/>
            <p:cNvGrpSpPr/>
            <p:nvPr/>
          </p:nvGrpSpPr>
          <p:grpSpPr>
            <a:xfrm>
              <a:off x="-131473" y="4334808"/>
              <a:ext cx="976137" cy="161301"/>
              <a:chOff x="-131473" y="4334808"/>
              <a:chExt cx="976137" cy="161301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-131473" y="4340781"/>
                <a:ext cx="141942" cy="141942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Rectangle 1436"/>
              <p:cNvSpPr>
                <a:spLocks noChangeArrowheads="1"/>
              </p:cNvSpPr>
              <p:nvPr/>
            </p:nvSpPr>
            <p:spPr bwMode="auto">
              <a:xfrm>
                <a:off x="60555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346429" y="4334808"/>
              <a:ext cx="1001464" cy="161301"/>
              <a:chOff x="1862700" y="4334808"/>
              <a:chExt cx="1001464" cy="16130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862700" y="4340781"/>
                <a:ext cx="141942" cy="141942"/>
              </a:xfrm>
              <a:prstGeom prst="ellipse">
                <a:avLst/>
              </a:prstGeom>
              <a:solidFill>
                <a:schemeClr val="accent2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Rectangle 1436"/>
              <p:cNvSpPr>
                <a:spLocks noChangeArrowheads="1"/>
              </p:cNvSpPr>
              <p:nvPr/>
            </p:nvSpPr>
            <p:spPr bwMode="auto">
              <a:xfrm>
                <a:off x="2080055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394826" y="4334808"/>
              <a:ext cx="968577" cy="161301"/>
              <a:chOff x="3764770" y="4334808"/>
              <a:chExt cx="968577" cy="161301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764770" y="4340781"/>
                <a:ext cx="141942" cy="141942"/>
              </a:xfrm>
              <a:prstGeom prst="ellipse">
                <a:avLst/>
              </a:prstGeom>
              <a:solidFill>
                <a:schemeClr val="accent3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1436"/>
              <p:cNvSpPr>
                <a:spLocks noChangeArrowheads="1"/>
              </p:cNvSpPr>
              <p:nvPr/>
            </p:nvSpPr>
            <p:spPr bwMode="auto">
              <a:xfrm>
                <a:off x="3949238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925608" y="4334808"/>
              <a:ext cx="992468" cy="161301"/>
              <a:chOff x="5476983" y="4334808"/>
              <a:chExt cx="992468" cy="16130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476983" y="4340781"/>
                <a:ext cx="141942" cy="141942"/>
              </a:xfrm>
              <a:prstGeom prst="ellipse">
                <a:avLst/>
              </a:prstGeom>
              <a:solidFill>
                <a:schemeClr val="accent4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1436"/>
              <p:cNvSpPr>
                <a:spLocks noChangeArrowheads="1"/>
              </p:cNvSpPr>
              <p:nvPr/>
            </p:nvSpPr>
            <p:spPr bwMode="auto">
              <a:xfrm>
                <a:off x="5685342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239158" y="4334808"/>
              <a:ext cx="973735" cy="161301"/>
              <a:chOff x="8239158" y="4334808"/>
              <a:chExt cx="973735" cy="16130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239158" y="4340781"/>
                <a:ext cx="141942" cy="141942"/>
              </a:xfrm>
              <a:prstGeom prst="ellipse">
                <a:avLst/>
              </a:prstGeom>
              <a:solidFill>
                <a:schemeClr val="accent6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1436"/>
              <p:cNvSpPr>
                <a:spLocks noChangeArrowheads="1"/>
              </p:cNvSpPr>
              <p:nvPr/>
            </p:nvSpPr>
            <p:spPr bwMode="auto">
              <a:xfrm>
                <a:off x="8428784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624360" y="4334808"/>
              <a:ext cx="1096927" cy="161301"/>
              <a:chOff x="6954816" y="4334808"/>
              <a:chExt cx="1096927" cy="161301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954816" y="4340781"/>
                <a:ext cx="141942" cy="141942"/>
              </a:xfrm>
              <a:prstGeom prst="ellipse">
                <a:avLst/>
              </a:prstGeom>
              <a:solidFill>
                <a:schemeClr val="accent5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1436"/>
              <p:cNvSpPr>
                <a:spLocks noChangeArrowheads="1"/>
              </p:cNvSpPr>
              <p:nvPr/>
            </p:nvSpPr>
            <p:spPr bwMode="auto">
              <a:xfrm>
                <a:off x="7267634" y="4334808"/>
                <a:ext cx="784109" cy="16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defTabSz="837565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1" name="Freeform 36"/>
          <p:cNvSpPr>
            <a:spLocks noChangeAspect="1" noEditPoints="1"/>
          </p:cNvSpPr>
          <p:nvPr/>
        </p:nvSpPr>
        <p:spPr bwMode="auto">
          <a:xfrm>
            <a:off x="7153333" y="3450803"/>
            <a:ext cx="377268" cy="21141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6"/>
          <p:cNvSpPr>
            <a:spLocks noChangeAspect="1" noEditPoints="1"/>
          </p:cNvSpPr>
          <p:nvPr/>
        </p:nvSpPr>
        <p:spPr bwMode="auto">
          <a:xfrm>
            <a:off x="2448152" y="3418737"/>
            <a:ext cx="313678" cy="275546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Freeform 26"/>
          <p:cNvSpPr>
            <a:spLocks noEditPoints="1"/>
          </p:cNvSpPr>
          <p:nvPr/>
        </p:nvSpPr>
        <p:spPr bwMode="auto">
          <a:xfrm>
            <a:off x="4703795" y="3416531"/>
            <a:ext cx="314498" cy="279959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16"/>
          <p:cNvSpPr>
            <a:spLocks noEditPoints="1"/>
          </p:cNvSpPr>
          <p:nvPr/>
        </p:nvSpPr>
        <p:spPr bwMode="auto">
          <a:xfrm>
            <a:off x="8743971" y="3407004"/>
            <a:ext cx="298309" cy="299010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reeform 26"/>
          <p:cNvSpPr>
            <a:spLocks noChangeAspect="1"/>
          </p:cNvSpPr>
          <p:nvPr/>
        </p:nvSpPr>
        <p:spPr bwMode="auto">
          <a:xfrm>
            <a:off x="10788693" y="3442559"/>
            <a:ext cx="241727" cy="22790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Freeform 21"/>
          <p:cNvSpPr>
            <a:spLocks noChangeAspect="1" noEditPoints="1"/>
          </p:cNvSpPr>
          <p:nvPr/>
        </p:nvSpPr>
        <p:spPr bwMode="auto">
          <a:xfrm>
            <a:off x="10143031" y="3441110"/>
            <a:ext cx="230801" cy="230801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72313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5944567" y="658257"/>
            <a:ext cx="0" cy="65735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71" y="3429704"/>
            <a:ext cx="167595" cy="16759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992" y="3359652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703" y="3359652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860771" y="4318757"/>
            <a:ext cx="167595" cy="167595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992" y="4228193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703" y="4248705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860771" y="5207811"/>
            <a:ext cx="167595" cy="16759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992" y="5096734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703" y="5137760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860771" y="6096864"/>
            <a:ext cx="167595" cy="167595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992" y="6026813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703" y="6026813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73601" y="573069"/>
            <a:ext cx="2342831" cy="23428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353139" y="658253"/>
            <a:ext cx="1513125" cy="21724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362434" y="1513709"/>
            <a:ext cx="2272610" cy="461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48" y="448"/>
            <a:ext cx="12856457" cy="7231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72253" y="753228"/>
            <a:ext cx="5422486" cy="5263548"/>
            <a:chOff x="155004" y="535407"/>
            <a:chExt cx="3856678" cy="3743635"/>
          </a:xfrm>
        </p:grpSpPr>
        <p:sp>
          <p:nvSpPr>
            <p:cNvPr id="10" name="Freeform 12"/>
            <p:cNvSpPr/>
            <p:nvPr/>
          </p:nvSpPr>
          <p:spPr bwMode="auto">
            <a:xfrm>
              <a:off x="444538" y="922010"/>
              <a:ext cx="3407382" cy="3233916"/>
            </a:xfrm>
            <a:custGeom>
              <a:avLst/>
              <a:gdLst>
                <a:gd name="T0" fmla="*/ 782 w 1778"/>
                <a:gd name="T1" fmla="*/ 124 h 1079"/>
                <a:gd name="T2" fmla="*/ 810 w 1778"/>
                <a:gd name="T3" fmla="*/ 170 h 1079"/>
                <a:gd name="T4" fmla="*/ 802 w 1778"/>
                <a:gd name="T5" fmla="*/ 215 h 1079"/>
                <a:gd name="T6" fmla="*/ 881 w 1778"/>
                <a:gd name="T7" fmla="*/ 197 h 1079"/>
                <a:gd name="T8" fmla="*/ 790 w 1778"/>
                <a:gd name="T9" fmla="*/ 290 h 1079"/>
                <a:gd name="T10" fmla="*/ 1009 w 1778"/>
                <a:gd name="T11" fmla="*/ 184 h 1079"/>
                <a:gd name="T12" fmla="*/ 1232 w 1778"/>
                <a:gd name="T13" fmla="*/ 7 h 1079"/>
                <a:gd name="T14" fmla="*/ 1030 w 1778"/>
                <a:gd name="T15" fmla="*/ 205 h 1079"/>
                <a:gd name="T16" fmla="*/ 1042 w 1778"/>
                <a:gd name="T17" fmla="*/ 209 h 1079"/>
                <a:gd name="T18" fmla="*/ 1177 w 1778"/>
                <a:gd name="T19" fmla="*/ 92 h 1079"/>
                <a:gd name="T20" fmla="*/ 1130 w 1778"/>
                <a:gd name="T21" fmla="*/ 176 h 1079"/>
                <a:gd name="T22" fmla="*/ 1260 w 1778"/>
                <a:gd name="T23" fmla="*/ 97 h 1079"/>
                <a:gd name="T24" fmla="*/ 1120 w 1778"/>
                <a:gd name="T25" fmla="*/ 207 h 1079"/>
                <a:gd name="T26" fmla="*/ 1163 w 1778"/>
                <a:gd name="T27" fmla="*/ 219 h 1079"/>
                <a:gd name="T28" fmla="*/ 1280 w 1778"/>
                <a:gd name="T29" fmla="*/ 136 h 1079"/>
                <a:gd name="T30" fmla="*/ 1368 w 1778"/>
                <a:gd name="T31" fmla="*/ 185 h 1079"/>
                <a:gd name="T32" fmla="*/ 1336 w 1778"/>
                <a:gd name="T33" fmla="*/ 231 h 1079"/>
                <a:gd name="T34" fmla="*/ 1470 w 1778"/>
                <a:gd name="T35" fmla="*/ 275 h 1079"/>
                <a:gd name="T36" fmla="*/ 1610 w 1778"/>
                <a:gd name="T37" fmla="*/ 326 h 1079"/>
                <a:gd name="T38" fmla="*/ 1651 w 1778"/>
                <a:gd name="T39" fmla="*/ 431 h 1079"/>
                <a:gd name="T40" fmla="*/ 1656 w 1778"/>
                <a:gd name="T41" fmla="*/ 473 h 1079"/>
                <a:gd name="T42" fmla="*/ 1408 w 1778"/>
                <a:gd name="T43" fmla="*/ 580 h 1079"/>
                <a:gd name="T44" fmla="*/ 1556 w 1778"/>
                <a:gd name="T45" fmla="*/ 529 h 1079"/>
                <a:gd name="T46" fmla="*/ 1657 w 1778"/>
                <a:gd name="T47" fmla="*/ 511 h 1079"/>
                <a:gd name="T48" fmla="*/ 1682 w 1778"/>
                <a:gd name="T49" fmla="*/ 579 h 1079"/>
                <a:gd name="T50" fmla="*/ 1679 w 1778"/>
                <a:gd name="T51" fmla="*/ 645 h 1079"/>
                <a:gd name="T52" fmla="*/ 1613 w 1778"/>
                <a:gd name="T53" fmla="*/ 699 h 1079"/>
                <a:gd name="T54" fmla="*/ 1702 w 1778"/>
                <a:gd name="T55" fmla="*/ 701 h 1079"/>
                <a:gd name="T56" fmla="*/ 1377 w 1778"/>
                <a:gd name="T57" fmla="*/ 890 h 1079"/>
                <a:gd name="T58" fmla="*/ 1081 w 1778"/>
                <a:gd name="T59" fmla="*/ 1051 h 1079"/>
                <a:gd name="T60" fmla="*/ 970 w 1778"/>
                <a:gd name="T61" fmla="*/ 1036 h 1079"/>
                <a:gd name="T62" fmla="*/ 1066 w 1778"/>
                <a:gd name="T63" fmla="*/ 890 h 1079"/>
                <a:gd name="T64" fmla="*/ 1071 w 1778"/>
                <a:gd name="T65" fmla="*/ 844 h 1079"/>
                <a:gd name="T66" fmla="*/ 579 w 1778"/>
                <a:gd name="T67" fmla="*/ 923 h 1079"/>
                <a:gd name="T68" fmla="*/ 570 w 1778"/>
                <a:gd name="T69" fmla="*/ 903 h 1079"/>
                <a:gd name="T70" fmla="*/ 515 w 1778"/>
                <a:gd name="T71" fmla="*/ 912 h 1079"/>
                <a:gd name="T72" fmla="*/ 355 w 1778"/>
                <a:gd name="T73" fmla="*/ 934 h 1079"/>
                <a:gd name="T74" fmla="*/ 356 w 1778"/>
                <a:gd name="T75" fmla="*/ 977 h 1079"/>
                <a:gd name="T76" fmla="*/ 598 w 1778"/>
                <a:gd name="T77" fmla="*/ 951 h 1079"/>
                <a:gd name="T78" fmla="*/ 858 w 1778"/>
                <a:gd name="T79" fmla="*/ 915 h 1079"/>
                <a:gd name="T80" fmla="*/ 720 w 1778"/>
                <a:gd name="T81" fmla="*/ 940 h 1079"/>
                <a:gd name="T82" fmla="*/ 484 w 1778"/>
                <a:gd name="T83" fmla="*/ 976 h 1079"/>
                <a:gd name="T84" fmla="*/ 287 w 1778"/>
                <a:gd name="T85" fmla="*/ 954 h 1079"/>
                <a:gd name="T86" fmla="*/ 299 w 1778"/>
                <a:gd name="T87" fmla="*/ 868 h 1079"/>
                <a:gd name="T88" fmla="*/ 324 w 1778"/>
                <a:gd name="T89" fmla="*/ 827 h 1079"/>
                <a:gd name="T90" fmla="*/ 309 w 1778"/>
                <a:gd name="T91" fmla="*/ 739 h 1079"/>
                <a:gd name="T92" fmla="*/ 170 w 1778"/>
                <a:gd name="T93" fmla="*/ 754 h 1079"/>
                <a:gd name="T94" fmla="*/ 53 w 1778"/>
                <a:gd name="T95" fmla="*/ 722 h 1079"/>
                <a:gd name="T96" fmla="*/ 27 w 1778"/>
                <a:gd name="T97" fmla="*/ 628 h 1079"/>
                <a:gd name="T98" fmla="*/ 89 w 1778"/>
                <a:gd name="T99" fmla="*/ 508 h 1079"/>
                <a:gd name="T100" fmla="*/ 74 w 1778"/>
                <a:gd name="T101" fmla="*/ 466 h 1079"/>
                <a:gd name="T102" fmla="*/ 45 w 1778"/>
                <a:gd name="T103" fmla="*/ 455 h 1079"/>
                <a:gd name="T104" fmla="*/ 72 w 1778"/>
                <a:gd name="T105" fmla="*/ 400 h 1079"/>
                <a:gd name="T106" fmla="*/ 151 w 1778"/>
                <a:gd name="T107" fmla="*/ 323 h 1079"/>
                <a:gd name="T108" fmla="*/ 179 w 1778"/>
                <a:gd name="T109" fmla="*/ 258 h 1079"/>
                <a:gd name="T110" fmla="*/ 152 w 1778"/>
                <a:gd name="T111" fmla="*/ 188 h 1079"/>
                <a:gd name="T112" fmla="*/ 207 w 1778"/>
                <a:gd name="T113" fmla="*/ 134 h 1079"/>
                <a:gd name="T114" fmla="*/ 114 w 1778"/>
                <a:gd name="T115" fmla="*/ 108 h 1079"/>
                <a:gd name="T116" fmla="*/ 215 w 1778"/>
                <a:gd name="T117" fmla="*/ 80 h 1079"/>
                <a:gd name="T118" fmla="*/ 372 w 1778"/>
                <a:gd name="T119" fmla="*/ 75 h 1079"/>
                <a:gd name="T120" fmla="*/ 570 w 1778"/>
                <a:gd name="T121" fmla="*/ 57 h 1079"/>
                <a:gd name="T122" fmla="*/ 715 w 1778"/>
                <a:gd name="T123" fmla="*/ 21 h 1079"/>
                <a:gd name="T124" fmla="*/ 769 w 1778"/>
                <a:gd name="T125" fmla="*/ 5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8" h="1079">
                  <a:moveTo>
                    <a:pt x="876" y="9"/>
                  </a:moveTo>
                  <a:cubicBezTo>
                    <a:pt x="872" y="10"/>
                    <a:pt x="872" y="10"/>
                    <a:pt x="872" y="10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69" y="10"/>
                    <a:pt x="869" y="10"/>
                    <a:pt x="869" y="10"/>
                  </a:cubicBezTo>
                  <a:cubicBezTo>
                    <a:pt x="865" y="14"/>
                    <a:pt x="865" y="14"/>
                    <a:pt x="865" y="14"/>
                  </a:cubicBezTo>
                  <a:cubicBezTo>
                    <a:pt x="864" y="16"/>
                    <a:pt x="871" y="13"/>
                    <a:pt x="862" y="15"/>
                  </a:cubicBezTo>
                  <a:cubicBezTo>
                    <a:pt x="867" y="17"/>
                    <a:pt x="867" y="17"/>
                    <a:pt x="867" y="17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61" y="18"/>
                    <a:pt x="861" y="18"/>
                    <a:pt x="861" y="18"/>
                  </a:cubicBezTo>
                  <a:cubicBezTo>
                    <a:pt x="861" y="16"/>
                    <a:pt x="869" y="22"/>
                    <a:pt x="858" y="16"/>
                  </a:cubicBezTo>
                  <a:cubicBezTo>
                    <a:pt x="856" y="19"/>
                    <a:pt x="856" y="19"/>
                    <a:pt x="856" y="19"/>
                  </a:cubicBezTo>
                  <a:cubicBezTo>
                    <a:pt x="855" y="19"/>
                    <a:pt x="856" y="23"/>
                    <a:pt x="854" y="18"/>
                  </a:cubicBezTo>
                  <a:cubicBezTo>
                    <a:pt x="853" y="19"/>
                    <a:pt x="853" y="19"/>
                    <a:pt x="853" y="19"/>
                  </a:cubicBezTo>
                  <a:cubicBezTo>
                    <a:pt x="856" y="22"/>
                    <a:pt x="856" y="22"/>
                    <a:pt x="856" y="22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9" y="28"/>
                    <a:pt x="859" y="28"/>
                    <a:pt x="859" y="28"/>
                  </a:cubicBezTo>
                  <a:cubicBezTo>
                    <a:pt x="861" y="28"/>
                    <a:pt x="861" y="28"/>
                    <a:pt x="861" y="28"/>
                  </a:cubicBezTo>
                  <a:cubicBezTo>
                    <a:pt x="862" y="29"/>
                    <a:pt x="856" y="33"/>
                    <a:pt x="863" y="30"/>
                  </a:cubicBezTo>
                  <a:cubicBezTo>
                    <a:pt x="862" y="30"/>
                    <a:pt x="860" y="31"/>
                    <a:pt x="863" y="34"/>
                  </a:cubicBezTo>
                  <a:cubicBezTo>
                    <a:pt x="862" y="34"/>
                    <a:pt x="859" y="35"/>
                    <a:pt x="863" y="38"/>
                  </a:cubicBezTo>
                  <a:cubicBezTo>
                    <a:pt x="863" y="39"/>
                    <a:pt x="863" y="39"/>
                    <a:pt x="863" y="39"/>
                  </a:cubicBezTo>
                  <a:cubicBezTo>
                    <a:pt x="862" y="40"/>
                    <a:pt x="862" y="40"/>
                    <a:pt x="862" y="40"/>
                  </a:cubicBezTo>
                  <a:cubicBezTo>
                    <a:pt x="861" y="37"/>
                    <a:pt x="861" y="37"/>
                    <a:pt x="861" y="37"/>
                  </a:cubicBezTo>
                  <a:cubicBezTo>
                    <a:pt x="856" y="36"/>
                    <a:pt x="856" y="36"/>
                    <a:pt x="856" y="36"/>
                  </a:cubicBezTo>
                  <a:cubicBezTo>
                    <a:pt x="850" y="40"/>
                    <a:pt x="850" y="40"/>
                    <a:pt x="850" y="40"/>
                  </a:cubicBezTo>
                  <a:cubicBezTo>
                    <a:pt x="849" y="40"/>
                    <a:pt x="847" y="40"/>
                    <a:pt x="848" y="43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843" y="40"/>
                    <a:pt x="843" y="40"/>
                    <a:pt x="843" y="40"/>
                  </a:cubicBezTo>
                  <a:cubicBezTo>
                    <a:pt x="842" y="40"/>
                    <a:pt x="841" y="43"/>
                    <a:pt x="840" y="41"/>
                  </a:cubicBezTo>
                  <a:cubicBezTo>
                    <a:pt x="839" y="46"/>
                    <a:pt x="839" y="46"/>
                    <a:pt x="839" y="46"/>
                  </a:cubicBezTo>
                  <a:cubicBezTo>
                    <a:pt x="828" y="49"/>
                    <a:pt x="828" y="49"/>
                    <a:pt x="828" y="49"/>
                  </a:cubicBezTo>
                  <a:cubicBezTo>
                    <a:pt x="825" y="55"/>
                    <a:pt x="825" y="55"/>
                    <a:pt x="825" y="55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14" y="63"/>
                    <a:pt x="814" y="63"/>
                    <a:pt x="814" y="63"/>
                  </a:cubicBezTo>
                  <a:cubicBezTo>
                    <a:pt x="809" y="66"/>
                    <a:pt x="809" y="66"/>
                    <a:pt x="809" y="66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06" y="66"/>
                    <a:pt x="806" y="66"/>
                    <a:pt x="806" y="66"/>
                  </a:cubicBezTo>
                  <a:cubicBezTo>
                    <a:pt x="805" y="71"/>
                    <a:pt x="805" y="71"/>
                    <a:pt x="805" y="71"/>
                  </a:cubicBezTo>
                  <a:cubicBezTo>
                    <a:pt x="802" y="73"/>
                    <a:pt x="802" y="73"/>
                    <a:pt x="802" y="73"/>
                  </a:cubicBezTo>
                  <a:cubicBezTo>
                    <a:pt x="797" y="73"/>
                    <a:pt x="797" y="73"/>
                    <a:pt x="797" y="73"/>
                  </a:cubicBezTo>
                  <a:cubicBezTo>
                    <a:pt x="795" y="74"/>
                    <a:pt x="796" y="76"/>
                    <a:pt x="793" y="77"/>
                  </a:cubicBezTo>
                  <a:cubicBezTo>
                    <a:pt x="794" y="81"/>
                    <a:pt x="794" y="81"/>
                    <a:pt x="794" y="81"/>
                  </a:cubicBezTo>
                  <a:cubicBezTo>
                    <a:pt x="790" y="83"/>
                    <a:pt x="790" y="83"/>
                    <a:pt x="790" y="83"/>
                  </a:cubicBezTo>
                  <a:cubicBezTo>
                    <a:pt x="783" y="91"/>
                    <a:pt x="783" y="91"/>
                    <a:pt x="783" y="91"/>
                  </a:cubicBezTo>
                  <a:cubicBezTo>
                    <a:pt x="780" y="92"/>
                    <a:pt x="780" y="92"/>
                    <a:pt x="780" y="92"/>
                  </a:cubicBezTo>
                  <a:cubicBezTo>
                    <a:pt x="779" y="95"/>
                    <a:pt x="779" y="95"/>
                    <a:pt x="779" y="95"/>
                  </a:cubicBezTo>
                  <a:cubicBezTo>
                    <a:pt x="780" y="96"/>
                    <a:pt x="780" y="92"/>
                    <a:pt x="781" y="96"/>
                  </a:cubicBezTo>
                  <a:cubicBezTo>
                    <a:pt x="782" y="97"/>
                    <a:pt x="783" y="94"/>
                    <a:pt x="784" y="97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100"/>
                    <a:pt x="790" y="94"/>
                    <a:pt x="779" y="102"/>
                  </a:cubicBezTo>
                  <a:cubicBezTo>
                    <a:pt x="777" y="105"/>
                    <a:pt x="777" y="105"/>
                    <a:pt x="777" y="105"/>
                  </a:cubicBezTo>
                  <a:cubicBezTo>
                    <a:pt x="772" y="105"/>
                    <a:pt x="787" y="95"/>
                    <a:pt x="771" y="109"/>
                  </a:cubicBezTo>
                  <a:cubicBezTo>
                    <a:pt x="768" y="108"/>
                    <a:pt x="768" y="108"/>
                    <a:pt x="768" y="108"/>
                  </a:cubicBezTo>
                  <a:cubicBezTo>
                    <a:pt x="767" y="107"/>
                    <a:pt x="772" y="108"/>
                    <a:pt x="766" y="107"/>
                  </a:cubicBezTo>
                  <a:cubicBezTo>
                    <a:pt x="765" y="112"/>
                    <a:pt x="765" y="112"/>
                    <a:pt x="765" y="112"/>
                  </a:cubicBezTo>
                  <a:cubicBezTo>
                    <a:pt x="769" y="110"/>
                    <a:pt x="769" y="110"/>
                    <a:pt x="769" y="110"/>
                  </a:cubicBezTo>
                  <a:cubicBezTo>
                    <a:pt x="769" y="112"/>
                    <a:pt x="769" y="112"/>
                    <a:pt x="769" y="112"/>
                  </a:cubicBezTo>
                  <a:cubicBezTo>
                    <a:pt x="770" y="113"/>
                    <a:pt x="770" y="113"/>
                    <a:pt x="770" y="113"/>
                  </a:cubicBezTo>
                  <a:cubicBezTo>
                    <a:pt x="768" y="114"/>
                    <a:pt x="768" y="114"/>
                    <a:pt x="768" y="114"/>
                  </a:cubicBezTo>
                  <a:cubicBezTo>
                    <a:pt x="770" y="116"/>
                    <a:pt x="770" y="116"/>
                    <a:pt x="770" y="116"/>
                  </a:cubicBezTo>
                  <a:cubicBezTo>
                    <a:pt x="769" y="117"/>
                    <a:pt x="769" y="117"/>
                    <a:pt x="769" y="117"/>
                  </a:cubicBezTo>
                  <a:cubicBezTo>
                    <a:pt x="773" y="116"/>
                    <a:pt x="773" y="116"/>
                    <a:pt x="773" y="116"/>
                  </a:cubicBezTo>
                  <a:cubicBezTo>
                    <a:pt x="774" y="115"/>
                    <a:pt x="774" y="115"/>
                    <a:pt x="774" y="115"/>
                  </a:cubicBezTo>
                  <a:cubicBezTo>
                    <a:pt x="775" y="116"/>
                    <a:pt x="775" y="116"/>
                    <a:pt x="775" y="116"/>
                  </a:cubicBezTo>
                  <a:cubicBezTo>
                    <a:pt x="772" y="118"/>
                    <a:pt x="772" y="118"/>
                    <a:pt x="772" y="118"/>
                  </a:cubicBezTo>
                  <a:cubicBezTo>
                    <a:pt x="774" y="119"/>
                    <a:pt x="774" y="119"/>
                    <a:pt x="774" y="119"/>
                  </a:cubicBezTo>
                  <a:cubicBezTo>
                    <a:pt x="771" y="121"/>
                    <a:pt x="771" y="121"/>
                    <a:pt x="771" y="121"/>
                  </a:cubicBezTo>
                  <a:cubicBezTo>
                    <a:pt x="771" y="121"/>
                    <a:pt x="772" y="119"/>
                    <a:pt x="771" y="122"/>
                  </a:cubicBezTo>
                  <a:cubicBezTo>
                    <a:pt x="769" y="120"/>
                    <a:pt x="769" y="120"/>
                    <a:pt x="769" y="120"/>
                  </a:cubicBezTo>
                  <a:cubicBezTo>
                    <a:pt x="769" y="124"/>
                    <a:pt x="769" y="124"/>
                    <a:pt x="769" y="124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1" y="126"/>
                    <a:pt x="761" y="126"/>
                    <a:pt x="761" y="126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6" y="132"/>
                    <a:pt x="756" y="132"/>
                    <a:pt x="756" y="132"/>
                  </a:cubicBezTo>
                  <a:cubicBezTo>
                    <a:pt x="750" y="133"/>
                    <a:pt x="750" y="133"/>
                    <a:pt x="750" y="133"/>
                  </a:cubicBezTo>
                  <a:cubicBezTo>
                    <a:pt x="748" y="136"/>
                    <a:pt x="748" y="136"/>
                    <a:pt x="748" y="136"/>
                  </a:cubicBezTo>
                  <a:cubicBezTo>
                    <a:pt x="750" y="137"/>
                    <a:pt x="750" y="137"/>
                    <a:pt x="750" y="137"/>
                  </a:cubicBezTo>
                  <a:cubicBezTo>
                    <a:pt x="742" y="142"/>
                    <a:pt x="742" y="142"/>
                    <a:pt x="742" y="142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3" y="144"/>
                    <a:pt x="733" y="144"/>
                    <a:pt x="733" y="144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4" y="148"/>
                    <a:pt x="734" y="148"/>
                    <a:pt x="734" y="148"/>
                  </a:cubicBezTo>
                  <a:cubicBezTo>
                    <a:pt x="731" y="146"/>
                    <a:pt x="741" y="144"/>
                    <a:pt x="732" y="147"/>
                  </a:cubicBezTo>
                  <a:cubicBezTo>
                    <a:pt x="732" y="147"/>
                    <a:pt x="732" y="146"/>
                    <a:pt x="733" y="146"/>
                  </a:cubicBezTo>
                  <a:cubicBezTo>
                    <a:pt x="732" y="145"/>
                    <a:pt x="732" y="145"/>
                    <a:pt x="732" y="145"/>
                  </a:cubicBezTo>
                  <a:cubicBezTo>
                    <a:pt x="729" y="147"/>
                    <a:pt x="729" y="147"/>
                    <a:pt x="729" y="147"/>
                  </a:cubicBezTo>
                  <a:cubicBezTo>
                    <a:pt x="729" y="148"/>
                    <a:pt x="729" y="148"/>
                    <a:pt x="729" y="148"/>
                  </a:cubicBezTo>
                  <a:cubicBezTo>
                    <a:pt x="732" y="149"/>
                    <a:pt x="732" y="149"/>
                    <a:pt x="732" y="149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7" y="153"/>
                    <a:pt x="727" y="153"/>
                    <a:pt x="727" y="153"/>
                  </a:cubicBezTo>
                  <a:cubicBezTo>
                    <a:pt x="731" y="153"/>
                    <a:pt x="731" y="153"/>
                    <a:pt x="731" y="153"/>
                  </a:cubicBezTo>
                  <a:cubicBezTo>
                    <a:pt x="737" y="148"/>
                    <a:pt x="737" y="148"/>
                    <a:pt x="737" y="148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51" y="142"/>
                    <a:pt x="751" y="142"/>
                    <a:pt x="751" y="142"/>
                  </a:cubicBezTo>
                  <a:cubicBezTo>
                    <a:pt x="754" y="144"/>
                    <a:pt x="754" y="144"/>
                    <a:pt x="754" y="144"/>
                  </a:cubicBezTo>
                  <a:cubicBezTo>
                    <a:pt x="759" y="140"/>
                    <a:pt x="759" y="140"/>
                    <a:pt x="759" y="140"/>
                  </a:cubicBezTo>
                  <a:cubicBezTo>
                    <a:pt x="765" y="141"/>
                    <a:pt x="765" y="141"/>
                    <a:pt x="765" y="141"/>
                  </a:cubicBezTo>
                  <a:cubicBezTo>
                    <a:pt x="766" y="141"/>
                    <a:pt x="769" y="140"/>
                    <a:pt x="765" y="138"/>
                  </a:cubicBezTo>
                  <a:cubicBezTo>
                    <a:pt x="765" y="137"/>
                    <a:pt x="765" y="137"/>
                    <a:pt x="765" y="137"/>
                  </a:cubicBezTo>
                  <a:cubicBezTo>
                    <a:pt x="776" y="130"/>
                    <a:pt x="776" y="130"/>
                    <a:pt x="776" y="130"/>
                  </a:cubicBezTo>
                  <a:cubicBezTo>
                    <a:pt x="780" y="130"/>
                    <a:pt x="774" y="125"/>
                    <a:pt x="782" y="126"/>
                  </a:cubicBezTo>
                  <a:cubicBezTo>
                    <a:pt x="784" y="125"/>
                    <a:pt x="784" y="125"/>
                    <a:pt x="784" y="125"/>
                  </a:cubicBezTo>
                  <a:cubicBezTo>
                    <a:pt x="782" y="124"/>
                    <a:pt x="782" y="124"/>
                    <a:pt x="782" y="124"/>
                  </a:cubicBezTo>
                  <a:cubicBezTo>
                    <a:pt x="785" y="121"/>
                    <a:pt x="785" y="121"/>
                    <a:pt x="785" y="121"/>
                  </a:cubicBezTo>
                  <a:cubicBezTo>
                    <a:pt x="789" y="121"/>
                    <a:pt x="789" y="121"/>
                    <a:pt x="789" y="121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803" y="108"/>
                    <a:pt x="803" y="108"/>
                    <a:pt x="803" y="108"/>
                  </a:cubicBezTo>
                  <a:cubicBezTo>
                    <a:pt x="805" y="107"/>
                    <a:pt x="805" y="107"/>
                    <a:pt x="805" y="107"/>
                  </a:cubicBezTo>
                  <a:cubicBezTo>
                    <a:pt x="810" y="100"/>
                    <a:pt x="810" y="100"/>
                    <a:pt x="810" y="100"/>
                  </a:cubicBezTo>
                  <a:cubicBezTo>
                    <a:pt x="813" y="99"/>
                    <a:pt x="813" y="99"/>
                    <a:pt x="813" y="99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2" y="95"/>
                    <a:pt x="812" y="95"/>
                    <a:pt x="812" y="95"/>
                  </a:cubicBezTo>
                  <a:cubicBezTo>
                    <a:pt x="813" y="92"/>
                    <a:pt x="813" y="96"/>
                    <a:pt x="816" y="94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17" y="88"/>
                    <a:pt x="817" y="88"/>
                    <a:pt x="817" y="88"/>
                  </a:cubicBezTo>
                  <a:cubicBezTo>
                    <a:pt x="825" y="88"/>
                    <a:pt x="825" y="88"/>
                    <a:pt x="825" y="88"/>
                  </a:cubicBezTo>
                  <a:cubicBezTo>
                    <a:pt x="826" y="87"/>
                    <a:pt x="826" y="87"/>
                    <a:pt x="826" y="8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2" y="88"/>
                    <a:pt x="827" y="84"/>
                    <a:pt x="834" y="87"/>
                  </a:cubicBezTo>
                  <a:cubicBezTo>
                    <a:pt x="833" y="81"/>
                    <a:pt x="833" y="81"/>
                    <a:pt x="833" y="81"/>
                  </a:cubicBezTo>
                  <a:cubicBezTo>
                    <a:pt x="832" y="81"/>
                    <a:pt x="837" y="79"/>
                    <a:pt x="831" y="81"/>
                  </a:cubicBezTo>
                  <a:cubicBezTo>
                    <a:pt x="837" y="76"/>
                    <a:pt x="837" y="76"/>
                    <a:pt x="837" y="76"/>
                  </a:cubicBezTo>
                  <a:cubicBezTo>
                    <a:pt x="850" y="69"/>
                    <a:pt x="850" y="69"/>
                    <a:pt x="850" y="69"/>
                  </a:cubicBezTo>
                  <a:cubicBezTo>
                    <a:pt x="853" y="71"/>
                    <a:pt x="853" y="71"/>
                    <a:pt x="853" y="71"/>
                  </a:cubicBezTo>
                  <a:cubicBezTo>
                    <a:pt x="857" y="76"/>
                    <a:pt x="857" y="76"/>
                    <a:pt x="857" y="76"/>
                  </a:cubicBezTo>
                  <a:cubicBezTo>
                    <a:pt x="858" y="76"/>
                    <a:pt x="858" y="76"/>
                    <a:pt x="858" y="76"/>
                  </a:cubicBezTo>
                  <a:cubicBezTo>
                    <a:pt x="858" y="71"/>
                    <a:pt x="862" y="75"/>
                    <a:pt x="866" y="70"/>
                  </a:cubicBezTo>
                  <a:cubicBezTo>
                    <a:pt x="868" y="71"/>
                    <a:pt x="868" y="71"/>
                    <a:pt x="868" y="71"/>
                  </a:cubicBezTo>
                  <a:cubicBezTo>
                    <a:pt x="866" y="74"/>
                    <a:pt x="866" y="74"/>
                    <a:pt x="866" y="74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73" y="71"/>
                    <a:pt x="873" y="71"/>
                    <a:pt x="873" y="71"/>
                  </a:cubicBezTo>
                  <a:cubicBezTo>
                    <a:pt x="880" y="67"/>
                    <a:pt x="880" y="67"/>
                    <a:pt x="880" y="67"/>
                  </a:cubicBezTo>
                  <a:cubicBezTo>
                    <a:pt x="889" y="59"/>
                    <a:pt x="889" y="59"/>
                    <a:pt x="889" y="59"/>
                  </a:cubicBezTo>
                  <a:cubicBezTo>
                    <a:pt x="898" y="57"/>
                    <a:pt x="898" y="57"/>
                    <a:pt x="898" y="57"/>
                  </a:cubicBezTo>
                  <a:cubicBezTo>
                    <a:pt x="907" y="57"/>
                    <a:pt x="907" y="57"/>
                    <a:pt x="907" y="57"/>
                  </a:cubicBezTo>
                  <a:cubicBezTo>
                    <a:pt x="908" y="58"/>
                    <a:pt x="908" y="58"/>
                    <a:pt x="908" y="58"/>
                  </a:cubicBezTo>
                  <a:cubicBezTo>
                    <a:pt x="900" y="63"/>
                    <a:pt x="900" y="63"/>
                    <a:pt x="900" y="63"/>
                  </a:cubicBezTo>
                  <a:cubicBezTo>
                    <a:pt x="906" y="63"/>
                    <a:pt x="906" y="63"/>
                    <a:pt x="906" y="63"/>
                  </a:cubicBezTo>
                  <a:cubicBezTo>
                    <a:pt x="904" y="64"/>
                    <a:pt x="904" y="64"/>
                    <a:pt x="904" y="64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0" y="69"/>
                    <a:pt x="910" y="69"/>
                    <a:pt x="910" y="69"/>
                  </a:cubicBezTo>
                  <a:cubicBezTo>
                    <a:pt x="904" y="71"/>
                    <a:pt x="904" y="71"/>
                    <a:pt x="904" y="71"/>
                  </a:cubicBezTo>
                  <a:cubicBezTo>
                    <a:pt x="901" y="75"/>
                    <a:pt x="901" y="75"/>
                    <a:pt x="901" y="75"/>
                  </a:cubicBezTo>
                  <a:cubicBezTo>
                    <a:pt x="900" y="73"/>
                    <a:pt x="900" y="73"/>
                    <a:pt x="900" y="73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77"/>
                    <a:pt x="895" y="77"/>
                    <a:pt x="894" y="78"/>
                  </a:cubicBezTo>
                  <a:cubicBezTo>
                    <a:pt x="887" y="79"/>
                    <a:pt x="887" y="79"/>
                    <a:pt x="887" y="79"/>
                  </a:cubicBezTo>
                  <a:cubicBezTo>
                    <a:pt x="887" y="78"/>
                    <a:pt x="885" y="78"/>
                    <a:pt x="886" y="81"/>
                  </a:cubicBezTo>
                  <a:cubicBezTo>
                    <a:pt x="889" y="81"/>
                    <a:pt x="889" y="81"/>
                    <a:pt x="889" y="81"/>
                  </a:cubicBezTo>
                  <a:cubicBezTo>
                    <a:pt x="887" y="82"/>
                    <a:pt x="887" y="82"/>
                    <a:pt x="887" y="82"/>
                  </a:cubicBezTo>
                  <a:cubicBezTo>
                    <a:pt x="884" y="82"/>
                    <a:pt x="884" y="82"/>
                    <a:pt x="884" y="82"/>
                  </a:cubicBezTo>
                  <a:cubicBezTo>
                    <a:pt x="875" y="88"/>
                    <a:pt x="875" y="88"/>
                    <a:pt x="875" y="88"/>
                  </a:cubicBezTo>
                  <a:cubicBezTo>
                    <a:pt x="863" y="97"/>
                    <a:pt x="863" y="97"/>
                    <a:pt x="863" y="97"/>
                  </a:cubicBezTo>
                  <a:cubicBezTo>
                    <a:pt x="866" y="98"/>
                    <a:pt x="866" y="98"/>
                    <a:pt x="866" y="98"/>
                  </a:cubicBezTo>
                  <a:cubicBezTo>
                    <a:pt x="867" y="97"/>
                    <a:pt x="867" y="97"/>
                    <a:pt x="867" y="97"/>
                  </a:cubicBezTo>
                  <a:cubicBezTo>
                    <a:pt x="862" y="103"/>
                    <a:pt x="862" y="103"/>
                    <a:pt x="862" y="103"/>
                  </a:cubicBezTo>
                  <a:cubicBezTo>
                    <a:pt x="862" y="104"/>
                    <a:pt x="862" y="104"/>
                    <a:pt x="862" y="104"/>
                  </a:cubicBezTo>
                  <a:cubicBezTo>
                    <a:pt x="858" y="100"/>
                    <a:pt x="858" y="100"/>
                    <a:pt x="858" y="100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8" y="105"/>
                    <a:pt x="858" y="105"/>
                    <a:pt x="858" y="105"/>
                  </a:cubicBezTo>
                  <a:cubicBezTo>
                    <a:pt x="858" y="105"/>
                    <a:pt x="857" y="105"/>
                    <a:pt x="857" y="107"/>
                  </a:cubicBezTo>
                  <a:cubicBezTo>
                    <a:pt x="860" y="110"/>
                    <a:pt x="860" y="110"/>
                    <a:pt x="860" y="110"/>
                  </a:cubicBezTo>
                  <a:cubicBezTo>
                    <a:pt x="856" y="115"/>
                    <a:pt x="850" y="118"/>
                    <a:pt x="845" y="121"/>
                  </a:cubicBezTo>
                  <a:cubicBezTo>
                    <a:pt x="834" y="129"/>
                    <a:pt x="834" y="129"/>
                    <a:pt x="834" y="129"/>
                  </a:cubicBezTo>
                  <a:cubicBezTo>
                    <a:pt x="843" y="121"/>
                    <a:pt x="843" y="121"/>
                    <a:pt x="843" y="121"/>
                  </a:cubicBezTo>
                  <a:cubicBezTo>
                    <a:pt x="844" y="119"/>
                    <a:pt x="850" y="122"/>
                    <a:pt x="845" y="117"/>
                  </a:cubicBezTo>
                  <a:cubicBezTo>
                    <a:pt x="836" y="123"/>
                    <a:pt x="836" y="123"/>
                    <a:pt x="836" y="123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32" y="132"/>
                    <a:pt x="832" y="132"/>
                    <a:pt x="832" y="132"/>
                  </a:cubicBezTo>
                  <a:cubicBezTo>
                    <a:pt x="830" y="132"/>
                    <a:pt x="847" y="125"/>
                    <a:pt x="829" y="135"/>
                  </a:cubicBezTo>
                  <a:cubicBezTo>
                    <a:pt x="828" y="132"/>
                    <a:pt x="828" y="132"/>
                    <a:pt x="828" y="132"/>
                  </a:cubicBezTo>
                  <a:cubicBezTo>
                    <a:pt x="825" y="136"/>
                    <a:pt x="825" y="136"/>
                    <a:pt x="825" y="136"/>
                  </a:cubicBezTo>
                  <a:cubicBezTo>
                    <a:pt x="826" y="137"/>
                    <a:pt x="826" y="137"/>
                    <a:pt x="826" y="137"/>
                  </a:cubicBezTo>
                  <a:cubicBezTo>
                    <a:pt x="827" y="136"/>
                    <a:pt x="827" y="136"/>
                    <a:pt x="827" y="136"/>
                  </a:cubicBezTo>
                  <a:cubicBezTo>
                    <a:pt x="825" y="140"/>
                    <a:pt x="825" y="140"/>
                    <a:pt x="825" y="140"/>
                  </a:cubicBezTo>
                  <a:cubicBezTo>
                    <a:pt x="825" y="139"/>
                    <a:pt x="827" y="139"/>
                    <a:pt x="825" y="137"/>
                  </a:cubicBezTo>
                  <a:cubicBezTo>
                    <a:pt x="823" y="137"/>
                    <a:pt x="823" y="137"/>
                    <a:pt x="823" y="137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09" y="155"/>
                    <a:pt x="809" y="155"/>
                    <a:pt x="809" y="155"/>
                  </a:cubicBezTo>
                  <a:cubicBezTo>
                    <a:pt x="805" y="157"/>
                    <a:pt x="805" y="157"/>
                    <a:pt x="805" y="157"/>
                  </a:cubicBezTo>
                  <a:cubicBezTo>
                    <a:pt x="805" y="159"/>
                    <a:pt x="805" y="159"/>
                    <a:pt x="805" y="159"/>
                  </a:cubicBezTo>
                  <a:cubicBezTo>
                    <a:pt x="801" y="162"/>
                    <a:pt x="801" y="162"/>
                    <a:pt x="801" y="162"/>
                  </a:cubicBezTo>
                  <a:cubicBezTo>
                    <a:pt x="800" y="161"/>
                    <a:pt x="806" y="161"/>
                    <a:pt x="799" y="161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804" y="170"/>
                    <a:pt x="804" y="152"/>
                    <a:pt x="799" y="170"/>
                  </a:cubicBezTo>
                  <a:cubicBezTo>
                    <a:pt x="791" y="170"/>
                    <a:pt x="791" y="170"/>
                    <a:pt x="791" y="170"/>
                  </a:cubicBezTo>
                  <a:cubicBezTo>
                    <a:pt x="788" y="170"/>
                    <a:pt x="788" y="170"/>
                    <a:pt x="788" y="170"/>
                  </a:cubicBezTo>
                  <a:cubicBezTo>
                    <a:pt x="787" y="173"/>
                    <a:pt x="787" y="173"/>
                    <a:pt x="787" y="173"/>
                  </a:cubicBezTo>
                  <a:cubicBezTo>
                    <a:pt x="785" y="172"/>
                    <a:pt x="785" y="172"/>
                    <a:pt x="785" y="172"/>
                  </a:cubicBezTo>
                  <a:cubicBezTo>
                    <a:pt x="783" y="175"/>
                    <a:pt x="783" y="175"/>
                    <a:pt x="783" y="175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92" y="177"/>
                    <a:pt x="792" y="177"/>
                    <a:pt x="792" y="177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89" y="183"/>
                    <a:pt x="789" y="183"/>
                    <a:pt x="789" y="183"/>
                  </a:cubicBezTo>
                  <a:cubicBezTo>
                    <a:pt x="791" y="185"/>
                    <a:pt x="791" y="185"/>
                    <a:pt x="791" y="185"/>
                  </a:cubicBezTo>
                  <a:cubicBezTo>
                    <a:pt x="791" y="184"/>
                    <a:pt x="793" y="184"/>
                    <a:pt x="794" y="180"/>
                  </a:cubicBezTo>
                  <a:cubicBezTo>
                    <a:pt x="795" y="181"/>
                    <a:pt x="795" y="181"/>
                    <a:pt x="795" y="181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797" y="178"/>
                    <a:pt x="797" y="178"/>
                    <a:pt x="797" y="178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6" y="172"/>
                    <a:pt x="796" y="172"/>
                    <a:pt x="796" y="172"/>
                  </a:cubicBezTo>
                  <a:cubicBezTo>
                    <a:pt x="801" y="173"/>
                    <a:pt x="801" y="173"/>
                    <a:pt x="801" y="173"/>
                  </a:cubicBezTo>
                  <a:cubicBezTo>
                    <a:pt x="798" y="178"/>
                    <a:pt x="798" y="178"/>
                    <a:pt x="798" y="178"/>
                  </a:cubicBezTo>
                  <a:cubicBezTo>
                    <a:pt x="801" y="177"/>
                    <a:pt x="801" y="177"/>
                    <a:pt x="801" y="177"/>
                  </a:cubicBezTo>
                  <a:cubicBezTo>
                    <a:pt x="801" y="176"/>
                    <a:pt x="807" y="174"/>
                    <a:pt x="802" y="172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10" y="169"/>
                    <a:pt x="806" y="170"/>
                    <a:pt x="810" y="170"/>
                  </a:cubicBezTo>
                  <a:cubicBezTo>
                    <a:pt x="811" y="169"/>
                    <a:pt x="811" y="169"/>
                    <a:pt x="811" y="169"/>
                  </a:cubicBezTo>
                  <a:cubicBezTo>
                    <a:pt x="808" y="166"/>
                    <a:pt x="808" y="166"/>
                    <a:pt x="808" y="166"/>
                  </a:cubicBezTo>
                  <a:cubicBezTo>
                    <a:pt x="807" y="168"/>
                    <a:pt x="807" y="168"/>
                    <a:pt x="807" y="168"/>
                  </a:cubicBezTo>
                  <a:cubicBezTo>
                    <a:pt x="806" y="165"/>
                    <a:pt x="806" y="165"/>
                    <a:pt x="806" y="165"/>
                  </a:cubicBezTo>
                  <a:cubicBezTo>
                    <a:pt x="811" y="165"/>
                    <a:pt x="811" y="165"/>
                    <a:pt x="811" y="165"/>
                  </a:cubicBezTo>
                  <a:cubicBezTo>
                    <a:pt x="812" y="165"/>
                    <a:pt x="812" y="165"/>
                    <a:pt x="812" y="165"/>
                  </a:cubicBezTo>
                  <a:cubicBezTo>
                    <a:pt x="813" y="164"/>
                    <a:pt x="801" y="172"/>
                    <a:pt x="818" y="165"/>
                  </a:cubicBezTo>
                  <a:cubicBezTo>
                    <a:pt x="819" y="161"/>
                    <a:pt x="819" y="161"/>
                    <a:pt x="819" y="161"/>
                  </a:cubicBezTo>
                  <a:cubicBezTo>
                    <a:pt x="821" y="160"/>
                    <a:pt x="821" y="160"/>
                    <a:pt x="821" y="160"/>
                  </a:cubicBezTo>
                  <a:cubicBezTo>
                    <a:pt x="824" y="159"/>
                    <a:pt x="824" y="159"/>
                    <a:pt x="824" y="159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30" y="155"/>
                    <a:pt x="830" y="155"/>
                    <a:pt x="830" y="155"/>
                  </a:cubicBezTo>
                  <a:cubicBezTo>
                    <a:pt x="832" y="151"/>
                    <a:pt x="832" y="151"/>
                    <a:pt x="832" y="151"/>
                  </a:cubicBezTo>
                  <a:cubicBezTo>
                    <a:pt x="834" y="150"/>
                    <a:pt x="834" y="150"/>
                    <a:pt x="834" y="150"/>
                  </a:cubicBezTo>
                  <a:cubicBezTo>
                    <a:pt x="835" y="147"/>
                    <a:pt x="835" y="147"/>
                    <a:pt x="835" y="147"/>
                  </a:cubicBezTo>
                  <a:cubicBezTo>
                    <a:pt x="836" y="148"/>
                    <a:pt x="836" y="148"/>
                    <a:pt x="836" y="148"/>
                  </a:cubicBezTo>
                  <a:cubicBezTo>
                    <a:pt x="841" y="144"/>
                    <a:pt x="841" y="144"/>
                    <a:pt x="841" y="144"/>
                  </a:cubicBezTo>
                  <a:cubicBezTo>
                    <a:pt x="841" y="143"/>
                    <a:pt x="839" y="148"/>
                    <a:pt x="842" y="142"/>
                  </a:cubicBezTo>
                  <a:cubicBezTo>
                    <a:pt x="844" y="143"/>
                    <a:pt x="844" y="143"/>
                    <a:pt x="844" y="143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7"/>
                    <a:pt x="848" y="137"/>
                    <a:pt x="848" y="137"/>
                  </a:cubicBezTo>
                  <a:cubicBezTo>
                    <a:pt x="850" y="134"/>
                    <a:pt x="850" y="134"/>
                    <a:pt x="850" y="134"/>
                  </a:cubicBezTo>
                  <a:cubicBezTo>
                    <a:pt x="854" y="133"/>
                    <a:pt x="854" y="133"/>
                    <a:pt x="854" y="133"/>
                  </a:cubicBezTo>
                  <a:cubicBezTo>
                    <a:pt x="855" y="130"/>
                    <a:pt x="855" y="130"/>
                    <a:pt x="855" y="130"/>
                  </a:cubicBezTo>
                  <a:cubicBezTo>
                    <a:pt x="859" y="130"/>
                    <a:pt x="859" y="130"/>
                    <a:pt x="859" y="130"/>
                  </a:cubicBezTo>
                  <a:cubicBezTo>
                    <a:pt x="862" y="127"/>
                    <a:pt x="862" y="127"/>
                    <a:pt x="862" y="127"/>
                  </a:cubicBezTo>
                  <a:cubicBezTo>
                    <a:pt x="864" y="127"/>
                    <a:pt x="853" y="131"/>
                    <a:pt x="866" y="126"/>
                  </a:cubicBezTo>
                  <a:cubicBezTo>
                    <a:pt x="866" y="126"/>
                    <a:pt x="868" y="126"/>
                    <a:pt x="865" y="125"/>
                  </a:cubicBezTo>
                  <a:cubicBezTo>
                    <a:pt x="867" y="121"/>
                    <a:pt x="867" y="121"/>
                    <a:pt x="867" y="121"/>
                  </a:cubicBezTo>
                  <a:cubicBezTo>
                    <a:pt x="871" y="120"/>
                    <a:pt x="871" y="120"/>
                    <a:pt x="871" y="120"/>
                  </a:cubicBezTo>
                  <a:cubicBezTo>
                    <a:pt x="875" y="116"/>
                    <a:pt x="875" y="116"/>
                    <a:pt x="875" y="116"/>
                  </a:cubicBezTo>
                  <a:cubicBezTo>
                    <a:pt x="876" y="114"/>
                    <a:pt x="876" y="114"/>
                    <a:pt x="876" y="114"/>
                  </a:cubicBezTo>
                  <a:cubicBezTo>
                    <a:pt x="882" y="111"/>
                    <a:pt x="882" y="111"/>
                    <a:pt x="882" y="111"/>
                  </a:cubicBezTo>
                  <a:cubicBezTo>
                    <a:pt x="884" y="107"/>
                    <a:pt x="884" y="107"/>
                    <a:pt x="884" y="107"/>
                  </a:cubicBezTo>
                  <a:cubicBezTo>
                    <a:pt x="891" y="103"/>
                    <a:pt x="891" y="103"/>
                    <a:pt x="891" y="103"/>
                  </a:cubicBezTo>
                  <a:cubicBezTo>
                    <a:pt x="891" y="100"/>
                    <a:pt x="891" y="100"/>
                    <a:pt x="891" y="100"/>
                  </a:cubicBezTo>
                  <a:cubicBezTo>
                    <a:pt x="894" y="100"/>
                    <a:pt x="894" y="100"/>
                    <a:pt x="894" y="100"/>
                  </a:cubicBezTo>
                  <a:cubicBezTo>
                    <a:pt x="898" y="96"/>
                    <a:pt x="898" y="96"/>
                    <a:pt x="898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0" y="96"/>
                    <a:pt x="900" y="96"/>
                    <a:pt x="900" y="96"/>
                  </a:cubicBezTo>
                  <a:cubicBezTo>
                    <a:pt x="900" y="94"/>
                    <a:pt x="900" y="94"/>
                    <a:pt x="900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2" y="93"/>
                    <a:pt x="901" y="95"/>
                  </a:cubicBezTo>
                  <a:cubicBezTo>
                    <a:pt x="903" y="94"/>
                    <a:pt x="903" y="94"/>
                    <a:pt x="903" y="94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8" y="90"/>
                    <a:pt x="908" y="90"/>
                    <a:pt x="908" y="90"/>
                  </a:cubicBezTo>
                  <a:cubicBezTo>
                    <a:pt x="910" y="90"/>
                    <a:pt x="910" y="90"/>
                    <a:pt x="910" y="90"/>
                  </a:cubicBezTo>
                  <a:cubicBezTo>
                    <a:pt x="910" y="94"/>
                    <a:pt x="914" y="86"/>
                    <a:pt x="910" y="94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100"/>
                    <a:pt x="912" y="100"/>
                    <a:pt x="912" y="100"/>
                  </a:cubicBezTo>
                  <a:cubicBezTo>
                    <a:pt x="908" y="99"/>
                    <a:pt x="908" y="99"/>
                    <a:pt x="908" y="99"/>
                  </a:cubicBezTo>
                  <a:cubicBezTo>
                    <a:pt x="902" y="104"/>
                    <a:pt x="902" y="104"/>
                    <a:pt x="902" y="104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8" y="105"/>
                    <a:pt x="896" y="104"/>
                    <a:pt x="895" y="105"/>
                  </a:cubicBezTo>
                  <a:cubicBezTo>
                    <a:pt x="899" y="108"/>
                    <a:pt x="899" y="108"/>
                    <a:pt x="899" y="108"/>
                  </a:cubicBezTo>
                  <a:cubicBezTo>
                    <a:pt x="903" y="105"/>
                    <a:pt x="903" y="105"/>
                    <a:pt x="903" y="105"/>
                  </a:cubicBezTo>
                  <a:cubicBezTo>
                    <a:pt x="909" y="109"/>
                    <a:pt x="890" y="102"/>
                    <a:pt x="911" y="109"/>
                  </a:cubicBezTo>
                  <a:cubicBezTo>
                    <a:pt x="913" y="104"/>
                    <a:pt x="913" y="104"/>
                    <a:pt x="913" y="104"/>
                  </a:cubicBezTo>
                  <a:cubicBezTo>
                    <a:pt x="915" y="109"/>
                    <a:pt x="915" y="109"/>
                    <a:pt x="915" y="109"/>
                  </a:cubicBezTo>
                  <a:cubicBezTo>
                    <a:pt x="913" y="114"/>
                    <a:pt x="913" y="108"/>
                    <a:pt x="903" y="112"/>
                  </a:cubicBezTo>
                  <a:cubicBezTo>
                    <a:pt x="892" y="121"/>
                    <a:pt x="892" y="121"/>
                    <a:pt x="892" y="121"/>
                  </a:cubicBezTo>
                  <a:cubicBezTo>
                    <a:pt x="890" y="123"/>
                    <a:pt x="890" y="123"/>
                    <a:pt x="890" y="123"/>
                  </a:cubicBezTo>
                  <a:cubicBezTo>
                    <a:pt x="886" y="126"/>
                    <a:pt x="886" y="126"/>
                    <a:pt x="886" y="126"/>
                  </a:cubicBezTo>
                  <a:cubicBezTo>
                    <a:pt x="885" y="129"/>
                    <a:pt x="885" y="129"/>
                    <a:pt x="885" y="129"/>
                  </a:cubicBezTo>
                  <a:cubicBezTo>
                    <a:pt x="879" y="132"/>
                    <a:pt x="879" y="132"/>
                    <a:pt x="879" y="132"/>
                  </a:cubicBezTo>
                  <a:cubicBezTo>
                    <a:pt x="877" y="137"/>
                    <a:pt x="877" y="137"/>
                    <a:pt x="877" y="137"/>
                  </a:cubicBezTo>
                  <a:cubicBezTo>
                    <a:pt x="869" y="141"/>
                    <a:pt x="869" y="141"/>
                    <a:pt x="869" y="141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7" y="143"/>
                    <a:pt x="867" y="143"/>
                    <a:pt x="867" y="143"/>
                  </a:cubicBezTo>
                  <a:cubicBezTo>
                    <a:pt x="857" y="151"/>
                    <a:pt x="857" y="151"/>
                    <a:pt x="857" y="151"/>
                  </a:cubicBezTo>
                  <a:cubicBezTo>
                    <a:pt x="855" y="151"/>
                    <a:pt x="855" y="151"/>
                    <a:pt x="855" y="151"/>
                  </a:cubicBezTo>
                  <a:cubicBezTo>
                    <a:pt x="855" y="153"/>
                    <a:pt x="855" y="153"/>
                    <a:pt x="855" y="153"/>
                  </a:cubicBezTo>
                  <a:cubicBezTo>
                    <a:pt x="854" y="154"/>
                    <a:pt x="849" y="156"/>
                    <a:pt x="851" y="157"/>
                  </a:cubicBezTo>
                  <a:cubicBezTo>
                    <a:pt x="843" y="162"/>
                    <a:pt x="843" y="162"/>
                    <a:pt x="843" y="162"/>
                  </a:cubicBezTo>
                  <a:cubicBezTo>
                    <a:pt x="840" y="165"/>
                    <a:pt x="839" y="165"/>
                    <a:pt x="836" y="170"/>
                  </a:cubicBezTo>
                  <a:cubicBezTo>
                    <a:pt x="841" y="170"/>
                    <a:pt x="841" y="170"/>
                    <a:pt x="841" y="170"/>
                  </a:cubicBezTo>
                  <a:cubicBezTo>
                    <a:pt x="849" y="165"/>
                    <a:pt x="849" y="165"/>
                    <a:pt x="849" y="165"/>
                  </a:cubicBezTo>
                  <a:cubicBezTo>
                    <a:pt x="852" y="164"/>
                    <a:pt x="849" y="175"/>
                    <a:pt x="851" y="161"/>
                  </a:cubicBezTo>
                  <a:cubicBezTo>
                    <a:pt x="853" y="163"/>
                    <a:pt x="853" y="163"/>
                    <a:pt x="853" y="163"/>
                  </a:cubicBezTo>
                  <a:cubicBezTo>
                    <a:pt x="849" y="169"/>
                    <a:pt x="849" y="169"/>
                    <a:pt x="849" y="169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844" y="177"/>
                    <a:pt x="844" y="177"/>
                    <a:pt x="844" y="177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19" y="198"/>
                    <a:pt x="819" y="198"/>
                    <a:pt x="819" y="198"/>
                  </a:cubicBezTo>
                  <a:cubicBezTo>
                    <a:pt x="817" y="199"/>
                    <a:pt x="817" y="199"/>
                    <a:pt x="817" y="199"/>
                  </a:cubicBezTo>
                  <a:cubicBezTo>
                    <a:pt x="817" y="200"/>
                    <a:pt x="817" y="200"/>
                    <a:pt x="817" y="200"/>
                  </a:cubicBezTo>
                  <a:cubicBezTo>
                    <a:pt x="818" y="201"/>
                    <a:pt x="818" y="201"/>
                    <a:pt x="818" y="201"/>
                  </a:cubicBezTo>
                  <a:cubicBezTo>
                    <a:pt x="826" y="197"/>
                    <a:pt x="826" y="197"/>
                    <a:pt x="826" y="197"/>
                  </a:cubicBezTo>
                  <a:cubicBezTo>
                    <a:pt x="828" y="193"/>
                    <a:pt x="828" y="193"/>
                    <a:pt x="828" y="193"/>
                  </a:cubicBezTo>
                  <a:cubicBezTo>
                    <a:pt x="834" y="189"/>
                    <a:pt x="834" y="189"/>
                    <a:pt x="834" y="189"/>
                  </a:cubicBezTo>
                  <a:cubicBezTo>
                    <a:pt x="837" y="185"/>
                    <a:pt x="837" y="185"/>
                    <a:pt x="837" y="185"/>
                  </a:cubicBezTo>
                  <a:cubicBezTo>
                    <a:pt x="838" y="185"/>
                    <a:pt x="840" y="184"/>
                    <a:pt x="841" y="185"/>
                  </a:cubicBezTo>
                  <a:cubicBezTo>
                    <a:pt x="837" y="189"/>
                    <a:pt x="837" y="189"/>
                    <a:pt x="837" y="189"/>
                  </a:cubicBezTo>
                  <a:cubicBezTo>
                    <a:pt x="837" y="189"/>
                    <a:pt x="833" y="187"/>
                    <a:pt x="835" y="191"/>
                  </a:cubicBezTo>
                  <a:cubicBezTo>
                    <a:pt x="831" y="193"/>
                    <a:pt x="831" y="193"/>
                    <a:pt x="831" y="193"/>
                  </a:cubicBezTo>
                  <a:cubicBezTo>
                    <a:pt x="821" y="202"/>
                    <a:pt x="821" y="202"/>
                    <a:pt x="821" y="202"/>
                  </a:cubicBezTo>
                  <a:cubicBezTo>
                    <a:pt x="820" y="203"/>
                    <a:pt x="828" y="195"/>
                    <a:pt x="820" y="206"/>
                  </a:cubicBezTo>
                  <a:cubicBezTo>
                    <a:pt x="817" y="204"/>
                    <a:pt x="817" y="204"/>
                    <a:pt x="817" y="204"/>
                  </a:cubicBezTo>
                  <a:cubicBezTo>
                    <a:pt x="813" y="206"/>
                    <a:pt x="813" y="206"/>
                    <a:pt x="813" y="206"/>
                  </a:cubicBezTo>
                  <a:cubicBezTo>
                    <a:pt x="814" y="208"/>
                    <a:pt x="814" y="208"/>
                    <a:pt x="814" y="208"/>
                  </a:cubicBezTo>
                  <a:cubicBezTo>
                    <a:pt x="808" y="211"/>
                    <a:pt x="808" y="211"/>
                    <a:pt x="808" y="211"/>
                  </a:cubicBezTo>
                  <a:cubicBezTo>
                    <a:pt x="811" y="213"/>
                    <a:pt x="815" y="204"/>
                    <a:pt x="803" y="211"/>
                  </a:cubicBezTo>
                  <a:cubicBezTo>
                    <a:pt x="802" y="215"/>
                    <a:pt x="802" y="215"/>
                    <a:pt x="802" y="215"/>
                  </a:cubicBezTo>
                  <a:cubicBezTo>
                    <a:pt x="795" y="219"/>
                    <a:pt x="795" y="219"/>
                    <a:pt x="795" y="219"/>
                  </a:cubicBezTo>
                  <a:cubicBezTo>
                    <a:pt x="769" y="238"/>
                    <a:pt x="769" y="238"/>
                    <a:pt x="769" y="238"/>
                  </a:cubicBezTo>
                  <a:cubicBezTo>
                    <a:pt x="760" y="245"/>
                    <a:pt x="760" y="245"/>
                    <a:pt x="760" y="245"/>
                  </a:cubicBezTo>
                  <a:cubicBezTo>
                    <a:pt x="742" y="258"/>
                    <a:pt x="742" y="258"/>
                    <a:pt x="742" y="258"/>
                  </a:cubicBezTo>
                  <a:cubicBezTo>
                    <a:pt x="737" y="260"/>
                    <a:pt x="737" y="260"/>
                    <a:pt x="737" y="260"/>
                  </a:cubicBezTo>
                  <a:cubicBezTo>
                    <a:pt x="729" y="265"/>
                    <a:pt x="729" y="265"/>
                    <a:pt x="729" y="265"/>
                  </a:cubicBezTo>
                  <a:cubicBezTo>
                    <a:pt x="729" y="263"/>
                    <a:pt x="739" y="261"/>
                    <a:pt x="725" y="267"/>
                  </a:cubicBezTo>
                  <a:cubicBezTo>
                    <a:pt x="722" y="270"/>
                    <a:pt x="722" y="270"/>
                    <a:pt x="722" y="270"/>
                  </a:cubicBezTo>
                  <a:cubicBezTo>
                    <a:pt x="725" y="271"/>
                    <a:pt x="725" y="271"/>
                    <a:pt x="725" y="271"/>
                  </a:cubicBezTo>
                  <a:cubicBezTo>
                    <a:pt x="723" y="269"/>
                    <a:pt x="724" y="272"/>
                    <a:pt x="721" y="273"/>
                  </a:cubicBezTo>
                  <a:cubicBezTo>
                    <a:pt x="720" y="272"/>
                    <a:pt x="720" y="272"/>
                    <a:pt x="720" y="272"/>
                  </a:cubicBezTo>
                  <a:cubicBezTo>
                    <a:pt x="714" y="277"/>
                    <a:pt x="714" y="277"/>
                    <a:pt x="714" y="277"/>
                  </a:cubicBezTo>
                  <a:cubicBezTo>
                    <a:pt x="712" y="278"/>
                    <a:pt x="713" y="273"/>
                    <a:pt x="709" y="281"/>
                  </a:cubicBezTo>
                  <a:cubicBezTo>
                    <a:pt x="710" y="283"/>
                    <a:pt x="710" y="283"/>
                    <a:pt x="710" y="28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7" y="281"/>
                    <a:pt x="707" y="281"/>
                    <a:pt x="707" y="281"/>
                  </a:cubicBezTo>
                  <a:cubicBezTo>
                    <a:pt x="705" y="282"/>
                    <a:pt x="705" y="282"/>
                    <a:pt x="705" y="282"/>
                  </a:cubicBezTo>
                  <a:cubicBezTo>
                    <a:pt x="702" y="286"/>
                    <a:pt x="702" y="286"/>
                    <a:pt x="702" y="286"/>
                  </a:cubicBezTo>
                  <a:cubicBezTo>
                    <a:pt x="704" y="289"/>
                    <a:pt x="704" y="289"/>
                    <a:pt x="704" y="289"/>
                  </a:cubicBezTo>
                  <a:cubicBezTo>
                    <a:pt x="700" y="291"/>
                    <a:pt x="700" y="291"/>
                    <a:pt x="700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82" y="302"/>
                    <a:pt x="682" y="302"/>
                    <a:pt x="682" y="302"/>
                  </a:cubicBezTo>
                  <a:cubicBezTo>
                    <a:pt x="680" y="304"/>
                    <a:pt x="680" y="304"/>
                    <a:pt x="680" y="304"/>
                  </a:cubicBezTo>
                  <a:cubicBezTo>
                    <a:pt x="685" y="303"/>
                    <a:pt x="685" y="303"/>
                    <a:pt x="685" y="303"/>
                  </a:cubicBezTo>
                  <a:cubicBezTo>
                    <a:pt x="696" y="297"/>
                    <a:pt x="696" y="297"/>
                    <a:pt x="696" y="297"/>
                  </a:cubicBezTo>
                  <a:cubicBezTo>
                    <a:pt x="697" y="295"/>
                    <a:pt x="697" y="295"/>
                    <a:pt x="697" y="295"/>
                  </a:cubicBezTo>
                  <a:cubicBezTo>
                    <a:pt x="703" y="292"/>
                    <a:pt x="703" y="292"/>
                    <a:pt x="703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15" y="287"/>
                    <a:pt x="715" y="287"/>
                    <a:pt x="715" y="287"/>
                  </a:cubicBezTo>
                  <a:cubicBezTo>
                    <a:pt x="719" y="287"/>
                    <a:pt x="719" y="287"/>
                    <a:pt x="719" y="287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8" y="280"/>
                    <a:pt x="728" y="280"/>
                    <a:pt x="728" y="280"/>
                  </a:cubicBezTo>
                  <a:cubicBezTo>
                    <a:pt x="732" y="277"/>
                    <a:pt x="732" y="277"/>
                    <a:pt x="732" y="277"/>
                  </a:cubicBezTo>
                  <a:cubicBezTo>
                    <a:pt x="732" y="276"/>
                    <a:pt x="726" y="281"/>
                    <a:pt x="733" y="275"/>
                  </a:cubicBezTo>
                  <a:cubicBezTo>
                    <a:pt x="736" y="277"/>
                    <a:pt x="736" y="277"/>
                    <a:pt x="736" y="277"/>
                  </a:cubicBezTo>
                  <a:cubicBezTo>
                    <a:pt x="738" y="275"/>
                    <a:pt x="738" y="275"/>
                    <a:pt x="738" y="275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37" y="272"/>
                    <a:pt x="737" y="272"/>
                    <a:pt x="737" y="272"/>
                  </a:cubicBezTo>
                  <a:cubicBezTo>
                    <a:pt x="738" y="274"/>
                    <a:pt x="738" y="274"/>
                    <a:pt x="738" y="274"/>
                  </a:cubicBezTo>
                  <a:cubicBezTo>
                    <a:pt x="743" y="272"/>
                    <a:pt x="743" y="272"/>
                    <a:pt x="743" y="272"/>
                  </a:cubicBezTo>
                  <a:cubicBezTo>
                    <a:pt x="746" y="268"/>
                    <a:pt x="746" y="268"/>
                    <a:pt x="746" y="268"/>
                  </a:cubicBezTo>
                  <a:cubicBezTo>
                    <a:pt x="749" y="268"/>
                    <a:pt x="749" y="268"/>
                    <a:pt x="749" y="268"/>
                  </a:cubicBezTo>
                  <a:cubicBezTo>
                    <a:pt x="751" y="264"/>
                    <a:pt x="751" y="264"/>
                    <a:pt x="751" y="264"/>
                  </a:cubicBezTo>
                  <a:cubicBezTo>
                    <a:pt x="756" y="263"/>
                    <a:pt x="756" y="263"/>
                    <a:pt x="756" y="263"/>
                  </a:cubicBezTo>
                  <a:cubicBezTo>
                    <a:pt x="757" y="260"/>
                    <a:pt x="757" y="260"/>
                    <a:pt x="757" y="260"/>
                  </a:cubicBezTo>
                  <a:cubicBezTo>
                    <a:pt x="765" y="257"/>
                    <a:pt x="765" y="257"/>
                    <a:pt x="765" y="257"/>
                  </a:cubicBezTo>
                  <a:cubicBezTo>
                    <a:pt x="771" y="252"/>
                    <a:pt x="771" y="252"/>
                    <a:pt x="771" y="252"/>
                  </a:cubicBezTo>
                  <a:cubicBezTo>
                    <a:pt x="771" y="251"/>
                    <a:pt x="762" y="260"/>
                    <a:pt x="775" y="250"/>
                  </a:cubicBezTo>
                  <a:cubicBezTo>
                    <a:pt x="774" y="253"/>
                    <a:pt x="774" y="253"/>
                    <a:pt x="774" y="253"/>
                  </a:cubicBezTo>
                  <a:cubicBezTo>
                    <a:pt x="775" y="254"/>
                    <a:pt x="775" y="254"/>
                    <a:pt x="775" y="254"/>
                  </a:cubicBezTo>
                  <a:cubicBezTo>
                    <a:pt x="776" y="252"/>
                    <a:pt x="776" y="252"/>
                    <a:pt x="776" y="252"/>
                  </a:cubicBezTo>
                  <a:cubicBezTo>
                    <a:pt x="781" y="254"/>
                    <a:pt x="781" y="254"/>
                    <a:pt x="781" y="254"/>
                  </a:cubicBezTo>
                  <a:cubicBezTo>
                    <a:pt x="781" y="250"/>
                    <a:pt x="781" y="250"/>
                    <a:pt x="781" y="250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79" y="247"/>
                    <a:pt x="771" y="254"/>
                    <a:pt x="781" y="246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5" y="237"/>
                    <a:pt x="795" y="237"/>
                    <a:pt x="795" y="237"/>
                  </a:cubicBezTo>
                  <a:cubicBezTo>
                    <a:pt x="798" y="233"/>
                    <a:pt x="798" y="233"/>
                    <a:pt x="798" y="233"/>
                  </a:cubicBezTo>
                  <a:cubicBezTo>
                    <a:pt x="801" y="233"/>
                    <a:pt x="801" y="233"/>
                    <a:pt x="801" y="233"/>
                  </a:cubicBezTo>
                  <a:cubicBezTo>
                    <a:pt x="801" y="231"/>
                    <a:pt x="801" y="231"/>
                    <a:pt x="801" y="231"/>
                  </a:cubicBezTo>
                  <a:cubicBezTo>
                    <a:pt x="802" y="226"/>
                    <a:pt x="808" y="235"/>
                    <a:pt x="808" y="227"/>
                  </a:cubicBezTo>
                  <a:cubicBezTo>
                    <a:pt x="809" y="224"/>
                    <a:pt x="809" y="224"/>
                    <a:pt x="809" y="224"/>
                  </a:cubicBezTo>
                  <a:cubicBezTo>
                    <a:pt x="812" y="224"/>
                    <a:pt x="812" y="224"/>
                    <a:pt x="812" y="224"/>
                  </a:cubicBezTo>
                  <a:cubicBezTo>
                    <a:pt x="811" y="225"/>
                    <a:pt x="811" y="225"/>
                    <a:pt x="811" y="225"/>
                  </a:cubicBezTo>
                  <a:cubicBezTo>
                    <a:pt x="812" y="225"/>
                    <a:pt x="810" y="222"/>
                    <a:pt x="812" y="226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13" y="223"/>
                    <a:pt x="813" y="223"/>
                    <a:pt x="813" y="223"/>
                  </a:cubicBezTo>
                  <a:cubicBezTo>
                    <a:pt x="821" y="216"/>
                    <a:pt x="821" y="216"/>
                    <a:pt x="821" y="216"/>
                  </a:cubicBezTo>
                  <a:cubicBezTo>
                    <a:pt x="824" y="215"/>
                    <a:pt x="824" y="215"/>
                    <a:pt x="824" y="215"/>
                  </a:cubicBezTo>
                  <a:cubicBezTo>
                    <a:pt x="826" y="212"/>
                    <a:pt x="826" y="212"/>
                    <a:pt x="826" y="212"/>
                  </a:cubicBezTo>
                  <a:cubicBezTo>
                    <a:pt x="828" y="213"/>
                    <a:pt x="831" y="208"/>
                    <a:pt x="833" y="212"/>
                  </a:cubicBezTo>
                  <a:cubicBezTo>
                    <a:pt x="833" y="206"/>
                    <a:pt x="833" y="206"/>
                    <a:pt x="833" y="206"/>
                  </a:cubicBezTo>
                  <a:cubicBezTo>
                    <a:pt x="834" y="203"/>
                    <a:pt x="835" y="211"/>
                    <a:pt x="839" y="203"/>
                  </a:cubicBezTo>
                  <a:cubicBezTo>
                    <a:pt x="841" y="203"/>
                    <a:pt x="841" y="203"/>
                    <a:pt x="841" y="203"/>
                  </a:cubicBezTo>
                  <a:cubicBezTo>
                    <a:pt x="841" y="204"/>
                    <a:pt x="841" y="204"/>
                    <a:pt x="841" y="204"/>
                  </a:cubicBezTo>
                  <a:cubicBezTo>
                    <a:pt x="843" y="203"/>
                    <a:pt x="843" y="203"/>
                    <a:pt x="843" y="203"/>
                  </a:cubicBezTo>
                  <a:cubicBezTo>
                    <a:pt x="841" y="201"/>
                    <a:pt x="841" y="201"/>
                    <a:pt x="841" y="201"/>
                  </a:cubicBezTo>
                  <a:cubicBezTo>
                    <a:pt x="841" y="199"/>
                    <a:pt x="841" y="199"/>
                    <a:pt x="841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6"/>
                    <a:pt x="846" y="196"/>
                    <a:pt x="846" y="196"/>
                  </a:cubicBezTo>
                  <a:cubicBezTo>
                    <a:pt x="851" y="198"/>
                    <a:pt x="851" y="198"/>
                    <a:pt x="851" y="198"/>
                  </a:cubicBezTo>
                  <a:cubicBezTo>
                    <a:pt x="852" y="197"/>
                    <a:pt x="848" y="201"/>
                    <a:pt x="853" y="197"/>
                  </a:cubicBezTo>
                  <a:cubicBezTo>
                    <a:pt x="850" y="194"/>
                    <a:pt x="850" y="194"/>
                    <a:pt x="850" y="194"/>
                  </a:cubicBezTo>
                  <a:cubicBezTo>
                    <a:pt x="859" y="189"/>
                    <a:pt x="859" y="189"/>
                    <a:pt x="859" y="189"/>
                  </a:cubicBezTo>
                  <a:cubicBezTo>
                    <a:pt x="859" y="185"/>
                    <a:pt x="859" y="185"/>
                    <a:pt x="859" y="185"/>
                  </a:cubicBezTo>
                  <a:cubicBezTo>
                    <a:pt x="865" y="183"/>
                    <a:pt x="865" y="183"/>
                    <a:pt x="865" y="183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2" y="177"/>
                    <a:pt x="872" y="177"/>
                    <a:pt x="872" y="177"/>
                  </a:cubicBezTo>
                  <a:cubicBezTo>
                    <a:pt x="879" y="178"/>
                    <a:pt x="879" y="178"/>
                    <a:pt x="879" y="178"/>
                  </a:cubicBezTo>
                  <a:cubicBezTo>
                    <a:pt x="880" y="178"/>
                    <a:pt x="880" y="178"/>
                    <a:pt x="880" y="17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5" y="180"/>
                    <a:pt x="875" y="180"/>
                    <a:pt x="875" y="180"/>
                  </a:cubicBezTo>
                  <a:cubicBezTo>
                    <a:pt x="872" y="182"/>
                    <a:pt x="872" y="182"/>
                    <a:pt x="872" y="182"/>
                  </a:cubicBezTo>
                  <a:cubicBezTo>
                    <a:pt x="874" y="188"/>
                    <a:pt x="871" y="180"/>
                    <a:pt x="879" y="183"/>
                  </a:cubicBezTo>
                  <a:cubicBezTo>
                    <a:pt x="879" y="184"/>
                    <a:pt x="879" y="184"/>
                    <a:pt x="879" y="184"/>
                  </a:cubicBezTo>
                  <a:cubicBezTo>
                    <a:pt x="880" y="185"/>
                    <a:pt x="880" y="185"/>
                    <a:pt x="880" y="185"/>
                  </a:cubicBezTo>
                  <a:cubicBezTo>
                    <a:pt x="881" y="185"/>
                    <a:pt x="887" y="190"/>
                    <a:pt x="882" y="182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85" y="183"/>
                    <a:pt x="885" y="183"/>
                    <a:pt x="885" y="183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3" y="187"/>
                    <a:pt x="886" y="188"/>
                    <a:pt x="882" y="187"/>
                  </a:cubicBezTo>
                  <a:cubicBezTo>
                    <a:pt x="881" y="188"/>
                    <a:pt x="881" y="188"/>
                    <a:pt x="881" y="188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4"/>
                    <a:pt x="882" y="194"/>
                    <a:pt x="882" y="194"/>
                  </a:cubicBezTo>
                  <a:cubicBezTo>
                    <a:pt x="881" y="194"/>
                    <a:pt x="881" y="194"/>
                    <a:pt x="881" y="194"/>
                  </a:cubicBezTo>
                  <a:cubicBezTo>
                    <a:pt x="881" y="197"/>
                    <a:pt x="881" y="197"/>
                    <a:pt x="881" y="197"/>
                  </a:cubicBezTo>
                  <a:cubicBezTo>
                    <a:pt x="883" y="199"/>
                    <a:pt x="883" y="199"/>
                    <a:pt x="883" y="199"/>
                  </a:cubicBezTo>
                  <a:cubicBezTo>
                    <a:pt x="886" y="193"/>
                    <a:pt x="886" y="193"/>
                    <a:pt x="886" y="193"/>
                  </a:cubicBezTo>
                  <a:cubicBezTo>
                    <a:pt x="891" y="195"/>
                    <a:pt x="891" y="195"/>
                    <a:pt x="891" y="195"/>
                  </a:cubicBezTo>
                  <a:cubicBezTo>
                    <a:pt x="889" y="198"/>
                    <a:pt x="889" y="198"/>
                    <a:pt x="889" y="198"/>
                  </a:cubicBezTo>
                  <a:cubicBezTo>
                    <a:pt x="884" y="198"/>
                    <a:pt x="884" y="198"/>
                    <a:pt x="884" y="198"/>
                  </a:cubicBezTo>
                  <a:cubicBezTo>
                    <a:pt x="884" y="199"/>
                    <a:pt x="887" y="195"/>
                    <a:pt x="884" y="200"/>
                  </a:cubicBezTo>
                  <a:cubicBezTo>
                    <a:pt x="882" y="198"/>
                    <a:pt x="882" y="198"/>
                    <a:pt x="882" y="198"/>
                  </a:cubicBezTo>
                  <a:cubicBezTo>
                    <a:pt x="876" y="201"/>
                    <a:pt x="876" y="201"/>
                    <a:pt x="876" y="201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69" y="206"/>
                    <a:pt x="869" y="206"/>
                    <a:pt x="869" y="206"/>
                  </a:cubicBezTo>
                  <a:cubicBezTo>
                    <a:pt x="867" y="208"/>
                    <a:pt x="867" y="208"/>
                    <a:pt x="867" y="208"/>
                  </a:cubicBezTo>
                  <a:cubicBezTo>
                    <a:pt x="861" y="209"/>
                    <a:pt x="861" y="209"/>
                    <a:pt x="861" y="209"/>
                  </a:cubicBezTo>
                  <a:cubicBezTo>
                    <a:pt x="861" y="211"/>
                    <a:pt x="861" y="211"/>
                    <a:pt x="861" y="211"/>
                  </a:cubicBezTo>
                  <a:cubicBezTo>
                    <a:pt x="852" y="216"/>
                    <a:pt x="852" y="216"/>
                    <a:pt x="852" y="216"/>
                  </a:cubicBezTo>
                  <a:cubicBezTo>
                    <a:pt x="854" y="212"/>
                    <a:pt x="854" y="212"/>
                    <a:pt x="854" y="212"/>
                  </a:cubicBezTo>
                  <a:cubicBezTo>
                    <a:pt x="855" y="212"/>
                    <a:pt x="854" y="215"/>
                    <a:pt x="851" y="213"/>
                  </a:cubicBezTo>
                  <a:cubicBezTo>
                    <a:pt x="851" y="212"/>
                    <a:pt x="858" y="218"/>
                    <a:pt x="851" y="210"/>
                  </a:cubicBezTo>
                  <a:cubicBezTo>
                    <a:pt x="846" y="212"/>
                    <a:pt x="846" y="212"/>
                    <a:pt x="846" y="212"/>
                  </a:cubicBezTo>
                  <a:cubicBezTo>
                    <a:pt x="845" y="213"/>
                    <a:pt x="845" y="213"/>
                    <a:pt x="845" y="213"/>
                  </a:cubicBezTo>
                  <a:cubicBezTo>
                    <a:pt x="851" y="214"/>
                    <a:pt x="851" y="214"/>
                    <a:pt x="851" y="214"/>
                  </a:cubicBezTo>
                  <a:cubicBezTo>
                    <a:pt x="847" y="219"/>
                    <a:pt x="847" y="219"/>
                    <a:pt x="847" y="219"/>
                  </a:cubicBezTo>
                  <a:cubicBezTo>
                    <a:pt x="847" y="221"/>
                    <a:pt x="847" y="221"/>
                    <a:pt x="847" y="221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48" y="223"/>
                    <a:pt x="848" y="223"/>
                    <a:pt x="848" y="223"/>
                  </a:cubicBezTo>
                  <a:cubicBezTo>
                    <a:pt x="844" y="224"/>
                    <a:pt x="844" y="224"/>
                    <a:pt x="844" y="224"/>
                  </a:cubicBezTo>
                  <a:cubicBezTo>
                    <a:pt x="839" y="222"/>
                    <a:pt x="839" y="222"/>
                    <a:pt x="839" y="222"/>
                  </a:cubicBezTo>
                  <a:cubicBezTo>
                    <a:pt x="841" y="220"/>
                    <a:pt x="841" y="220"/>
                    <a:pt x="841" y="220"/>
                  </a:cubicBezTo>
                  <a:cubicBezTo>
                    <a:pt x="843" y="218"/>
                    <a:pt x="843" y="218"/>
                    <a:pt x="843" y="218"/>
                  </a:cubicBezTo>
                  <a:cubicBezTo>
                    <a:pt x="841" y="218"/>
                    <a:pt x="841" y="218"/>
                    <a:pt x="841" y="218"/>
                  </a:cubicBezTo>
                  <a:cubicBezTo>
                    <a:pt x="831" y="225"/>
                    <a:pt x="831" y="225"/>
                    <a:pt x="831" y="225"/>
                  </a:cubicBezTo>
                  <a:cubicBezTo>
                    <a:pt x="829" y="225"/>
                    <a:pt x="842" y="223"/>
                    <a:pt x="827" y="227"/>
                  </a:cubicBezTo>
                  <a:cubicBezTo>
                    <a:pt x="821" y="234"/>
                    <a:pt x="821" y="234"/>
                    <a:pt x="821" y="234"/>
                  </a:cubicBezTo>
                  <a:cubicBezTo>
                    <a:pt x="808" y="242"/>
                    <a:pt x="808" y="242"/>
                    <a:pt x="808" y="242"/>
                  </a:cubicBezTo>
                  <a:cubicBezTo>
                    <a:pt x="807" y="243"/>
                    <a:pt x="807" y="243"/>
                    <a:pt x="807" y="243"/>
                  </a:cubicBezTo>
                  <a:cubicBezTo>
                    <a:pt x="808" y="242"/>
                    <a:pt x="808" y="244"/>
                    <a:pt x="809" y="243"/>
                  </a:cubicBezTo>
                  <a:cubicBezTo>
                    <a:pt x="793" y="254"/>
                    <a:pt x="793" y="254"/>
                    <a:pt x="793" y="254"/>
                  </a:cubicBezTo>
                  <a:cubicBezTo>
                    <a:pt x="791" y="255"/>
                    <a:pt x="791" y="255"/>
                    <a:pt x="791" y="255"/>
                  </a:cubicBezTo>
                  <a:cubicBezTo>
                    <a:pt x="792" y="259"/>
                    <a:pt x="792" y="259"/>
                    <a:pt x="792" y="259"/>
                  </a:cubicBezTo>
                  <a:cubicBezTo>
                    <a:pt x="793" y="259"/>
                    <a:pt x="787" y="261"/>
                    <a:pt x="793" y="258"/>
                  </a:cubicBezTo>
                  <a:cubicBezTo>
                    <a:pt x="793" y="256"/>
                    <a:pt x="793" y="256"/>
                    <a:pt x="793" y="256"/>
                  </a:cubicBezTo>
                  <a:cubicBezTo>
                    <a:pt x="793" y="255"/>
                    <a:pt x="786" y="262"/>
                    <a:pt x="797" y="256"/>
                  </a:cubicBezTo>
                  <a:cubicBezTo>
                    <a:pt x="797" y="254"/>
                    <a:pt x="797" y="254"/>
                    <a:pt x="797" y="254"/>
                  </a:cubicBezTo>
                  <a:cubicBezTo>
                    <a:pt x="806" y="250"/>
                    <a:pt x="806" y="250"/>
                    <a:pt x="806" y="250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24" y="234"/>
                    <a:pt x="824" y="234"/>
                    <a:pt x="824" y="234"/>
                  </a:cubicBezTo>
                  <a:cubicBezTo>
                    <a:pt x="823" y="234"/>
                    <a:pt x="823" y="234"/>
                    <a:pt x="823" y="234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31" y="227"/>
                    <a:pt x="831" y="227"/>
                    <a:pt x="831" y="227"/>
                  </a:cubicBezTo>
                  <a:cubicBezTo>
                    <a:pt x="837" y="224"/>
                    <a:pt x="837" y="224"/>
                    <a:pt x="837" y="224"/>
                  </a:cubicBezTo>
                  <a:cubicBezTo>
                    <a:pt x="838" y="227"/>
                    <a:pt x="846" y="216"/>
                    <a:pt x="837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37" y="231"/>
                    <a:pt x="837" y="231"/>
                    <a:pt x="837" y="231"/>
                  </a:cubicBezTo>
                  <a:cubicBezTo>
                    <a:pt x="834" y="232"/>
                    <a:pt x="834" y="232"/>
                    <a:pt x="834" y="232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27" y="233"/>
                    <a:pt x="827" y="233"/>
                    <a:pt x="827" y="233"/>
                  </a:cubicBezTo>
                  <a:cubicBezTo>
                    <a:pt x="830" y="235"/>
                    <a:pt x="830" y="235"/>
                    <a:pt x="830" y="235"/>
                  </a:cubicBezTo>
                  <a:cubicBezTo>
                    <a:pt x="833" y="235"/>
                    <a:pt x="833" y="235"/>
                    <a:pt x="833" y="235"/>
                  </a:cubicBezTo>
                  <a:cubicBezTo>
                    <a:pt x="823" y="238"/>
                    <a:pt x="823" y="238"/>
                    <a:pt x="823" y="238"/>
                  </a:cubicBezTo>
                  <a:cubicBezTo>
                    <a:pt x="823" y="240"/>
                    <a:pt x="823" y="240"/>
                    <a:pt x="823" y="240"/>
                  </a:cubicBezTo>
                  <a:cubicBezTo>
                    <a:pt x="822" y="241"/>
                    <a:pt x="830" y="241"/>
                    <a:pt x="821" y="240"/>
                  </a:cubicBezTo>
                  <a:cubicBezTo>
                    <a:pt x="814" y="242"/>
                    <a:pt x="814" y="242"/>
                    <a:pt x="814" y="242"/>
                  </a:cubicBezTo>
                  <a:cubicBezTo>
                    <a:pt x="818" y="243"/>
                    <a:pt x="818" y="243"/>
                    <a:pt x="818" y="243"/>
                  </a:cubicBezTo>
                  <a:cubicBezTo>
                    <a:pt x="818" y="244"/>
                    <a:pt x="818" y="245"/>
                    <a:pt x="816" y="244"/>
                  </a:cubicBezTo>
                  <a:cubicBezTo>
                    <a:pt x="817" y="244"/>
                    <a:pt x="820" y="241"/>
                    <a:pt x="817" y="247"/>
                  </a:cubicBezTo>
                  <a:cubicBezTo>
                    <a:pt x="818" y="246"/>
                    <a:pt x="822" y="242"/>
                    <a:pt x="813" y="246"/>
                  </a:cubicBezTo>
                  <a:cubicBezTo>
                    <a:pt x="812" y="246"/>
                    <a:pt x="812" y="246"/>
                    <a:pt x="812" y="246"/>
                  </a:cubicBezTo>
                  <a:cubicBezTo>
                    <a:pt x="815" y="248"/>
                    <a:pt x="815" y="248"/>
                    <a:pt x="815" y="248"/>
                  </a:cubicBezTo>
                  <a:cubicBezTo>
                    <a:pt x="810" y="248"/>
                    <a:pt x="810" y="248"/>
                    <a:pt x="810" y="248"/>
                  </a:cubicBezTo>
                  <a:cubicBezTo>
                    <a:pt x="803" y="254"/>
                    <a:pt x="803" y="254"/>
                    <a:pt x="803" y="254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2" y="255"/>
                    <a:pt x="802" y="255"/>
                    <a:pt x="802" y="255"/>
                  </a:cubicBezTo>
                  <a:cubicBezTo>
                    <a:pt x="800" y="256"/>
                    <a:pt x="795" y="255"/>
                    <a:pt x="798" y="259"/>
                  </a:cubicBezTo>
                  <a:cubicBezTo>
                    <a:pt x="795" y="261"/>
                    <a:pt x="795" y="261"/>
                    <a:pt x="795" y="261"/>
                  </a:cubicBezTo>
                  <a:cubicBezTo>
                    <a:pt x="795" y="263"/>
                    <a:pt x="795" y="263"/>
                    <a:pt x="795" y="263"/>
                  </a:cubicBezTo>
                  <a:cubicBezTo>
                    <a:pt x="792" y="263"/>
                    <a:pt x="792" y="263"/>
                    <a:pt x="792" y="263"/>
                  </a:cubicBezTo>
                  <a:cubicBezTo>
                    <a:pt x="792" y="264"/>
                    <a:pt x="792" y="264"/>
                    <a:pt x="792" y="264"/>
                  </a:cubicBezTo>
                  <a:cubicBezTo>
                    <a:pt x="785" y="269"/>
                    <a:pt x="785" y="269"/>
                    <a:pt x="785" y="269"/>
                  </a:cubicBezTo>
                  <a:cubicBezTo>
                    <a:pt x="784" y="272"/>
                    <a:pt x="784" y="272"/>
                    <a:pt x="784" y="272"/>
                  </a:cubicBezTo>
                  <a:cubicBezTo>
                    <a:pt x="776" y="276"/>
                    <a:pt x="776" y="276"/>
                    <a:pt x="776" y="276"/>
                  </a:cubicBezTo>
                  <a:cubicBezTo>
                    <a:pt x="775" y="277"/>
                    <a:pt x="775" y="277"/>
                    <a:pt x="775" y="277"/>
                  </a:cubicBezTo>
                  <a:cubicBezTo>
                    <a:pt x="777" y="278"/>
                    <a:pt x="777" y="278"/>
                    <a:pt x="777" y="278"/>
                  </a:cubicBezTo>
                  <a:cubicBezTo>
                    <a:pt x="775" y="278"/>
                    <a:pt x="775" y="278"/>
                    <a:pt x="775" y="278"/>
                  </a:cubicBezTo>
                  <a:cubicBezTo>
                    <a:pt x="758" y="290"/>
                    <a:pt x="758" y="290"/>
                    <a:pt x="758" y="290"/>
                  </a:cubicBezTo>
                  <a:cubicBezTo>
                    <a:pt x="754" y="294"/>
                    <a:pt x="754" y="294"/>
                    <a:pt x="754" y="294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5" y="300"/>
                    <a:pt x="745" y="300"/>
                    <a:pt x="745" y="300"/>
                  </a:cubicBezTo>
                  <a:cubicBezTo>
                    <a:pt x="746" y="301"/>
                    <a:pt x="746" y="301"/>
                    <a:pt x="746" y="301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8" y="301"/>
                    <a:pt x="748" y="301"/>
                    <a:pt x="748" y="301"/>
                  </a:cubicBezTo>
                  <a:cubicBezTo>
                    <a:pt x="763" y="293"/>
                    <a:pt x="763" y="293"/>
                    <a:pt x="763" y="293"/>
                  </a:cubicBezTo>
                  <a:cubicBezTo>
                    <a:pt x="766" y="293"/>
                    <a:pt x="766" y="293"/>
                    <a:pt x="766" y="293"/>
                  </a:cubicBezTo>
                  <a:cubicBezTo>
                    <a:pt x="784" y="281"/>
                    <a:pt x="784" y="281"/>
                    <a:pt x="784" y="281"/>
                  </a:cubicBezTo>
                  <a:cubicBezTo>
                    <a:pt x="784" y="278"/>
                    <a:pt x="787" y="284"/>
                    <a:pt x="787" y="280"/>
                  </a:cubicBezTo>
                  <a:cubicBezTo>
                    <a:pt x="802" y="271"/>
                    <a:pt x="802" y="271"/>
                    <a:pt x="802" y="271"/>
                  </a:cubicBezTo>
                  <a:cubicBezTo>
                    <a:pt x="793" y="280"/>
                    <a:pt x="793" y="280"/>
                    <a:pt x="793" y="280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9" y="282"/>
                    <a:pt x="799" y="282"/>
                    <a:pt x="799" y="282"/>
                  </a:cubicBezTo>
                  <a:cubicBezTo>
                    <a:pt x="800" y="281"/>
                    <a:pt x="801" y="287"/>
                    <a:pt x="802" y="279"/>
                  </a:cubicBezTo>
                  <a:cubicBezTo>
                    <a:pt x="805" y="281"/>
                    <a:pt x="805" y="281"/>
                    <a:pt x="805" y="281"/>
                  </a:cubicBezTo>
                  <a:cubicBezTo>
                    <a:pt x="797" y="286"/>
                    <a:pt x="797" y="286"/>
                    <a:pt x="797" y="286"/>
                  </a:cubicBezTo>
                  <a:cubicBezTo>
                    <a:pt x="797" y="287"/>
                    <a:pt x="797" y="287"/>
                    <a:pt x="797" y="287"/>
                  </a:cubicBezTo>
                  <a:cubicBezTo>
                    <a:pt x="793" y="290"/>
                    <a:pt x="793" y="290"/>
                    <a:pt x="793" y="290"/>
                  </a:cubicBezTo>
                  <a:cubicBezTo>
                    <a:pt x="793" y="291"/>
                    <a:pt x="793" y="291"/>
                    <a:pt x="793" y="291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0" y="290"/>
                    <a:pt x="790" y="290"/>
                    <a:pt x="790" y="290"/>
                  </a:cubicBezTo>
                  <a:cubicBezTo>
                    <a:pt x="789" y="292"/>
                    <a:pt x="789" y="292"/>
                    <a:pt x="789" y="292"/>
                  </a:cubicBezTo>
                  <a:cubicBezTo>
                    <a:pt x="790" y="292"/>
                    <a:pt x="790" y="292"/>
                    <a:pt x="790" y="292"/>
                  </a:cubicBezTo>
                  <a:cubicBezTo>
                    <a:pt x="790" y="294"/>
                    <a:pt x="790" y="294"/>
                    <a:pt x="790" y="294"/>
                  </a:cubicBezTo>
                  <a:cubicBezTo>
                    <a:pt x="785" y="296"/>
                    <a:pt x="798" y="298"/>
                    <a:pt x="785" y="295"/>
                  </a:cubicBezTo>
                  <a:cubicBezTo>
                    <a:pt x="783" y="299"/>
                    <a:pt x="783" y="299"/>
                    <a:pt x="783" y="299"/>
                  </a:cubicBezTo>
                  <a:cubicBezTo>
                    <a:pt x="784" y="301"/>
                    <a:pt x="784" y="301"/>
                    <a:pt x="784" y="301"/>
                  </a:cubicBezTo>
                  <a:cubicBezTo>
                    <a:pt x="785" y="301"/>
                    <a:pt x="788" y="302"/>
                    <a:pt x="787" y="298"/>
                  </a:cubicBezTo>
                  <a:cubicBezTo>
                    <a:pt x="788" y="299"/>
                    <a:pt x="790" y="298"/>
                    <a:pt x="791" y="298"/>
                  </a:cubicBezTo>
                  <a:cubicBezTo>
                    <a:pt x="790" y="297"/>
                    <a:pt x="790" y="297"/>
                    <a:pt x="790" y="297"/>
                  </a:cubicBezTo>
                  <a:cubicBezTo>
                    <a:pt x="789" y="298"/>
                    <a:pt x="789" y="298"/>
                    <a:pt x="789" y="298"/>
                  </a:cubicBezTo>
                  <a:cubicBezTo>
                    <a:pt x="790" y="295"/>
                    <a:pt x="780" y="302"/>
                    <a:pt x="793" y="296"/>
                  </a:cubicBezTo>
                  <a:cubicBezTo>
                    <a:pt x="791" y="301"/>
                    <a:pt x="791" y="301"/>
                    <a:pt x="791" y="301"/>
                  </a:cubicBezTo>
                  <a:cubicBezTo>
                    <a:pt x="798" y="302"/>
                    <a:pt x="798" y="302"/>
                    <a:pt x="798" y="302"/>
                  </a:cubicBezTo>
                  <a:cubicBezTo>
                    <a:pt x="794" y="301"/>
                    <a:pt x="800" y="308"/>
                    <a:pt x="798" y="299"/>
                  </a:cubicBezTo>
                  <a:cubicBezTo>
                    <a:pt x="795" y="299"/>
                    <a:pt x="795" y="299"/>
                    <a:pt x="795" y="299"/>
                  </a:cubicBezTo>
                  <a:cubicBezTo>
                    <a:pt x="796" y="297"/>
                    <a:pt x="800" y="296"/>
                    <a:pt x="801" y="300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10" y="294"/>
                    <a:pt x="810" y="294"/>
                    <a:pt x="810" y="294"/>
                  </a:cubicBezTo>
                  <a:cubicBezTo>
                    <a:pt x="810" y="296"/>
                    <a:pt x="810" y="296"/>
                    <a:pt x="810" y="296"/>
                  </a:cubicBezTo>
                  <a:cubicBezTo>
                    <a:pt x="819" y="297"/>
                    <a:pt x="819" y="297"/>
                    <a:pt x="819" y="297"/>
                  </a:cubicBezTo>
                  <a:cubicBezTo>
                    <a:pt x="820" y="295"/>
                    <a:pt x="820" y="295"/>
                    <a:pt x="820" y="295"/>
                  </a:cubicBezTo>
                  <a:cubicBezTo>
                    <a:pt x="824" y="295"/>
                    <a:pt x="824" y="295"/>
                    <a:pt x="824" y="295"/>
                  </a:cubicBezTo>
                  <a:cubicBezTo>
                    <a:pt x="824" y="292"/>
                    <a:pt x="824" y="292"/>
                    <a:pt x="824" y="292"/>
                  </a:cubicBezTo>
                  <a:cubicBezTo>
                    <a:pt x="827" y="289"/>
                    <a:pt x="825" y="295"/>
                    <a:pt x="827" y="295"/>
                  </a:cubicBezTo>
                  <a:cubicBezTo>
                    <a:pt x="829" y="294"/>
                    <a:pt x="829" y="294"/>
                    <a:pt x="829" y="294"/>
                  </a:cubicBezTo>
                  <a:cubicBezTo>
                    <a:pt x="831" y="295"/>
                    <a:pt x="831" y="295"/>
                    <a:pt x="831" y="295"/>
                  </a:cubicBezTo>
                  <a:cubicBezTo>
                    <a:pt x="833" y="292"/>
                    <a:pt x="833" y="292"/>
                    <a:pt x="833" y="292"/>
                  </a:cubicBezTo>
                  <a:cubicBezTo>
                    <a:pt x="844" y="291"/>
                    <a:pt x="844" y="291"/>
                    <a:pt x="844" y="291"/>
                  </a:cubicBezTo>
                  <a:cubicBezTo>
                    <a:pt x="844" y="290"/>
                    <a:pt x="844" y="290"/>
                    <a:pt x="844" y="290"/>
                  </a:cubicBezTo>
                  <a:cubicBezTo>
                    <a:pt x="847" y="291"/>
                    <a:pt x="847" y="291"/>
                    <a:pt x="847" y="291"/>
                  </a:cubicBezTo>
                  <a:cubicBezTo>
                    <a:pt x="851" y="289"/>
                    <a:pt x="851" y="289"/>
                    <a:pt x="851" y="289"/>
                  </a:cubicBezTo>
                  <a:cubicBezTo>
                    <a:pt x="860" y="288"/>
                    <a:pt x="860" y="288"/>
                    <a:pt x="860" y="288"/>
                  </a:cubicBezTo>
                  <a:cubicBezTo>
                    <a:pt x="862" y="286"/>
                    <a:pt x="862" y="286"/>
                    <a:pt x="862" y="286"/>
                  </a:cubicBezTo>
                  <a:cubicBezTo>
                    <a:pt x="861" y="286"/>
                    <a:pt x="859" y="289"/>
                    <a:pt x="865" y="287"/>
                  </a:cubicBezTo>
                  <a:cubicBezTo>
                    <a:pt x="866" y="286"/>
                    <a:pt x="866" y="286"/>
                    <a:pt x="866" y="286"/>
                  </a:cubicBezTo>
                  <a:cubicBezTo>
                    <a:pt x="867" y="287"/>
                    <a:pt x="867" y="287"/>
                    <a:pt x="867" y="287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91"/>
                    <a:pt x="863" y="291"/>
                    <a:pt x="863" y="291"/>
                  </a:cubicBezTo>
                  <a:cubicBezTo>
                    <a:pt x="868" y="291"/>
                    <a:pt x="868" y="291"/>
                    <a:pt x="868" y="291"/>
                  </a:cubicBezTo>
                  <a:cubicBezTo>
                    <a:pt x="871" y="287"/>
                    <a:pt x="871" y="287"/>
                    <a:pt x="871" y="287"/>
                  </a:cubicBezTo>
                  <a:cubicBezTo>
                    <a:pt x="869" y="286"/>
                    <a:pt x="869" y="286"/>
                    <a:pt x="869" y="286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2" y="281"/>
                    <a:pt x="882" y="281"/>
                    <a:pt x="882" y="281"/>
                  </a:cubicBezTo>
                  <a:cubicBezTo>
                    <a:pt x="884" y="282"/>
                    <a:pt x="884" y="282"/>
                    <a:pt x="884" y="282"/>
                  </a:cubicBezTo>
                  <a:cubicBezTo>
                    <a:pt x="886" y="284"/>
                    <a:pt x="888" y="281"/>
                    <a:pt x="890" y="282"/>
                  </a:cubicBezTo>
                  <a:cubicBezTo>
                    <a:pt x="890" y="283"/>
                    <a:pt x="892" y="281"/>
                    <a:pt x="890" y="283"/>
                  </a:cubicBezTo>
                  <a:cubicBezTo>
                    <a:pt x="890" y="283"/>
                    <a:pt x="891" y="283"/>
                    <a:pt x="891" y="283"/>
                  </a:cubicBezTo>
                  <a:cubicBezTo>
                    <a:pt x="892" y="280"/>
                    <a:pt x="892" y="280"/>
                    <a:pt x="892" y="280"/>
                  </a:cubicBezTo>
                  <a:cubicBezTo>
                    <a:pt x="899" y="279"/>
                    <a:pt x="899" y="279"/>
                    <a:pt x="899" y="279"/>
                  </a:cubicBezTo>
                  <a:cubicBezTo>
                    <a:pt x="899" y="275"/>
                    <a:pt x="899" y="275"/>
                    <a:pt x="899" y="275"/>
                  </a:cubicBezTo>
                  <a:cubicBezTo>
                    <a:pt x="904" y="278"/>
                    <a:pt x="904" y="278"/>
                    <a:pt x="904" y="278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8" y="275"/>
                    <a:pt x="908" y="275"/>
                    <a:pt x="908" y="275"/>
                  </a:cubicBezTo>
                  <a:cubicBezTo>
                    <a:pt x="911" y="271"/>
                    <a:pt x="911" y="271"/>
                    <a:pt x="911" y="271"/>
                  </a:cubicBezTo>
                  <a:cubicBezTo>
                    <a:pt x="913" y="271"/>
                    <a:pt x="913" y="271"/>
                    <a:pt x="913" y="271"/>
                  </a:cubicBezTo>
                  <a:cubicBezTo>
                    <a:pt x="916" y="271"/>
                    <a:pt x="916" y="271"/>
                    <a:pt x="916" y="271"/>
                  </a:cubicBezTo>
                  <a:cubicBezTo>
                    <a:pt x="920" y="268"/>
                    <a:pt x="920" y="268"/>
                    <a:pt x="920" y="268"/>
                  </a:cubicBezTo>
                  <a:cubicBezTo>
                    <a:pt x="921" y="271"/>
                    <a:pt x="921" y="271"/>
                    <a:pt x="921" y="271"/>
                  </a:cubicBezTo>
                  <a:cubicBezTo>
                    <a:pt x="925" y="271"/>
                    <a:pt x="925" y="271"/>
                    <a:pt x="925" y="271"/>
                  </a:cubicBezTo>
                  <a:cubicBezTo>
                    <a:pt x="926" y="272"/>
                    <a:pt x="919" y="273"/>
                    <a:pt x="926" y="268"/>
                  </a:cubicBezTo>
                  <a:cubicBezTo>
                    <a:pt x="923" y="267"/>
                    <a:pt x="923" y="267"/>
                    <a:pt x="923" y="267"/>
                  </a:cubicBezTo>
                  <a:cubicBezTo>
                    <a:pt x="923" y="267"/>
                    <a:pt x="920" y="268"/>
                    <a:pt x="924" y="266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920" y="262"/>
                    <a:pt x="920" y="262"/>
                    <a:pt x="920" y="262"/>
                  </a:cubicBezTo>
                  <a:cubicBezTo>
                    <a:pt x="922" y="260"/>
                    <a:pt x="922" y="260"/>
                    <a:pt x="922" y="260"/>
                  </a:cubicBezTo>
                  <a:cubicBezTo>
                    <a:pt x="928" y="261"/>
                    <a:pt x="928" y="261"/>
                    <a:pt x="928" y="261"/>
                  </a:cubicBezTo>
                  <a:cubicBezTo>
                    <a:pt x="934" y="257"/>
                    <a:pt x="934" y="257"/>
                    <a:pt x="934" y="257"/>
                  </a:cubicBezTo>
                  <a:cubicBezTo>
                    <a:pt x="935" y="258"/>
                    <a:pt x="937" y="256"/>
                    <a:pt x="939" y="255"/>
                  </a:cubicBezTo>
                  <a:cubicBezTo>
                    <a:pt x="940" y="256"/>
                    <a:pt x="940" y="256"/>
                    <a:pt x="940" y="256"/>
                  </a:cubicBezTo>
                  <a:cubicBezTo>
                    <a:pt x="944" y="252"/>
                    <a:pt x="944" y="252"/>
                    <a:pt x="944" y="252"/>
                  </a:cubicBezTo>
                  <a:cubicBezTo>
                    <a:pt x="945" y="250"/>
                    <a:pt x="945" y="250"/>
                    <a:pt x="945" y="250"/>
                  </a:cubicBezTo>
                  <a:cubicBezTo>
                    <a:pt x="947" y="248"/>
                    <a:pt x="947" y="248"/>
                    <a:pt x="947" y="248"/>
                  </a:cubicBezTo>
                  <a:cubicBezTo>
                    <a:pt x="955" y="246"/>
                    <a:pt x="955" y="246"/>
                    <a:pt x="955" y="246"/>
                  </a:cubicBezTo>
                  <a:cubicBezTo>
                    <a:pt x="954" y="245"/>
                    <a:pt x="957" y="242"/>
                    <a:pt x="952" y="243"/>
                  </a:cubicBezTo>
                  <a:cubicBezTo>
                    <a:pt x="957" y="241"/>
                    <a:pt x="957" y="241"/>
                    <a:pt x="957" y="241"/>
                  </a:cubicBezTo>
                  <a:cubicBezTo>
                    <a:pt x="956" y="240"/>
                    <a:pt x="956" y="240"/>
                    <a:pt x="956" y="240"/>
                  </a:cubicBezTo>
                  <a:cubicBezTo>
                    <a:pt x="959" y="239"/>
                    <a:pt x="959" y="239"/>
                    <a:pt x="959" y="239"/>
                  </a:cubicBezTo>
                  <a:cubicBezTo>
                    <a:pt x="968" y="230"/>
                    <a:pt x="968" y="230"/>
                    <a:pt x="968" y="230"/>
                  </a:cubicBezTo>
                  <a:cubicBezTo>
                    <a:pt x="968" y="229"/>
                    <a:pt x="965" y="231"/>
                    <a:pt x="968" y="227"/>
                  </a:cubicBezTo>
                  <a:cubicBezTo>
                    <a:pt x="973" y="229"/>
                    <a:pt x="973" y="229"/>
                    <a:pt x="973" y="229"/>
                  </a:cubicBezTo>
                  <a:cubicBezTo>
                    <a:pt x="977" y="223"/>
                    <a:pt x="977" y="223"/>
                    <a:pt x="977" y="223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3" y="222"/>
                    <a:pt x="977" y="222"/>
                    <a:pt x="972" y="220"/>
                  </a:cubicBezTo>
                  <a:cubicBezTo>
                    <a:pt x="981" y="212"/>
                    <a:pt x="981" y="212"/>
                    <a:pt x="981" y="212"/>
                  </a:cubicBezTo>
                  <a:cubicBezTo>
                    <a:pt x="981" y="215"/>
                    <a:pt x="981" y="215"/>
                    <a:pt x="981" y="215"/>
                  </a:cubicBezTo>
                  <a:cubicBezTo>
                    <a:pt x="988" y="214"/>
                    <a:pt x="988" y="214"/>
                    <a:pt x="988" y="214"/>
                  </a:cubicBezTo>
                  <a:cubicBezTo>
                    <a:pt x="989" y="215"/>
                    <a:pt x="982" y="217"/>
                    <a:pt x="991" y="215"/>
                  </a:cubicBezTo>
                  <a:cubicBezTo>
                    <a:pt x="989" y="210"/>
                    <a:pt x="989" y="210"/>
                    <a:pt x="989" y="210"/>
                  </a:cubicBezTo>
                  <a:cubicBezTo>
                    <a:pt x="987" y="211"/>
                    <a:pt x="987" y="211"/>
                    <a:pt x="987" y="211"/>
                  </a:cubicBezTo>
                  <a:cubicBezTo>
                    <a:pt x="986" y="211"/>
                    <a:pt x="986" y="211"/>
                    <a:pt x="986" y="211"/>
                  </a:cubicBezTo>
                  <a:cubicBezTo>
                    <a:pt x="989" y="207"/>
                    <a:pt x="989" y="207"/>
                    <a:pt x="989" y="207"/>
                  </a:cubicBezTo>
                  <a:cubicBezTo>
                    <a:pt x="992" y="208"/>
                    <a:pt x="992" y="208"/>
                    <a:pt x="992" y="208"/>
                  </a:cubicBezTo>
                  <a:cubicBezTo>
                    <a:pt x="997" y="210"/>
                    <a:pt x="997" y="210"/>
                    <a:pt x="997" y="210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4" y="206"/>
                    <a:pt x="994" y="206"/>
                    <a:pt x="994" y="206"/>
                  </a:cubicBezTo>
                  <a:cubicBezTo>
                    <a:pt x="1002" y="200"/>
                    <a:pt x="1002" y="200"/>
                    <a:pt x="1002" y="200"/>
                  </a:cubicBezTo>
                  <a:cubicBezTo>
                    <a:pt x="1001" y="198"/>
                    <a:pt x="1001" y="198"/>
                    <a:pt x="1001" y="198"/>
                  </a:cubicBezTo>
                  <a:cubicBezTo>
                    <a:pt x="998" y="198"/>
                    <a:pt x="998" y="198"/>
                    <a:pt x="998" y="198"/>
                  </a:cubicBezTo>
                  <a:cubicBezTo>
                    <a:pt x="997" y="198"/>
                    <a:pt x="997" y="198"/>
                    <a:pt x="997" y="19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04" y="196"/>
                    <a:pt x="997" y="195"/>
                    <a:pt x="1004" y="197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8" y="190"/>
                    <a:pt x="1008" y="190"/>
                    <a:pt x="1008" y="190"/>
                  </a:cubicBezTo>
                  <a:cubicBezTo>
                    <a:pt x="1011" y="187"/>
                    <a:pt x="1011" y="187"/>
                    <a:pt x="1011" y="187"/>
                  </a:cubicBezTo>
                  <a:cubicBezTo>
                    <a:pt x="1009" y="184"/>
                    <a:pt x="1009" y="184"/>
                    <a:pt x="1009" y="184"/>
                  </a:cubicBezTo>
                  <a:cubicBezTo>
                    <a:pt x="1009" y="182"/>
                    <a:pt x="1009" y="182"/>
                    <a:pt x="1009" y="182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3" y="178"/>
                    <a:pt x="1014" y="188"/>
                    <a:pt x="1022" y="181"/>
                  </a:cubicBezTo>
                  <a:cubicBezTo>
                    <a:pt x="1023" y="180"/>
                    <a:pt x="1023" y="180"/>
                    <a:pt x="1023" y="180"/>
                  </a:cubicBezTo>
                  <a:cubicBezTo>
                    <a:pt x="1020" y="177"/>
                    <a:pt x="1020" y="177"/>
                    <a:pt x="1020" y="177"/>
                  </a:cubicBezTo>
                  <a:cubicBezTo>
                    <a:pt x="1018" y="180"/>
                    <a:pt x="1018" y="180"/>
                    <a:pt x="1018" y="180"/>
                  </a:cubicBezTo>
                  <a:cubicBezTo>
                    <a:pt x="1018" y="177"/>
                    <a:pt x="1018" y="177"/>
                    <a:pt x="1018" y="177"/>
                  </a:cubicBezTo>
                  <a:cubicBezTo>
                    <a:pt x="1024" y="174"/>
                    <a:pt x="1024" y="174"/>
                    <a:pt x="1024" y="174"/>
                  </a:cubicBezTo>
                  <a:cubicBezTo>
                    <a:pt x="1025" y="175"/>
                    <a:pt x="1025" y="175"/>
                    <a:pt x="1025" y="175"/>
                  </a:cubicBezTo>
                  <a:cubicBezTo>
                    <a:pt x="1025" y="172"/>
                    <a:pt x="1025" y="172"/>
                    <a:pt x="1025" y="172"/>
                  </a:cubicBezTo>
                  <a:cubicBezTo>
                    <a:pt x="1031" y="173"/>
                    <a:pt x="1031" y="173"/>
                    <a:pt x="1031" y="173"/>
                  </a:cubicBezTo>
                  <a:cubicBezTo>
                    <a:pt x="1035" y="166"/>
                    <a:pt x="1032" y="178"/>
                    <a:pt x="1037" y="164"/>
                  </a:cubicBezTo>
                  <a:cubicBezTo>
                    <a:pt x="1037" y="163"/>
                    <a:pt x="1037" y="163"/>
                    <a:pt x="1037" y="163"/>
                  </a:cubicBezTo>
                  <a:cubicBezTo>
                    <a:pt x="1041" y="164"/>
                    <a:pt x="1041" y="164"/>
                    <a:pt x="1041" y="164"/>
                  </a:cubicBezTo>
                  <a:cubicBezTo>
                    <a:pt x="1041" y="165"/>
                    <a:pt x="1041" y="165"/>
                    <a:pt x="1041" y="165"/>
                  </a:cubicBezTo>
                  <a:cubicBezTo>
                    <a:pt x="1042" y="166"/>
                    <a:pt x="1042" y="166"/>
                    <a:pt x="1042" y="166"/>
                  </a:cubicBezTo>
                  <a:cubicBezTo>
                    <a:pt x="1043" y="166"/>
                    <a:pt x="1043" y="166"/>
                    <a:pt x="1043" y="166"/>
                  </a:cubicBezTo>
                  <a:cubicBezTo>
                    <a:pt x="1043" y="159"/>
                    <a:pt x="1043" y="159"/>
                    <a:pt x="1043" y="159"/>
                  </a:cubicBezTo>
                  <a:cubicBezTo>
                    <a:pt x="1039" y="159"/>
                    <a:pt x="1039" y="159"/>
                    <a:pt x="1039" y="159"/>
                  </a:cubicBezTo>
                  <a:cubicBezTo>
                    <a:pt x="1038" y="156"/>
                    <a:pt x="1038" y="156"/>
                    <a:pt x="1038" y="156"/>
                  </a:cubicBezTo>
                  <a:cubicBezTo>
                    <a:pt x="1042" y="154"/>
                    <a:pt x="1042" y="154"/>
                    <a:pt x="1042" y="154"/>
                  </a:cubicBezTo>
                  <a:cubicBezTo>
                    <a:pt x="1044" y="154"/>
                    <a:pt x="1041" y="157"/>
                    <a:pt x="1045" y="156"/>
                  </a:cubicBezTo>
                  <a:cubicBezTo>
                    <a:pt x="1047" y="155"/>
                    <a:pt x="1036" y="152"/>
                    <a:pt x="1050" y="155"/>
                  </a:cubicBezTo>
                  <a:cubicBezTo>
                    <a:pt x="1052" y="152"/>
                    <a:pt x="1052" y="152"/>
                    <a:pt x="1052" y="152"/>
                  </a:cubicBezTo>
                  <a:cubicBezTo>
                    <a:pt x="1048" y="152"/>
                    <a:pt x="1048" y="152"/>
                    <a:pt x="1048" y="152"/>
                  </a:cubicBezTo>
                  <a:cubicBezTo>
                    <a:pt x="1048" y="150"/>
                    <a:pt x="1048" y="150"/>
                    <a:pt x="1048" y="150"/>
                  </a:cubicBezTo>
                  <a:cubicBezTo>
                    <a:pt x="1052" y="148"/>
                    <a:pt x="1043" y="161"/>
                    <a:pt x="1052" y="146"/>
                  </a:cubicBezTo>
                  <a:cubicBezTo>
                    <a:pt x="1055" y="145"/>
                    <a:pt x="1055" y="145"/>
                    <a:pt x="1055" y="145"/>
                  </a:cubicBezTo>
                  <a:cubicBezTo>
                    <a:pt x="1059" y="148"/>
                    <a:pt x="1044" y="146"/>
                    <a:pt x="1061" y="141"/>
                  </a:cubicBezTo>
                  <a:cubicBezTo>
                    <a:pt x="1060" y="138"/>
                    <a:pt x="1054" y="145"/>
                    <a:pt x="1066" y="140"/>
                  </a:cubicBezTo>
                  <a:cubicBezTo>
                    <a:pt x="1064" y="137"/>
                    <a:pt x="1064" y="137"/>
                    <a:pt x="1064" y="137"/>
                  </a:cubicBezTo>
                  <a:cubicBezTo>
                    <a:pt x="1062" y="136"/>
                    <a:pt x="1062" y="136"/>
                    <a:pt x="1062" y="136"/>
                  </a:cubicBezTo>
                  <a:cubicBezTo>
                    <a:pt x="1063" y="132"/>
                    <a:pt x="1063" y="132"/>
                    <a:pt x="1063" y="132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3" y="128"/>
                    <a:pt x="1073" y="128"/>
                    <a:pt x="1073" y="128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4" y="126"/>
                    <a:pt x="1074" y="129"/>
                    <a:pt x="1075" y="123"/>
                  </a:cubicBezTo>
                  <a:cubicBezTo>
                    <a:pt x="1078" y="123"/>
                    <a:pt x="1078" y="123"/>
                    <a:pt x="1078" y="123"/>
                  </a:cubicBezTo>
                  <a:cubicBezTo>
                    <a:pt x="1083" y="124"/>
                    <a:pt x="1071" y="125"/>
                    <a:pt x="1082" y="123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081" y="120"/>
                    <a:pt x="1072" y="125"/>
                    <a:pt x="1084" y="120"/>
                  </a:cubicBezTo>
                  <a:cubicBezTo>
                    <a:pt x="1084" y="118"/>
                    <a:pt x="1084" y="118"/>
                    <a:pt x="1084" y="118"/>
                  </a:cubicBezTo>
                  <a:cubicBezTo>
                    <a:pt x="1089" y="117"/>
                    <a:pt x="1089" y="117"/>
                    <a:pt x="1089" y="117"/>
                  </a:cubicBezTo>
                  <a:cubicBezTo>
                    <a:pt x="1086" y="115"/>
                    <a:pt x="1086" y="115"/>
                    <a:pt x="1086" y="115"/>
                  </a:cubicBezTo>
                  <a:cubicBezTo>
                    <a:pt x="1087" y="111"/>
                    <a:pt x="1087" y="111"/>
                    <a:pt x="1087" y="111"/>
                  </a:cubicBezTo>
                  <a:cubicBezTo>
                    <a:pt x="1090" y="110"/>
                    <a:pt x="1094" y="114"/>
                    <a:pt x="1095" y="112"/>
                  </a:cubicBezTo>
                  <a:cubicBezTo>
                    <a:pt x="1097" y="108"/>
                    <a:pt x="1097" y="108"/>
                    <a:pt x="1097" y="108"/>
                  </a:cubicBezTo>
                  <a:cubicBezTo>
                    <a:pt x="1096" y="107"/>
                    <a:pt x="1096" y="107"/>
                    <a:pt x="1096" y="107"/>
                  </a:cubicBezTo>
                  <a:cubicBezTo>
                    <a:pt x="1102" y="103"/>
                    <a:pt x="1102" y="103"/>
                    <a:pt x="1102" y="103"/>
                  </a:cubicBezTo>
                  <a:cubicBezTo>
                    <a:pt x="1101" y="101"/>
                    <a:pt x="1101" y="101"/>
                    <a:pt x="1101" y="101"/>
                  </a:cubicBezTo>
                  <a:cubicBezTo>
                    <a:pt x="1101" y="98"/>
                    <a:pt x="1101" y="98"/>
                    <a:pt x="1101" y="98"/>
                  </a:cubicBezTo>
                  <a:cubicBezTo>
                    <a:pt x="1106" y="97"/>
                    <a:pt x="1106" y="97"/>
                    <a:pt x="1106" y="97"/>
                  </a:cubicBezTo>
                  <a:cubicBezTo>
                    <a:pt x="1106" y="98"/>
                    <a:pt x="1105" y="95"/>
                    <a:pt x="1106" y="98"/>
                  </a:cubicBezTo>
                  <a:cubicBezTo>
                    <a:pt x="1107" y="99"/>
                    <a:pt x="1107" y="99"/>
                    <a:pt x="1107" y="99"/>
                  </a:cubicBezTo>
                  <a:cubicBezTo>
                    <a:pt x="1109" y="97"/>
                    <a:pt x="1109" y="97"/>
                    <a:pt x="1109" y="97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3" y="92"/>
                    <a:pt x="1114" y="94"/>
                    <a:pt x="1115" y="92"/>
                  </a:cubicBezTo>
                  <a:cubicBezTo>
                    <a:pt x="1113" y="90"/>
                    <a:pt x="1113" y="90"/>
                    <a:pt x="1113" y="90"/>
                  </a:cubicBezTo>
                  <a:cubicBezTo>
                    <a:pt x="1110" y="91"/>
                    <a:pt x="1110" y="91"/>
                    <a:pt x="1110" y="91"/>
                  </a:cubicBezTo>
                  <a:cubicBezTo>
                    <a:pt x="1109" y="88"/>
                    <a:pt x="1109" y="88"/>
                    <a:pt x="1109" y="88"/>
                  </a:cubicBezTo>
                  <a:cubicBezTo>
                    <a:pt x="1107" y="88"/>
                    <a:pt x="1107" y="88"/>
                    <a:pt x="1107" y="88"/>
                  </a:cubicBezTo>
                  <a:cubicBezTo>
                    <a:pt x="1116" y="85"/>
                    <a:pt x="1116" y="85"/>
                    <a:pt x="1116" y="85"/>
                  </a:cubicBezTo>
                  <a:cubicBezTo>
                    <a:pt x="1119" y="86"/>
                    <a:pt x="1119" y="86"/>
                    <a:pt x="1119" y="86"/>
                  </a:cubicBezTo>
                  <a:cubicBezTo>
                    <a:pt x="1121" y="84"/>
                    <a:pt x="1121" y="84"/>
                    <a:pt x="1121" y="84"/>
                  </a:cubicBezTo>
                  <a:cubicBezTo>
                    <a:pt x="1119" y="83"/>
                    <a:pt x="1119" y="83"/>
                    <a:pt x="1119" y="83"/>
                  </a:cubicBezTo>
                  <a:cubicBezTo>
                    <a:pt x="1116" y="80"/>
                    <a:pt x="1116" y="91"/>
                    <a:pt x="1119" y="80"/>
                  </a:cubicBezTo>
                  <a:cubicBezTo>
                    <a:pt x="1123" y="80"/>
                    <a:pt x="1123" y="80"/>
                    <a:pt x="1123" y="80"/>
                  </a:cubicBezTo>
                  <a:cubicBezTo>
                    <a:pt x="1131" y="73"/>
                    <a:pt x="1131" y="73"/>
                    <a:pt x="1131" y="73"/>
                  </a:cubicBezTo>
                  <a:cubicBezTo>
                    <a:pt x="1133" y="73"/>
                    <a:pt x="1119" y="78"/>
                    <a:pt x="1135" y="71"/>
                  </a:cubicBezTo>
                  <a:cubicBezTo>
                    <a:pt x="1135" y="70"/>
                    <a:pt x="1134" y="74"/>
                    <a:pt x="1134" y="69"/>
                  </a:cubicBezTo>
                  <a:cubicBezTo>
                    <a:pt x="1137" y="68"/>
                    <a:pt x="1137" y="68"/>
                    <a:pt x="1137" y="68"/>
                  </a:cubicBezTo>
                  <a:cubicBezTo>
                    <a:pt x="1142" y="70"/>
                    <a:pt x="1142" y="70"/>
                    <a:pt x="1142" y="70"/>
                  </a:cubicBezTo>
                  <a:cubicBezTo>
                    <a:pt x="1143" y="69"/>
                    <a:pt x="1143" y="69"/>
                    <a:pt x="1143" y="69"/>
                  </a:cubicBezTo>
                  <a:cubicBezTo>
                    <a:pt x="1141" y="63"/>
                    <a:pt x="1141" y="63"/>
                    <a:pt x="1141" y="63"/>
                  </a:cubicBezTo>
                  <a:cubicBezTo>
                    <a:pt x="1152" y="56"/>
                    <a:pt x="1152" y="56"/>
                    <a:pt x="1152" y="56"/>
                  </a:cubicBezTo>
                  <a:cubicBezTo>
                    <a:pt x="1153" y="53"/>
                    <a:pt x="1153" y="53"/>
                    <a:pt x="1153" y="53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6" y="50"/>
                    <a:pt x="1156" y="50"/>
                    <a:pt x="1156" y="50"/>
                  </a:cubicBezTo>
                  <a:cubicBezTo>
                    <a:pt x="1158" y="52"/>
                    <a:pt x="1158" y="52"/>
                    <a:pt x="1158" y="52"/>
                  </a:cubicBezTo>
                  <a:cubicBezTo>
                    <a:pt x="1165" y="50"/>
                    <a:pt x="1165" y="50"/>
                    <a:pt x="1165" y="50"/>
                  </a:cubicBezTo>
                  <a:cubicBezTo>
                    <a:pt x="1163" y="47"/>
                    <a:pt x="1163" y="47"/>
                    <a:pt x="1163" y="47"/>
                  </a:cubicBezTo>
                  <a:cubicBezTo>
                    <a:pt x="1164" y="47"/>
                    <a:pt x="1164" y="46"/>
                    <a:pt x="1165" y="47"/>
                  </a:cubicBezTo>
                  <a:cubicBezTo>
                    <a:pt x="1161" y="44"/>
                    <a:pt x="1161" y="44"/>
                    <a:pt x="1161" y="44"/>
                  </a:cubicBezTo>
                  <a:cubicBezTo>
                    <a:pt x="1161" y="43"/>
                    <a:pt x="1161" y="43"/>
                    <a:pt x="1161" y="43"/>
                  </a:cubicBezTo>
                  <a:cubicBezTo>
                    <a:pt x="1168" y="43"/>
                    <a:pt x="1168" y="43"/>
                    <a:pt x="1168" y="43"/>
                  </a:cubicBezTo>
                  <a:cubicBezTo>
                    <a:pt x="1175" y="40"/>
                    <a:pt x="1175" y="40"/>
                    <a:pt x="1175" y="40"/>
                  </a:cubicBezTo>
                  <a:cubicBezTo>
                    <a:pt x="1175" y="38"/>
                    <a:pt x="1175" y="38"/>
                    <a:pt x="1175" y="38"/>
                  </a:cubicBezTo>
                  <a:cubicBezTo>
                    <a:pt x="1182" y="33"/>
                    <a:pt x="1182" y="33"/>
                    <a:pt x="1182" y="33"/>
                  </a:cubicBezTo>
                  <a:cubicBezTo>
                    <a:pt x="1181" y="31"/>
                    <a:pt x="1187" y="36"/>
                    <a:pt x="1186" y="29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92" y="25"/>
                    <a:pt x="1192" y="25"/>
                    <a:pt x="1192" y="25"/>
                  </a:cubicBezTo>
                  <a:cubicBezTo>
                    <a:pt x="1193" y="25"/>
                    <a:pt x="1193" y="25"/>
                    <a:pt x="1193" y="25"/>
                  </a:cubicBezTo>
                  <a:cubicBezTo>
                    <a:pt x="1193" y="22"/>
                    <a:pt x="1193" y="22"/>
                    <a:pt x="1193" y="22"/>
                  </a:cubicBezTo>
                  <a:cubicBezTo>
                    <a:pt x="1195" y="23"/>
                    <a:pt x="1197" y="20"/>
                    <a:pt x="1198" y="19"/>
                  </a:cubicBezTo>
                  <a:cubicBezTo>
                    <a:pt x="1199" y="17"/>
                    <a:pt x="1204" y="18"/>
                    <a:pt x="1200" y="15"/>
                  </a:cubicBezTo>
                  <a:cubicBezTo>
                    <a:pt x="1203" y="16"/>
                    <a:pt x="1204" y="10"/>
                    <a:pt x="1207" y="15"/>
                  </a:cubicBezTo>
                  <a:cubicBezTo>
                    <a:pt x="1210" y="14"/>
                    <a:pt x="1210" y="14"/>
                    <a:pt x="1210" y="14"/>
                  </a:cubicBezTo>
                  <a:cubicBezTo>
                    <a:pt x="1209" y="9"/>
                    <a:pt x="1209" y="9"/>
                    <a:pt x="1209" y="9"/>
                  </a:cubicBezTo>
                  <a:cubicBezTo>
                    <a:pt x="1210" y="9"/>
                    <a:pt x="1212" y="9"/>
                    <a:pt x="1211" y="6"/>
                  </a:cubicBezTo>
                  <a:cubicBezTo>
                    <a:pt x="1214" y="9"/>
                    <a:pt x="1214" y="9"/>
                    <a:pt x="1214" y="9"/>
                  </a:cubicBezTo>
                  <a:cubicBezTo>
                    <a:pt x="1215" y="7"/>
                    <a:pt x="1215" y="7"/>
                    <a:pt x="1215" y="7"/>
                  </a:cubicBezTo>
                  <a:cubicBezTo>
                    <a:pt x="1219" y="8"/>
                    <a:pt x="1219" y="8"/>
                    <a:pt x="1219" y="8"/>
                  </a:cubicBezTo>
                  <a:cubicBezTo>
                    <a:pt x="1218" y="11"/>
                    <a:pt x="1218" y="11"/>
                    <a:pt x="1218" y="11"/>
                  </a:cubicBezTo>
                  <a:cubicBezTo>
                    <a:pt x="1224" y="7"/>
                    <a:pt x="1224" y="7"/>
                    <a:pt x="1224" y="7"/>
                  </a:cubicBezTo>
                  <a:cubicBezTo>
                    <a:pt x="1224" y="6"/>
                    <a:pt x="1227" y="6"/>
                    <a:pt x="1227" y="8"/>
                  </a:cubicBezTo>
                  <a:cubicBezTo>
                    <a:pt x="1228" y="7"/>
                    <a:pt x="1230" y="6"/>
                    <a:pt x="1232" y="7"/>
                  </a:cubicBezTo>
                  <a:cubicBezTo>
                    <a:pt x="1229" y="10"/>
                    <a:pt x="1238" y="7"/>
                    <a:pt x="1231" y="11"/>
                  </a:cubicBezTo>
                  <a:cubicBezTo>
                    <a:pt x="1230" y="10"/>
                    <a:pt x="1230" y="10"/>
                    <a:pt x="1230" y="10"/>
                  </a:cubicBezTo>
                  <a:cubicBezTo>
                    <a:pt x="1223" y="11"/>
                    <a:pt x="1223" y="11"/>
                    <a:pt x="1223" y="11"/>
                  </a:cubicBezTo>
                  <a:cubicBezTo>
                    <a:pt x="1222" y="12"/>
                    <a:pt x="1232" y="4"/>
                    <a:pt x="1223" y="17"/>
                  </a:cubicBezTo>
                  <a:cubicBezTo>
                    <a:pt x="1224" y="18"/>
                    <a:pt x="1224" y="18"/>
                    <a:pt x="1224" y="18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6" y="17"/>
                    <a:pt x="1226" y="17"/>
                    <a:pt x="1226" y="17"/>
                  </a:cubicBezTo>
                  <a:cubicBezTo>
                    <a:pt x="1224" y="17"/>
                    <a:pt x="1226" y="17"/>
                    <a:pt x="1225" y="14"/>
                  </a:cubicBezTo>
                  <a:cubicBezTo>
                    <a:pt x="1226" y="14"/>
                    <a:pt x="1227" y="14"/>
                    <a:pt x="1228" y="14"/>
                  </a:cubicBezTo>
                  <a:cubicBezTo>
                    <a:pt x="1227" y="17"/>
                    <a:pt x="1227" y="17"/>
                    <a:pt x="1227" y="17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9" y="21"/>
                    <a:pt x="1229" y="21"/>
                    <a:pt x="1229" y="21"/>
                  </a:cubicBezTo>
                  <a:cubicBezTo>
                    <a:pt x="1232" y="18"/>
                    <a:pt x="1232" y="18"/>
                    <a:pt x="1232" y="18"/>
                  </a:cubicBezTo>
                  <a:cubicBezTo>
                    <a:pt x="1232" y="19"/>
                    <a:pt x="1232" y="19"/>
                    <a:pt x="1232" y="19"/>
                  </a:cubicBezTo>
                  <a:cubicBezTo>
                    <a:pt x="1237" y="16"/>
                    <a:pt x="1214" y="26"/>
                    <a:pt x="1241" y="14"/>
                  </a:cubicBezTo>
                  <a:cubicBezTo>
                    <a:pt x="1242" y="15"/>
                    <a:pt x="1242" y="15"/>
                    <a:pt x="1242" y="15"/>
                  </a:cubicBezTo>
                  <a:cubicBezTo>
                    <a:pt x="1238" y="17"/>
                    <a:pt x="1238" y="17"/>
                    <a:pt x="1238" y="17"/>
                  </a:cubicBezTo>
                  <a:cubicBezTo>
                    <a:pt x="1234" y="21"/>
                    <a:pt x="1234" y="21"/>
                    <a:pt x="1234" y="21"/>
                  </a:cubicBezTo>
                  <a:cubicBezTo>
                    <a:pt x="1232" y="21"/>
                    <a:pt x="1232" y="21"/>
                    <a:pt x="1232" y="21"/>
                  </a:cubicBezTo>
                  <a:cubicBezTo>
                    <a:pt x="1232" y="22"/>
                    <a:pt x="1227" y="21"/>
                    <a:pt x="1232" y="23"/>
                  </a:cubicBezTo>
                  <a:cubicBezTo>
                    <a:pt x="1231" y="25"/>
                    <a:pt x="1231" y="25"/>
                    <a:pt x="1231" y="25"/>
                  </a:cubicBezTo>
                  <a:cubicBezTo>
                    <a:pt x="1224" y="26"/>
                    <a:pt x="1224" y="26"/>
                    <a:pt x="1224" y="26"/>
                  </a:cubicBezTo>
                  <a:cubicBezTo>
                    <a:pt x="1217" y="31"/>
                    <a:pt x="1217" y="31"/>
                    <a:pt x="1217" y="31"/>
                  </a:cubicBezTo>
                  <a:cubicBezTo>
                    <a:pt x="1215" y="29"/>
                    <a:pt x="1214" y="37"/>
                    <a:pt x="1212" y="30"/>
                  </a:cubicBezTo>
                  <a:cubicBezTo>
                    <a:pt x="1210" y="32"/>
                    <a:pt x="1210" y="32"/>
                    <a:pt x="1210" y="32"/>
                  </a:cubicBezTo>
                  <a:cubicBezTo>
                    <a:pt x="1210" y="33"/>
                    <a:pt x="1210" y="33"/>
                    <a:pt x="1210" y="33"/>
                  </a:cubicBezTo>
                  <a:cubicBezTo>
                    <a:pt x="1210" y="34"/>
                    <a:pt x="1210" y="34"/>
                    <a:pt x="1210" y="34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07" y="39"/>
                    <a:pt x="1207" y="39"/>
                    <a:pt x="1207" y="39"/>
                  </a:cubicBezTo>
                  <a:cubicBezTo>
                    <a:pt x="1206" y="39"/>
                    <a:pt x="1206" y="39"/>
                    <a:pt x="1206" y="39"/>
                  </a:cubicBezTo>
                  <a:cubicBezTo>
                    <a:pt x="1204" y="38"/>
                    <a:pt x="1204" y="38"/>
                    <a:pt x="1204" y="38"/>
                  </a:cubicBezTo>
                  <a:cubicBezTo>
                    <a:pt x="1202" y="43"/>
                    <a:pt x="1202" y="43"/>
                    <a:pt x="1202" y="43"/>
                  </a:cubicBezTo>
                  <a:cubicBezTo>
                    <a:pt x="1197" y="47"/>
                    <a:pt x="1197" y="47"/>
                    <a:pt x="1197" y="47"/>
                  </a:cubicBezTo>
                  <a:cubicBezTo>
                    <a:pt x="1193" y="53"/>
                    <a:pt x="1193" y="53"/>
                    <a:pt x="1193" y="53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188" y="49"/>
                    <a:pt x="1188" y="49"/>
                    <a:pt x="1188" y="49"/>
                  </a:cubicBezTo>
                  <a:cubicBezTo>
                    <a:pt x="1187" y="52"/>
                    <a:pt x="1187" y="52"/>
                    <a:pt x="1187" y="52"/>
                  </a:cubicBezTo>
                  <a:cubicBezTo>
                    <a:pt x="1189" y="55"/>
                    <a:pt x="1189" y="55"/>
                    <a:pt x="1189" y="55"/>
                  </a:cubicBezTo>
                  <a:cubicBezTo>
                    <a:pt x="1186" y="59"/>
                    <a:pt x="1186" y="59"/>
                    <a:pt x="1186" y="59"/>
                  </a:cubicBezTo>
                  <a:cubicBezTo>
                    <a:pt x="1184" y="60"/>
                    <a:pt x="1184" y="60"/>
                    <a:pt x="1184" y="60"/>
                  </a:cubicBezTo>
                  <a:cubicBezTo>
                    <a:pt x="1181" y="64"/>
                    <a:pt x="1181" y="64"/>
                    <a:pt x="1181" y="64"/>
                  </a:cubicBezTo>
                  <a:cubicBezTo>
                    <a:pt x="1179" y="66"/>
                    <a:pt x="1179" y="60"/>
                    <a:pt x="1177" y="66"/>
                  </a:cubicBezTo>
                  <a:cubicBezTo>
                    <a:pt x="1174" y="65"/>
                    <a:pt x="1184" y="62"/>
                    <a:pt x="1173" y="67"/>
                  </a:cubicBezTo>
                  <a:cubicBezTo>
                    <a:pt x="1174" y="68"/>
                    <a:pt x="1174" y="68"/>
                    <a:pt x="1174" y="68"/>
                  </a:cubicBezTo>
                  <a:cubicBezTo>
                    <a:pt x="1172" y="71"/>
                    <a:pt x="1172" y="71"/>
                    <a:pt x="1172" y="71"/>
                  </a:cubicBezTo>
                  <a:cubicBezTo>
                    <a:pt x="1168" y="72"/>
                    <a:pt x="1168" y="72"/>
                    <a:pt x="1168" y="72"/>
                  </a:cubicBezTo>
                  <a:cubicBezTo>
                    <a:pt x="1167" y="76"/>
                    <a:pt x="1167" y="76"/>
                    <a:pt x="1167" y="76"/>
                  </a:cubicBezTo>
                  <a:cubicBezTo>
                    <a:pt x="1159" y="85"/>
                    <a:pt x="1159" y="85"/>
                    <a:pt x="1159" y="85"/>
                  </a:cubicBezTo>
                  <a:cubicBezTo>
                    <a:pt x="1157" y="87"/>
                    <a:pt x="1157" y="87"/>
                    <a:pt x="1157" y="87"/>
                  </a:cubicBezTo>
                  <a:cubicBezTo>
                    <a:pt x="1157" y="88"/>
                    <a:pt x="1157" y="88"/>
                    <a:pt x="1157" y="88"/>
                  </a:cubicBezTo>
                  <a:cubicBezTo>
                    <a:pt x="1155" y="90"/>
                    <a:pt x="1155" y="90"/>
                    <a:pt x="1155" y="90"/>
                  </a:cubicBezTo>
                  <a:cubicBezTo>
                    <a:pt x="1153" y="91"/>
                    <a:pt x="1151" y="90"/>
                    <a:pt x="1150" y="93"/>
                  </a:cubicBezTo>
                  <a:cubicBezTo>
                    <a:pt x="1146" y="92"/>
                    <a:pt x="1146" y="92"/>
                    <a:pt x="1146" y="92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7" y="97"/>
                    <a:pt x="1147" y="97"/>
                    <a:pt x="1147" y="97"/>
                  </a:cubicBezTo>
                  <a:cubicBezTo>
                    <a:pt x="1145" y="99"/>
                    <a:pt x="1145" y="99"/>
                    <a:pt x="1145" y="99"/>
                  </a:cubicBezTo>
                  <a:cubicBezTo>
                    <a:pt x="1142" y="100"/>
                    <a:pt x="1142" y="100"/>
                    <a:pt x="1142" y="100"/>
                  </a:cubicBezTo>
                  <a:cubicBezTo>
                    <a:pt x="1139" y="105"/>
                    <a:pt x="1139" y="105"/>
                    <a:pt x="1139" y="105"/>
                  </a:cubicBezTo>
                  <a:cubicBezTo>
                    <a:pt x="1138" y="105"/>
                    <a:pt x="1138" y="105"/>
                    <a:pt x="1138" y="105"/>
                  </a:cubicBezTo>
                  <a:cubicBezTo>
                    <a:pt x="1137" y="108"/>
                    <a:pt x="1137" y="108"/>
                    <a:pt x="1137" y="108"/>
                  </a:cubicBezTo>
                  <a:cubicBezTo>
                    <a:pt x="1136" y="111"/>
                    <a:pt x="1134" y="105"/>
                    <a:pt x="1133" y="109"/>
                  </a:cubicBezTo>
                  <a:cubicBezTo>
                    <a:pt x="1130" y="115"/>
                    <a:pt x="1130" y="115"/>
                    <a:pt x="1130" y="115"/>
                  </a:cubicBezTo>
                  <a:cubicBezTo>
                    <a:pt x="1127" y="114"/>
                    <a:pt x="1123" y="117"/>
                    <a:pt x="1125" y="119"/>
                  </a:cubicBezTo>
                  <a:cubicBezTo>
                    <a:pt x="1124" y="119"/>
                    <a:pt x="1130" y="118"/>
                    <a:pt x="1123" y="118"/>
                  </a:cubicBezTo>
                  <a:cubicBezTo>
                    <a:pt x="1121" y="120"/>
                    <a:pt x="1121" y="120"/>
                    <a:pt x="1121" y="120"/>
                  </a:cubicBezTo>
                  <a:cubicBezTo>
                    <a:pt x="1123" y="121"/>
                    <a:pt x="1123" y="121"/>
                    <a:pt x="1123" y="121"/>
                  </a:cubicBezTo>
                  <a:cubicBezTo>
                    <a:pt x="1118" y="122"/>
                    <a:pt x="1118" y="122"/>
                    <a:pt x="1118" y="122"/>
                  </a:cubicBezTo>
                  <a:cubicBezTo>
                    <a:pt x="1117" y="121"/>
                    <a:pt x="1117" y="121"/>
                    <a:pt x="1117" y="121"/>
                  </a:cubicBezTo>
                  <a:cubicBezTo>
                    <a:pt x="1115" y="123"/>
                    <a:pt x="1115" y="123"/>
                    <a:pt x="1115" y="123"/>
                  </a:cubicBezTo>
                  <a:cubicBezTo>
                    <a:pt x="1119" y="124"/>
                    <a:pt x="1119" y="124"/>
                    <a:pt x="1119" y="124"/>
                  </a:cubicBezTo>
                  <a:cubicBezTo>
                    <a:pt x="1117" y="127"/>
                    <a:pt x="1117" y="127"/>
                    <a:pt x="1117" y="127"/>
                  </a:cubicBezTo>
                  <a:cubicBezTo>
                    <a:pt x="1113" y="132"/>
                    <a:pt x="1113" y="132"/>
                    <a:pt x="1113" y="132"/>
                  </a:cubicBezTo>
                  <a:cubicBezTo>
                    <a:pt x="1111" y="132"/>
                    <a:pt x="1108" y="135"/>
                    <a:pt x="1106" y="135"/>
                  </a:cubicBezTo>
                  <a:cubicBezTo>
                    <a:pt x="1103" y="141"/>
                    <a:pt x="1103" y="141"/>
                    <a:pt x="1103" y="141"/>
                  </a:cubicBezTo>
                  <a:cubicBezTo>
                    <a:pt x="1095" y="148"/>
                    <a:pt x="1095" y="148"/>
                    <a:pt x="1095" y="148"/>
                  </a:cubicBezTo>
                  <a:cubicBezTo>
                    <a:pt x="1089" y="147"/>
                    <a:pt x="1089" y="147"/>
                    <a:pt x="1089" y="147"/>
                  </a:cubicBezTo>
                  <a:cubicBezTo>
                    <a:pt x="1087" y="149"/>
                    <a:pt x="1087" y="149"/>
                    <a:pt x="1087" y="149"/>
                  </a:cubicBezTo>
                  <a:cubicBezTo>
                    <a:pt x="1087" y="152"/>
                    <a:pt x="1087" y="152"/>
                    <a:pt x="1087" y="152"/>
                  </a:cubicBezTo>
                  <a:cubicBezTo>
                    <a:pt x="1079" y="156"/>
                    <a:pt x="1079" y="156"/>
                    <a:pt x="1079" y="156"/>
                  </a:cubicBezTo>
                  <a:cubicBezTo>
                    <a:pt x="1079" y="159"/>
                    <a:pt x="1079" y="159"/>
                    <a:pt x="1079" y="159"/>
                  </a:cubicBezTo>
                  <a:cubicBezTo>
                    <a:pt x="1075" y="161"/>
                    <a:pt x="1075" y="161"/>
                    <a:pt x="1075" y="161"/>
                  </a:cubicBezTo>
                  <a:cubicBezTo>
                    <a:pt x="1071" y="165"/>
                    <a:pt x="1071" y="165"/>
                    <a:pt x="1071" y="165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67" y="169"/>
                    <a:pt x="1067" y="169"/>
                    <a:pt x="1067" y="169"/>
                  </a:cubicBezTo>
                  <a:cubicBezTo>
                    <a:pt x="1066" y="166"/>
                    <a:pt x="1062" y="177"/>
                    <a:pt x="1066" y="165"/>
                  </a:cubicBezTo>
                  <a:cubicBezTo>
                    <a:pt x="1065" y="164"/>
                    <a:pt x="1064" y="166"/>
                    <a:pt x="1064" y="165"/>
                  </a:cubicBezTo>
                  <a:cubicBezTo>
                    <a:pt x="1062" y="166"/>
                    <a:pt x="1062" y="166"/>
                    <a:pt x="1062" y="166"/>
                  </a:cubicBezTo>
                  <a:cubicBezTo>
                    <a:pt x="1063" y="167"/>
                    <a:pt x="1063" y="167"/>
                    <a:pt x="1063" y="167"/>
                  </a:cubicBezTo>
                  <a:cubicBezTo>
                    <a:pt x="1061" y="166"/>
                    <a:pt x="1061" y="166"/>
                    <a:pt x="1061" y="166"/>
                  </a:cubicBezTo>
                  <a:cubicBezTo>
                    <a:pt x="1061" y="168"/>
                    <a:pt x="1061" y="168"/>
                    <a:pt x="1061" y="168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3" y="172"/>
                    <a:pt x="1063" y="172"/>
                    <a:pt x="1063" y="172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59" y="174"/>
                    <a:pt x="1060" y="176"/>
                  </a:cubicBezTo>
                  <a:cubicBezTo>
                    <a:pt x="1059" y="175"/>
                    <a:pt x="1059" y="175"/>
                    <a:pt x="1059" y="175"/>
                  </a:cubicBezTo>
                  <a:cubicBezTo>
                    <a:pt x="1057" y="179"/>
                    <a:pt x="1057" y="179"/>
                    <a:pt x="1057" y="179"/>
                  </a:cubicBezTo>
                  <a:cubicBezTo>
                    <a:pt x="1053" y="180"/>
                    <a:pt x="1053" y="180"/>
                    <a:pt x="1053" y="180"/>
                  </a:cubicBezTo>
                  <a:cubicBezTo>
                    <a:pt x="1054" y="180"/>
                    <a:pt x="1049" y="180"/>
                    <a:pt x="1055" y="180"/>
                  </a:cubicBezTo>
                  <a:cubicBezTo>
                    <a:pt x="1052" y="186"/>
                    <a:pt x="1054" y="176"/>
                    <a:pt x="1047" y="187"/>
                  </a:cubicBezTo>
                  <a:cubicBezTo>
                    <a:pt x="1044" y="188"/>
                    <a:pt x="1038" y="189"/>
                    <a:pt x="1039" y="193"/>
                  </a:cubicBezTo>
                  <a:cubicBezTo>
                    <a:pt x="1037" y="194"/>
                    <a:pt x="1037" y="194"/>
                    <a:pt x="1037" y="194"/>
                  </a:cubicBezTo>
                  <a:cubicBezTo>
                    <a:pt x="1038" y="197"/>
                    <a:pt x="1038" y="197"/>
                    <a:pt x="1038" y="197"/>
                  </a:cubicBezTo>
                  <a:cubicBezTo>
                    <a:pt x="1035" y="197"/>
                    <a:pt x="1035" y="197"/>
                    <a:pt x="1035" y="197"/>
                  </a:cubicBezTo>
                  <a:cubicBezTo>
                    <a:pt x="1034" y="201"/>
                    <a:pt x="1034" y="201"/>
                    <a:pt x="1034" y="201"/>
                  </a:cubicBezTo>
                  <a:cubicBezTo>
                    <a:pt x="1034" y="204"/>
                    <a:pt x="1028" y="200"/>
                    <a:pt x="1030" y="205"/>
                  </a:cubicBezTo>
                  <a:cubicBezTo>
                    <a:pt x="1027" y="206"/>
                    <a:pt x="1027" y="206"/>
                    <a:pt x="1027" y="206"/>
                  </a:cubicBezTo>
                  <a:cubicBezTo>
                    <a:pt x="1024" y="208"/>
                    <a:pt x="1024" y="208"/>
                    <a:pt x="1024" y="208"/>
                  </a:cubicBezTo>
                  <a:cubicBezTo>
                    <a:pt x="1020" y="210"/>
                    <a:pt x="1016" y="212"/>
                    <a:pt x="1015" y="215"/>
                  </a:cubicBezTo>
                  <a:cubicBezTo>
                    <a:pt x="1010" y="220"/>
                    <a:pt x="1010" y="220"/>
                    <a:pt x="1010" y="220"/>
                  </a:cubicBezTo>
                  <a:cubicBezTo>
                    <a:pt x="1011" y="223"/>
                    <a:pt x="1011" y="223"/>
                    <a:pt x="1011" y="223"/>
                  </a:cubicBezTo>
                  <a:cubicBezTo>
                    <a:pt x="1009" y="226"/>
                    <a:pt x="1009" y="226"/>
                    <a:pt x="1009" y="226"/>
                  </a:cubicBezTo>
                  <a:cubicBezTo>
                    <a:pt x="1006" y="224"/>
                    <a:pt x="1006" y="224"/>
                    <a:pt x="1006" y="224"/>
                  </a:cubicBezTo>
                  <a:cubicBezTo>
                    <a:pt x="1002" y="226"/>
                    <a:pt x="1002" y="226"/>
                    <a:pt x="1002" y="226"/>
                  </a:cubicBezTo>
                  <a:cubicBezTo>
                    <a:pt x="999" y="231"/>
                    <a:pt x="999" y="231"/>
                    <a:pt x="999" y="231"/>
                  </a:cubicBezTo>
                  <a:cubicBezTo>
                    <a:pt x="995" y="234"/>
                    <a:pt x="989" y="234"/>
                    <a:pt x="990" y="239"/>
                  </a:cubicBezTo>
                  <a:cubicBezTo>
                    <a:pt x="987" y="240"/>
                    <a:pt x="987" y="240"/>
                    <a:pt x="987" y="240"/>
                  </a:cubicBezTo>
                  <a:cubicBezTo>
                    <a:pt x="987" y="244"/>
                    <a:pt x="987" y="244"/>
                    <a:pt x="987" y="244"/>
                  </a:cubicBezTo>
                  <a:cubicBezTo>
                    <a:pt x="991" y="244"/>
                    <a:pt x="991" y="244"/>
                    <a:pt x="991" y="244"/>
                  </a:cubicBezTo>
                  <a:cubicBezTo>
                    <a:pt x="996" y="240"/>
                    <a:pt x="996" y="240"/>
                    <a:pt x="996" y="240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4" y="234"/>
                    <a:pt x="1004" y="234"/>
                    <a:pt x="1004" y="234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2"/>
                    <a:pt x="1005" y="232"/>
                    <a:pt x="1005" y="232"/>
                  </a:cubicBezTo>
                  <a:cubicBezTo>
                    <a:pt x="1006" y="234"/>
                    <a:pt x="1006" y="234"/>
                    <a:pt x="1006" y="234"/>
                  </a:cubicBezTo>
                  <a:cubicBezTo>
                    <a:pt x="1004" y="238"/>
                    <a:pt x="1004" y="238"/>
                    <a:pt x="1004" y="238"/>
                  </a:cubicBezTo>
                  <a:cubicBezTo>
                    <a:pt x="1003" y="238"/>
                    <a:pt x="1001" y="231"/>
                    <a:pt x="1000" y="242"/>
                  </a:cubicBezTo>
                  <a:cubicBezTo>
                    <a:pt x="998" y="241"/>
                    <a:pt x="997" y="239"/>
                    <a:pt x="996" y="245"/>
                  </a:cubicBezTo>
                  <a:cubicBezTo>
                    <a:pt x="995" y="245"/>
                    <a:pt x="995" y="247"/>
                    <a:pt x="994" y="245"/>
                  </a:cubicBezTo>
                  <a:cubicBezTo>
                    <a:pt x="993" y="249"/>
                    <a:pt x="993" y="249"/>
                    <a:pt x="993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94" y="252"/>
                    <a:pt x="994" y="252"/>
                    <a:pt x="994" y="252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2"/>
                    <a:pt x="991" y="252"/>
                    <a:pt x="991" y="252"/>
                  </a:cubicBezTo>
                  <a:cubicBezTo>
                    <a:pt x="988" y="257"/>
                    <a:pt x="991" y="247"/>
                    <a:pt x="986" y="255"/>
                  </a:cubicBezTo>
                  <a:cubicBezTo>
                    <a:pt x="987" y="258"/>
                    <a:pt x="987" y="258"/>
                    <a:pt x="987" y="258"/>
                  </a:cubicBezTo>
                  <a:cubicBezTo>
                    <a:pt x="986" y="260"/>
                    <a:pt x="986" y="260"/>
                    <a:pt x="986" y="260"/>
                  </a:cubicBezTo>
                  <a:cubicBezTo>
                    <a:pt x="980" y="262"/>
                    <a:pt x="980" y="262"/>
                    <a:pt x="980" y="262"/>
                  </a:cubicBezTo>
                  <a:cubicBezTo>
                    <a:pt x="974" y="266"/>
                    <a:pt x="974" y="266"/>
                    <a:pt x="974" y="266"/>
                  </a:cubicBezTo>
                  <a:cubicBezTo>
                    <a:pt x="975" y="268"/>
                    <a:pt x="975" y="268"/>
                    <a:pt x="975" y="268"/>
                  </a:cubicBezTo>
                  <a:cubicBezTo>
                    <a:pt x="982" y="267"/>
                    <a:pt x="982" y="267"/>
                    <a:pt x="982" y="267"/>
                  </a:cubicBezTo>
                  <a:cubicBezTo>
                    <a:pt x="984" y="265"/>
                    <a:pt x="984" y="265"/>
                    <a:pt x="984" y="265"/>
                  </a:cubicBezTo>
                  <a:cubicBezTo>
                    <a:pt x="986" y="265"/>
                    <a:pt x="986" y="265"/>
                    <a:pt x="986" y="265"/>
                  </a:cubicBezTo>
                  <a:cubicBezTo>
                    <a:pt x="986" y="265"/>
                    <a:pt x="984" y="263"/>
                    <a:pt x="986" y="266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90" y="260"/>
                    <a:pt x="990" y="260"/>
                    <a:pt x="990" y="260"/>
                  </a:cubicBezTo>
                  <a:cubicBezTo>
                    <a:pt x="995" y="258"/>
                    <a:pt x="995" y="258"/>
                    <a:pt x="995" y="258"/>
                  </a:cubicBezTo>
                  <a:cubicBezTo>
                    <a:pt x="998" y="254"/>
                    <a:pt x="998" y="254"/>
                    <a:pt x="998" y="254"/>
                  </a:cubicBezTo>
                  <a:cubicBezTo>
                    <a:pt x="999" y="254"/>
                    <a:pt x="992" y="255"/>
                    <a:pt x="1000" y="254"/>
                  </a:cubicBezTo>
                  <a:cubicBezTo>
                    <a:pt x="999" y="252"/>
                    <a:pt x="999" y="252"/>
                    <a:pt x="999" y="252"/>
                  </a:cubicBezTo>
                  <a:cubicBezTo>
                    <a:pt x="1000" y="252"/>
                    <a:pt x="1000" y="252"/>
                    <a:pt x="1000" y="252"/>
                  </a:cubicBezTo>
                  <a:cubicBezTo>
                    <a:pt x="1000" y="250"/>
                    <a:pt x="1000" y="250"/>
                    <a:pt x="1000" y="250"/>
                  </a:cubicBezTo>
                  <a:cubicBezTo>
                    <a:pt x="998" y="249"/>
                    <a:pt x="998" y="249"/>
                    <a:pt x="998" y="249"/>
                  </a:cubicBezTo>
                  <a:cubicBezTo>
                    <a:pt x="999" y="251"/>
                    <a:pt x="1000" y="248"/>
                    <a:pt x="996" y="251"/>
                  </a:cubicBezTo>
                  <a:cubicBezTo>
                    <a:pt x="996" y="249"/>
                    <a:pt x="985" y="263"/>
                    <a:pt x="997" y="246"/>
                  </a:cubicBezTo>
                  <a:cubicBezTo>
                    <a:pt x="1001" y="245"/>
                    <a:pt x="1001" y="245"/>
                    <a:pt x="1001" y="245"/>
                  </a:cubicBezTo>
                  <a:cubicBezTo>
                    <a:pt x="1005" y="249"/>
                    <a:pt x="1005" y="249"/>
                    <a:pt x="1005" y="249"/>
                  </a:cubicBezTo>
                  <a:cubicBezTo>
                    <a:pt x="1008" y="246"/>
                    <a:pt x="1008" y="246"/>
                    <a:pt x="1008" y="246"/>
                  </a:cubicBezTo>
                  <a:cubicBezTo>
                    <a:pt x="1010" y="247"/>
                    <a:pt x="1009" y="245"/>
                    <a:pt x="1011" y="244"/>
                  </a:cubicBezTo>
                  <a:cubicBezTo>
                    <a:pt x="1010" y="242"/>
                    <a:pt x="1010" y="242"/>
                    <a:pt x="1010" y="242"/>
                  </a:cubicBezTo>
                  <a:cubicBezTo>
                    <a:pt x="1012" y="242"/>
                    <a:pt x="1015" y="239"/>
                    <a:pt x="1017" y="238"/>
                  </a:cubicBezTo>
                  <a:cubicBezTo>
                    <a:pt x="1020" y="237"/>
                    <a:pt x="1015" y="237"/>
                    <a:pt x="1018" y="235"/>
                  </a:cubicBezTo>
                  <a:cubicBezTo>
                    <a:pt x="1014" y="233"/>
                    <a:pt x="1014" y="233"/>
                    <a:pt x="1014" y="233"/>
                  </a:cubicBezTo>
                  <a:cubicBezTo>
                    <a:pt x="1014" y="231"/>
                    <a:pt x="1014" y="231"/>
                    <a:pt x="1014" y="231"/>
                  </a:cubicBezTo>
                  <a:cubicBezTo>
                    <a:pt x="1014" y="231"/>
                    <a:pt x="1013" y="238"/>
                    <a:pt x="1019" y="230"/>
                  </a:cubicBezTo>
                  <a:cubicBezTo>
                    <a:pt x="1016" y="227"/>
                    <a:pt x="1016" y="227"/>
                    <a:pt x="1016" y="227"/>
                  </a:cubicBezTo>
                  <a:cubicBezTo>
                    <a:pt x="1021" y="227"/>
                    <a:pt x="1021" y="227"/>
                    <a:pt x="1021" y="227"/>
                  </a:cubicBezTo>
                  <a:cubicBezTo>
                    <a:pt x="1019" y="229"/>
                    <a:pt x="1019" y="229"/>
                    <a:pt x="1019" y="229"/>
                  </a:cubicBezTo>
                  <a:cubicBezTo>
                    <a:pt x="1021" y="227"/>
                    <a:pt x="1009" y="225"/>
                    <a:pt x="1022" y="233"/>
                  </a:cubicBezTo>
                  <a:cubicBezTo>
                    <a:pt x="1023" y="227"/>
                    <a:pt x="1023" y="227"/>
                    <a:pt x="1023" y="227"/>
                  </a:cubicBezTo>
                  <a:cubicBezTo>
                    <a:pt x="1023" y="227"/>
                    <a:pt x="1025" y="226"/>
                    <a:pt x="1023" y="225"/>
                  </a:cubicBezTo>
                  <a:cubicBezTo>
                    <a:pt x="1025" y="226"/>
                    <a:pt x="1025" y="226"/>
                    <a:pt x="1025" y="226"/>
                  </a:cubicBezTo>
                  <a:cubicBezTo>
                    <a:pt x="1025" y="229"/>
                    <a:pt x="1025" y="229"/>
                    <a:pt x="1025" y="229"/>
                  </a:cubicBezTo>
                  <a:cubicBezTo>
                    <a:pt x="1028" y="226"/>
                    <a:pt x="1028" y="226"/>
                    <a:pt x="1028" y="226"/>
                  </a:cubicBezTo>
                  <a:cubicBezTo>
                    <a:pt x="1029" y="226"/>
                    <a:pt x="1029" y="226"/>
                    <a:pt x="1029" y="226"/>
                  </a:cubicBezTo>
                  <a:cubicBezTo>
                    <a:pt x="1024" y="222"/>
                    <a:pt x="1024" y="222"/>
                    <a:pt x="1024" y="222"/>
                  </a:cubicBezTo>
                  <a:cubicBezTo>
                    <a:pt x="1019" y="222"/>
                    <a:pt x="1019" y="222"/>
                    <a:pt x="1019" y="222"/>
                  </a:cubicBezTo>
                  <a:cubicBezTo>
                    <a:pt x="1018" y="224"/>
                    <a:pt x="1018" y="224"/>
                    <a:pt x="1018" y="224"/>
                  </a:cubicBezTo>
                  <a:cubicBezTo>
                    <a:pt x="1015" y="225"/>
                    <a:pt x="1015" y="225"/>
                    <a:pt x="1015" y="225"/>
                  </a:cubicBezTo>
                  <a:cubicBezTo>
                    <a:pt x="1014" y="230"/>
                    <a:pt x="1014" y="230"/>
                    <a:pt x="1014" y="230"/>
                  </a:cubicBezTo>
                  <a:cubicBezTo>
                    <a:pt x="1012" y="227"/>
                    <a:pt x="1012" y="227"/>
                    <a:pt x="1012" y="227"/>
                  </a:cubicBezTo>
                  <a:cubicBezTo>
                    <a:pt x="1014" y="223"/>
                    <a:pt x="1014" y="223"/>
                    <a:pt x="1014" y="223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1017" y="215"/>
                    <a:pt x="1026" y="219"/>
                    <a:pt x="1022" y="212"/>
                  </a:cubicBezTo>
                  <a:cubicBezTo>
                    <a:pt x="1027" y="209"/>
                    <a:pt x="1018" y="219"/>
                    <a:pt x="1028" y="212"/>
                  </a:cubicBezTo>
                  <a:cubicBezTo>
                    <a:pt x="1024" y="215"/>
                    <a:pt x="1024" y="215"/>
                    <a:pt x="1024" y="215"/>
                  </a:cubicBezTo>
                  <a:cubicBezTo>
                    <a:pt x="1024" y="215"/>
                    <a:pt x="1027" y="214"/>
                    <a:pt x="1023" y="214"/>
                  </a:cubicBezTo>
                  <a:cubicBezTo>
                    <a:pt x="1024" y="216"/>
                    <a:pt x="1024" y="216"/>
                    <a:pt x="1024" y="216"/>
                  </a:cubicBezTo>
                  <a:cubicBezTo>
                    <a:pt x="1026" y="216"/>
                    <a:pt x="1026" y="216"/>
                    <a:pt x="1026" y="216"/>
                  </a:cubicBezTo>
                  <a:cubicBezTo>
                    <a:pt x="1028" y="216"/>
                    <a:pt x="1028" y="216"/>
                    <a:pt x="1028" y="216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7" y="217"/>
                    <a:pt x="1029" y="218"/>
                    <a:pt x="1029" y="219"/>
                  </a:cubicBezTo>
                  <a:cubicBezTo>
                    <a:pt x="1029" y="220"/>
                    <a:pt x="1029" y="220"/>
                    <a:pt x="1029" y="220"/>
                  </a:cubicBezTo>
                  <a:cubicBezTo>
                    <a:pt x="1025" y="220"/>
                    <a:pt x="1025" y="220"/>
                    <a:pt x="1025" y="220"/>
                  </a:cubicBezTo>
                  <a:cubicBezTo>
                    <a:pt x="1025" y="220"/>
                    <a:pt x="1029" y="218"/>
                    <a:pt x="1024" y="221"/>
                  </a:cubicBezTo>
                  <a:cubicBezTo>
                    <a:pt x="1027" y="221"/>
                    <a:pt x="1027" y="221"/>
                    <a:pt x="1027" y="221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32" y="225"/>
                    <a:pt x="1032" y="225"/>
                    <a:pt x="1032" y="225"/>
                  </a:cubicBezTo>
                  <a:cubicBezTo>
                    <a:pt x="1033" y="224"/>
                    <a:pt x="1033" y="224"/>
                    <a:pt x="1033" y="224"/>
                  </a:cubicBezTo>
                  <a:cubicBezTo>
                    <a:pt x="1032" y="224"/>
                    <a:pt x="1035" y="228"/>
                    <a:pt x="1032" y="222"/>
                  </a:cubicBezTo>
                  <a:cubicBezTo>
                    <a:pt x="1036" y="221"/>
                    <a:pt x="1036" y="221"/>
                    <a:pt x="1036" y="221"/>
                  </a:cubicBezTo>
                  <a:cubicBezTo>
                    <a:pt x="1035" y="220"/>
                    <a:pt x="1035" y="220"/>
                    <a:pt x="1035" y="220"/>
                  </a:cubicBezTo>
                  <a:cubicBezTo>
                    <a:pt x="1038" y="219"/>
                    <a:pt x="1038" y="219"/>
                    <a:pt x="1038" y="219"/>
                  </a:cubicBezTo>
                  <a:cubicBezTo>
                    <a:pt x="1038" y="216"/>
                    <a:pt x="1038" y="216"/>
                    <a:pt x="1038" y="216"/>
                  </a:cubicBezTo>
                  <a:cubicBezTo>
                    <a:pt x="1039" y="215"/>
                    <a:pt x="1039" y="215"/>
                    <a:pt x="1039" y="215"/>
                  </a:cubicBezTo>
                  <a:cubicBezTo>
                    <a:pt x="1039" y="215"/>
                    <a:pt x="1044" y="214"/>
                    <a:pt x="1038" y="214"/>
                  </a:cubicBezTo>
                  <a:cubicBezTo>
                    <a:pt x="1039" y="213"/>
                    <a:pt x="1039" y="213"/>
                    <a:pt x="1039" y="213"/>
                  </a:cubicBezTo>
                  <a:cubicBezTo>
                    <a:pt x="1044" y="215"/>
                    <a:pt x="1044" y="215"/>
                    <a:pt x="1044" y="215"/>
                  </a:cubicBezTo>
                  <a:cubicBezTo>
                    <a:pt x="1046" y="209"/>
                    <a:pt x="1046" y="209"/>
                    <a:pt x="1046" y="209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1042" y="209"/>
                    <a:pt x="1042" y="209"/>
                    <a:pt x="1042" y="209"/>
                  </a:cubicBezTo>
                  <a:cubicBezTo>
                    <a:pt x="1041" y="208"/>
                    <a:pt x="1045" y="204"/>
                    <a:pt x="1037" y="207"/>
                  </a:cubicBezTo>
                  <a:cubicBezTo>
                    <a:pt x="1038" y="207"/>
                    <a:pt x="1038" y="207"/>
                    <a:pt x="1038" y="207"/>
                  </a:cubicBezTo>
                  <a:cubicBezTo>
                    <a:pt x="1037" y="206"/>
                    <a:pt x="1046" y="208"/>
                    <a:pt x="1034" y="206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50" y="207"/>
                    <a:pt x="1050" y="207"/>
                    <a:pt x="1050" y="207"/>
                  </a:cubicBezTo>
                  <a:cubicBezTo>
                    <a:pt x="1048" y="202"/>
                    <a:pt x="1055" y="209"/>
                    <a:pt x="1054" y="201"/>
                  </a:cubicBezTo>
                  <a:cubicBezTo>
                    <a:pt x="1057" y="199"/>
                    <a:pt x="1057" y="199"/>
                    <a:pt x="1057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0"/>
                    <a:pt x="1051" y="200"/>
                    <a:pt x="1051" y="200"/>
                  </a:cubicBezTo>
                  <a:cubicBezTo>
                    <a:pt x="1051" y="200"/>
                    <a:pt x="1048" y="199"/>
                    <a:pt x="1052" y="200"/>
                  </a:cubicBezTo>
                  <a:cubicBezTo>
                    <a:pt x="1052" y="199"/>
                    <a:pt x="1052" y="199"/>
                    <a:pt x="1051" y="198"/>
                  </a:cubicBezTo>
                  <a:cubicBezTo>
                    <a:pt x="1052" y="197"/>
                    <a:pt x="1057" y="197"/>
                    <a:pt x="1047" y="200"/>
                  </a:cubicBezTo>
                  <a:cubicBezTo>
                    <a:pt x="1045" y="202"/>
                    <a:pt x="1045" y="202"/>
                    <a:pt x="1045" y="202"/>
                  </a:cubicBezTo>
                  <a:cubicBezTo>
                    <a:pt x="1044" y="200"/>
                    <a:pt x="1052" y="201"/>
                    <a:pt x="1042" y="199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5" y="195"/>
                    <a:pt x="1051" y="200"/>
                    <a:pt x="1047" y="193"/>
                  </a:cubicBezTo>
                  <a:cubicBezTo>
                    <a:pt x="1048" y="194"/>
                    <a:pt x="1048" y="194"/>
                    <a:pt x="1049" y="195"/>
                  </a:cubicBezTo>
                  <a:cubicBezTo>
                    <a:pt x="1052" y="193"/>
                    <a:pt x="1051" y="202"/>
                    <a:pt x="1054" y="193"/>
                  </a:cubicBezTo>
                  <a:cubicBezTo>
                    <a:pt x="1052" y="196"/>
                    <a:pt x="1052" y="196"/>
                    <a:pt x="1052" y="196"/>
                  </a:cubicBezTo>
                  <a:cubicBezTo>
                    <a:pt x="1057" y="194"/>
                    <a:pt x="1057" y="194"/>
                    <a:pt x="1057" y="194"/>
                  </a:cubicBezTo>
                  <a:cubicBezTo>
                    <a:pt x="1060" y="198"/>
                    <a:pt x="1060" y="198"/>
                    <a:pt x="1060" y="198"/>
                  </a:cubicBezTo>
                  <a:cubicBezTo>
                    <a:pt x="1062" y="198"/>
                    <a:pt x="1061" y="196"/>
                    <a:pt x="1064" y="196"/>
                  </a:cubicBezTo>
                  <a:cubicBezTo>
                    <a:pt x="1063" y="195"/>
                    <a:pt x="1063" y="195"/>
                    <a:pt x="1063" y="195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4" y="192"/>
                    <a:pt x="1069" y="193"/>
                    <a:pt x="1074" y="188"/>
                  </a:cubicBezTo>
                  <a:cubicBezTo>
                    <a:pt x="1072" y="185"/>
                    <a:pt x="1072" y="185"/>
                    <a:pt x="1072" y="185"/>
                  </a:cubicBezTo>
                  <a:cubicBezTo>
                    <a:pt x="1072" y="184"/>
                    <a:pt x="1072" y="184"/>
                    <a:pt x="1072" y="184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2"/>
                    <a:pt x="1075" y="182"/>
                    <a:pt x="1075" y="182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7" y="184"/>
                    <a:pt x="1067" y="184"/>
                    <a:pt x="1067" y="184"/>
                  </a:cubicBezTo>
                  <a:cubicBezTo>
                    <a:pt x="1068" y="184"/>
                    <a:pt x="1068" y="184"/>
                    <a:pt x="1068" y="184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4" y="184"/>
                  </a:cubicBezTo>
                  <a:cubicBezTo>
                    <a:pt x="1065" y="179"/>
                    <a:pt x="1065" y="179"/>
                    <a:pt x="1065" y="179"/>
                  </a:cubicBezTo>
                  <a:cubicBezTo>
                    <a:pt x="1065" y="178"/>
                    <a:pt x="1063" y="178"/>
                    <a:pt x="1064" y="177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73"/>
                    <a:pt x="1075" y="173"/>
                    <a:pt x="1075" y="173"/>
                  </a:cubicBezTo>
                  <a:cubicBezTo>
                    <a:pt x="1076" y="173"/>
                    <a:pt x="1076" y="173"/>
                    <a:pt x="1076" y="173"/>
                  </a:cubicBezTo>
                  <a:cubicBezTo>
                    <a:pt x="1075" y="170"/>
                    <a:pt x="1075" y="170"/>
                    <a:pt x="1075" y="170"/>
                  </a:cubicBezTo>
                  <a:cubicBezTo>
                    <a:pt x="1081" y="166"/>
                    <a:pt x="1081" y="166"/>
                    <a:pt x="1081" y="166"/>
                  </a:cubicBezTo>
                  <a:cubicBezTo>
                    <a:pt x="1083" y="162"/>
                    <a:pt x="1083" y="162"/>
                    <a:pt x="1083" y="162"/>
                  </a:cubicBezTo>
                  <a:cubicBezTo>
                    <a:pt x="1087" y="162"/>
                    <a:pt x="1087" y="162"/>
                    <a:pt x="1087" y="162"/>
                  </a:cubicBezTo>
                  <a:cubicBezTo>
                    <a:pt x="1088" y="161"/>
                    <a:pt x="1088" y="161"/>
                    <a:pt x="1088" y="161"/>
                  </a:cubicBezTo>
                  <a:cubicBezTo>
                    <a:pt x="1086" y="159"/>
                    <a:pt x="1086" y="159"/>
                    <a:pt x="1086" y="159"/>
                  </a:cubicBezTo>
                  <a:cubicBezTo>
                    <a:pt x="1099" y="150"/>
                    <a:pt x="1099" y="150"/>
                    <a:pt x="1099" y="150"/>
                  </a:cubicBezTo>
                  <a:cubicBezTo>
                    <a:pt x="1102" y="152"/>
                    <a:pt x="1090" y="151"/>
                    <a:pt x="1103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4" y="148"/>
                    <a:pt x="1104" y="148"/>
                    <a:pt x="1104" y="148"/>
                  </a:cubicBezTo>
                  <a:cubicBezTo>
                    <a:pt x="1103" y="146"/>
                    <a:pt x="1103" y="146"/>
                    <a:pt x="1103" y="146"/>
                  </a:cubicBezTo>
                  <a:cubicBezTo>
                    <a:pt x="1106" y="146"/>
                    <a:pt x="1106" y="146"/>
                    <a:pt x="1106" y="146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09" y="148"/>
                    <a:pt x="1109" y="151"/>
                    <a:pt x="1111" y="145"/>
                  </a:cubicBezTo>
                  <a:cubicBezTo>
                    <a:pt x="1111" y="146"/>
                    <a:pt x="1111" y="146"/>
                    <a:pt x="1111" y="146"/>
                  </a:cubicBezTo>
                  <a:cubicBezTo>
                    <a:pt x="1108" y="147"/>
                    <a:pt x="1108" y="147"/>
                    <a:pt x="1108" y="147"/>
                  </a:cubicBezTo>
                  <a:cubicBezTo>
                    <a:pt x="1108" y="149"/>
                    <a:pt x="1108" y="149"/>
                    <a:pt x="1108" y="149"/>
                  </a:cubicBezTo>
                  <a:cubicBezTo>
                    <a:pt x="1107" y="148"/>
                    <a:pt x="1114" y="152"/>
                    <a:pt x="1116" y="144"/>
                  </a:cubicBezTo>
                  <a:cubicBezTo>
                    <a:pt x="1110" y="141"/>
                    <a:pt x="1110" y="141"/>
                    <a:pt x="1110" y="141"/>
                  </a:cubicBezTo>
                  <a:cubicBezTo>
                    <a:pt x="1109" y="142"/>
                    <a:pt x="1109" y="142"/>
                    <a:pt x="1109" y="142"/>
                  </a:cubicBezTo>
                  <a:cubicBezTo>
                    <a:pt x="1109" y="141"/>
                    <a:pt x="1109" y="141"/>
                    <a:pt x="1109" y="141"/>
                  </a:cubicBezTo>
                  <a:cubicBezTo>
                    <a:pt x="1106" y="141"/>
                    <a:pt x="1106" y="141"/>
                    <a:pt x="1106" y="141"/>
                  </a:cubicBezTo>
                  <a:cubicBezTo>
                    <a:pt x="1105" y="138"/>
                    <a:pt x="1108" y="137"/>
                    <a:pt x="1112" y="138"/>
                  </a:cubicBezTo>
                  <a:cubicBezTo>
                    <a:pt x="1109" y="137"/>
                    <a:pt x="1109" y="137"/>
                    <a:pt x="1109" y="137"/>
                  </a:cubicBezTo>
                  <a:cubicBezTo>
                    <a:pt x="1112" y="134"/>
                    <a:pt x="1112" y="134"/>
                    <a:pt x="1112" y="134"/>
                  </a:cubicBezTo>
                  <a:cubicBezTo>
                    <a:pt x="1118" y="132"/>
                    <a:pt x="1109" y="138"/>
                    <a:pt x="1117" y="133"/>
                  </a:cubicBezTo>
                  <a:cubicBezTo>
                    <a:pt x="1121" y="136"/>
                    <a:pt x="1121" y="136"/>
                    <a:pt x="1121" y="136"/>
                  </a:cubicBezTo>
                  <a:cubicBezTo>
                    <a:pt x="1120" y="136"/>
                    <a:pt x="1123" y="132"/>
                    <a:pt x="1121" y="137"/>
                  </a:cubicBezTo>
                  <a:cubicBezTo>
                    <a:pt x="1126" y="137"/>
                    <a:pt x="1126" y="137"/>
                    <a:pt x="1126" y="137"/>
                  </a:cubicBezTo>
                  <a:cubicBezTo>
                    <a:pt x="1131" y="138"/>
                    <a:pt x="1131" y="138"/>
                    <a:pt x="1131" y="138"/>
                  </a:cubicBezTo>
                  <a:cubicBezTo>
                    <a:pt x="1133" y="137"/>
                    <a:pt x="1133" y="137"/>
                    <a:pt x="1133" y="137"/>
                  </a:cubicBezTo>
                  <a:cubicBezTo>
                    <a:pt x="1134" y="137"/>
                    <a:pt x="1132" y="142"/>
                    <a:pt x="1134" y="136"/>
                  </a:cubicBezTo>
                  <a:cubicBezTo>
                    <a:pt x="1133" y="134"/>
                    <a:pt x="1133" y="134"/>
                    <a:pt x="1133" y="134"/>
                  </a:cubicBezTo>
                  <a:cubicBezTo>
                    <a:pt x="1133" y="135"/>
                    <a:pt x="1133" y="134"/>
                    <a:pt x="1134" y="133"/>
                  </a:cubicBezTo>
                  <a:cubicBezTo>
                    <a:pt x="1129" y="132"/>
                    <a:pt x="1129" y="132"/>
                    <a:pt x="1129" y="132"/>
                  </a:cubicBezTo>
                  <a:cubicBezTo>
                    <a:pt x="1129" y="130"/>
                    <a:pt x="1129" y="130"/>
                    <a:pt x="1129" y="130"/>
                  </a:cubicBezTo>
                  <a:cubicBezTo>
                    <a:pt x="1127" y="130"/>
                    <a:pt x="1127" y="130"/>
                    <a:pt x="1127" y="130"/>
                  </a:cubicBezTo>
                  <a:cubicBezTo>
                    <a:pt x="1125" y="128"/>
                    <a:pt x="1136" y="130"/>
                    <a:pt x="1125" y="125"/>
                  </a:cubicBezTo>
                  <a:cubicBezTo>
                    <a:pt x="1130" y="126"/>
                    <a:pt x="1126" y="120"/>
                    <a:pt x="1132" y="123"/>
                  </a:cubicBezTo>
                  <a:cubicBezTo>
                    <a:pt x="1127" y="125"/>
                    <a:pt x="1127" y="125"/>
                    <a:pt x="1127" y="125"/>
                  </a:cubicBezTo>
                  <a:cubicBezTo>
                    <a:pt x="1127" y="127"/>
                    <a:pt x="1127" y="127"/>
                    <a:pt x="1127" y="127"/>
                  </a:cubicBezTo>
                  <a:cubicBezTo>
                    <a:pt x="1134" y="125"/>
                    <a:pt x="1134" y="125"/>
                    <a:pt x="1134" y="125"/>
                  </a:cubicBezTo>
                  <a:cubicBezTo>
                    <a:pt x="1135" y="123"/>
                    <a:pt x="1135" y="123"/>
                    <a:pt x="1135" y="123"/>
                  </a:cubicBezTo>
                  <a:cubicBezTo>
                    <a:pt x="1138" y="123"/>
                    <a:pt x="1138" y="123"/>
                    <a:pt x="1138" y="123"/>
                  </a:cubicBezTo>
                  <a:cubicBezTo>
                    <a:pt x="1138" y="121"/>
                    <a:pt x="1138" y="121"/>
                    <a:pt x="1138" y="121"/>
                  </a:cubicBezTo>
                  <a:cubicBezTo>
                    <a:pt x="1140" y="121"/>
                    <a:pt x="1140" y="121"/>
                    <a:pt x="1140" y="121"/>
                  </a:cubicBezTo>
                  <a:cubicBezTo>
                    <a:pt x="1142" y="118"/>
                    <a:pt x="1124" y="136"/>
                    <a:pt x="1147" y="114"/>
                  </a:cubicBezTo>
                  <a:cubicBezTo>
                    <a:pt x="1148" y="112"/>
                    <a:pt x="1148" y="112"/>
                    <a:pt x="1148" y="112"/>
                  </a:cubicBezTo>
                  <a:cubicBezTo>
                    <a:pt x="1145" y="111"/>
                    <a:pt x="1145" y="111"/>
                    <a:pt x="1145" y="111"/>
                  </a:cubicBezTo>
                  <a:cubicBezTo>
                    <a:pt x="1144" y="111"/>
                    <a:pt x="1142" y="115"/>
                    <a:pt x="1140" y="111"/>
                  </a:cubicBezTo>
                  <a:cubicBezTo>
                    <a:pt x="1144" y="110"/>
                    <a:pt x="1144" y="110"/>
                    <a:pt x="1144" y="110"/>
                  </a:cubicBezTo>
                  <a:cubicBezTo>
                    <a:pt x="1145" y="109"/>
                    <a:pt x="1135" y="115"/>
                    <a:pt x="1147" y="107"/>
                  </a:cubicBezTo>
                  <a:cubicBezTo>
                    <a:pt x="1149" y="111"/>
                    <a:pt x="1149" y="111"/>
                    <a:pt x="1149" y="111"/>
                  </a:cubicBezTo>
                  <a:cubicBezTo>
                    <a:pt x="1156" y="105"/>
                    <a:pt x="1156" y="105"/>
                    <a:pt x="1156" y="105"/>
                  </a:cubicBezTo>
                  <a:cubicBezTo>
                    <a:pt x="1160" y="104"/>
                    <a:pt x="1160" y="104"/>
                    <a:pt x="1160" y="104"/>
                  </a:cubicBezTo>
                  <a:cubicBezTo>
                    <a:pt x="1167" y="95"/>
                    <a:pt x="1167" y="95"/>
                    <a:pt x="1167" y="95"/>
                  </a:cubicBezTo>
                  <a:cubicBezTo>
                    <a:pt x="1174" y="92"/>
                    <a:pt x="1174" y="92"/>
                    <a:pt x="1174" y="92"/>
                  </a:cubicBezTo>
                  <a:cubicBezTo>
                    <a:pt x="1173" y="90"/>
                    <a:pt x="1173" y="90"/>
                    <a:pt x="1173" y="90"/>
                  </a:cubicBezTo>
                  <a:cubicBezTo>
                    <a:pt x="1177" y="87"/>
                    <a:pt x="1177" y="87"/>
                    <a:pt x="1177" y="87"/>
                  </a:cubicBezTo>
                  <a:cubicBezTo>
                    <a:pt x="1179" y="86"/>
                    <a:pt x="1182" y="86"/>
                    <a:pt x="1182" y="85"/>
                  </a:cubicBezTo>
                  <a:cubicBezTo>
                    <a:pt x="1184" y="86"/>
                    <a:pt x="1184" y="86"/>
                    <a:pt x="1184" y="86"/>
                  </a:cubicBezTo>
                  <a:cubicBezTo>
                    <a:pt x="1177" y="89"/>
                    <a:pt x="1177" y="89"/>
                    <a:pt x="1177" y="89"/>
                  </a:cubicBezTo>
                  <a:cubicBezTo>
                    <a:pt x="1179" y="90"/>
                    <a:pt x="1179" y="90"/>
                    <a:pt x="1179" y="90"/>
                  </a:cubicBezTo>
                  <a:cubicBezTo>
                    <a:pt x="1177" y="92"/>
                    <a:pt x="1177" y="92"/>
                    <a:pt x="1177" y="92"/>
                  </a:cubicBezTo>
                  <a:cubicBezTo>
                    <a:pt x="1176" y="94"/>
                    <a:pt x="1176" y="94"/>
                    <a:pt x="1176" y="94"/>
                  </a:cubicBezTo>
                  <a:cubicBezTo>
                    <a:pt x="1176" y="96"/>
                    <a:pt x="1176" y="96"/>
                    <a:pt x="1176" y="96"/>
                  </a:cubicBezTo>
                  <a:cubicBezTo>
                    <a:pt x="1177" y="97"/>
                    <a:pt x="1177" y="97"/>
                    <a:pt x="1177" y="97"/>
                  </a:cubicBezTo>
                  <a:cubicBezTo>
                    <a:pt x="1179" y="95"/>
                    <a:pt x="1179" y="95"/>
                    <a:pt x="1179" y="95"/>
                  </a:cubicBezTo>
                  <a:cubicBezTo>
                    <a:pt x="1182" y="92"/>
                    <a:pt x="1182" y="92"/>
                    <a:pt x="1182" y="92"/>
                  </a:cubicBezTo>
                  <a:cubicBezTo>
                    <a:pt x="1185" y="91"/>
                    <a:pt x="1187" y="95"/>
                    <a:pt x="1188" y="91"/>
                  </a:cubicBezTo>
                  <a:cubicBezTo>
                    <a:pt x="1187" y="88"/>
                    <a:pt x="1187" y="88"/>
                    <a:pt x="1187" y="88"/>
                  </a:cubicBezTo>
                  <a:cubicBezTo>
                    <a:pt x="1190" y="86"/>
                    <a:pt x="1190" y="86"/>
                    <a:pt x="1190" y="86"/>
                  </a:cubicBezTo>
                  <a:cubicBezTo>
                    <a:pt x="1196" y="86"/>
                    <a:pt x="1196" y="86"/>
                    <a:pt x="1196" y="86"/>
                  </a:cubicBezTo>
                  <a:cubicBezTo>
                    <a:pt x="1189" y="88"/>
                    <a:pt x="1204" y="88"/>
                    <a:pt x="1192" y="89"/>
                  </a:cubicBezTo>
                  <a:cubicBezTo>
                    <a:pt x="1189" y="94"/>
                    <a:pt x="1189" y="94"/>
                    <a:pt x="1189" y="94"/>
                  </a:cubicBezTo>
                  <a:cubicBezTo>
                    <a:pt x="1184" y="98"/>
                    <a:pt x="1184" y="98"/>
                    <a:pt x="1184" y="98"/>
                  </a:cubicBezTo>
                  <a:cubicBezTo>
                    <a:pt x="1182" y="101"/>
                    <a:pt x="1182" y="101"/>
                    <a:pt x="1182" y="101"/>
                  </a:cubicBezTo>
                  <a:cubicBezTo>
                    <a:pt x="1177" y="101"/>
                    <a:pt x="1177" y="101"/>
                    <a:pt x="1177" y="101"/>
                  </a:cubicBezTo>
                  <a:cubicBezTo>
                    <a:pt x="1180" y="104"/>
                    <a:pt x="1180" y="104"/>
                    <a:pt x="1180" y="104"/>
                  </a:cubicBezTo>
                  <a:cubicBezTo>
                    <a:pt x="1177" y="108"/>
                    <a:pt x="1177" y="108"/>
                    <a:pt x="1177" y="108"/>
                  </a:cubicBezTo>
                  <a:cubicBezTo>
                    <a:pt x="1171" y="111"/>
                    <a:pt x="1171" y="111"/>
                    <a:pt x="1171" y="111"/>
                  </a:cubicBezTo>
                  <a:cubicBezTo>
                    <a:pt x="1172" y="110"/>
                    <a:pt x="1172" y="110"/>
                    <a:pt x="1172" y="110"/>
                  </a:cubicBezTo>
                  <a:cubicBezTo>
                    <a:pt x="1168" y="108"/>
                    <a:pt x="1168" y="108"/>
                    <a:pt x="1168" y="108"/>
                  </a:cubicBezTo>
                  <a:cubicBezTo>
                    <a:pt x="1165" y="110"/>
                    <a:pt x="1165" y="110"/>
                    <a:pt x="1165" y="110"/>
                  </a:cubicBezTo>
                  <a:cubicBezTo>
                    <a:pt x="1169" y="114"/>
                    <a:pt x="1169" y="114"/>
                    <a:pt x="1169" y="114"/>
                  </a:cubicBezTo>
                  <a:cubicBezTo>
                    <a:pt x="1166" y="117"/>
                    <a:pt x="1166" y="117"/>
                    <a:pt x="1166" y="117"/>
                  </a:cubicBezTo>
                  <a:cubicBezTo>
                    <a:pt x="1166" y="119"/>
                    <a:pt x="1175" y="110"/>
                    <a:pt x="1161" y="120"/>
                  </a:cubicBezTo>
                  <a:cubicBezTo>
                    <a:pt x="1161" y="122"/>
                    <a:pt x="1161" y="122"/>
                    <a:pt x="1161" y="122"/>
                  </a:cubicBezTo>
                  <a:cubicBezTo>
                    <a:pt x="1158" y="119"/>
                    <a:pt x="1158" y="119"/>
                    <a:pt x="1158" y="119"/>
                  </a:cubicBezTo>
                  <a:cubicBezTo>
                    <a:pt x="1154" y="123"/>
                    <a:pt x="1154" y="123"/>
                    <a:pt x="1154" y="123"/>
                  </a:cubicBezTo>
                  <a:cubicBezTo>
                    <a:pt x="1155" y="125"/>
                    <a:pt x="1155" y="125"/>
                    <a:pt x="1155" y="125"/>
                  </a:cubicBezTo>
                  <a:cubicBezTo>
                    <a:pt x="1157" y="125"/>
                    <a:pt x="1157" y="125"/>
                    <a:pt x="1157" y="125"/>
                  </a:cubicBezTo>
                  <a:cubicBezTo>
                    <a:pt x="1155" y="127"/>
                    <a:pt x="1155" y="127"/>
                    <a:pt x="1155" y="127"/>
                  </a:cubicBezTo>
                  <a:cubicBezTo>
                    <a:pt x="1151" y="126"/>
                    <a:pt x="1151" y="126"/>
                    <a:pt x="1151" y="126"/>
                  </a:cubicBezTo>
                  <a:cubicBezTo>
                    <a:pt x="1146" y="129"/>
                    <a:pt x="1146" y="129"/>
                    <a:pt x="1146" y="129"/>
                  </a:cubicBezTo>
                  <a:cubicBezTo>
                    <a:pt x="1147" y="127"/>
                    <a:pt x="1145" y="126"/>
                    <a:pt x="1150" y="132"/>
                  </a:cubicBezTo>
                  <a:cubicBezTo>
                    <a:pt x="1148" y="134"/>
                    <a:pt x="1148" y="134"/>
                    <a:pt x="1148" y="134"/>
                  </a:cubicBezTo>
                  <a:cubicBezTo>
                    <a:pt x="1142" y="134"/>
                    <a:pt x="1142" y="134"/>
                    <a:pt x="1142" y="134"/>
                  </a:cubicBezTo>
                  <a:cubicBezTo>
                    <a:pt x="1140" y="136"/>
                    <a:pt x="1140" y="136"/>
                    <a:pt x="1140" y="136"/>
                  </a:cubicBezTo>
                  <a:cubicBezTo>
                    <a:pt x="1141" y="137"/>
                    <a:pt x="1141" y="137"/>
                    <a:pt x="1141" y="137"/>
                  </a:cubicBezTo>
                  <a:cubicBezTo>
                    <a:pt x="1141" y="140"/>
                    <a:pt x="1137" y="136"/>
                    <a:pt x="1138" y="140"/>
                  </a:cubicBezTo>
                  <a:cubicBezTo>
                    <a:pt x="1136" y="141"/>
                    <a:pt x="1135" y="138"/>
                    <a:pt x="1135" y="143"/>
                  </a:cubicBezTo>
                  <a:cubicBezTo>
                    <a:pt x="1131" y="144"/>
                    <a:pt x="1131" y="144"/>
                    <a:pt x="1131" y="144"/>
                  </a:cubicBezTo>
                  <a:cubicBezTo>
                    <a:pt x="1130" y="146"/>
                    <a:pt x="1140" y="143"/>
                    <a:pt x="1128" y="147"/>
                  </a:cubicBezTo>
                  <a:cubicBezTo>
                    <a:pt x="1126" y="152"/>
                    <a:pt x="1126" y="152"/>
                    <a:pt x="1126" y="152"/>
                  </a:cubicBezTo>
                  <a:cubicBezTo>
                    <a:pt x="1121" y="154"/>
                    <a:pt x="1121" y="154"/>
                    <a:pt x="1121" y="154"/>
                  </a:cubicBezTo>
                  <a:cubicBezTo>
                    <a:pt x="1119" y="159"/>
                    <a:pt x="1119" y="159"/>
                    <a:pt x="1119" y="159"/>
                  </a:cubicBezTo>
                  <a:cubicBezTo>
                    <a:pt x="1112" y="161"/>
                    <a:pt x="1112" y="161"/>
                    <a:pt x="1112" y="161"/>
                  </a:cubicBezTo>
                  <a:cubicBezTo>
                    <a:pt x="1114" y="162"/>
                    <a:pt x="1114" y="162"/>
                    <a:pt x="1114" y="162"/>
                  </a:cubicBezTo>
                  <a:cubicBezTo>
                    <a:pt x="1109" y="165"/>
                    <a:pt x="1109" y="165"/>
                    <a:pt x="1109" y="165"/>
                  </a:cubicBezTo>
                  <a:cubicBezTo>
                    <a:pt x="1103" y="173"/>
                    <a:pt x="1103" y="173"/>
                    <a:pt x="1103" y="173"/>
                  </a:cubicBezTo>
                  <a:cubicBezTo>
                    <a:pt x="1095" y="179"/>
                    <a:pt x="1095" y="179"/>
                    <a:pt x="1095" y="179"/>
                  </a:cubicBezTo>
                  <a:cubicBezTo>
                    <a:pt x="1091" y="185"/>
                    <a:pt x="1091" y="185"/>
                    <a:pt x="1091" y="185"/>
                  </a:cubicBezTo>
                  <a:cubicBezTo>
                    <a:pt x="1060" y="213"/>
                    <a:pt x="1060" y="213"/>
                    <a:pt x="1060" y="213"/>
                  </a:cubicBezTo>
                  <a:cubicBezTo>
                    <a:pt x="1053" y="220"/>
                    <a:pt x="1053" y="220"/>
                    <a:pt x="1053" y="220"/>
                  </a:cubicBezTo>
                  <a:cubicBezTo>
                    <a:pt x="1048" y="221"/>
                    <a:pt x="1048" y="221"/>
                    <a:pt x="1048" y="221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32" y="239"/>
                    <a:pt x="1032" y="239"/>
                    <a:pt x="1032" y="239"/>
                  </a:cubicBezTo>
                  <a:cubicBezTo>
                    <a:pt x="1024" y="244"/>
                    <a:pt x="1024" y="244"/>
                    <a:pt x="1024" y="244"/>
                  </a:cubicBezTo>
                  <a:cubicBezTo>
                    <a:pt x="1021" y="249"/>
                    <a:pt x="1021" y="249"/>
                    <a:pt x="1021" y="249"/>
                  </a:cubicBezTo>
                  <a:cubicBezTo>
                    <a:pt x="1020" y="249"/>
                    <a:pt x="1020" y="249"/>
                    <a:pt x="1020" y="249"/>
                  </a:cubicBezTo>
                  <a:cubicBezTo>
                    <a:pt x="1019" y="252"/>
                    <a:pt x="1019" y="252"/>
                    <a:pt x="1019" y="252"/>
                  </a:cubicBezTo>
                  <a:cubicBezTo>
                    <a:pt x="1014" y="255"/>
                    <a:pt x="1014" y="255"/>
                    <a:pt x="1014" y="255"/>
                  </a:cubicBezTo>
                  <a:cubicBezTo>
                    <a:pt x="1012" y="256"/>
                    <a:pt x="1012" y="256"/>
                    <a:pt x="1012" y="256"/>
                  </a:cubicBezTo>
                  <a:cubicBezTo>
                    <a:pt x="1018" y="258"/>
                    <a:pt x="1018" y="258"/>
                    <a:pt x="1018" y="258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2" y="255"/>
                    <a:pt x="1022" y="258"/>
                  </a:cubicBezTo>
                  <a:cubicBezTo>
                    <a:pt x="1025" y="255"/>
                    <a:pt x="1025" y="255"/>
                    <a:pt x="1025" y="255"/>
                  </a:cubicBezTo>
                  <a:cubicBezTo>
                    <a:pt x="1025" y="256"/>
                    <a:pt x="1027" y="255"/>
                    <a:pt x="1024" y="256"/>
                  </a:cubicBezTo>
                  <a:cubicBezTo>
                    <a:pt x="1026" y="255"/>
                    <a:pt x="1030" y="258"/>
                    <a:pt x="1029" y="254"/>
                  </a:cubicBezTo>
                  <a:cubicBezTo>
                    <a:pt x="1036" y="252"/>
                    <a:pt x="1036" y="252"/>
                    <a:pt x="1036" y="252"/>
                  </a:cubicBezTo>
                  <a:cubicBezTo>
                    <a:pt x="1044" y="248"/>
                    <a:pt x="1044" y="248"/>
                    <a:pt x="1044" y="248"/>
                  </a:cubicBezTo>
                  <a:cubicBezTo>
                    <a:pt x="1047" y="244"/>
                    <a:pt x="1047" y="244"/>
                    <a:pt x="1047" y="244"/>
                  </a:cubicBezTo>
                  <a:cubicBezTo>
                    <a:pt x="1049" y="243"/>
                    <a:pt x="1053" y="244"/>
                    <a:pt x="1053" y="241"/>
                  </a:cubicBezTo>
                  <a:cubicBezTo>
                    <a:pt x="1055" y="242"/>
                    <a:pt x="1055" y="242"/>
                    <a:pt x="1055" y="242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1060" y="237"/>
                    <a:pt x="1060" y="237"/>
                    <a:pt x="1060" y="237"/>
                  </a:cubicBezTo>
                  <a:cubicBezTo>
                    <a:pt x="1063" y="232"/>
                    <a:pt x="1062" y="244"/>
                    <a:pt x="1064" y="233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70" y="229"/>
                    <a:pt x="1070" y="229"/>
                    <a:pt x="1070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74" y="226"/>
                    <a:pt x="1074" y="226"/>
                    <a:pt x="1074" y="226"/>
                  </a:cubicBezTo>
                  <a:cubicBezTo>
                    <a:pt x="1077" y="222"/>
                    <a:pt x="1077" y="222"/>
                    <a:pt x="1077" y="222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7" y="220"/>
                    <a:pt x="1077" y="220"/>
                    <a:pt x="1077" y="220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6" y="215"/>
                    <a:pt x="1086" y="215"/>
                    <a:pt x="1086" y="215"/>
                  </a:cubicBezTo>
                  <a:cubicBezTo>
                    <a:pt x="1089" y="215"/>
                    <a:pt x="1089" y="215"/>
                    <a:pt x="1089" y="215"/>
                  </a:cubicBezTo>
                  <a:cubicBezTo>
                    <a:pt x="1092" y="210"/>
                    <a:pt x="1092" y="210"/>
                    <a:pt x="1092" y="210"/>
                  </a:cubicBezTo>
                  <a:cubicBezTo>
                    <a:pt x="1092" y="209"/>
                    <a:pt x="1092" y="209"/>
                    <a:pt x="1092" y="209"/>
                  </a:cubicBezTo>
                  <a:cubicBezTo>
                    <a:pt x="1090" y="209"/>
                    <a:pt x="1090" y="209"/>
                    <a:pt x="1090" y="209"/>
                  </a:cubicBezTo>
                  <a:cubicBezTo>
                    <a:pt x="1088" y="207"/>
                    <a:pt x="1088" y="207"/>
                    <a:pt x="1088" y="207"/>
                  </a:cubicBezTo>
                  <a:cubicBezTo>
                    <a:pt x="1091" y="205"/>
                    <a:pt x="1091" y="205"/>
                    <a:pt x="1091" y="205"/>
                  </a:cubicBezTo>
                  <a:cubicBezTo>
                    <a:pt x="1093" y="207"/>
                    <a:pt x="1093" y="207"/>
                    <a:pt x="1093" y="207"/>
                  </a:cubicBezTo>
                  <a:cubicBezTo>
                    <a:pt x="1101" y="206"/>
                    <a:pt x="1101" y="206"/>
                    <a:pt x="1101" y="206"/>
                  </a:cubicBezTo>
                  <a:cubicBezTo>
                    <a:pt x="1105" y="199"/>
                    <a:pt x="1105" y="199"/>
                    <a:pt x="1105" y="199"/>
                  </a:cubicBezTo>
                  <a:cubicBezTo>
                    <a:pt x="1109" y="198"/>
                    <a:pt x="1109" y="198"/>
                    <a:pt x="1109" y="198"/>
                  </a:cubicBezTo>
                  <a:cubicBezTo>
                    <a:pt x="1109" y="197"/>
                    <a:pt x="1100" y="200"/>
                    <a:pt x="1111" y="194"/>
                  </a:cubicBezTo>
                  <a:cubicBezTo>
                    <a:pt x="1112" y="195"/>
                    <a:pt x="1112" y="195"/>
                    <a:pt x="1112" y="195"/>
                  </a:cubicBezTo>
                  <a:cubicBezTo>
                    <a:pt x="1115" y="193"/>
                    <a:pt x="1115" y="193"/>
                    <a:pt x="1115" y="193"/>
                  </a:cubicBezTo>
                  <a:cubicBezTo>
                    <a:pt x="1114" y="192"/>
                    <a:pt x="1114" y="192"/>
                    <a:pt x="1114" y="192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20" y="187"/>
                    <a:pt x="1120" y="187"/>
                    <a:pt x="1120" y="187"/>
                  </a:cubicBezTo>
                  <a:cubicBezTo>
                    <a:pt x="1121" y="183"/>
                    <a:pt x="1121" y="183"/>
                    <a:pt x="1121" y="183"/>
                  </a:cubicBezTo>
                  <a:cubicBezTo>
                    <a:pt x="1120" y="183"/>
                    <a:pt x="1120" y="180"/>
                    <a:pt x="1118" y="183"/>
                  </a:cubicBezTo>
                  <a:cubicBezTo>
                    <a:pt x="1123" y="181"/>
                    <a:pt x="1123" y="181"/>
                    <a:pt x="1123" y="181"/>
                  </a:cubicBezTo>
                  <a:cubicBezTo>
                    <a:pt x="1126" y="180"/>
                    <a:pt x="1126" y="180"/>
                    <a:pt x="1126" y="180"/>
                  </a:cubicBezTo>
                  <a:cubicBezTo>
                    <a:pt x="1126" y="178"/>
                    <a:pt x="1126" y="178"/>
                    <a:pt x="1126" y="178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9" y="169"/>
                    <a:pt x="1139" y="169"/>
                    <a:pt x="1139" y="169"/>
                  </a:cubicBezTo>
                  <a:cubicBezTo>
                    <a:pt x="1140" y="165"/>
                    <a:pt x="1140" y="165"/>
                    <a:pt x="1140" y="165"/>
                  </a:cubicBezTo>
                  <a:cubicBezTo>
                    <a:pt x="1144" y="165"/>
                    <a:pt x="1144" y="165"/>
                    <a:pt x="1144" y="165"/>
                  </a:cubicBezTo>
                  <a:cubicBezTo>
                    <a:pt x="1146" y="165"/>
                    <a:pt x="1129" y="172"/>
                    <a:pt x="1148" y="158"/>
                  </a:cubicBezTo>
                  <a:cubicBezTo>
                    <a:pt x="1149" y="157"/>
                    <a:pt x="1149" y="157"/>
                    <a:pt x="1149" y="157"/>
                  </a:cubicBezTo>
                  <a:cubicBezTo>
                    <a:pt x="1148" y="157"/>
                    <a:pt x="1148" y="160"/>
                    <a:pt x="1147" y="156"/>
                  </a:cubicBezTo>
                  <a:cubicBezTo>
                    <a:pt x="1153" y="156"/>
                    <a:pt x="1153" y="156"/>
                    <a:pt x="1153" y="156"/>
                  </a:cubicBezTo>
                  <a:cubicBezTo>
                    <a:pt x="1152" y="154"/>
                    <a:pt x="1149" y="160"/>
                    <a:pt x="1152" y="154"/>
                  </a:cubicBezTo>
                  <a:cubicBezTo>
                    <a:pt x="1156" y="153"/>
                    <a:pt x="1156" y="153"/>
                    <a:pt x="1156" y="153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7" y="149"/>
                    <a:pt x="1157" y="149"/>
                    <a:pt x="1157" y="149"/>
                  </a:cubicBezTo>
                  <a:cubicBezTo>
                    <a:pt x="1159" y="149"/>
                    <a:pt x="1159" y="149"/>
                    <a:pt x="1159" y="149"/>
                  </a:cubicBezTo>
                  <a:cubicBezTo>
                    <a:pt x="1165" y="142"/>
                    <a:pt x="1165" y="142"/>
                    <a:pt x="1165" y="142"/>
                  </a:cubicBezTo>
                  <a:cubicBezTo>
                    <a:pt x="1168" y="141"/>
                    <a:pt x="1168" y="141"/>
                    <a:pt x="1168" y="141"/>
                  </a:cubicBezTo>
                  <a:cubicBezTo>
                    <a:pt x="1170" y="135"/>
                    <a:pt x="1170" y="135"/>
                    <a:pt x="1170" y="135"/>
                  </a:cubicBezTo>
                  <a:cubicBezTo>
                    <a:pt x="1176" y="137"/>
                    <a:pt x="1176" y="137"/>
                    <a:pt x="1176" y="137"/>
                  </a:cubicBezTo>
                  <a:cubicBezTo>
                    <a:pt x="1180" y="134"/>
                    <a:pt x="1180" y="134"/>
                    <a:pt x="1180" y="134"/>
                  </a:cubicBezTo>
                  <a:cubicBezTo>
                    <a:pt x="1179" y="131"/>
                    <a:pt x="1179" y="131"/>
                    <a:pt x="1179" y="131"/>
                  </a:cubicBezTo>
                  <a:cubicBezTo>
                    <a:pt x="1180" y="129"/>
                    <a:pt x="1180" y="129"/>
                    <a:pt x="1180" y="129"/>
                  </a:cubicBezTo>
                  <a:cubicBezTo>
                    <a:pt x="1177" y="126"/>
                    <a:pt x="1177" y="126"/>
                    <a:pt x="1177" y="126"/>
                  </a:cubicBezTo>
                  <a:cubicBezTo>
                    <a:pt x="1177" y="127"/>
                    <a:pt x="1178" y="127"/>
                    <a:pt x="1178" y="125"/>
                  </a:cubicBezTo>
                  <a:cubicBezTo>
                    <a:pt x="1178" y="126"/>
                    <a:pt x="1178" y="126"/>
                    <a:pt x="1178" y="126"/>
                  </a:cubicBezTo>
                  <a:cubicBezTo>
                    <a:pt x="1180" y="127"/>
                    <a:pt x="1180" y="127"/>
                    <a:pt x="1180" y="127"/>
                  </a:cubicBezTo>
                  <a:cubicBezTo>
                    <a:pt x="1181" y="127"/>
                    <a:pt x="1182" y="128"/>
                    <a:pt x="1183" y="126"/>
                  </a:cubicBezTo>
                  <a:cubicBezTo>
                    <a:pt x="1177" y="123"/>
                    <a:pt x="1177" y="123"/>
                    <a:pt x="1177" y="123"/>
                  </a:cubicBezTo>
                  <a:cubicBezTo>
                    <a:pt x="1179" y="120"/>
                    <a:pt x="1179" y="120"/>
                    <a:pt x="1179" y="120"/>
                  </a:cubicBezTo>
                  <a:cubicBezTo>
                    <a:pt x="1183" y="125"/>
                    <a:pt x="1183" y="125"/>
                    <a:pt x="1183" y="125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3" y="117"/>
                    <a:pt x="1193" y="117"/>
                    <a:pt x="1193" y="117"/>
                  </a:cubicBezTo>
                  <a:cubicBezTo>
                    <a:pt x="1208" y="103"/>
                    <a:pt x="1208" y="103"/>
                    <a:pt x="1208" y="103"/>
                  </a:cubicBezTo>
                  <a:cubicBezTo>
                    <a:pt x="1211" y="103"/>
                    <a:pt x="1211" y="103"/>
                    <a:pt x="1211" y="103"/>
                  </a:cubicBezTo>
                  <a:cubicBezTo>
                    <a:pt x="1212" y="102"/>
                    <a:pt x="1212" y="102"/>
                    <a:pt x="1212" y="102"/>
                  </a:cubicBezTo>
                  <a:cubicBezTo>
                    <a:pt x="1208" y="100"/>
                    <a:pt x="1208" y="100"/>
                    <a:pt x="1208" y="100"/>
                  </a:cubicBezTo>
                  <a:cubicBezTo>
                    <a:pt x="1207" y="100"/>
                    <a:pt x="1206" y="105"/>
                    <a:pt x="1203" y="101"/>
                  </a:cubicBezTo>
                  <a:cubicBezTo>
                    <a:pt x="1205" y="101"/>
                    <a:pt x="1205" y="101"/>
                    <a:pt x="1205" y="101"/>
                  </a:cubicBezTo>
                  <a:cubicBezTo>
                    <a:pt x="1207" y="97"/>
                    <a:pt x="1207" y="97"/>
                    <a:pt x="1207" y="97"/>
                  </a:cubicBezTo>
                  <a:cubicBezTo>
                    <a:pt x="1211" y="95"/>
                    <a:pt x="1211" y="95"/>
                    <a:pt x="1211" y="95"/>
                  </a:cubicBezTo>
                  <a:cubicBezTo>
                    <a:pt x="1212" y="91"/>
                    <a:pt x="1212" y="91"/>
                    <a:pt x="1212" y="91"/>
                  </a:cubicBezTo>
                  <a:cubicBezTo>
                    <a:pt x="1214" y="92"/>
                    <a:pt x="1214" y="92"/>
                    <a:pt x="1214" y="92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8" y="88"/>
                    <a:pt x="1218" y="88"/>
                    <a:pt x="1218" y="88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19" y="83"/>
                    <a:pt x="1219" y="83"/>
                    <a:pt x="1219" y="83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24" y="83"/>
                    <a:pt x="1224" y="83"/>
                    <a:pt x="1224" y="83"/>
                  </a:cubicBezTo>
                  <a:cubicBezTo>
                    <a:pt x="1225" y="80"/>
                    <a:pt x="1225" y="80"/>
                    <a:pt x="1225" y="80"/>
                  </a:cubicBezTo>
                  <a:cubicBezTo>
                    <a:pt x="1235" y="71"/>
                    <a:pt x="1235" y="71"/>
                    <a:pt x="1235" y="71"/>
                  </a:cubicBezTo>
                  <a:cubicBezTo>
                    <a:pt x="1235" y="71"/>
                    <a:pt x="1234" y="72"/>
                    <a:pt x="1236" y="72"/>
                  </a:cubicBezTo>
                  <a:cubicBezTo>
                    <a:pt x="1236" y="72"/>
                    <a:pt x="1237" y="73"/>
                    <a:pt x="1238" y="71"/>
                  </a:cubicBezTo>
                  <a:cubicBezTo>
                    <a:pt x="1236" y="69"/>
                    <a:pt x="1236" y="69"/>
                    <a:pt x="1236" y="69"/>
                  </a:cubicBezTo>
                  <a:cubicBezTo>
                    <a:pt x="1236" y="67"/>
                    <a:pt x="1236" y="67"/>
                    <a:pt x="1236" y="67"/>
                  </a:cubicBezTo>
                  <a:cubicBezTo>
                    <a:pt x="1240" y="66"/>
                    <a:pt x="1240" y="66"/>
                    <a:pt x="1240" y="66"/>
                  </a:cubicBezTo>
                  <a:cubicBezTo>
                    <a:pt x="1253" y="53"/>
                    <a:pt x="1253" y="53"/>
                    <a:pt x="1253" y="53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9" y="46"/>
                    <a:pt x="1251" y="54"/>
                    <a:pt x="1259" y="47"/>
                  </a:cubicBezTo>
                  <a:cubicBezTo>
                    <a:pt x="1261" y="48"/>
                    <a:pt x="1261" y="48"/>
                    <a:pt x="1261" y="48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5"/>
                    <a:pt x="1259" y="55"/>
                    <a:pt x="1259" y="55"/>
                  </a:cubicBezTo>
                  <a:cubicBezTo>
                    <a:pt x="1259" y="56"/>
                    <a:pt x="1259" y="56"/>
                    <a:pt x="1259" y="56"/>
                  </a:cubicBezTo>
                  <a:cubicBezTo>
                    <a:pt x="1256" y="56"/>
                    <a:pt x="1253" y="61"/>
                    <a:pt x="1252" y="59"/>
                  </a:cubicBezTo>
                  <a:cubicBezTo>
                    <a:pt x="1241" y="69"/>
                    <a:pt x="1241" y="69"/>
                    <a:pt x="1241" y="69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47" y="71"/>
                    <a:pt x="1247" y="71"/>
                    <a:pt x="1247" y="71"/>
                  </a:cubicBezTo>
                  <a:cubicBezTo>
                    <a:pt x="1249" y="66"/>
                    <a:pt x="1249" y="66"/>
                    <a:pt x="1249" y="66"/>
                  </a:cubicBezTo>
                  <a:cubicBezTo>
                    <a:pt x="1256" y="64"/>
                    <a:pt x="1256" y="64"/>
                    <a:pt x="1256" y="64"/>
                  </a:cubicBezTo>
                  <a:cubicBezTo>
                    <a:pt x="1266" y="52"/>
                    <a:pt x="1266" y="52"/>
                    <a:pt x="1266" y="52"/>
                  </a:cubicBezTo>
                  <a:cubicBezTo>
                    <a:pt x="1263" y="52"/>
                    <a:pt x="1263" y="52"/>
                    <a:pt x="1263" y="52"/>
                  </a:cubicBezTo>
                  <a:cubicBezTo>
                    <a:pt x="1270" y="46"/>
                    <a:pt x="1270" y="46"/>
                    <a:pt x="1270" y="46"/>
                  </a:cubicBezTo>
                  <a:cubicBezTo>
                    <a:pt x="1272" y="47"/>
                    <a:pt x="1272" y="47"/>
                    <a:pt x="1272" y="47"/>
                  </a:cubicBezTo>
                  <a:cubicBezTo>
                    <a:pt x="1278" y="44"/>
                    <a:pt x="1278" y="44"/>
                    <a:pt x="1278" y="44"/>
                  </a:cubicBezTo>
                  <a:cubicBezTo>
                    <a:pt x="1276" y="46"/>
                    <a:pt x="1270" y="40"/>
                    <a:pt x="1265" y="55"/>
                  </a:cubicBezTo>
                  <a:cubicBezTo>
                    <a:pt x="1268" y="56"/>
                    <a:pt x="1268" y="56"/>
                    <a:pt x="1268" y="56"/>
                  </a:cubicBezTo>
                  <a:cubicBezTo>
                    <a:pt x="1267" y="58"/>
                    <a:pt x="1267" y="58"/>
                    <a:pt x="1267" y="58"/>
                  </a:cubicBezTo>
                  <a:cubicBezTo>
                    <a:pt x="1268" y="61"/>
                    <a:pt x="1269" y="56"/>
                    <a:pt x="1272" y="60"/>
                  </a:cubicBezTo>
                  <a:cubicBezTo>
                    <a:pt x="1268" y="63"/>
                    <a:pt x="1268" y="63"/>
                    <a:pt x="1268" y="63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2" y="68"/>
                    <a:pt x="1271" y="64"/>
                    <a:pt x="1262" y="71"/>
                  </a:cubicBezTo>
                  <a:cubicBezTo>
                    <a:pt x="1261" y="70"/>
                    <a:pt x="1267" y="71"/>
                    <a:pt x="1260" y="69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60" y="74"/>
                    <a:pt x="1259" y="74"/>
                    <a:pt x="1254" y="76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62" y="78"/>
                    <a:pt x="1262" y="78"/>
                    <a:pt x="1262" y="78"/>
                  </a:cubicBezTo>
                  <a:cubicBezTo>
                    <a:pt x="1264" y="76"/>
                    <a:pt x="1264" y="76"/>
                    <a:pt x="1264" y="76"/>
                  </a:cubicBezTo>
                  <a:cubicBezTo>
                    <a:pt x="1263" y="74"/>
                    <a:pt x="1263" y="74"/>
                    <a:pt x="1263" y="74"/>
                  </a:cubicBezTo>
                  <a:cubicBezTo>
                    <a:pt x="1266" y="77"/>
                    <a:pt x="1266" y="77"/>
                    <a:pt x="1266" y="77"/>
                  </a:cubicBezTo>
                  <a:cubicBezTo>
                    <a:pt x="1276" y="75"/>
                    <a:pt x="1276" y="75"/>
                    <a:pt x="1276" y="75"/>
                  </a:cubicBezTo>
                  <a:cubicBezTo>
                    <a:pt x="1278" y="72"/>
                    <a:pt x="1278" y="72"/>
                    <a:pt x="1278" y="72"/>
                  </a:cubicBezTo>
                  <a:cubicBezTo>
                    <a:pt x="1275" y="70"/>
                    <a:pt x="1275" y="70"/>
                    <a:pt x="1275" y="70"/>
                  </a:cubicBezTo>
                  <a:cubicBezTo>
                    <a:pt x="1274" y="70"/>
                    <a:pt x="1287" y="67"/>
                    <a:pt x="1270" y="71"/>
                  </a:cubicBezTo>
                  <a:cubicBezTo>
                    <a:pt x="1272" y="68"/>
                    <a:pt x="1272" y="68"/>
                    <a:pt x="1272" y="68"/>
                  </a:cubicBezTo>
                  <a:cubicBezTo>
                    <a:pt x="1270" y="66"/>
                    <a:pt x="1270" y="66"/>
                    <a:pt x="1270" y="66"/>
                  </a:cubicBezTo>
                  <a:cubicBezTo>
                    <a:pt x="1273" y="66"/>
                    <a:pt x="1273" y="66"/>
                    <a:pt x="1273" y="66"/>
                  </a:cubicBezTo>
                  <a:cubicBezTo>
                    <a:pt x="1277" y="63"/>
                    <a:pt x="1277" y="63"/>
                    <a:pt x="1277" y="63"/>
                  </a:cubicBezTo>
                  <a:cubicBezTo>
                    <a:pt x="1278" y="63"/>
                    <a:pt x="1278" y="63"/>
                    <a:pt x="1278" y="63"/>
                  </a:cubicBezTo>
                  <a:cubicBezTo>
                    <a:pt x="1277" y="68"/>
                    <a:pt x="1277" y="68"/>
                    <a:pt x="1277" y="68"/>
                  </a:cubicBezTo>
                  <a:cubicBezTo>
                    <a:pt x="1281" y="70"/>
                    <a:pt x="1281" y="70"/>
                    <a:pt x="1281" y="70"/>
                  </a:cubicBezTo>
                  <a:cubicBezTo>
                    <a:pt x="1287" y="69"/>
                    <a:pt x="1287" y="69"/>
                    <a:pt x="1287" y="69"/>
                  </a:cubicBezTo>
                  <a:cubicBezTo>
                    <a:pt x="1285" y="70"/>
                    <a:pt x="1285" y="70"/>
                    <a:pt x="1285" y="70"/>
                  </a:cubicBezTo>
                  <a:cubicBezTo>
                    <a:pt x="1285" y="71"/>
                    <a:pt x="1285" y="71"/>
                    <a:pt x="1285" y="71"/>
                  </a:cubicBezTo>
                  <a:cubicBezTo>
                    <a:pt x="1262" y="94"/>
                    <a:pt x="1262" y="94"/>
                    <a:pt x="1262" y="94"/>
                  </a:cubicBezTo>
                  <a:cubicBezTo>
                    <a:pt x="1262" y="95"/>
                    <a:pt x="1262" y="95"/>
                    <a:pt x="1262" y="95"/>
                  </a:cubicBezTo>
                  <a:cubicBezTo>
                    <a:pt x="1258" y="95"/>
                    <a:pt x="1258" y="95"/>
                    <a:pt x="1258" y="95"/>
                  </a:cubicBezTo>
                  <a:cubicBezTo>
                    <a:pt x="1258" y="96"/>
                    <a:pt x="1258" y="96"/>
                    <a:pt x="1258" y="96"/>
                  </a:cubicBezTo>
                  <a:cubicBezTo>
                    <a:pt x="1259" y="97"/>
                    <a:pt x="1260" y="96"/>
                    <a:pt x="1260" y="97"/>
                  </a:cubicBezTo>
                  <a:cubicBezTo>
                    <a:pt x="1258" y="98"/>
                    <a:pt x="1258" y="98"/>
                    <a:pt x="1258" y="98"/>
                  </a:cubicBezTo>
                  <a:cubicBezTo>
                    <a:pt x="1259" y="98"/>
                    <a:pt x="1259" y="98"/>
                    <a:pt x="1259" y="98"/>
                  </a:cubicBezTo>
                  <a:cubicBezTo>
                    <a:pt x="1255" y="101"/>
                    <a:pt x="1255" y="101"/>
                    <a:pt x="1255" y="101"/>
                  </a:cubicBezTo>
                  <a:cubicBezTo>
                    <a:pt x="1259" y="104"/>
                    <a:pt x="1259" y="104"/>
                    <a:pt x="1259" y="104"/>
                  </a:cubicBezTo>
                  <a:cubicBezTo>
                    <a:pt x="1261" y="103"/>
                    <a:pt x="1262" y="105"/>
                    <a:pt x="1264" y="105"/>
                  </a:cubicBezTo>
                  <a:cubicBezTo>
                    <a:pt x="1262" y="110"/>
                    <a:pt x="1262" y="110"/>
                    <a:pt x="1262" y="110"/>
                  </a:cubicBezTo>
                  <a:cubicBezTo>
                    <a:pt x="1263" y="113"/>
                    <a:pt x="1263" y="113"/>
                    <a:pt x="1263" y="113"/>
                  </a:cubicBezTo>
                  <a:cubicBezTo>
                    <a:pt x="1262" y="112"/>
                    <a:pt x="1264" y="110"/>
                    <a:pt x="1268" y="113"/>
                  </a:cubicBezTo>
                  <a:cubicBezTo>
                    <a:pt x="1269" y="112"/>
                    <a:pt x="1269" y="112"/>
                    <a:pt x="1269" y="112"/>
                  </a:cubicBezTo>
                  <a:cubicBezTo>
                    <a:pt x="1271" y="116"/>
                    <a:pt x="1271" y="116"/>
                    <a:pt x="1271" y="116"/>
                  </a:cubicBezTo>
                  <a:cubicBezTo>
                    <a:pt x="1273" y="116"/>
                    <a:pt x="1273" y="116"/>
                    <a:pt x="1273" y="116"/>
                  </a:cubicBezTo>
                  <a:cubicBezTo>
                    <a:pt x="1269" y="120"/>
                    <a:pt x="1269" y="120"/>
                    <a:pt x="1269" y="120"/>
                  </a:cubicBezTo>
                  <a:cubicBezTo>
                    <a:pt x="1267" y="120"/>
                    <a:pt x="1267" y="120"/>
                    <a:pt x="1267" y="120"/>
                  </a:cubicBezTo>
                  <a:cubicBezTo>
                    <a:pt x="1267" y="121"/>
                    <a:pt x="1267" y="121"/>
                    <a:pt x="1267" y="121"/>
                  </a:cubicBezTo>
                  <a:cubicBezTo>
                    <a:pt x="1266" y="120"/>
                    <a:pt x="1266" y="120"/>
                    <a:pt x="1266" y="120"/>
                  </a:cubicBezTo>
                  <a:cubicBezTo>
                    <a:pt x="1265" y="121"/>
                    <a:pt x="1274" y="114"/>
                    <a:pt x="1263" y="124"/>
                  </a:cubicBezTo>
                  <a:cubicBezTo>
                    <a:pt x="1260" y="122"/>
                    <a:pt x="1260" y="122"/>
                    <a:pt x="1260" y="122"/>
                  </a:cubicBezTo>
                  <a:cubicBezTo>
                    <a:pt x="1257" y="123"/>
                    <a:pt x="1261" y="127"/>
                    <a:pt x="1257" y="125"/>
                  </a:cubicBezTo>
                  <a:cubicBezTo>
                    <a:pt x="1257" y="126"/>
                    <a:pt x="1257" y="126"/>
                    <a:pt x="1257" y="126"/>
                  </a:cubicBezTo>
                  <a:cubicBezTo>
                    <a:pt x="1258" y="126"/>
                    <a:pt x="1255" y="129"/>
                    <a:pt x="1259" y="127"/>
                  </a:cubicBezTo>
                  <a:cubicBezTo>
                    <a:pt x="1256" y="132"/>
                    <a:pt x="1256" y="132"/>
                    <a:pt x="1256" y="132"/>
                  </a:cubicBezTo>
                  <a:cubicBezTo>
                    <a:pt x="1248" y="137"/>
                    <a:pt x="1248" y="137"/>
                    <a:pt x="1248" y="137"/>
                  </a:cubicBezTo>
                  <a:cubicBezTo>
                    <a:pt x="1255" y="130"/>
                    <a:pt x="1255" y="130"/>
                    <a:pt x="1255" y="130"/>
                  </a:cubicBezTo>
                  <a:cubicBezTo>
                    <a:pt x="1250" y="131"/>
                    <a:pt x="1250" y="131"/>
                    <a:pt x="1250" y="131"/>
                  </a:cubicBezTo>
                  <a:cubicBezTo>
                    <a:pt x="1247" y="136"/>
                    <a:pt x="1247" y="136"/>
                    <a:pt x="1247" y="136"/>
                  </a:cubicBezTo>
                  <a:cubicBezTo>
                    <a:pt x="1242" y="137"/>
                    <a:pt x="1242" y="137"/>
                    <a:pt x="1242" y="137"/>
                  </a:cubicBezTo>
                  <a:cubicBezTo>
                    <a:pt x="1240" y="134"/>
                    <a:pt x="1240" y="134"/>
                    <a:pt x="1240" y="134"/>
                  </a:cubicBezTo>
                  <a:cubicBezTo>
                    <a:pt x="1246" y="132"/>
                    <a:pt x="1246" y="132"/>
                    <a:pt x="1246" y="132"/>
                  </a:cubicBezTo>
                  <a:cubicBezTo>
                    <a:pt x="1251" y="127"/>
                    <a:pt x="1251" y="127"/>
                    <a:pt x="1251" y="127"/>
                  </a:cubicBezTo>
                  <a:cubicBezTo>
                    <a:pt x="1254" y="125"/>
                    <a:pt x="1254" y="125"/>
                    <a:pt x="1254" y="125"/>
                  </a:cubicBezTo>
                  <a:cubicBezTo>
                    <a:pt x="1255" y="126"/>
                    <a:pt x="1255" y="126"/>
                    <a:pt x="1255" y="126"/>
                  </a:cubicBezTo>
                  <a:cubicBezTo>
                    <a:pt x="1257" y="124"/>
                    <a:pt x="1240" y="132"/>
                    <a:pt x="1260" y="121"/>
                  </a:cubicBezTo>
                  <a:cubicBezTo>
                    <a:pt x="1257" y="117"/>
                    <a:pt x="1257" y="117"/>
                    <a:pt x="1257" y="117"/>
                  </a:cubicBezTo>
                  <a:cubicBezTo>
                    <a:pt x="1256" y="116"/>
                    <a:pt x="1256" y="116"/>
                    <a:pt x="1256" y="116"/>
                  </a:cubicBezTo>
                  <a:cubicBezTo>
                    <a:pt x="1252" y="117"/>
                    <a:pt x="1252" y="117"/>
                    <a:pt x="1252" y="117"/>
                  </a:cubicBezTo>
                  <a:cubicBezTo>
                    <a:pt x="1254" y="120"/>
                    <a:pt x="1254" y="120"/>
                    <a:pt x="1254" y="120"/>
                  </a:cubicBezTo>
                  <a:cubicBezTo>
                    <a:pt x="1252" y="122"/>
                    <a:pt x="1248" y="123"/>
                    <a:pt x="1248" y="122"/>
                  </a:cubicBezTo>
                  <a:cubicBezTo>
                    <a:pt x="1246" y="124"/>
                    <a:pt x="1246" y="124"/>
                    <a:pt x="1246" y="124"/>
                  </a:cubicBezTo>
                  <a:cubicBezTo>
                    <a:pt x="1247" y="125"/>
                    <a:pt x="1246" y="120"/>
                    <a:pt x="1246" y="125"/>
                  </a:cubicBezTo>
                  <a:cubicBezTo>
                    <a:pt x="1245" y="124"/>
                    <a:pt x="1245" y="124"/>
                    <a:pt x="1245" y="124"/>
                  </a:cubicBezTo>
                  <a:cubicBezTo>
                    <a:pt x="1238" y="132"/>
                    <a:pt x="1238" y="132"/>
                    <a:pt x="1238" y="132"/>
                  </a:cubicBezTo>
                  <a:cubicBezTo>
                    <a:pt x="1237" y="132"/>
                    <a:pt x="1238" y="134"/>
                    <a:pt x="1237" y="132"/>
                  </a:cubicBezTo>
                  <a:cubicBezTo>
                    <a:pt x="1237" y="134"/>
                    <a:pt x="1237" y="134"/>
                    <a:pt x="1237" y="134"/>
                  </a:cubicBezTo>
                  <a:cubicBezTo>
                    <a:pt x="1234" y="134"/>
                    <a:pt x="1234" y="134"/>
                    <a:pt x="1234" y="134"/>
                  </a:cubicBezTo>
                  <a:cubicBezTo>
                    <a:pt x="1230" y="138"/>
                    <a:pt x="1230" y="138"/>
                    <a:pt x="1230" y="138"/>
                  </a:cubicBezTo>
                  <a:cubicBezTo>
                    <a:pt x="1225" y="142"/>
                    <a:pt x="1225" y="142"/>
                    <a:pt x="1225" y="142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8" y="144"/>
                    <a:pt x="1218" y="144"/>
                    <a:pt x="1218" y="144"/>
                  </a:cubicBezTo>
                  <a:cubicBezTo>
                    <a:pt x="1214" y="138"/>
                    <a:pt x="1214" y="138"/>
                    <a:pt x="1214" y="138"/>
                  </a:cubicBezTo>
                  <a:cubicBezTo>
                    <a:pt x="1210" y="141"/>
                    <a:pt x="1210" y="141"/>
                    <a:pt x="1210" y="141"/>
                  </a:cubicBezTo>
                  <a:cubicBezTo>
                    <a:pt x="1207" y="139"/>
                    <a:pt x="1207" y="139"/>
                    <a:pt x="1207" y="139"/>
                  </a:cubicBezTo>
                  <a:cubicBezTo>
                    <a:pt x="1217" y="132"/>
                    <a:pt x="1201" y="155"/>
                    <a:pt x="1215" y="132"/>
                  </a:cubicBezTo>
                  <a:cubicBezTo>
                    <a:pt x="1222" y="127"/>
                    <a:pt x="1222" y="127"/>
                    <a:pt x="1222" y="127"/>
                  </a:cubicBezTo>
                  <a:cubicBezTo>
                    <a:pt x="1229" y="128"/>
                    <a:pt x="1229" y="128"/>
                    <a:pt x="1229" y="128"/>
                  </a:cubicBezTo>
                  <a:cubicBezTo>
                    <a:pt x="1234" y="126"/>
                    <a:pt x="1234" y="126"/>
                    <a:pt x="1234" y="126"/>
                  </a:cubicBezTo>
                  <a:cubicBezTo>
                    <a:pt x="1234" y="122"/>
                    <a:pt x="1234" y="122"/>
                    <a:pt x="1234" y="122"/>
                  </a:cubicBezTo>
                  <a:cubicBezTo>
                    <a:pt x="1237" y="121"/>
                    <a:pt x="1237" y="121"/>
                    <a:pt x="1237" y="121"/>
                  </a:cubicBezTo>
                  <a:cubicBezTo>
                    <a:pt x="1236" y="118"/>
                    <a:pt x="1236" y="118"/>
                    <a:pt x="1236" y="118"/>
                  </a:cubicBezTo>
                  <a:cubicBezTo>
                    <a:pt x="1236" y="117"/>
                    <a:pt x="1236" y="117"/>
                    <a:pt x="1236" y="117"/>
                  </a:cubicBezTo>
                  <a:cubicBezTo>
                    <a:pt x="1236" y="116"/>
                    <a:pt x="1236" y="116"/>
                    <a:pt x="1236" y="116"/>
                  </a:cubicBezTo>
                  <a:cubicBezTo>
                    <a:pt x="1238" y="117"/>
                    <a:pt x="1238" y="117"/>
                    <a:pt x="1238" y="117"/>
                  </a:cubicBezTo>
                  <a:cubicBezTo>
                    <a:pt x="1240" y="117"/>
                    <a:pt x="1240" y="117"/>
                    <a:pt x="1240" y="117"/>
                  </a:cubicBezTo>
                  <a:cubicBezTo>
                    <a:pt x="1240" y="115"/>
                    <a:pt x="1240" y="115"/>
                    <a:pt x="1240" y="115"/>
                  </a:cubicBezTo>
                  <a:cubicBezTo>
                    <a:pt x="1238" y="112"/>
                    <a:pt x="1238" y="112"/>
                    <a:pt x="1238" y="112"/>
                  </a:cubicBezTo>
                  <a:cubicBezTo>
                    <a:pt x="1236" y="111"/>
                    <a:pt x="1236" y="111"/>
                    <a:pt x="1236" y="111"/>
                  </a:cubicBezTo>
                  <a:cubicBezTo>
                    <a:pt x="1243" y="104"/>
                    <a:pt x="1243" y="104"/>
                    <a:pt x="1243" y="104"/>
                  </a:cubicBezTo>
                  <a:cubicBezTo>
                    <a:pt x="1240" y="104"/>
                    <a:pt x="1240" y="104"/>
                    <a:pt x="1240" y="104"/>
                  </a:cubicBezTo>
                  <a:cubicBezTo>
                    <a:pt x="1236" y="107"/>
                    <a:pt x="1236" y="107"/>
                    <a:pt x="1236" y="107"/>
                  </a:cubicBezTo>
                  <a:cubicBezTo>
                    <a:pt x="1236" y="106"/>
                    <a:pt x="1236" y="106"/>
                    <a:pt x="1236" y="106"/>
                  </a:cubicBezTo>
                  <a:cubicBezTo>
                    <a:pt x="1232" y="107"/>
                    <a:pt x="1232" y="107"/>
                    <a:pt x="1232" y="107"/>
                  </a:cubicBezTo>
                  <a:cubicBezTo>
                    <a:pt x="1221" y="117"/>
                    <a:pt x="1221" y="117"/>
                    <a:pt x="1221" y="117"/>
                  </a:cubicBezTo>
                  <a:cubicBezTo>
                    <a:pt x="1217" y="119"/>
                    <a:pt x="1217" y="119"/>
                    <a:pt x="1217" y="119"/>
                  </a:cubicBezTo>
                  <a:cubicBezTo>
                    <a:pt x="1215" y="122"/>
                    <a:pt x="1215" y="122"/>
                    <a:pt x="1215" y="122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09" y="128"/>
                    <a:pt x="1209" y="128"/>
                    <a:pt x="1209" y="128"/>
                  </a:cubicBezTo>
                  <a:cubicBezTo>
                    <a:pt x="1206" y="133"/>
                    <a:pt x="1206" y="133"/>
                    <a:pt x="1206" y="133"/>
                  </a:cubicBezTo>
                  <a:cubicBezTo>
                    <a:pt x="1203" y="132"/>
                    <a:pt x="1203" y="132"/>
                    <a:pt x="1203" y="132"/>
                  </a:cubicBezTo>
                  <a:cubicBezTo>
                    <a:pt x="1202" y="132"/>
                    <a:pt x="1202" y="132"/>
                    <a:pt x="1202" y="132"/>
                  </a:cubicBezTo>
                  <a:cubicBezTo>
                    <a:pt x="1203" y="135"/>
                    <a:pt x="1203" y="135"/>
                    <a:pt x="1203" y="135"/>
                  </a:cubicBezTo>
                  <a:cubicBezTo>
                    <a:pt x="1200" y="136"/>
                    <a:pt x="1200" y="136"/>
                    <a:pt x="1200" y="136"/>
                  </a:cubicBezTo>
                  <a:cubicBezTo>
                    <a:pt x="1200" y="137"/>
                    <a:pt x="1200" y="137"/>
                    <a:pt x="1200" y="137"/>
                  </a:cubicBezTo>
                  <a:cubicBezTo>
                    <a:pt x="1198" y="136"/>
                    <a:pt x="1203" y="142"/>
                    <a:pt x="1197" y="137"/>
                  </a:cubicBezTo>
                  <a:cubicBezTo>
                    <a:pt x="1194" y="140"/>
                    <a:pt x="1194" y="140"/>
                    <a:pt x="1194" y="140"/>
                  </a:cubicBezTo>
                  <a:cubicBezTo>
                    <a:pt x="1195" y="140"/>
                    <a:pt x="1194" y="141"/>
                    <a:pt x="1193" y="139"/>
                  </a:cubicBezTo>
                  <a:cubicBezTo>
                    <a:pt x="1193" y="146"/>
                    <a:pt x="1193" y="146"/>
                    <a:pt x="1193" y="146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2" y="152"/>
                    <a:pt x="1177" y="153"/>
                    <a:pt x="1175" y="155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2" y="160"/>
                    <a:pt x="1172" y="160"/>
                    <a:pt x="1172" y="160"/>
                  </a:cubicBezTo>
                  <a:cubicBezTo>
                    <a:pt x="1170" y="163"/>
                    <a:pt x="1170" y="163"/>
                    <a:pt x="1170" y="163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5" y="165"/>
                    <a:pt x="1165" y="165"/>
                    <a:pt x="1165" y="165"/>
                  </a:cubicBezTo>
                  <a:cubicBezTo>
                    <a:pt x="1163" y="169"/>
                    <a:pt x="1163" y="169"/>
                    <a:pt x="1163" y="169"/>
                  </a:cubicBezTo>
                  <a:cubicBezTo>
                    <a:pt x="1161" y="169"/>
                    <a:pt x="1161" y="169"/>
                    <a:pt x="1161" y="169"/>
                  </a:cubicBezTo>
                  <a:cubicBezTo>
                    <a:pt x="1161" y="172"/>
                    <a:pt x="1161" y="172"/>
                    <a:pt x="1161" y="172"/>
                  </a:cubicBezTo>
                  <a:cubicBezTo>
                    <a:pt x="1141" y="189"/>
                    <a:pt x="1141" y="189"/>
                    <a:pt x="1141" y="189"/>
                  </a:cubicBezTo>
                  <a:cubicBezTo>
                    <a:pt x="1144" y="188"/>
                    <a:pt x="1142" y="189"/>
                    <a:pt x="1140" y="193"/>
                  </a:cubicBezTo>
                  <a:cubicBezTo>
                    <a:pt x="1144" y="193"/>
                    <a:pt x="1144" y="193"/>
                    <a:pt x="1144" y="193"/>
                  </a:cubicBezTo>
                  <a:cubicBezTo>
                    <a:pt x="1142" y="196"/>
                    <a:pt x="1142" y="196"/>
                    <a:pt x="1142" y="196"/>
                  </a:cubicBezTo>
                  <a:cubicBezTo>
                    <a:pt x="1133" y="206"/>
                    <a:pt x="1133" y="206"/>
                    <a:pt x="1133" y="206"/>
                  </a:cubicBezTo>
                  <a:cubicBezTo>
                    <a:pt x="1130" y="206"/>
                    <a:pt x="1130" y="206"/>
                    <a:pt x="1130" y="206"/>
                  </a:cubicBezTo>
                  <a:cubicBezTo>
                    <a:pt x="1130" y="202"/>
                    <a:pt x="1130" y="202"/>
                    <a:pt x="1130" y="202"/>
                  </a:cubicBezTo>
                  <a:cubicBezTo>
                    <a:pt x="1123" y="205"/>
                    <a:pt x="1123" y="205"/>
                    <a:pt x="1123" y="205"/>
                  </a:cubicBezTo>
                  <a:cubicBezTo>
                    <a:pt x="1123" y="207"/>
                    <a:pt x="1123" y="207"/>
                    <a:pt x="1123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19" y="208"/>
                    <a:pt x="1125" y="205"/>
                    <a:pt x="1117" y="208"/>
                  </a:cubicBezTo>
                  <a:cubicBezTo>
                    <a:pt x="1119" y="210"/>
                    <a:pt x="1119" y="210"/>
                    <a:pt x="1119" y="210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6"/>
                    <a:pt x="1115" y="216"/>
                    <a:pt x="1115" y="216"/>
                  </a:cubicBezTo>
                  <a:cubicBezTo>
                    <a:pt x="1112" y="215"/>
                    <a:pt x="1112" y="215"/>
                    <a:pt x="1112" y="21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12" y="223"/>
                    <a:pt x="1112" y="223"/>
                    <a:pt x="1112" y="223"/>
                  </a:cubicBezTo>
                  <a:cubicBezTo>
                    <a:pt x="1113" y="222"/>
                    <a:pt x="1113" y="222"/>
                    <a:pt x="1113" y="222"/>
                  </a:cubicBezTo>
                  <a:cubicBezTo>
                    <a:pt x="1112" y="226"/>
                    <a:pt x="1112" y="226"/>
                    <a:pt x="1112" y="226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03" y="226"/>
                    <a:pt x="1103" y="226"/>
                    <a:pt x="1103" y="226"/>
                  </a:cubicBezTo>
                  <a:cubicBezTo>
                    <a:pt x="1098" y="229"/>
                    <a:pt x="1098" y="229"/>
                    <a:pt x="1098" y="229"/>
                  </a:cubicBezTo>
                  <a:cubicBezTo>
                    <a:pt x="1097" y="230"/>
                    <a:pt x="1097" y="230"/>
                    <a:pt x="1097" y="230"/>
                  </a:cubicBezTo>
                  <a:cubicBezTo>
                    <a:pt x="1103" y="231"/>
                    <a:pt x="1103" y="231"/>
                    <a:pt x="1103" y="231"/>
                  </a:cubicBezTo>
                  <a:cubicBezTo>
                    <a:pt x="1106" y="232"/>
                    <a:pt x="1110" y="226"/>
                    <a:pt x="1113" y="233"/>
                  </a:cubicBezTo>
                  <a:cubicBezTo>
                    <a:pt x="1116" y="231"/>
                    <a:pt x="1116" y="231"/>
                    <a:pt x="1116" y="231"/>
                  </a:cubicBezTo>
                  <a:cubicBezTo>
                    <a:pt x="1117" y="231"/>
                    <a:pt x="1119" y="233"/>
                    <a:pt x="1120" y="230"/>
                  </a:cubicBezTo>
                  <a:cubicBezTo>
                    <a:pt x="1119" y="227"/>
                    <a:pt x="1119" y="227"/>
                    <a:pt x="1119" y="227"/>
                  </a:cubicBezTo>
                  <a:cubicBezTo>
                    <a:pt x="1130" y="221"/>
                    <a:pt x="1130" y="221"/>
                    <a:pt x="1130" y="221"/>
                  </a:cubicBezTo>
                  <a:cubicBezTo>
                    <a:pt x="1130" y="219"/>
                    <a:pt x="1130" y="219"/>
                    <a:pt x="1130" y="219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41" y="213"/>
                    <a:pt x="1141" y="213"/>
                    <a:pt x="1141" y="213"/>
                  </a:cubicBezTo>
                  <a:cubicBezTo>
                    <a:pt x="1141" y="212"/>
                    <a:pt x="1141" y="212"/>
                    <a:pt x="1141" y="212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37" y="212"/>
                    <a:pt x="1137" y="212"/>
                    <a:pt x="1137" y="212"/>
                  </a:cubicBezTo>
                  <a:cubicBezTo>
                    <a:pt x="1138" y="209"/>
                    <a:pt x="1138" y="209"/>
                    <a:pt x="1138" y="209"/>
                  </a:cubicBezTo>
                  <a:cubicBezTo>
                    <a:pt x="1143" y="211"/>
                    <a:pt x="1143" y="211"/>
                    <a:pt x="1143" y="211"/>
                  </a:cubicBezTo>
                  <a:cubicBezTo>
                    <a:pt x="1150" y="204"/>
                    <a:pt x="1150" y="204"/>
                    <a:pt x="1150" y="204"/>
                  </a:cubicBezTo>
                  <a:cubicBezTo>
                    <a:pt x="1154" y="201"/>
                    <a:pt x="1154" y="201"/>
                    <a:pt x="1154" y="201"/>
                  </a:cubicBezTo>
                  <a:cubicBezTo>
                    <a:pt x="1154" y="200"/>
                    <a:pt x="1154" y="200"/>
                    <a:pt x="1154" y="200"/>
                  </a:cubicBezTo>
                  <a:cubicBezTo>
                    <a:pt x="1152" y="205"/>
                    <a:pt x="1159" y="205"/>
                    <a:pt x="1162" y="193"/>
                  </a:cubicBezTo>
                  <a:cubicBezTo>
                    <a:pt x="1170" y="185"/>
                    <a:pt x="1170" y="185"/>
                    <a:pt x="1170" y="185"/>
                  </a:cubicBezTo>
                  <a:cubicBezTo>
                    <a:pt x="1170" y="186"/>
                    <a:pt x="1167" y="186"/>
                    <a:pt x="1171" y="186"/>
                  </a:cubicBezTo>
                  <a:cubicBezTo>
                    <a:pt x="1171" y="183"/>
                    <a:pt x="1171" y="183"/>
                    <a:pt x="1171" y="183"/>
                  </a:cubicBezTo>
                  <a:cubicBezTo>
                    <a:pt x="1175" y="183"/>
                    <a:pt x="1175" y="183"/>
                    <a:pt x="1175" y="183"/>
                  </a:cubicBezTo>
                  <a:cubicBezTo>
                    <a:pt x="1184" y="173"/>
                    <a:pt x="1184" y="173"/>
                    <a:pt x="1184" y="173"/>
                  </a:cubicBezTo>
                  <a:cubicBezTo>
                    <a:pt x="1190" y="172"/>
                    <a:pt x="1190" y="172"/>
                    <a:pt x="1190" y="172"/>
                  </a:cubicBezTo>
                  <a:cubicBezTo>
                    <a:pt x="1192" y="166"/>
                    <a:pt x="1192" y="166"/>
                    <a:pt x="1192" y="166"/>
                  </a:cubicBezTo>
                  <a:cubicBezTo>
                    <a:pt x="1196" y="164"/>
                    <a:pt x="1196" y="164"/>
                    <a:pt x="1196" y="164"/>
                  </a:cubicBezTo>
                  <a:cubicBezTo>
                    <a:pt x="1198" y="160"/>
                    <a:pt x="1198" y="160"/>
                    <a:pt x="1198" y="160"/>
                  </a:cubicBezTo>
                  <a:cubicBezTo>
                    <a:pt x="1202" y="159"/>
                    <a:pt x="1202" y="159"/>
                    <a:pt x="1202" y="159"/>
                  </a:cubicBezTo>
                  <a:cubicBezTo>
                    <a:pt x="1205" y="153"/>
                    <a:pt x="1205" y="153"/>
                    <a:pt x="1205" y="153"/>
                  </a:cubicBezTo>
                  <a:cubicBezTo>
                    <a:pt x="1207" y="152"/>
                    <a:pt x="1207" y="152"/>
                    <a:pt x="1207" y="152"/>
                  </a:cubicBezTo>
                  <a:cubicBezTo>
                    <a:pt x="1204" y="156"/>
                    <a:pt x="1204" y="156"/>
                    <a:pt x="1204" y="156"/>
                  </a:cubicBezTo>
                  <a:cubicBezTo>
                    <a:pt x="1210" y="155"/>
                    <a:pt x="1210" y="155"/>
                    <a:pt x="1210" y="155"/>
                  </a:cubicBezTo>
                  <a:cubicBezTo>
                    <a:pt x="1212" y="152"/>
                    <a:pt x="1212" y="152"/>
                    <a:pt x="1212" y="152"/>
                  </a:cubicBezTo>
                  <a:cubicBezTo>
                    <a:pt x="1210" y="150"/>
                    <a:pt x="1210" y="150"/>
                    <a:pt x="1210" y="150"/>
                  </a:cubicBezTo>
                  <a:cubicBezTo>
                    <a:pt x="1208" y="150"/>
                    <a:pt x="1207" y="150"/>
                    <a:pt x="1207" y="151"/>
                  </a:cubicBezTo>
                  <a:cubicBezTo>
                    <a:pt x="1206" y="149"/>
                    <a:pt x="1206" y="149"/>
                    <a:pt x="1206" y="149"/>
                  </a:cubicBezTo>
                  <a:cubicBezTo>
                    <a:pt x="1202" y="149"/>
                    <a:pt x="1202" y="149"/>
                    <a:pt x="1202" y="149"/>
                  </a:cubicBezTo>
                  <a:cubicBezTo>
                    <a:pt x="1199" y="151"/>
                    <a:pt x="1199" y="151"/>
                    <a:pt x="1199" y="151"/>
                  </a:cubicBezTo>
                  <a:cubicBezTo>
                    <a:pt x="1199" y="152"/>
                    <a:pt x="1198" y="151"/>
                    <a:pt x="1197" y="150"/>
                  </a:cubicBezTo>
                  <a:cubicBezTo>
                    <a:pt x="1199" y="147"/>
                    <a:pt x="1199" y="147"/>
                    <a:pt x="1199" y="147"/>
                  </a:cubicBezTo>
                  <a:cubicBezTo>
                    <a:pt x="1199" y="147"/>
                    <a:pt x="1202" y="154"/>
                    <a:pt x="1204" y="146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2" y="145"/>
                    <a:pt x="1202" y="145"/>
                    <a:pt x="1202" y="145"/>
                  </a:cubicBezTo>
                  <a:cubicBezTo>
                    <a:pt x="1203" y="144"/>
                    <a:pt x="1203" y="144"/>
                    <a:pt x="1203" y="144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7" y="143"/>
                    <a:pt x="1207" y="143"/>
                    <a:pt x="1207" y="143"/>
                  </a:cubicBezTo>
                  <a:cubicBezTo>
                    <a:pt x="1206" y="144"/>
                    <a:pt x="1203" y="140"/>
                    <a:pt x="1208" y="145"/>
                  </a:cubicBezTo>
                  <a:cubicBezTo>
                    <a:pt x="1208" y="144"/>
                    <a:pt x="1203" y="141"/>
                    <a:pt x="1207" y="147"/>
                  </a:cubicBezTo>
                  <a:cubicBezTo>
                    <a:pt x="1217" y="147"/>
                    <a:pt x="1217" y="147"/>
                    <a:pt x="1217" y="147"/>
                  </a:cubicBezTo>
                  <a:cubicBezTo>
                    <a:pt x="1216" y="148"/>
                    <a:pt x="1216" y="148"/>
                    <a:pt x="1216" y="148"/>
                  </a:cubicBezTo>
                  <a:cubicBezTo>
                    <a:pt x="1218" y="151"/>
                    <a:pt x="1218" y="151"/>
                    <a:pt x="1218" y="151"/>
                  </a:cubicBezTo>
                  <a:cubicBezTo>
                    <a:pt x="1216" y="153"/>
                    <a:pt x="1213" y="150"/>
                    <a:pt x="1212" y="155"/>
                  </a:cubicBezTo>
                  <a:cubicBezTo>
                    <a:pt x="1210" y="157"/>
                    <a:pt x="1210" y="157"/>
                    <a:pt x="1210" y="157"/>
                  </a:cubicBezTo>
                  <a:cubicBezTo>
                    <a:pt x="1210" y="159"/>
                    <a:pt x="1210" y="159"/>
                    <a:pt x="1210" y="159"/>
                  </a:cubicBezTo>
                  <a:cubicBezTo>
                    <a:pt x="1207" y="159"/>
                    <a:pt x="1207" y="159"/>
                    <a:pt x="1207" y="159"/>
                  </a:cubicBezTo>
                  <a:cubicBezTo>
                    <a:pt x="1199" y="166"/>
                    <a:pt x="1199" y="166"/>
                    <a:pt x="1199" y="166"/>
                  </a:cubicBezTo>
                  <a:cubicBezTo>
                    <a:pt x="1198" y="170"/>
                    <a:pt x="1198" y="170"/>
                    <a:pt x="1198" y="170"/>
                  </a:cubicBezTo>
                  <a:cubicBezTo>
                    <a:pt x="1195" y="173"/>
                    <a:pt x="1195" y="173"/>
                    <a:pt x="1195" y="173"/>
                  </a:cubicBezTo>
                  <a:cubicBezTo>
                    <a:pt x="1193" y="173"/>
                    <a:pt x="1193" y="173"/>
                    <a:pt x="1193" y="173"/>
                  </a:cubicBezTo>
                  <a:cubicBezTo>
                    <a:pt x="1192" y="176"/>
                    <a:pt x="1192" y="176"/>
                    <a:pt x="1192" y="176"/>
                  </a:cubicBezTo>
                  <a:cubicBezTo>
                    <a:pt x="1180" y="185"/>
                    <a:pt x="1180" y="185"/>
                    <a:pt x="1180" y="185"/>
                  </a:cubicBezTo>
                  <a:cubicBezTo>
                    <a:pt x="1175" y="190"/>
                    <a:pt x="1175" y="190"/>
                    <a:pt x="1175" y="190"/>
                  </a:cubicBezTo>
                  <a:cubicBezTo>
                    <a:pt x="1168" y="197"/>
                    <a:pt x="1168" y="197"/>
                    <a:pt x="1168" y="197"/>
                  </a:cubicBezTo>
                  <a:cubicBezTo>
                    <a:pt x="1167" y="196"/>
                    <a:pt x="1167" y="197"/>
                    <a:pt x="1166" y="195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3" y="200"/>
                    <a:pt x="1163" y="200"/>
                    <a:pt x="1163" y="200"/>
                  </a:cubicBezTo>
                  <a:cubicBezTo>
                    <a:pt x="1157" y="203"/>
                    <a:pt x="1157" y="203"/>
                    <a:pt x="1157" y="203"/>
                  </a:cubicBezTo>
                  <a:cubicBezTo>
                    <a:pt x="1155" y="203"/>
                    <a:pt x="1152" y="204"/>
                    <a:pt x="1157" y="207"/>
                  </a:cubicBezTo>
                  <a:cubicBezTo>
                    <a:pt x="1154" y="209"/>
                    <a:pt x="1154" y="209"/>
                    <a:pt x="1154" y="209"/>
                  </a:cubicBezTo>
                  <a:cubicBezTo>
                    <a:pt x="1153" y="210"/>
                    <a:pt x="1153" y="210"/>
                    <a:pt x="1153" y="210"/>
                  </a:cubicBezTo>
                  <a:cubicBezTo>
                    <a:pt x="1153" y="211"/>
                    <a:pt x="1153" y="211"/>
                    <a:pt x="1153" y="211"/>
                  </a:cubicBezTo>
                  <a:cubicBezTo>
                    <a:pt x="1156" y="211"/>
                    <a:pt x="1156" y="211"/>
                    <a:pt x="1156" y="211"/>
                  </a:cubicBezTo>
                  <a:cubicBezTo>
                    <a:pt x="1160" y="207"/>
                    <a:pt x="1160" y="207"/>
                    <a:pt x="1160" y="207"/>
                  </a:cubicBezTo>
                  <a:cubicBezTo>
                    <a:pt x="1160" y="206"/>
                    <a:pt x="1156" y="211"/>
                    <a:pt x="1162" y="20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48" y="215"/>
                    <a:pt x="1148" y="215"/>
                    <a:pt x="1148" y="215"/>
                  </a:cubicBezTo>
                  <a:cubicBezTo>
                    <a:pt x="1144" y="217"/>
                    <a:pt x="1144" y="217"/>
                    <a:pt x="1144" y="217"/>
                  </a:cubicBezTo>
                  <a:cubicBezTo>
                    <a:pt x="1145" y="217"/>
                    <a:pt x="1140" y="217"/>
                    <a:pt x="1145" y="217"/>
                  </a:cubicBezTo>
                  <a:cubicBezTo>
                    <a:pt x="1140" y="222"/>
                    <a:pt x="1140" y="222"/>
                    <a:pt x="1140" y="222"/>
                  </a:cubicBezTo>
                  <a:cubicBezTo>
                    <a:pt x="1142" y="224"/>
                    <a:pt x="1142" y="224"/>
                    <a:pt x="1142" y="224"/>
                  </a:cubicBezTo>
                  <a:cubicBezTo>
                    <a:pt x="1147" y="221"/>
                    <a:pt x="1147" y="221"/>
                    <a:pt x="1147" y="221"/>
                  </a:cubicBezTo>
                  <a:cubicBezTo>
                    <a:pt x="1145" y="224"/>
                    <a:pt x="1145" y="224"/>
                    <a:pt x="1145" y="224"/>
                  </a:cubicBezTo>
                  <a:cubicBezTo>
                    <a:pt x="1140" y="227"/>
                    <a:pt x="1140" y="227"/>
                    <a:pt x="1140" y="227"/>
                  </a:cubicBezTo>
                  <a:cubicBezTo>
                    <a:pt x="1138" y="231"/>
                    <a:pt x="1138" y="231"/>
                    <a:pt x="1138" y="231"/>
                  </a:cubicBezTo>
                  <a:cubicBezTo>
                    <a:pt x="1143" y="230"/>
                    <a:pt x="1143" y="230"/>
                    <a:pt x="1143" y="230"/>
                  </a:cubicBezTo>
                  <a:cubicBezTo>
                    <a:pt x="1144" y="229"/>
                    <a:pt x="1144" y="229"/>
                    <a:pt x="1144" y="229"/>
                  </a:cubicBezTo>
                  <a:cubicBezTo>
                    <a:pt x="1147" y="227"/>
                    <a:pt x="1147" y="227"/>
                    <a:pt x="1147" y="227"/>
                  </a:cubicBezTo>
                  <a:cubicBezTo>
                    <a:pt x="1148" y="227"/>
                    <a:pt x="1148" y="227"/>
                    <a:pt x="1148" y="227"/>
                  </a:cubicBezTo>
                  <a:cubicBezTo>
                    <a:pt x="1148" y="228"/>
                    <a:pt x="1146" y="226"/>
                    <a:pt x="1147" y="229"/>
                  </a:cubicBezTo>
                  <a:cubicBezTo>
                    <a:pt x="1157" y="226"/>
                    <a:pt x="1157" y="226"/>
                    <a:pt x="1157" y="226"/>
                  </a:cubicBezTo>
                  <a:cubicBezTo>
                    <a:pt x="1163" y="224"/>
                    <a:pt x="1163" y="224"/>
                    <a:pt x="1163" y="224"/>
                  </a:cubicBezTo>
                  <a:cubicBezTo>
                    <a:pt x="1163" y="219"/>
                    <a:pt x="1163" y="219"/>
                    <a:pt x="1163" y="219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9" y="219"/>
                    <a:pt x="1169" y="219"/>
                    <a:pt x="1169" y="219"/>
                  </a:cubicBezTo>
                  <a:cubicBezTo>
                    <a:pt x="1172" y="219"/>
                    <a:pt x="1172" y="219"/>
                    <a:pt x="1172" y="219"/>
                  </a:cubicBezTo>
                  <a:cubicBezTo>
                    <a:pt x="1172" y="216"/>
                    <a:pt x="1172" y="216"/>
                    <a:pt x="1172" y="216"/>
                  </a:cubicBezTo>
                  <a:cubicBezTo>
                    <a:pt x="1179" y="213"/>
                    <a:pt x="1179" y="213"/>
                    <a:pt x="1179" y="213"/>
                  </a:cubicBezTo>
                  <a:cubicBezTo>
                    <a:pt x="1179" y="212"/>
                    <a:pt x="1179" y="212"/>
                    <a:pt x="1179" y="212"/>
                  </a:cubicBezTo>
                  <a:cubicBezTo>
                    <a:pt x="1184" y="209"/>
                    <a:pt x="1184" y="209"/>
                    <a:pt x="1184" y="209"/>
                  </a:cubicBezTo>
                  <a:cubicBezTo>
                    <a:pt x="1184" y="206"/>
                    <a:pt x="1184" y="206"/>
                    <a:pt x="1184" y="206"/>
                  </a:cubicBezTo>
                  <a:cubicBezTo>
                    <a:pt x="1189" y="205"/>
                    <a:pt x="1189" y="205"/>
                    <a:pt x="1189" y="205"/>
                  </a:cubicBezTo>
                  <a:cubicBezTo>
                    <a:pt x="1195" y="198"/>
                    <a:pt x="1195" y="198"/>
                    <a:pt x="1195" y="198"/>
                  </a:cubicBezTo>
                  <a:cubicBezTo>
                    <a:pt x="1195" y="197"/>
                    <a:pt x="1196" y="198"/>
                    <a:pt x="1197" y="196"/>
                  </a:cubicBezTo>
                  <a:cubicBezTo>
                    <a:pt x="1198" y="200"/>
                    <a:pt x="1198" y="200"/>
                    <a:pt x="1198" y="200"/>
                  </a:cubicBezTo>
                  <a:cubicBezTo>
                    <a:pt x="1201" y="201"/>
                    <a:pt x="1201" y="201"/>
                    <a:pt x="1201" y="201"/>
                  </a:cubicBezTo>
                  <a:cubicBezTo>
                    <a:pt x="1200" y="203"/>
                    <a:pt x="1200" y="203"/>
                    <a:pt x="1200" y="203"/>
                  </a:cubicBezTo>
                  <a:cubicBezTo>
                    <a:pt x="1203" y="204"/>
                    <a:pt x="1203" y="204"/>
                    <a:pt x="1203" y="204"/>
                  </a:cubicBezTo>
                  <a:cubicBezTo>
                    <a:pt x="1205" y="201"/>
                    <a:pt x="1208" y="206"/>
                    <a:pt x="1207" y="200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9" y="193"/>
                    <a:pt x="1209" y="193"/>
                    <a:pt x="1209" y="193"/>
                  </a:cubicBezTo>
                  <a:cubicBezTo>
                    <a:pt x="1209" y="194"/>
                    <a:pt x="1209" y="194"/>
                    <a:pt x="1209" y="194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6" y="193"/>
                    <a:pt x="1216" y="193"/>
                    <a:pt x="1216" y="193"/>
                  </a:cubicBezTo>
                  <a:cubicBezTo>
                    <a:pt x="1216" y="195"/>
                    <a:pt x="1216" y="195"/>
                    <a:pt x="1216" y="195"/>
                  </a:cubicBezTo>
                  <a:cubicBezTo>
                    <a:pt x="1217" y="197"/>
                    <a:pt x="1217" y="197"/>
                    <a:pt x="1217" y="197"/>
                  </a:cubicBezTo>
                  <a:cubicBezTo>
                    <a:pt x="1219" y="194"/>
                    <a:pt x="1219" y="194"/>
                    <a:pt x="1219" y="194"/>
                  </a:cubicBezTo>
                  <a:cubicBezTo>
                    <a:pt x="1217" y="191"/>
                    <a:pt x="1217" y="191"/>
                    <a:pt x="1217" y="191"/>
                  </a:cubicBezTo>
                  <a:cubicBezTo>
                    <a:pt x="1217" y="188"/>
                    <a:pt x="1217" y="188"/>
                    <a:pt x="1217" y="188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2" y="183"/>
                    <a:pt x="1222" y="183"/>
                    <a:pt x="1222" y="183"/>
                  </a:cubicBezTo>
                  <a:cubicBezTo>
                    <a:pt x="1221" y="184"/>
                    <a:pt x="1223" y="186"/>
                    <a:pt x="1226" y="183"/>
                  </a:cubicBezTo>
                  <a:cubicBezTo>
                    <a:pt x="1224" y="181"/>
                    <a:pt x="1224" y="181"/>
                    <a:pt x="1224" y="181"/>
                  </a:cubicBezTo>
                  <a:cubicBezTo>
                    <a:pt x="1227" y="178"/>
                    <a:pt x="1227" y="178"/>
                    <a:pt x="1227" y="178"/>
                  </a:cubicBezTo>
                  <a:cubicBezTo>
                    <a:pt x="1228" y="179"/>
                    <a:pt x="1226" y="178"/>
                    <a:pt x="1228" y="179"/>
                  </a:cubicBezTo>
                  <a:cubicBezTo>
                    <a:pt x="1230" y="175"/>
                    <a:pt x="1230" y="175"/>
                    <a:pt x="1230" y="175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6" y="178"/>
                    <a:pt x="1236" y="178"/>
                    <a:pt x="1236" y="178"/>
                  </a:cubicBezTo>
                  <a:cubicBezTo>
                    <a:pt x="1238" y="178"/>
                    <a:pt x="1238" y="178"/>
                    <a:pt x="1238" y="178"/>
                  </a:cubicBezTo>
                  <a:cubicBezTo>
                    <a:pt x="1236" y="176"/>
                    <a:pt x="1236" y="176"/>
                    <a:pt x="1236" y="176"/>
                  </a:cubicBezTo>
                  <a:cubicBezTo>
                    <a:pt x="1232" y="176"/>
                    <a:pt x="1232" y="176"/>
                    <a:pt x="1232" y="176"/>
                  </a:cubicBezTo>
                  <a:cubicBezTo>
                    <a:pt x="1235" y="170"/>
                    <a:pt x="1235" y="170"/>
                    <a:pt x="1235" y="170"/>
                  </a:cubicBezTo>
                  <a:cubicBezTo>
                    <a:pt x="1236" y="172"/>
                    <a:pt x="1235" y="171"/>
                    <a:pt x="1241" y="168"/>
                  </a:cubicBezTo>
                  <a:cubicBezTo>
                    <a:pt x="1240" y="166"/>
                    <a:pt x="1240" y="166"/>
                    <a:pt x="1240" y="166"/>
                  </a:cubicBezTo>
                  <a:cubicBezTo>
                    <a:pt x="1242" y="163"/>
                    <a:pt x="1242" y="163"/>
                    <a:pt x="1242" y="163"/>
                  </a:cubicBezTo>
                  <a:cubicBezTo>
                    <a:pt x="1245" y="165"/>
                    <a:pt x="1245" y="165"/>
                    <a:pt x="1245" y="165"/>
                  </a:cubicBezTo>
                  <a:cubicBezTo>
                    <a:pt x="1247" y="160"/>
                    <a:pt x="1247" y="160"/>
                    <a:pt x="1247" y="160"/>
                  </a:cubicBezTo>
                  <a:cubicBezTo>
                    <a:pt x="1248" y="161"/>
                    <a:pt x="1249" y="160"/>
                    <a:pt x="1250" y="159"/>
                  </a:cubicBezTo>
                  <a:cubicBezTo>
                    <a:pt x="1250" y="154"/>
                    <a:pt x="1250" y="154"/>
                    <a:pt x="1250" y="154"/>
                  </a:cubicBezTo>
                  <a:cubicBezTo>
                    <a:pt x="1254" y="152"/>
                    <a:pt x="1254" y="152"/>
                    <a:pt x="1254" y="152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8" y="155"/>
                    <a:pt x="1258" y="155"/>
                    <a:pt x="1258" y="155"/>
                  </a:cubicBezTo>
                  <a:cubicBezTo>
                    <a:pt x="1259" y="155"/>
                    <a:pt x="1254" y="158"/>
                    <a:pt x="1259" y="153"/>
                  </a:cubicBezTo>
                  <a:cubicBezTo>
                    <a:pt x="1257" y="151"/>
                    <a:pt x="1257" y="151"/>
                    <a:pt x="1257" y="151"/>
                  </a:cubicBezTo>
                  <a:cubicBezTo>
                    <a:pt x="1259" y="149"/>
                    <a:pt x="1259" y="149"/>
                    <a:pt x="1259" y="149"/>
                  </a:cubicBezTo>
                  <a:cubicBezTo>
                    <a:pt x="1258" y="148"/>
                    <a:pt x="1258" y="148"/>
                    <a:pt x="1258" y="148"/>
                  </a:cubicBezTo>
                  <a:cubicBezTo>
                    <a:pt x="1261" y="148"/>
                    <a:pt x="1261" y="148"/>
                    <a:pt x="1261" y="148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6" y="138"/>
                    <a:pt x="1266" y="138"/>
                    <a:pt x="1266" y="138"/>
                  </a:cubicBezTo>
                  <a:cubicBezTo>
                    <a:pt x="1270" y="138"/>
                    <a:pt x="1270" y="138"/>
                    <a:pt x="1270" y="138"/>
                  </a:cubicBezTo>
                  <a:cubicBezTo>
                    <a:pt x="1272" y="136"/>
                    <a:pt x="1272" y="136"/>
                    <a:pt x="1272" y="136"/>
                  </a:cubicBezTo>
                  <a:cubicBezTo>
                    <a:pt x="1269" y="134"/>
                    <a:pt x="1269" y="134"/>
                    <a:pt x="1269" y="134"/>
                  </a:cubicBezTo>
                  <a:cubicBezTo>
                    <a:pt x="1268" y="136"/>
                    <a:pt x="1268" y="136"/>
                    <a:pt x="1268" y="136"/>
                  </a:cubicBezTo>
                  <a:cubicBezTo>
                    <a:pt x="1269" y="133"/>
                    <a:pt x="1269" y="133"/>
                    <a:pt x="1269" y="133"/>
                  </a:cubicBezTo>
                  <a:cubicBezTo>
                    <a:pt x="1266" y="132"/>
                    <a:pt x="1266" y="132"/>
                    <a:pt x="1266" y="132"/>
                  </a:cubicBezTo>
                  <a:cubicBezTo>
                    <a:pt x="1269" y="132"/>
                    <a:pt x="1269" y="132"/>
                    <a:pt x="1269" y="132"/>
                  </a:cubicBezTo>
                  <a:cubicBezTo>
                    <a:pt x="1270" y="132"/>
                    <a:pt x="1270" y="132"/>
                    <a:pt x="1270" y="132"/>
                  </a:cubicBezTo>
                  <a:cubicBezTo>
                    <a:pt x="1270" y="133"/>
                    <a:pt x="1275" y="131"/>
                    <a:pt x="1272" y="134"/>
                  </a:cubicBezTo>
                  <a:cubicBezTo>
                    <a:pt x="1276" y="129"/>
                    <a:pt x="1276" y="129"/>
                    <a:pt x="1276" y="129"/>
                  </a:cubicBezTo>
                  <a:cubicBezTo>
                    <a:pt x="1280" y="132"/>
                    <a:pt x="1280" y="132"/>
                    <a:pt x="1280" y="132"/>
                  </a:cubicBezTo>
                  <a:cubicBezTo>
                    <a:pt x="1282" y="129"/>
                    <a:pt x="1282" y="129"/>
                    <a:pt x="1282" y="129"/>
                  </a:cubicBezTo>
                  <a:cubicBezTo>
                    <a:pt x="1278" y="128"/>
                    <a:pt x="1278" y="128"/>
                    <a:pt x="1278" y="128"/>
                  </a:cubicBezTo>
                  <a:cubicBezTo>
                    <a:pt x="1278" y="127"/>
                    <a:pt x="1278" y="127"/>
                    <a:pt x="1278" y="127"/>
                  </a:cubicBezTo>
                  <a:cubicBezTo>
                    <a:pt x="1276" y="127"/>
                    <a:pt x="1276" y="127"/>
                    <a:pt x="1276" y="127"/>
                  </a:cubicBezTo>
                  <a:cubicBezTo>
                    <a:pt x="1278" y="124"/>
                    <a:pt x="1278" y="124"/>
                    <a:pt x="1278" y="124"/>
                  </a:cubicBezTo>
                  <a:cubicBezTo>
                    <a:pt x="1280" y="125"/>
                    <a:pt x="1280" y="125"/>
                    <a:pt x="1280" y="125"/>
                  </a:cubicBezTo>
                  <a:cubicBezTo>
                    <a:pt x="1283" y="122"/>
                    <a:pt x="1283" y="122"/>
                    <a:pt x="1283" y="122"/>
                  </a:cubicBezTo>
                  <a:cubicBezTo>
                    <a:pt x="1283" y="121"/>
                    <a:pt x="1283" y="121"/>
                    <a:pt x="1283" y="121"/>
                  </a:cubicBezTo>
                  <a:cubicBezTo>
                    <a:pt x="1281" y="121"/>
                    <a:pt x="1281" y="121"/>
                    <a:pt x="1281" y="121"/>
                  </a:cubicBezTo>
                  <a:cubicBezTo>
                    <a:pt x="1282" y="118"/>
                    <a:pt x="1282" y="118"/>
                    <a:pt x="1282" y="118"/>
                  </a:cubicBezTo>
                  <a:cubicBezTo>
                    <a:pt x="1294" y="105"/>
                    <a:pt x="1294" y="105"/>
                    <a:pt x="1294" y="105"/>
                  </a:cubicBezTo>
                  <a:cubicBezTo>
                    <a:pt x="1299" y="104"/>
                    <a:pt x="1299" y="104"/>
                    <a:pt x="1299" y="104"/>
                  </a:cubicBezTo>
                  <a:cubicBezTo>
                    <a:pt x="1303" y="97"/>
                    <a:pt x="1303" y="97"/>
                    <a:pt x="1303" y="97"/>
                  </a:cubicBezTo>
                  <a:cubicBezTo>
                    <a:pt x="1305" y="100"/>
                    <a:pt x="1304" y="95"/>
                    <a:pt x="1307" y="97"/>
                  </a:cubicBezTo>
                  <a:cubicBezTo>
                    <a:pt x="1307" y="97"/>
                    <a:pt x="1314" y="100"/>
                    <a:pt x="1309" y="93"/>
                  </a:cubicBezTo>
                  <a:cubicBezTo>
                    <a:pt x="1311" y="90"/>
                    <a:pt x="1311" y="90"/>
                    <a:pt x="1311" y="90"/>
                  </a:cubicBezTo>
                  <a:cubicBezTo>
                    <a:pt x="1315" y="90"/>
                    <a:pt x="1315" y="90"/>
                    <a:pt x="1315" y="90"/>
                  </a:cubicBezTo>
                  <a:cubicBezTo>
                    <a:pt x="1317" y="88"/>
                    <a:pt x="1317" y="88"/>
                    <a:pt x="1317" y="88"/>
                  </a:cubicBezTo>
                  <a:cubicBezTo>
                    <a:pt x="1315" y="92"/>
                    <a:pt x="1315" y="92"/>
                    <a:pt x="1315" y="92"/>
                  </a:cubicBezTo>
                  <a:cubicBezTo>
                    <a:pt x="1315" y="91"/>
                    <a:pt x="1315" y="93"/>
                    <a:pt x="1314" y="91"/>
                  </a:cubicBezTo>
                  <a:cubicBezTo>
                    <a:pt x="1313" y="93"/>
                    <a:pt x="1313" y="93"/>
                    <a:pt x="1313" y="93"/>
                  </a:cubicBezTo>
                  <a:cubicBezTo>
                    <a:pt x="1314" y="94"/>
                    <a:pt x="1314" y="94"/>
                    <a:pt x="1314" y="94"/>
                  </a:cubicBezTo>
                  <a:cubicBezTo>
                    <a:pt x="1303" y="105"/>
                    <a:pt x="1303" y="105"/>
                    <a:pt x="1303" y="105"/>
                  </a:cubicBezTo>
                  <a:cubicBezTo>
                    <a:pt x="1304" y="106"/>
                    <a:pt x="1304" y="106"/>
                    <a:pt x="1304" y="106"/>
                  </a:cubicBezTo>
                  <a:cubicBezTo>
                    <a:pt x="1296" y="115"/>
                    <a:pt x="1296" y="115"/>
                    <a:pt x="1296" y="115"/>
                  </a:cubicBezTo>
                  <a:cubicBezTo>
                    <a:pt x="1290" y="116"/>
                    <a:pt x="1290" y="116"/>
                    <a:pt x="1290" y="116"/>
                  </a:cubicBezTo>
                  <a:cubicBezTo>
                    <a:pt x="1290" y="117"/>
                    <a:pt x="1292" y="112"/>
                    <a:pt x="1289" y="118"/>
                  </a:cubicBezTo>
                  <a:cubicBezTo>
                    <a:pt x="1296" y="116"/>
                    <a:pt x="1296" y="116"/>
                    <a:pt x="1296" y="116"/>
                  </a:cubicBezTo>
                  <a:cubicBezTo>
                    <a:pt x="1290" y="124"/>
                    <a:pt x="1290" y="124"/>
                    <a:pt x="1290" y="124"/>
                  </a:cubicBezTo>
                  <a:cubicBezTo>
                    <a:pt x="1287" y="125"/>
                    <a:pt x="1287" y="125"/>
                    <a:pt x="1287" y="125"/>
                  </a:cubicBezTo>
                  <a:cubicBezTo>
                    <a:pt x="1288" y="126"/>
                    <a:pt x="1288" y="126"/>
                    <a:pt x="1288" y="126"/>
                  </a:cubicBezTo>
                  <a:cubicBezTo>
                    <a:pt x="1285" y="130"/>
                    <a:pt x="1285" y="130"/>
                    <a:pt x="1285" y="130"/>
                  </a:cubicBezTo>
                  <a:cubicBezTo>
                    <a:pt x="1283" y="130"/>
                    <a:pt x="1283" y="130"/>
                    <a:pt x="1283" y="130"/>
                  </a:cubicBezTo>
                  <a:cubicBezTo>
                    <a:pt x="1281" y="132"/>
                    <a:pt x="1281" y="132"/>
                    <a:pt x="1281" y="132"/>
                  </a:cubicBezTo>
                  <a:cubicBezTo>
                    <a:pt x="1281" y="133"/>
                    <a:pt x="1278" y="134"/>
                    <a:pt x="1283" y="134"/>
                  </a:cubicBezTo>
                  <a:cubicBezTo>
                    <a:pt x="1280" y="136"/>
                    <a:pt x="1280" y="136"/>
                    <a:pt x="1280" y="136"/>
                  </a:cubicBezTo>
                  <a:cubicBezTo>
                    <a:pt x="1273" y="147"/>
                    <a:pt x="1273" y="147"/>
                    <a:pt x="1273" y="147"/>
                  </a:cubicBezTo>
                  <a:cubicBezTo>
                    <a:pt x="1274" y="147"/>
                    <a:pt x="1274" y="147"/>
                    <a:pt x="1274" y="147"/>
                  </a:cubicBezTo>
                  <a:cubicBezTo>
                    <a:pt x="1274" y="151"/>
                    <a:pt x="1274" y="151"/>
                    <a:pt x="1274" y="151"/>
                  </a:cubicBezTo>
                  <a:cubicBezTo>
                    <a:pt x="1273" y="149"/>
                    <a:pt x="1273" y="149"/>
                    <a:pt x="1273" y="149"/>
                  </a:cubicBezTo>
                  <a:cubicBezTo>
                    <a:pt x="1268" y="153"/>
                    <a:pt x="1268" y="153"/>
                    <a:pt x="1268" y="153"/>
                  </a:cubicBezTo>
                  <a:cubicBezTo>
                    <a:pt x="1269" y="155"/>
                    <a:pt x="1269" y="155"/>
                    <a:pt x="1269" y="155"/>
                  </a:cubicBezTo>
                  <a:cubicBezTo>
                    <a:pt x="1265" y="154"/>
                    <a:pt x="1267" y="160"/>
                    <a:pt x="1264" y="157"/>
                  </a:cubicBezTo>
                  <a:cubicBezTo>
                    <a:pt x="1264" y="158"/>
                    <a:pt x="1261" y="156"/>
                    <a:pt x="1263" y="159"/>
                  </a:cubicBezTo>
                  <a:cubicBezTo>
                    <a:pt x="1260" y="160"/>
                    <a:pt x="1257" y="161"/>
                    <a:pt x="1257" y="164"/>
                  </a:cubicBezTo>
                  <a:cubicBezTo>
                    <a:pt x="1259" y="168"/>
                    <a:pt x="1259" y="168"/>
                    <a:pt x="1259" y="168"/>
                  </a:cubicBezTo>
                  <a:cubicBezTo>
                    <a:pt x="1255" y="170"/>
                    <a:pt x="1255" y="170"/>
                    <a:pt x="1255" y="170"/>
                  </a:cubicBezTo>
                  <a:cubicBezTo>
                    <a:pt x="1254" y="173"/>
                    <a:pt x="1254" y="173"/>
                    <a:pt x="1254" y="173"/>
                  </a:cubicBezTo>
                  <a:cubicBezTo>
                    <a:pt x="1250" y="175"/>
                    <a:pt x="1250" y="175"/>
                    <a:pt x="1250" y="175"/>
                  </a:cubicBezTo>
                  <a:cubicBezTo>
                    <a:pt x="1249" y="177"/>
                    <a:pt x="1249" y="177"/>
                    <a:pt x="1249" y="177"/>
                  </a:cubicBezTo>
                  <a:cubicBezTo>
                    <a:pt x="1249" y="181"/>
                    <a:pt x="1240" y="180"/>
                    <a:pt x="1242" y="184"/>
                  </a:cubicBezTo>
                  <a:cubicBezTo>
                    <a:pt x="1232" y="193"/>
                    <a:pt x="1232" y="193"/>
                    <a:pt x="1232" y="193"/>
                  </a:cubicBezTo>
                  <a:cubicBezTo>
                    <a:pt x="1225" y="200"/>
                    <a:pt x="1225" y="200"/>
                    <a:pt x="1225" y="200"/>
                  </a:cubicBezTo>
                  <a:cubicBezTo>
                    <a:pt x="1223" y="203"/>
                    <a:pt x="1217" y="200"/>
                    <a:pt x="1219" y="208"/>
                  </a:cubicBezTo>
                  <a:cubicBezTo>
                    <a:pt x="1219" y="206"/>
                    <a:pt x="1217" y="208"/>
                    <a:pt x="1217" y="207"/>
                  </a:cubicBezTo>
                  <a:cubicBezTo>
                    <a:pt x="1215" y="209"/>
                    <a:pt x="1215" y="209"/>
                    <a:pt x="1215" y="209"/>
                  </a:cubicBezTo>
                  <a:cubicBezTo>
                    <a:pt x="1219" y="210"/>
                    <a:pt x="1219" y="210"/>
                    <a:pt x="1219" y="210"/>
                  </a:cubicBezTo>
                  <a:cubicBezTo>
                    <a:pt x="1211" y="212"/>
                    <a:pt x="1211" y="212"/>
                    <a:pt x="1211" y="212"/>
                  </a:cubicBezTo>
                  <a:cubicBezTo>
                    <a:pt x="1210" y="214"/>
                    <a:pt x="1210" y="214"/>
                    <a:pt x="1210" y="214"/>
                  </a:cubicBezTo>
                  <a:cubicBezTo>
                    <a:pt x="1214" y="215"/>
                    <a:pt x="1214" y="215"/>
                    <a:pt x="1214" y="215"/>
                  </a:cubicBezTo>
                  <a:cubicBezTo>
                    <a:pt x="1222" y="212"/>
                    <a:pt x="1222" y="212"/>
                    <a:pt x="1222" y="212"/>
                  </a:cubicBezTo>
                  <a:cubicBezTo>
                    <a:pt x="1229" y="211"/>
                    <a:pt x="1229" y="211"/>
                    <a:pt x="1229" y="211"/>
                  </a:cubicBezTo>
                  <a:cubicBezTo>
                    <a:pt x="1230" y="209"/>
                    <a:pt x="1230" y="209"/>
                    <a:pt x="1230" y="209"/>
                  </a:cubicBezTo>
                  <a:cubicBezTo>
                    <a:pt x="1229" y="207"/>
                    <a:pt x="1229" y="207"/>
                    <a:pt x="1229" y="207"/>
                  </a:cubicBezTo>
                  <a:cubicBezTo>
                    <a:pt x="1236" y="207"/>
                    <a:pt x="1236" y="207"/>
                    <a:pt x="1236" y="207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32" y="209"/>
                    <a:pt x="1232" y="209"/>
                    <a:pt x="1232" y="209"/>
                  </a:cubicBezTo>
                  <a:cubicBezTo>
                    <a:pt x="1234" y="210"/>
                    <a:pt x="1234" y="210"/>
                    <a:pt x="1234" y="210"/>
                  </a:cubicBezTo>
                  <a:cubicBezTo>
                    <a:pt x="1249" y="206"/>
                    <a:pt x="1249" y="206"/>
                    <a:pt x="1249" y="206"/>
                  </a:cubicBezTo>
                  <a:cubicBezTo>
                    <a:pt x="1249" y="204"/>
                    <a:pt x="1249" y="204"/>
                    <a:pt x="1249" y="204"/>
                  </a:cubicBezTo>
                  <a:cubicBezTo>
                    <a:pt x="1253" y="206"/>
                    <a:pt x="1253" y="206"/>
                    <a:pt x="1253" y="206"/>
                  </a:cubicBezTo>
                  <a:cubicBezTo>
                    <a:pt x="1262" y="203"/>
                    <a:pt x="1262" y="203"/>
                    <a:pt x="1262" y="203"/>
                  </a:cubicBezTo>
                  <a:cubicBezTo>
                    <a:pt x="1262" y="202"/>
                    <a:pt x="1262" y="202"/>
                    <a:pt x="1262" y="202"/>
                  </a:cubicBezTo>
                  <a:cubicBezTo>
                    <a:pt x="1264" y="204"/>
                    <a:pt x="1264" y="204"/>
                    <a:pt x="1264" y="204"/>
                  </a:cubicBezTo>
                  <a:cubicBezTo>
                    <a:pt x="1265" y="203"/>
                    <a:pt x="1265" y="203"/>
                    <a:pt x="1265" y="203"/>
                  </a:cubicBezTo>
                  <a:cubicBezTo>
                    <a:pt x="1267" y="204"/>
                    <a:pt x="1267" y="204"/>
                    <a:pt x="1267" y="204"/>
                  </a:cubicBezTo>
                  <a:cubicBezTo>
                    <a:pt x="1270" y="201"/>
                    <a:pt x="1270" y="201"/>
                    <a:pt x="1270" y="201"/>
                  </a:cubicBezTo>
                  <a:cubicBezTo>
                    <a:pt x="1273" y="202"/>
                    <a:pt x="1273" y="202"/>
                    <a:pt x="1273" y="202"/>
                  </a:cubicBezTo>
                  <a:cubicBezTo>
                    <a:pt x="1273" y="199"/>
                    <a:pt x="1273" y="199"/>
                    <a:pt x="1273" y="199"/>
                  </a:cubicBezTo>
                  <a:cubicBezTo>
                    <a:pt x="1277" y="201"/>
                    <a:pt x="1277" y="201"/>
                    <a:pt x="1277" y="201"/>
                  </a:cubicBezTo>
                  <a:cubicBezTo>
                    <a:pt x="1278" y="200"/>
                    <a:pt x="1268" y="205"/>
                    <a:pt x="1280" y="198"/>
                  </a:cubicBezTo>
                  <a:cubicBezTo>
                    <a:pt x="1281" y="200"/>
                    <a:pt x="1281" y="200"/>
                    <a:pt x="1281" y="200"/>
                  </a:cubicBezTo>
                  <a:cubicBezTo>
                    <a:pt x="1285" y="194"/>
                    <a:pt x="1285" y="194"/>
                    <a:pt x="1285" y="194"/>
                  </a:cubicBezTo>
                  <a:cubicBezTo>
                    <a:pt x="1288" y="194"/>
                    <a:pt x="1288" y="194"/>
                    <a:pt x="1288" y="194"/>
                  </a:cubicBezTo>
                  <a:cubicBezTo>
                    <a:pt x="1288" y="193"/>
                    <a:pt x="1284" y="199"/>
                    <a:pt x="1288" y="192"/>
                  </a:cubicBezTo>
                  <a:cubicBezTo>
                    <a:pt x="1289" y="194"/>
                    <a:pt x="1282" y="191"/>
                    <a:pt x="1291" y="193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97" y="187"/>
                    <a:pt x="1297" y="187"/>
                    <a:pt x="1297" y="187"/>
                  </a:cubicBezTo>
                  <a:cubicBezTo>
                    <a:pt x="1300" y="184"/>
                    <a:pt x="1300" y="184"/>
                    <a:pt x="1300" y="184"/>
                  </a:cubicBezTo>
                  <a:cubicBezTo>
                    <a:pt x="1299" y="182"/>
                    <a:pt x="1299" y="182"/>
                    <a:pt x="1299" y="182"/>
                  </a:cubicBezTo>
                  <a:cubicBezTo>
                    <a:pt x="1300" y="182"/>
                    <a:pt x="1300" y="182"/>
                    <a:pt x="1300" y="182"/>
                  </a:cubicBezTo>
                  <a:cubicBezTo>
                    <a:pt x="1299" y="179"/>
                    <a:pt x="1299" y="179"/>
                    <a:pt x="1299" y="179"/>
                  </a:cubicBezTo>
                  <a:cubicBezTo>
                    <a:pt x="1304" y="176"/>
                    <a:pt x="1304" y="176"/>
                    <a:pt x="1304" y="176"/>
                  </a:cubicBezTo>
                  <a:cubicBezTo>
                    <a:pt x="1305" y="174"/>
                    <a:pt x="1293" y="182"/>
                    <a:pt x="1308" y="172"/>
                  </a:cubicBezTo>
                  <a:cubicBezTo>
                    <a:pt x="1308" y="172"/>
                    <a:pt x="1302" y="175"/>
                    <a:pt x="1309" y="170"/>
                  </a:cubicBezTo>
                  <a:cubicBezTo>
                    <a:pt x="1310" y="170"/>
                    <a:pt x="1310" y="170"/>
                    <a:pt x="1310" y="170"/>
                  </a:cubicBezTo>
                  <a:cubicBezTo>
                    <a:pt x="1309" y="172"/>
                    <a:pt x="1309" y="172"/>
                    <a:pt x="1309" y="172"/>
                  </a:cubicBezTo>
                  <a:cubicBezTo>
                    <a:pt x="1313" y="175"/>
                    <a:pt x="1313" y="175"/>
                    <a:pt x="1313" y="175"/>
                  </a:cubicBezTo>
                  <a:cubicBezTo>
                    <a:pt x="1314" y="174"/>
                    <a:pt x="1314" y="174"/>
                    <a:pt x="1314" y="174"/>
                  </a:cubicBezTo>
                  <a:cubicBezTo>
                    <a:pt x="1313" y="170"/>
                    <a:pt x="1313" y="170"/>
                    <a:pt x="1313" y="170"/>
                  </a:cubicBezTo>
                  <a:cubicBezTo>
                    <a:pt x="1316" y="169"/>
                    <a:pt x="1316" y="169"/>
                    <a:pt x="1316" y="169"/>
                  </a:cubicBezTo>
                  <a:cubicBezTo>
                    <a:pt x="1317" y="169"/>
                    <a:pt x="1311" y="174"/>
                    <a:pt x="1317" y="165"/>
                  </a:cubicBezTo>
                  <a:cubicBezTo>
                    <a:pt x="1319" y="165"/>
                    <a:pt x="1319" y="165"/>
                    <a:pt x="1319" y="165"/>
                  </a:cubicBezTo>
                  <a:cubicBezTo>
                    <a:pt x="1322" y="164"/>
                    <a:pt x="1302" y="173"/>
                    <a:pt x="1326" y="160"/>
                  </a:cubicBezTo>
                  <a:cubicBezTo>
                    <a:pt x="1335" y="151"/>
                    <a:pt x="1335" y="151"/>
                    <a:pt x="1335" y="151"/>
                  </a:cubicBezTo>
                  <a:cubicBezTo>
                    <a:pt x="1339" y="148"/>
                    <a:pt x="1339" y="148"/>
                    <a:pt x="1339" y="148"/>
                  </a:cubicBezTo>
                  <a:cubicBezTo>
                    <a:pt x="1339" y="146"/>
                    <a:pt x="1328" y="156"/>
                    <a:pt x="1342" y="143"/>
                  </a:cubicBezTo>
                  <a:cubicBezTo>
                    <a:pt x="1335" y="153"/>
                    <a:pt x="1335" y="153"/>
                    <a:pt x="1335" y="153"/>
                  </a:cubicBezTo>
                  <a:cubicBezTo>
                    <a:pt x="1333" y="155"/>
                    <a:pt x="1333" y="155"/>
                    <a:pt x="1333" y="155"/>
                  </a:cubicBezTo>
                  <a:cubicBezTo>
                    <a:pt x="1333" y="158"/>
                    <a:pt x="1333" y="158"/>
                    <a:pt x="1333" y="158"/>
                  </a:cubicBezTo>
                  <a:cubicBezTo>
                    <a:pt x="1322" y="168"/>
                    <a:pt x="1322" y="168"/>
                    <a:pt x="1322" y="168"/>
                  </a:cubicBezTo>
                  <a:cubicBezTo>
                    <a:pt x="1321" y="173"/>
                    <a:pt x="1315" y="172"/>
                    <a:pt x="1315" y="178"/>
                  </a:cubicBezTo>
                  <a:cubicBezTo>
                    <a:pt x="1320" y="179"/>
                    <a:pt x="1320" y="179"/>
                    <a:pt x="1320" y="179"/>
                  </a:cubicBezTo>
                  <a:cubicBezTo>
                    <a:pt x="1317" y="181"/>
                    <a:pt x="1312" y="181"/>
                    <a:pt x="1314" y="185"/>
                  </a:cubicBezTo>
                  <a:cubicBezTo>
                    <a:pt x="1316" y="186"/>
                    <a:pt x="1316" y="186"/>
                    <a:pt x="1316" y="186"/>
                  </a:cubicBezTo>
                  <a:cubicBezTo>
                    <a:pt x="1319" y="183"/>
                    <a:pt x="1319" y="183"/>
                    <a:pt x="1319" y="183"/>
                  </a:cubicBezTo>
                  <a:cubicBezTo>
                    <a:pt x="1319" y="186"/>
                    <a:pt x="1319" y="186"/>
                    <a:pt x="1319" y="186"/>
                  </a:cubicBezTo>
                  <a:cubicBezTo>
                    <a:pt x="1315" y="190"/>
                    <a:pt x="1315" y="190"/>
                    <a:pt x="1315" y="190"/>
                  </a:cubicBezTo>
                  <a:cubicBezTo>
                    <a:pt x="1315" y="191"/>
                    <a:pt x="1315" y="191"/>
                    <a:pt x="1315" y="191"/>
                  </a:cubicBezTo>
                  <a:cubicBezTo>
                    <a:pt x="1320" y="189"/>
                    <a:pt x="1320" y="189"/>
                    <a:pt x="1320" y="189"/>
                  </a:cubicBezTo>
                  <a:cubicBezTo>
                    <a:pt x="1325" y="182"/>
                    <a:pt x="1325" y="182"/>
                    <a:pt x="1325" y="182"/>
                  </a:cubicBezTo>
                  <a:cubicBezTo>
                    <a:pt x="1325" y="185"/>
                    <a:pt x="1325" y="185"/>
                    <a:pt x="1325" y="185"/>
                  </a:cubicBezTo>
                  <a:cubicBezTo>
                    <a:pt x="1327" y="185"/>
                    <a:pt x="1327" y="185"/>
                    <a:pt x="1327" y="185"/>
                  </a:cubicBezTo>
                  <a:cubicBezTo>
                    <a:pt x="1327" y="186"/>
                    <a:pt x="1327" y="186"/>
                    <a:pt x="1327" y="186"/>
                  </a:cubicBezTo>
                  <a:cubicBezTo>
                    <a:pt x="1325" y="186"/>
                    <a:pt x="1326" y="190"/>
                    <a:pt x="1323" y="186"/>
                  </a:cubicBezTo>
                  <a:cubicBezTo>
                    <a:pt x="1320" y="191"/>
                    <a:pt x="1320" y="191"/>
                    <a:pt x="1320" y="191"/>
                  </a:cubicBezTo>
                  <a:cubicBezTo>
                    <a:pt x="1325" y="191"/>
                    <a:pt x="1325" y="191"/>
                    <a:pt x="1325" y="191"/>
                  </a:cubicBezTo>
                  <a:cubicBezTo>
                    <a:pt x="1328" y="188"/>
                    <a:pt x="1328" y="188"/>
                    <a:pt x="1328" y="188"/>
                  </a:cubicBezTo>
                  <a:cubicBezTo>
                    <a:pt x="1333" y="187"/>
                    <a:pt x="1333" y="187"/>
                    <a:pt x="1333" y="187"/>
                  </a:cubicBezTo>
                  <a:cubicBezTo>
                    <a:pt x="1327" y="193"/>
                    <a:pt x="1331" y="193"/>
                    <a:pt x="1319" y="195"/>
                  </a:cubicBezTo>
                  <a:cubicBezTo>
                    <a:pt x="1335" y="193"/>
                    <a:pt x="1335" y="193"/>
                    <a:pt x="1335" y="193"/>
                  </a:cubicBezTo>
                  <a:cubicBezTo>
                    <a:pt x="1340" y="191"/>
                    <a:pt x="1340" y="191"/>
                    <a:pt x="1340" y="191"/>
                  </a:cubicBezTo>
                  <a:cubicBezTo>
                    <a:pt x="1341" y="194"/>
                    <a:pt x="1330" y="191"/>
                    <a:pt x="1346" y="188"/>
                  </a:cubicBezTo>
                  <a:cubicBezTo>
                    <a:pt x="1346" y="188"/>
                    <a:pt x="1347" y="189"/>
                    <a:pt x="1346" y="189"/>
                  </a:cubicBezTo>
                  <a:cubicBezTo>
                    <a:pt x="1351" y="190"/>
                    <a:pt x="1351" y="190"/>
                    <a:pt x="1351" y="190"/>
                  </a:cubicBezTo>
                  <a:cubicBezTo>
                    <a:pt x="1353" y="188"/>
                    <a:pt x="1353" y="188"/>
                    <a:pt x="1353" y="188"/>
                  </a:cubicBezTo>
                  <a:cubicBezTo>
                    <a:pt x="1354" y="189"/>
                    <a:pt x="1354" y="189"/>
                    <a:pt x="1354" y="189"/>
                  </a:cubicBezTo>
                  <a:cubicBezTo>
                    <a:pt x="1358" y="187"/>
                    <a:pt x="1358" y="187"/>
                    <a:pt x="1358" y="187"/>
                  </a:cubicBezTo>
                  <a:cubicBezTo>
                    <a:pt x="1360" y="188"/>
                    <a:pt x="1360" y="188"/>
                    <a:pt x="1360" y="188"/>
                  </a:cubicBezTo>
                  <a:cubicBezTo>
                    <a:pt x="1364" y="186"/>
                    <a:pt x="1364" y="186"/>
                    <a:pt x="1364" y="186"/>
                  </a:cubicBezTo>
                  <a:cubicBezTo>
                    <a:pt x="1369" y="185"/>
                    <a:pt x="1369" y="185"/>
                    <a:pt x="1369" y="185"/>
                  </a:cubicBezTo>
                  <a:cubicBezTo>
                    <a:pt x="1368" y="185"/>
                    <a:pt x="1368" y="185"/>
                    <a:pt x="1368" y="185"/>
                  </a:cubicBezTo>
                  <a:cubicBezTo>
                    <a:pt x="1368" y="188"/>
                    <a:pt x="1368" y="188"/>
                    <a:pt x="1368" y="188"/>
                  </a:cubicBezTo>
                  <a:cubicBezTo>
                    <a:pt x="1372" y="190"/>
                    <a:pt x="1372" y="190"/>
                    <a:pt x="1372" y="190"/>
                  </a:cubicBezTo>
                  <a:cubicBezTo>
                    <a:pt x="1371" y="191"/>
                    <a:pt x="1371" y="191"/>
                    <a:pt x="1371" y="191"/>
                  </a:cubicBezTo>
                  <a:cubicBezTo>
                    <a:pt x="1362" y="190"/>
                    <a:pt x="1362" y="190"/>
                    <a:pt x="1362" y="190"/>
                  </a:cubicBezTo>
                  <a:cubicBezTo>
                    <a:pt x="1358" y="190"/>
                    <a:pt x="1360" y="192"/>
                    <a:pt x="1360" y="194"/>
                  </a:cubicBezTo>
                  <a:cubicBezTo>
                    <a:pt x="1357" y="193"/>
                    <a:pt x="1357" y="193"/>
                    <a:pt x="1357" y="193"/>
                  </a:cubicBezTo>
                  <a:cubicBezTo>
                    <a:pt x="1356" y="193"/>
                    <a:pt x="1356" y="193"/>
                    <a:pt x="1356" y="193"/>
                  </a:cubicBezTo>
                  <a:cubicBezTo>
                    <a:pt x="1348" y="195"/>
                    <a:pt x="1348" y="195"/>
                    <a:pt x="1348" y="195"/>
                  </a:cubicBezTo>
                  <a:cubicBezTo>
                    <a:pt x="1348" y="195"/>
                    <a:pt x="1346" y="196"/>
                    <a:pt x="1349" y="196"/>
                  </a:cubicBezTo>
                  <a:cubicBezTo>
                    <a:pt x="1347" y="196"/>
                    <a:pt x="1347" y="200"/>
                    <a:pt x="1346" y="195"/>
                  </a:cubicBezTo>
                  <a:cubicBezTo>
                    <a:pt x="1344" y="195"/>
                    <a:pt x="1343" y="195"/>
                    <a:pt x="1343" y="198"/>
                  </a:cubicBezTo>
                  <a:cubicBezTo>
                    <a:pt x="1343" y="198"/>
                    <a:pt x="1343" y="198"/>
                    <a:pt x="1343" y="198"/>
                  </a:cubicBezTo>
                  <a:cubicBezTo>
                    <a:pt x="1340" y="197"/>
                    <a:pt x="1340" y="197"/>
                    <a:pt x="1340" y="197"/>
                  </a:cubicBezTo>
                  <a:cubicBezTo>
                    <a:pt x="1339" y="199"/>
                    <a:pt x="1339" y="199"/>
                    <a:pt x="1339" y="199"/>
                  </a:cubicBezTo>
                  <a:cubicBezTo>
                    <a:pt x="1337" y="198"/>
                    <a:pt x="1337" y="198"/>
                    <a:pt x="1337" y="198"/>
                  </a:cubicBezTo>
                  <a:cubicBezTo>
                    <a:pt x="1336" y="200"/>
                    <a:pt x="1332" y="199"/>
                    <a:pt x="1334" y="203"/>
                  </a:cubicBezTo>
                  <a:cubicBezTo>
                    <a:pt x="1332" y="202"/>
                    <a:pt x="1332" y="202"/>
                    <a:pt x="1332" y="202"/>
                  </a:cubicBezTo>
                  <a:cubicBezTo>
                    <a:pt x="1332" y="200"/>
                    <a:pt x="1332" y="200"/>
                    <a:pt x="1332" y="200"/>
                  </a:cubicBezTo>
                  <a:cubicBezTo>
                    <a:pt x="1330" y="199"/>
                    <a:pt x="1331" y="197"/>
                    <a:pt x="1325" y="201"/>
                  </a:cubicBezTo>
                  <a:cubicBezTo>
                    <a:pt x="1324" y="203"/>
                    <a:pt x="1324" y="203"/>
                    <a:pt x="1324" y="203"/>
                  </a:cubicBezTo>
                  <a:cubicBezTo>
                    <a:pt x="1322" y="201"/>
                    <a:pt x="1322" y="201"/>
                    <a:pt x="1322" y="201"/>
                  </a:cubicBezTo>
                  <a:cubicBezTo>
                    <a:pt x="1323" y="201"/>
                    <a:pt x="1318" y="202"/>
                    <a:pt x="1323" y="198"/>
                  </a:cubicBezTo>
                  <a:cubicBezTo>
                    <a:pt x="1318" y="198"/>
                    <a:pt x="1318" y="198"/>
                    <a:pt x="1318" y="198"/>
                  </a:cubicBezTo>
                  <a:cubicBezTo>
                    <a:pt x="1320" y="203"/>
                    <a:pt x="1320" y="203"/>
                    <a:pt x="1320" y="203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0" y="204"/>
                    <a:pt x="1310" y="204"/>
                    <a:pt x="1310" y="204"/>
                  </a:cubicBezTo>
                  <a:cubicBezTo>
                    <a:pt x="1310" y="207"/>
                    <a:pt x="1306" y="208"/>
                    <a:pt x="1303" y="207"/>
                  </a:cubicBezTo>
                  <a:cubicBezTo>
                    <a:pt x="1296" y="209"/>
                    <a:pt x="1296" y="209"/>
                    <a:pt x="1296" y="209"/>
                  </a:cubicBezTo>
                  <a:cubicBezTo>
                    <a:pt x="1293" y="210"/>
                    <a:pt x="1294" y="215"/>
                    <a:pt x="1287" y="216"/>
                  </a:cubicBezTo>
                  <a:cubicBezTo>
                    <a:pt x="1290" y="218"/>
                    <a:pt x="1290" y="218"/>
                    <a:pt x="1290" y="218"/>
                  </a:cubicBezTo>
                  <a:cubicBezTo>
                    <a:pt x="1278" y="227"/>
                    <a:pt x="1278" y="227"/>
                    <a:pt x="1278" y="227"/>
                  </a:cubicBezTo>
                  <a:cubicBezTo>
                    <a:pt x="1277" y="228"/>
                    <a:pt x="1271" y="234"/>
                    <a:pt x="1275" y="233"/>
                  </a:cubicBezTo>
                  <a:cubicBezTo>
                    <a:pt x="1275" y="233"/>
                    <a:pt x="1273" y="235"/>
                    <a:pt x="1277" y="233"/>
                  </a:cubicBezTo>
                  <a:cubicBezTo>
                    <a:pt x="1278" y="231"/>
                    <a:pt x="1278" y="231"/>
                    <a:pt x="1278" y="231"/>
                  </a:cubicBezTo>
                  <a:cubicBezTo>
                    <a:pt x="1281" y="237"/>
                    <a:pt x="1281" y="237"/>
                    <a:pt x="1281" y="237"/>
                  </a:cubicBezTo>
                  <a:cubicBezTo>
                    <a:pt x="1285" y="237"/>
                    <a:pt x="1285" y="237"/>
                    <a:pt x="1285" y="237"/>
                  </a:cubicBezTo>
                  <a:cubicBezTo>
                    <a:pt x="1286" y="236"/>
                    <a:pt x="1286" y="236"/>
                    <a:pt x="1286" y="236"/>
                  </a:cubicBezTo>
                  <a:cubicBezTo>
                    <a:pt x="1283" y="235"/>
                    <a:pt x="1283" y="235"/>
                    <a:pt x="1283" y="235"/>
                  </a:cubicBezTo>
                  <a:cubicBezTo>
                    <a:pt x="1290" y="232"/>
                    <a:pt x="1290" y="232"/>
                    <a:pt x="1290" y="232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94" y="231"/>
                    <a:pt x="1294" y="231"/>
                    <a:pt x="1294" y="231"/>
                  </a:cubicBezTo>
                  <a:cubicBezTo>
                    <a:pt x="1293" y="230"/>
                    <a:pt x="1292" y="236"/>
                    <a:pt x="1292" y="229"/>
                  </a:cubicBezTo>
                  <a:cubicBezTo>
                    <a:pt x="1296" y="231"/>
                    <a:pt x="1296" y="231"/>
                    <a:pt x="1296" y="231"/>
                  </a:cubicBezTo>
                  <a:cubicBezTo>
                    <a:pt x="1302" y="231"/>
                    <a:pt x="1302" y="231"/>
                    <a:pt x="1302" y="231"/>
                  </a:cubicBezTo>
                  <a:cubicBezTo>
                    <a:pt x="1304" y="230"/>
                    <a:pt x="1304" y="230"/>
                    <a:pt x="1304" y="230"/>
                  </a:cubicBezTo>
                  <a:cubicBezTo>
                    <a:pt x="1310" y="228"/>
                    <a:pt x="1310" y="228"/>
                    <a:pt x="1310" y="228"/>
                  </a:cubicBezTo>
                  <a:cubicBezTo>
                    <a:pt x="1309" y="231"/>
                    <a:pt x="1309" y="231"/>
                    <a:pt x="1309" y="231"/>
                  </a:cubicBezTo>
                  <a:cubicBezTo>
                    <a:pt x="1311" y="232"/>
                    <a:pt x="1311" y="232"/>
                    <a:pt x="1311" y="232"/>
                  </a:cubicBezTo>
                  <a:cubicBezTo>
                    <a:pt x="1324" y="230"/>
                    <a:pt x="1324" y="230"/>
                    <a:pt x="1324" y="230"/>
                  </a:cubicBezTo>
                  <a:cubicBezTo>
                    <a:pt x="1342" y="226"/>
                    <a:pt x="1342" y="226"/>
                    <a:pt x="1342" y="226"/>
                  </a:cubicBezTo>
                  <a:cubicBezTo>
                    <a:pt x="1349" y="224"/>
                    <a:pt x="1349" y="224"/>
                    <a:pt x="1349" y="224"/>
                  </a:cubicBezTo>
                  <a:cubicBezTo>
                    <a:pt x="1350" y="224"/>
                    <a:pt x="1350" y="224"/>
                    <a:pt x="1350" y="224"/>
                  </a:cubicBezTo>
                  <a:cubicBezTo>
                    <a:pt x="1353" y="222"/>
                    <a:pt x="1353" y="222"/>
                    <a:pt x="1353" y="222"/>
                  </a:cubicBezTo>
                  <a:cubicBezTo>
                    <a:pt x="1346" y="221"/>
                    <a:pt x="1346" y="221"/>
                    <a:pt x="1346" y="221"/>
                  </a:cubicBezTo>
                  <a:cubicBezTo>
                    <a:pt x="1350" y="220"/>
                    <a:pt x="1350" y="220"/>
                    <a:pt x="1350" y="220"/>
                  </a:cubicBezTo>
                  <a:cubicBezTo>
                    <a:pt x="1352" y="219"/>
                    <a:pt x="1352" y="219"/>
                    <a:pt x="1352" y="219"/>
                  </a:cubicBezTo>
                  <a:cubicBezTo>
                    <a:pt x="1361" y="217"/>
                    <a:pt x="1361" y="217"/>
                    <a:pt x="1361" y="217"/>
                  </a:cubicBezTo>
                  <a:cubicBezTo>
                    <a:pt x="1362" y="215"/>
                    <a:pt x="1362" y="215"/>
                    <a:pt x="1362" y="215"/>
                  </a:cubicBezTo>
                  <a:cubicBezTo>
                    <a:pt x="1367" y="216"/>
                    <a:pt x="1367" y="216"/>
                    <a:pt x="1367" y="216"/>
                  </a:cubicBezTo>
                  <a:cubicBezTo>
                    <a:pt x="1369" y="216"/>
                    <a:pt x="1369" y="216"/>
                    <a:pt x="1369" y="216"/>
                  </a:cubicBezTo>
                  <a:cubicBezTo>
                    <a:pt x="1371" y="214"/>
                    <a:pt x="1371" y="214"/>
                    <a:pt x="1371" y="214"/>
                  </a:cubicBezTo>
                  <a:cubicBezTo>
                    <a:pt x="1377" y="213"/>
                    <a:pt x="1377" y="213"/>
                    <a:pt x="1377" y="213"/>
                  </a:cubicBezTo>
                  <a:cubicBezTo>
                    <a:pt x="1376" y="211"/>
                    <a:pt x="1376" y="211"/>
                    <a:pt x="1376" y="211"/>
                  </a:cubicBezTo>
                  <a:cubicBezTo>
                    <a:pt x="1378" y="211"/>
                    <a:pt x="1378" y="211"/>
                    <a:pt x="1378" y="211"/>
                  </a:cubicBezTo>
                  <a:cubicBezTo>
                    <a:pt x="1381" y="213"/>
                    <a:pt x="1381" y="213"/>
                    <a:pt x="1381" y="213"/>
                  </a:cubicBezTo>
                  <a:cubicBezTo>
                    <a:pt x="1388" y="210"/>
                    <a:pt x="1388" y="210"/>
                    <a:pt x="1388" y="210"/>
                  </a:cubicBezTo>
                  <a:cubicBezTo>
                    <a:pt x="1390" y="210"/>
                    <a:pt x="1390" y="210"/>
                    <a:pt x="1390" y="210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1392" y="212"/>
                    <a:pt x="1392" y="212"/>
                    <a:pt x="1392" y="212"/>
                  </a:cubicBezTo>
                  <a:cubicBezTo>
                    <a:pt x="1402" y="207"/>
                    <a:pt x="1402" y="207"/>
                    <a:pt x="1402" y="207"/>
                  </a:cubicBezTo>
                  <a:cubicBezTo>
                    <a:pt x="1405" y="209"/>
                    <a:pt x="1405" y="209"/>
                    <a:pt x="1405" y="209"/>
                  </a:cubicBezTo>
                  <a:cubicBezTo>
                    <a:pt x="1409" y="208"/>
                    <a:pt x="1409" y="208"/>
                    <a:pt x="1409" y="208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6" y="203"/>
                    <a:pt x="1416" y="203"/>
                    <a:pt x="1416" y="203"/>
                  </a:cubicBezTo>
                  <a:cubicBezTo>
                    <a:pt x="1424" y="203"/>
                    <a:pt x="1424" y="203"/>
                    <a:pt x="1424" y="203"/>
                  </a:cubicBezTo>
                  <a:cubicBezTo>
                    <a:pt x="1416" y="206"/>
                    <a:pt x="1416" y="206"/>
                    <a:pt x="1416" y="206"/>
                  </a:cubicBezTo>
                  <a:cubicBezTo>
                    <a:pt x="1412" y="208"/>
                    <a:pt x="1417" y="200"/>
                    <a:pt x="1411" y="208"/>
                  </a:cubicBezTo>
                  <a:cubicBezTo>
                    <a:pt x="1412" y="209"/>
                    <a:pt x="1412" y="209"/>
                    <a:pt x="1412" y="209"/>
                  </a:cubicBezTo>
                  <a:cubicBezTo>
                    <a:pt x="1408" y="211"/>
                    <a:pt x="1408" y="211"/>
                    <a:pt x="1408" y="211"/>
                  </a:cubicBezTo>
                  <a:cubicBezTo>
                    <a:pt x="1411" y="212"/>
                    <a:pt x="1411" y="212"/>
                    <a:pt x="1411" y="212"/>
                  </a:cubicBezTo>
                  <a:cubicBezTo>
                    <a:pt x="1420" y="210"/>
                    <a:pt x="1420" y="210"/>
                    <a:pt x="1420" y="210"/>
                  </a:cubicBezTo>
                  <a:cubicBezTo>
                    <a:pt x="1420" y="209"/>
                    <a:pt x="1420" y="209"/>
                    <a:pt x="1423" y="211"/>
                  </a:cubicBezTo>
                  <a:cubicBezTo>
                    <a:pt x="1425" y="209"/>
                    <a:pt x="1425" y="209"/>
                    <a:pt x="1425" y="209"/>
                  </a:cubicBezTo>
                  <a:cubicBezTo>
                    <a:pt x="1425" y="210"/>
                    <a:pt x="1425" y="210"/>
                    <a:pt x="1425" y="210"/>
                  </a:cubicBezTo>
                  <a:cubicBezTo>
                    <a:pt x="1423" y="211"/>
                    <a:pt x="1423" y="211"/>
                    <a:pt x="1423" y="211"/>
                  </a:cubicBezTo>
                  <a:cubicBezTo>
                    <a:pt x="1422" y="211"/>
                    <a:pt x="1421" y="208"/>
                    <a:pt x="1419" y="211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0" y="213"/>
                    <a:pt x="1423" y="205"/>
                    <a:pt x="1416" y="214"/>
                  </a:cubicBezTo>
                  <a:cubicBezTo>
                    <a:pt x="1409" y="213"/>
                    <a:pt x="1409" y="213"/>
                    <a:pt x="1409" y="213"/>
                  </a:cubicBezTo>
                  <a:cubicBezTo>
                    <a:pt x="1407" y="215"/>
                    <a:pt x="1404" y="210"/>
                    <a:pt x="1406" y="215"/>
                  </a:cubicBezTo>
                  <a:cubicBezTo>
                    <a:pt x="1404" y="213"/>
                    <a:pt x="1404" y="213"/>
                    <a:pt x="1404" y="213"/>
                  </a:cubicBezTo>
                  <a:cubicBezTo>
                    <a:pt x="1403" y="215"/>
                    <a:pt x="1403" y="215"/>
                    <a:pt x="1403" y="215"/>
                  </a:cubicBezTo>
                  <a:cubicBezTo>
                    <a:pt x="1398" y="214"/>
                    <a:pt x="1398" y="214"/>
                    <a:pt x="1398" y="214"/>
                  </a:cubicBezTo>
                  <a:cubicBezTo>
                    <a:pt x="1388" y="217"/>
                    <a:pt x="1388" y="217"/>
                    <a:pt x="1388" y="217"/>
                  </a:cubicBezTo>
                  <a:cubicBezTo>
                    <a:pt x="1384" y="219"/>
                    <a:pt x="1384" y="219"/>
                    <a:pt x="1384" y="219"/>
                  </a:cubicBezTo>
                  <a:cubicBezTo>
                    <a:pt x="1381" y="219"/>
                    <a:pt x="1381" y="219"/>
                    <a:pt x="1381" y="219"/>
                  </a:cubicBezTo>
                  <a:cubicBezTo>
                    <a:pt x="1367" y="223"/>
                    <a:pt x="1367" y="223"/>
                    <a:pt x="1367" y="223"/>
                  </a:cubicBezTo>
                  <a:cubicBezTo>
                    <a:pt x="1365" y="223"/>
                    <a:pt x="1365" y="223"/>
                    <a:pt x="1365" y="223"/>
                  </a:cubicBezTo>
                  <a:cubicBezTo>
                    <a:pt x="1363" y="223"/>
                    <a:pt x="1363" y="223"/>
                    <a:pt x="1363" y="223"/>
                  </a:cubicBezTo>
                  <a:cubicBezTo>
                    <a:pt x="1360" y="224"/>
                    <a:pt x="1360" y="224"/>
                    <a:pt x="1360" y="224"/>
                  </a:cubicBezTo>
                  <a:cubicBezTo>
                    <a:pt x="1359" y="226"/>
                    <a:pt x="1359" y="226"/>
                    <a:pt x="1359" y="226"/>
                  </a:cubicBezTo>
                  <a:cubicBezTo>
                    <a:pt x="1361" y="226"/>
                    <a:pt x="1361" y="226"/>
                    <a:pt x="1361" y="226"/>
                  </a:cubicBezTo>
                  <a:cubicBezTo>
                    <a:pt x="1346" y="229"/>
                    <a:pt x="1346" y="229"/>
                    <a:pt x="1346" y="229"/>
                  </a:cubicBezTo>
                  <a:cubicBezTo>
                    <a:pt x="1347" y="230"/>
                    <a:pt x="1347" y="230"/>
                    <a:pt x="1347" y="230"/>
                  </a:cubicBezTo>
                  <a:cubicBezTo>
                    <a:pt x="1345" y="227"/>
                    <a:pt x="1342" y="231"/>
                    <a:pt x="1336" y="231"/>
                  </a:cubicBezTo>
                  <a:cubicBezTo>
                    <a:pt x="1328" y="231"/>
                    <a:pt x="1328" y="231"/>
                    <a:pt x="1328" y="231"/>
                  </a:cubicBezTo>
                  <a:cubicBezTo>
                    <a:pt x="1309" y="235"/>
                    <a:pt x="1309" y="235"/>
                    <a:pt x="1309" y="235"/>
                  </a:cubicBezTo>
                  <a:cubicBezTo>
                    <a:pt x="1299" y="238"/>
                    <a:pt x="1299" y="238"/>
                    <a:pt x="1299" y="238"/>
                  </a:cubicBezTo>
                  <a:cubicBezTo>
                    <a:pt x="1303" y="234"/>
                    <a:pt x="1292" y="238"/>
                    <a:pt x="1302" y="234"/>
                  </a:cubicBezTo>
                  <a:cubicBezTo>
                    <a:pt x="1301" y="233"/>
                    <a:pt x="1301" y="233"/>
                    <a:pt x="1301" y="233"/>
                  </a:cubicBezTo>
                  <a:cubicBezTo>
                    <a:pt x="1298" y="234"/>
                    <a:pt x="1298" y="234"/>
                    <a:pt x="1298" y="234"/>
                  </a:cubicBezTo>
                  <a:cubicBezTo>
                    <a:pt x="1296" y="235"/>
                    <a:pt x="1296" y="235"/>
                    <a:pt x="1296" y="235"/>
                  </a:cubicBezTo>
                  <a:cubicBezTo>
                    <a:pt x="1297" y="236"/>
                    <a:pt x="1297" y="236"/>
                    <a:pt x="1297" y="236"/>
                  </a:cubicBezTo>
                  <a:cubicBezTo>
                    <a:pt x="1297" y="238"/>
                    <a:pt x="1297" y="238"/>
                    <a:pt x="1297" y="238"/>
                  </a:cubicBezTo>
                  <a:cubicBezTo>
                    <a:pt x="1291" y="240"/>
                    <a:pt x="1291" y="240"/>
                    <a:pt x="1291" y="240"/>
                  </a:cubicBezTo>
                  <a:cubicBezTo>
                    <a:pt x="1286" y="240"/>
                    <a:pt x="1286" y="240"/>
                    <a:pt x="1286" y="240"/>
                  </a:cubicBezTo>
                  <a:cubicBezTo>
                    <a:pt x="1283" y="242"/>
                    <a:pt x="1279" y="246"/>
                    <a:pt x="1278" y="246"/>
                  </a:cubicBezTo>
                  <a:cubicBezTo>
                    <a:pt x="1279" y="243"/>
                    <a:pt x="1279" y="243"/>
                    <a:pt x="1279" y="243"/>
                  </a:cubicBezTo>
                  <a:cubicBezTo>
                    <a:pt x="1276" y="242"/>
                    <a:pt x="1276" y="242"/>
                    <a:pt x="1276" y="242"/>
                  </a:cubicBezTo>
                  <a:cubicBezTo>
                    <a:pt x="1267" y="245"/>
                    <a:pt x="1267" y="245"/>
                    <a:pt x="1267" y="245"/>
                  </a:cubicBezTo>
                  <a:cubicBezTo>
                    <a:pt x="1265" y="246"/>
                    <a:pt x="1265" y="246"/>
                    <a:pt x="1265" y="246"/>
                  </a:cubicBezTo>
                  <a:cubicBezTo>
                    <a:pt x="1266" y="247"/>
                    <a:pt x="1266" y="247"/>
                    <a:pt x="1266" y="247"/>
                  </a:cubicBezTo>
                  <a:cubicBezTo>
                    <a:pt x="1257" y="248"/>
                    <a:pt x="1257" y="248"/>
                    <a:pt x="1257" y="248"/>
                  </a:cubicBezTo>
                  <a:cubicBezTo>
                    <a:pt x="1254" y="252"/>
                    <a:pt x="1254" y="252"/>
                    <a:pt x="1254" y="252"/>
                  </a:cubicBezTo>
                  <a:cubicBezTo>
                    <a:pt x="1258" y="252"/>
                    <a:pt x="1258" y="252"/>
                    <a:pt x="1258" y="252"/>
                  </a:cubicBezTo>
                  <a:cubicBezTo>
                    <a:pt x="1259" y="252"/>
                    <a:pt x="1259" y="252"/>
                    <a:pt x="1259" y="252"/>
                  </a:cubicBezTo>
                  <a:cubicBezTo>
                    <a:pt x="1255" y="256"/>
                    <a:pt x="1255" y="256"/>
                    <a:pt x="1255" y="256"/>
                  </a:cubicBezTo>
                  <a:cubicBezTo>
                    <a:pt x="1253" y="256"/>
                    <a:pt x="1270" y="247"/>
                    <a:pt x="1249" y="257"/>
                  </a:cubicBezTo>
                  <a:cubicBezTo>
                    <a:pt x="1249" y="259"/>
                    <a:pt x="1249" y="259"/>
                    <a:pt x="1249" y="259"/>
                  </a:cubicBezTo>
                  <a:cubicBezTo>
                    <a:pt x="1256" y="263"/>
                    <a:pt x="1256" y="263"/>
                    <a:pt x="1256" y="263"/>
                  </a:cubicBezTo>
                  <a:cubicBezTo>
                    <a:pt x="1259" y="263"/>
                    <a:pt x="1259" y="263"/>
                    <a:pt x="1259" y="263"/>
                  </a:cubicBezTo>
                  <a:cubicBezTo>
                    <a:pt x="1259" y="260"/>
                    <a:pt x="1259" y="260"/>
                    <a:pt x="1259" y="260"/>
                  </a:cubicBezTo>
                  <a:cubicBezTo>
                    <a:pt x="1263" y="258"/>
                    <a:pt x="1263" y="258"/>
                    <a:pt x="1263" y="258"/>
                  </a:cubicBezTo>
                  <a:cubicBezTo>
                    <a:pt x="1267" y="259"/>
                    <a:pt x="1267" y="259"/>
                    <a:pt x="1267" y="259"/>
                  </a:cubicBezTo>
                  <a:cubicBezTo>
                    <a:pt x="1268" y="261"/>
                    <a:pt x="1268" y="261"/>
                    <a:pt x="1268" y="261"/>
                  </a:cubicBezTo>
                  <a:cubicBezTo>
                    <a:pt x="1272" y="260"/>
                    <a:pt x="1272" y="260"/>
                    <a:pt x="1272" y="260"/>
                  </a:cubicBezTo>
                  <a:cubicBezTo>
                    <a:pt x="1276" y="256"/>
                    <a:pt x="1276" y="256"/>
                    <a:pt x="1276" y="256"/>
                  </a:cubicBezTo>
                  <a:cubicBezTo>
                    <a:pt x="1269" y="250"/>
                    <a:pt x="1269" y="250"/>
                    <a:pt x="1269" y="250"/>
                  </a:cubicBezTo>
                  <a:cubicBezTo>
                    <a:pt x="1281" y="254"/>
                    <a:pt x="1281" y="254"/>
                    <a:pt x="1281" y="254"/>
                  </a:cubicBezTo>
                  <a:cubicBezTo>
                    <a:pt x="1285" y="252"/>
                    <a:pt x="1285" y="252"/>
                    <a:pt x="1285" y="252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90" y="248"/>
                    <a:pt x="1290" y="248"/>
                    <a:pt x="1290" y="248"/>
                  </a:cubicBezTo>
                  <a:cubicBezTo>
                    <a:pt x="1290" y="247"/>
                    <a:pt x="1290" y="247"/>
                    <a:pt x="1290" y="247"/>
                  </a:cubicBezTo>
                  <a:cubicBezTo>
                    <a:pt x="1294" y="249"/>
                    <a:pt x="1294" y="249"/>
                    <a:pt x="1294" y="249"/>
                  </a:cubicBezTo>
                  <a:cubicBezTo>
                    <a:pt x="1295" y="247"/>
                    <a:pt x="1300" y="254"/>
                    <a:pt x="1296" y="245"/>
                  </a:cubicBezTo>
                  <a:cubicBezTo>
                    <a:pt x="1299" y="249"/>
                    <a:pt x="1299" y="249"/>
                    <a:pt x="1299" y="249"/>
                  </a:cubicBezTo>
                  <a:cubicBezTo>
                    <a:pt x="1297" y="249"/>
                    <a:pt x="1297" y="249"/>
                    <a:pt x="1297" y="249"/>
                  </a:cubicBezTo>
                  <a:cubicBezTo>
                    <a:pt x="1292" y="251"/>
                    <a:pt x="1292" y="251"/>
                    <a:pt x="1292" y="251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88" y="254"/>
                    <a:pt x="1288" y="254"/>
                    <a:pt x="1288" y="254"/>
                  </a:cubicBezTo>
                  <a:cubicBezTo>
                    <a:pt x="1284" y="253"/>
                    <a:pt x="1290" y="258"/>
                    <a:pt x="1284" y="254"/>
                  </a:cubicBezTo>
                  <a:cubicBezTo>
                    <a:pt x="1284" y="257"/>
                    <a:pt x="1277" y="254"/>
                    <a:pt x="1285" y="258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2" y="257"/>
                    <a:pt x="1292" y="257"/>
                    <a:pt x="1292" y="257"/>
                  </a:cubicBezTo>
                  <a:cubicBezTo>
                    <a:pt x="1306" y="252"/>
                    <a:pt x="1306" y="252"/>
                    <a:pt x="1306" y="252"/>
                  </a:cubicBezTo>
                  <a:cubicBezTo>
                    <a:pt x="1321" y="249"/>
                    <a:pt x="1321" y="249"/>
                    <a:pt x="1321" y="249"/>
                  </a:cubicBezTo>
                  <a:cubicBezTo>
                    <a:pt x="1327" y="248"/>
                    <a:pt x="1327" y="248"/>
                    <a:pt x="1327" y="248"/>
                  </a:cubicBezTo>
                  <a:cubicBezTo>
                    <a:pt x="1326" y="249"/>
                    <a:pt x="1324" y="250"/>
                    <a:pt x="1327" y="251"/>
                  </a:cubicBezTo>
                  <a:cubicBezTo>
                    <a:pt x="1329" y="250"/>
                    <a:pt x="1329" y="250"/>
                    <a:pt x="1329" y="250"/>
                  </a:cubicBezTo>
                  <a:cubicBezTo>
                    <a:pt x="1328" y="248"/>
                    <a:pt x="1328" y="248"/>
                    <a:pt x="1328" y="248"/>
                  </a:cubicBezTo>
                  <a:cubicBezTo>
                    <a:pt x="1335" y="249"/>
                    <a:pt x="1335" y="249"/>
                    <a:pt x="1335" y="249"/>
                  </a:cubicBezTo>
                  <a:cubicBezTo>
                    <a:pt x="1336" y="247"/>
                    <a:pt x="1336" y="247"/>
                    <a:pt x="1336" y="247"/>
                  </a:cubicBezTo>
                  <a:cubicBezTo>
                    <a:pt x="1346" y="245"/>
                    <a:pt x="1346" y="245"/>
                    <a:pt x="1346" y="245"/>
                  </a:cubicBezTo>
                  <a:cubicBezTo>
                    <a:pt x="1354" y="245"/>
                    <a:pt x="1354" y="245"/>
                    <a:pt x="1354" y="245"/>
                  </a:cubicBezTo>
                  <a:cubicBezTo>
                    <a:pt x="1377" y="239"/>
                    <a:pt x="1377" y="239"/>
                    <a:pt x="1377" y="239"/>
                  </a:cubicBezTo>
                  <a:cubicBezTo>
                    <a:pt x="1379" y="238"/>
                    <a:pt x="1379" y="238"/>
                    <a:pt x="1379" y="238"/>
                  </a:cubicBezTo>
                  <a:cubicBezTo>
                    <a:pt x="1389" y="236"/>
                    <a:pt x="1389" y="236"/>
                    <a:pt x="1389" y="236"/>
                  </a:cubicBezTo>
                  <a:cubicBezTo>
                    <a:pt x="1389" y="234"/>
                    <a:pt x="1389" y="234"/>
                    <a:pt x="1389" y="234"/>
                  </a:cubicBezTo>
                  <a:cubicBezTo>
                    <a:pt x="1392" y="232"/>
                    <a:pt x="1392" y="232"/>
                    <a:pt x="1392" y="232"/>
                  </a:cubicBezTo>
                  <a:cubicBezTo>
                    <a:pt x="1393" y="234"/>
                    <a:pt x="1393" y="234"/>
                    <a:pt x="1393" y="234"/>
                  </a:cubicBezTo>
                  <a:cubicBezTo>
                    <a:pt x="1392" y="236"/>
                    <a:pt x="1392" y="236"/>
                    <a:pt x="1392" y="236"/>
                  </a:cubicBezTo>
                  <a:cubicBezTo>
                    <a:pt x="1384" y="238"/>
                    <a:pt x="1384" y="238"/>
                    <a:pt x="1384" y="238"/>
                  </a:cubicBezTo>
                  <a:cubicBezTo>
                    <a:pt x="1391" y="240"/>
                    <a:pt x="1391" y="240"/>
                    <a:pt x="1391" y="240"/>
                  </a:cubicBezTo>
                  <a:cubicBezTo>
                    <a:pt x="1396" y="235"/>
                    <a:pt x="1396" y="235"/>
                    <a:pt x="1396" y="235"/>
                  </a:cubicBezTo>
                  <a:cubicBezTo>
                    <a:pt x="1397" y="238"/>
                    <a:pt x="1397" y="238"/>
                    <a:pt x="1397" y="238"/>
                  </a:cubicBezTo>
                  <a:cubicBezTo>
                    <a:pt x="1403" y="239"/>
                    <a:pt x="1403" y="239"/>
                    <a:pt x="1403" y="239"/>
                  </a:cubicBezTo>
                  <a:cubicBezTo>
                    <a:pt x="1402" y="241"/>
                    <a:pt x="1402" y="241"/>
                    <a:pt x="1402" y="241"/>
                  </a:cubicBezTo>
                  <a:cubicBezTo>
                    <a:pt x="1409" y="242"/>
                    <a:pt x="1409" y="242"/>
                    <a:pt x="1409" y="242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4" y="239"/>
                    <a:pt x="1424" y="239"/>
                    <a:pt x="1424" y="239"/>
                  </a:cubicBezTo>
                  <a:cubicBezTo>
                    <a:pt x="1423" y="238"/>
                    <a:pt x="1423" y="238"/>
                    <a:pt x="1423" y="238"/>
                  </a:cubicBezTo>
                  <a:cubicBezTo>
                    <a:pt x="1426" y="238"/>
                    <a:pt x="1426" y="238"/>
                    <a:pt x="1426" y="238"/>
                  </a:cubicBezTo>
                  <a:cubicBezTo>
                    <a:pt x="1426" y="240"/>
                    <a:pt x="1425" y="233"/>
                    <a:pt x="1428" y="240"/>
                  </a:cubicBezTo>
                  <a:cubicBezTo>
                    <a:pt x="1435" y="240"/>
                    <a:pt x="1435" y="240"/>
                    <a:pt x="1435" y="240"/>
                  </a:cubicBezTo>
                  <a:cubicBezTo>
                    <a:pt x="1447" y="239"/>
                    <a:pt x="1447" y="239"/>
                    <a:pt x="1447" y="239"/>
                  </a:cubicBezTo>
                  <a:cubicBezTo>
                    <a:pt x="1454" y="239"/>
                    <a:pt x="1454" y="239"/>
                    <a:pt x="1454" y="239"/>
                  </a:cubicBezTo>
                  <a:cubicBezTo>
                    <a:pt x="1454" y="239"/>
                    <a:pt x="1451" y="241"/>
                    <a:pt x="1454" y="237"/>
                  </a:cubicBezTo>
                  <a:cubicBezTo>
                    <a:pt x="1457" y="239"/>
                    <a:pt x="1457" y="239"/>
                    <a:pt x="1457" y="239"/>
                  </a:cubicBezTo>
                  <a:cubicBezTo>
                    <a:pt x="1461" y="238"/>
                    <a:pt x="1461" y="238"/>
                    <a:pt x="1461" y="238"/>
                  </a:cubicBezTo>
                  <a:cubicBezTo>
                    <a:pt x="1480" y="240"/>
                    <a:pt x="1480" y="240"/>
                    <a:pt x="1480" y="240"/>
                  </a:cubicBezTo>
                  <a:cubicBezTo>
                    <a:pt x="1488" y="241"/>
                    <a:pt x="1488" y="241"/>
                    <a:pt x="1488" y="241"/>
                  </a:cubicBezTo>
                  <a:cubicBezTo>
                    <a:pt x="1492" y="242"/>
                    <a:pt x="1492" y="242"/>
                    <a:pt x="1492" y="242"/>
                  </a:cubicBezTo>
                  <a:cubicBezTo>
                    <a:pt x="1490" y="243"/>
                    <a:pt x="1490" y="243"/>
                    <a:pt x="1490" y="243"/>
                  </a:cubicBezTo>
                  <a:cubicBezTo>
                    <a:pt x="1490" y="244"/>
                    <a:pt x="1489" y="244"/>
                    <a:pt x="1493" y="245"/>
                  </a:cubicBezTo>
                  <a:cubicBezTo>
                    <a:pt x="1493" y="245"/>
                    <a:pt x="1493" y="245"/>
                    <a:pt x="1493" y="245"/>
                  </a:cubicBezTo>
                  <a:cubicBezTo>
                    <a:pt x="1494" y="242"/>
                    <a:pt x="1494" y="242"/>
                    <a:pt x="1494" y="242"/>
                  </a:cubicBezTo>
                  <a:cubicBezTo>
                    <a:pt x="1498" y="244"/>
                    <a:pt x="1498" y="244"/>
                    <a:pt x="1498" y="244"/>
                  </a:cubicBezTo>
                  <a:cubicBezTo>
                    <a:pt x="1497" y="248"/>
                    <a:pt x="1497" y="248"/>
                    <a:pt x="1497" y="248"/>
                  </a:cubicBezTo>
                  <a:cubicBezTo>
                    <a:pt x="1494" y="249"/>
                    <a:pt x="1494" y="249"/>
                    <a:pt x="1494" y="249"/>
                  </a:cubicBezTo>
                  <a:cubicBezTo>
                    <a:pt x="1488" y="256"/>
                    <a:pt x="1488" y="256"/>
                    <a:pt x="1488" y="256"/>
                  </a:cubicBezTo>
                  <a:cubicBezTo>
                    <a:pt x="1468" y="267"/>
                    <a:pt x="1468" y="267"/>
                    <a:pt x="1468" y="267"/>
                  </a:cubicBezTo>
                  <a:cubicBezTo>
                    <a:pt x="1469" y="269"/>
                    <a:pt x="1466" y="268"/>
                    <a:pt x="1466" y="270"/>
                  </a:cubicBezTo>
                  <a:cubicBezTo>
                    <a:pt x="1464" y="268"/>
                    <a:pt x="1464" y="268"/>
                    <a:pt x="1464" y="268"/>
                  </a:cubicBezTo>
                  <a:cubicBezTo>
                    <a:pt x="1457" y="272"/>
                    <a:pt x="1457" y="272"/>
                    <a:pt x="1457" y="272"/>
                  </a:cubicBezTo>
                  <a:cubicBezTo>
                    <a:pt x="1454" y="270"/>
                    <a:pt x="1454" y="270"/>
                    <a:pt x="1454" y="270"/>
                  </a:cubicBezTo>
                  <a:cubicBezTo>
                    <a:pt x="1452" y="272"/>
                    <a:pt x="1452" y="272"/>
                    <a:pt x="1452" y="272"/>
                  </a:cubicBezTo>
                  <a:cubicBezTo>
                    <a:pt x="1454" y="273"/>
                    <a:pt x="1454" y="273"/>
                    <a:pt x="1454" y="273"/>
                  </a:cubicBezTo>
                  <a:cubicBezTo>
                    <a:pt x="1452" y="274"/>
                    <a:pt x="1452" y="274"/>
                    <a:pt x="1452" y="274"/>
                  </a:cubicBezTo>
                  <a:cubicBezTo>
                    <a:pt x="1457" y="275"/>
                    <a:pt x="1457" y="275"/>
                    <a:pt x="1457" y="275"/>
                  </a:cubicBezTo>
                  <a:cubicBezTo>
                    <a:pt x="1468" y="272"/>
                    <a:pt x="1468" y="272"/>
                    <a:pt x="1468" y="272"/>
                  </a:cubicBezTo>
                  <a:cubicBezTo>
                    <a:pt x="1470" y="275"/>
                    <a:pt x="1470" y="275"/>
                    <a:pt x="1470" y="275"/>
                  </a:cubicBezTo>
                  <a:cubicBezTo>
                    <a:pt x="1470" y="276"/>
                    <a:pt x="1469" y="277"/>
                    <a:pt x="1471" y="278"/>
                  </a:cubicBezTo>
                  <a:cubicBezTo>
                    <a:pt x="1474" y="275"/>
                    <a:pt x="1474" y="275"/>
                    <a:pt x="1474" y="275"/>
                  </a:cubicBezTo>
                  <a:cubicBezTo>
                    <a:pt x="1473" y="275"/>
                    <a:pt x="1473" y="275"/>
                    <a:pt x="1473" y="275"/>
                  </a:cubicBezTo>
                  <a:cubicBezTo>
                    <a:pt x="1475" y="273"/>
                    <a:pt x="1475" y="273"/>
                    <a:pt x="1475" y="273"/>
                  </a:cubicBezTo>
                  <a:cubicBezTo>
                    <a:pt x="1476" y="274"/>
                    <a:pt x="1476" y="274"/>
                    <a:pt x="1476" y="274"/>
                  </a:cubicBezTo>
                  <a:cubicBezTo>
                    <a:pt x="1477" y="271"/>
                    <a:pt x="1477" y="271"/>
                    <a:pt x="1477" y="271"/>
                  </a:cubicBezTo>
                  <a:cubicBezTo>
                    <a:pt x="1479" y="273"/>
                    <a:pt x="1479" y="273"/>
                    <a:pt x="1479" y="273"/>
                  </a:cubicBezTo>
                  <a:cubicBezTo>
                    <a:pt x="1479" y="274"/>
                    <a:pt x="1479" y="274"/>
                    <a:pt x="1479" y="274"/>
                  </a:cubicBezTo>
                  <a:cubicBezTo>
                    <a:pt x="1482" y="272"/>
                    <a:pt x="1482" y="272"/>
                    <a:pt x="1482" y="272"/>
                  </a:cubicBezTo>
                  <a:cubicBezTo>
                    <a:pt x="1485" y="273"/>
                    <a:pt x="1485" y="273"/>
                    <a:pt x="1485" y="273"/>
                  </a:cubicBezTo>
                  <a:cubicBezTo>
                    <a:pt x="1484" y="275"/>
                    <a:pt x="1484" y="275"/>
                    <a:pt x="1484" y="275"/>
                  </a:cubicBezTo>
                  <a:cubicBezTo>
                    <a:pt x="1486" y="276"/>
                    <a:pt x="1486" y="276"/>
                    <a:pt x="1486" y="276"/>
                  </a:cubicBezTo>
                  <a:cubicBezTo>
                    <a:pt x="1488" y="276"/>
                    <a:pt x="1488" y="276"/>
                    <a:pt x="1488" y="276"/>
                  </a:cubicBezTo>
                  <a:cubicBezTo>
                    <a:pt x="1486" y="273"/>
                    <a:pt x="1486" y="273"/>
                    <a:pt x="1486" y="273"/>
                  </a:cubicBezTo>
                  <a:cubicBezTo>
                    <a:pt x="1488" y="272"/>
                    <a:pt x="1488" y="272"/>
                    <a:pt x="1488" y="272"/>
                  </a:cubicBezTo>
                  <a:cubicBezTo>
                    <a:pt x="1490" y="275"/>
                    <a:pt x="1490" y="275"/>
                    <a:pt x="1490" y="275"/>
                  </a:cubicBezTo>
                  <a:cubicBezTo>
                    <a:pt x="1492" y="274"/>
                    <a:pt x="1492" y="274"/>
                    <a:pt x="1492" y="274"/>
                  </a:cubicBezTo>
                  <a:cubicBezTo>
                    <a:pt x="1492" y="274"/>
                    <a:pt x="1491" y="273"/>
                    <a:pt x="1492" y="275"/>
                  </a:cubicBezTo>
                  <a:cubicBezTo>
                    <a:pt x="1494" y="275"/>
                    <a:pt x="1494" y="275"/>
                    <a:pt x="1494" y="275"/>
                  </a:cubicBezTo>
                  <a:cubicBezTo>
                    <a:pt x="1496" y="272"/>
                    <a:pt x="1496" y="272"/>
                    <a:pt x="1496" y="272"/>
                  </a:cubicBezTo>
                  <a:cubicBezTo>
                    <a:pt x="1494" y="271"/>
                    <a:pt x="1494" y="271"/>
                    <a:pt x="1494" y="271"/>
                  </a:cubicBezTo>
                  <a:cubicBezTo>
                    <a:pt x="1496" y="269"/>
                    <a:pt x="1496" y="269"/>
                    <a:pt x="1496" y="269"/>
                  </a:cubicBezTo>
                  <a:cubicBezTo>
                    <a:pt x="1507" y="268"/>
                    <a:pt x="1507" y="268"/>
                    <a:pt x="1507" y="268"/>
                  </a:cubicBezTo>
                  <a:cubicBezTo>
                    <a:pt x="1513" y="269"/>
                    <a:pt x="1513" y="269"/>
                    <a:pt x="1513" y="269"/>
                  </a:cubicBezTo>
                  <a:cubicBezTo>
                    <a:pt x="1507" y="270"/>
                    <a:pt x="1507" y="270"/>
                    <a:pt x="1507" y="270"/>
                  </a:cubicBezTo>
                  <a:cubicBezTo>
                    <a:pt x="1508" y="274"/>
                    <a:pt x="1508" y="274"/>
                    <a:pt x="1508" y="274"/>
                  </a:cubicBezTo>
                  <a:cubicBezTo>
                    <a:pt x="1506" y="275"/>
                    <a:pt x="1506" y="275"/>
                    <a:pt x="1506" y="275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6" y="276"/>
                    <a:pt x="1516" y="276"/>
                    <a:pt x="1516" y="276"/>
                  </a:cubicBezTo>
                  <a:cubicBezTo>
                    <a:pt x="1517" y="277"/>
                    <a:pt x="1517" y="277"/>
                    <a:pt x="1517" y="277"/>
                  </a:cubicBezTo>
                  <a:cubicBezTo>
                    <a:pt x="1518" y="277"/>
                    <a:pt x="1513" y="280"/>
                    <a:pt x="1518" y="275"/>
                  </a:cubicBezTo>
                  <a:cubicBezTo>
                    <a:pt x="1520" y="276"/>
                    <a:pt x="1520" y="276"/>
                    <a:pt x="1520" y="276"/>
                  </a:cubicBezTo>
                  <a:cubicBezTo>
                    <a:pt x="1523" y="273"/>
                    <a:pt x="1523" y="273"/>
                    <a:pt x="1523" y="273"/>
                  </a:cubicBezTo>
                  <a:cubicBezTo>
                    <a:pt x="1526" y="272"/>
                    <a:pt x="1526" y="272"/>
                    <a:pt x="1526" y="272"/>
                  </a:cubicBezTo>
                  <a:cubicBezTo>
                    <a:pt x="1527" y="269"/>
                    <a:pt x="1527" y="269"/>
                    <a:pt x="1527" y="269"/>
                  </a:cubicBezTo>
                  <a:cubicBezTo>
                    <a:pt x="1530" y="271"/>
                    <a:pt x="1530" y="271"/>
                    <a:pt x="1530" y="271"/>
                  </a:cubicBezTo>
                  <a:cubicBezTo>
                    <a:pt x="1533" y="269"/>
                    <a:pt x="1533" y="269"/>
                    <a:pt x="1533" y="269"/>
                  </a:cubicBezTo>
                  <a:cubicBezTo>
                    <a:pt x="1534" y="272"/>
                    <a:pt x="1534" y="272"/>
                    <a:pt x="1534" y="272"/>
                  </a:cubicBezTo>
                  <a:cubicBezTo>
                    <a:pt x="1536" y="273"/>
                    <a:pt x="1536" y="273"/>
                    <a:pt x="1536" y="273"/>
                  </a:cubicBezTo>
                  <a:cubicBezTo>
                    <a:pt x="1548" y="270"/>
                    <a:pt x="1548" y="270"/>
                    <a:pt x="1548" y="270"/>
                  </a:cubicBezTo>
                  <a:cubicBezTo>
                    <a:pt x="1553" y="264"/>
                    <a:pt x="1553" y="264"/>
                    <a:pt x="1553" y="264"/>
                  </a:cubicBezTo>
                  <a:cubicBezTo>
                    <a:pt x="1554" y="265"/>
                    <a:pt x="1554" y="265"/>
                    <a:pt x="1554" y="265"/>
                  </a:cubicBezTo>
                  <a:cubicBezTo>
                    <a:pt x="1559" y="262"/>
                    <a:pt x="1559" y="262"/>
                    <a:pt x="1559" y="262"/>
                  </a:cubicBezTo>
                  <a:cubicBezTo>
                    <a:pt x="1557" y="267"/>
                    <a:pt x="1557" y="267"/>
                    <a:pt x="1557" y="267"/>
                  </a:cubicBezTo>
                  <a:cubicBezTo>
                    <a:pt x="1553" y="271"/>
                    <a:pt x="1553" y="271"/>
                    <a:pt x="1553" y="271"/>
                  </a:cubicBezTo>
                  <a:cubicBezTo>
                    <a:pt x="1552" y="270"/>
                    <a:pt x="1552" y="270"/>
                    <a:pt x="1552" y="270"/>
                  </a:cubicBezTo>
                  <a:cubicBezTo>
                    <a:pt x="1551" y="271"/>
                    <a:pt x="1551" y="271"/>
                    <a:pt x="1551" y="271"/>
                  </a:cubicBezTo>
                  <a:cubicBezTo>
                    <a:pt x="1553" y="274"/>
                    <a:pt x="1553" y="274"/>
                    <a:pt x="1553" y="274"/>
                  </a:cubicBezTo>
                  <a:cubicBezTo>
                    <a:pt x="1554" y="272"/>
                    <a:pt x="1554" y="272"/>
                    <a:pt x="1554" y="272"/>
                  </a:cubicBezTo>
                  <a:cubicBezTo>
                    <a:pt x="1558" y="275"/>
                    <a:pt x="1558" y="275"/>
                    <a:pt x="1558" y="275"/>
                  </a:cubicBezTo>
                  <a:cubicBezTo>
                    <a:pt x="1562" y="275"/>
                    <a:pt x="1562" y="275"/>
                    <a:pt x="1562" y="275"/>
                  </a:cubicBezTo>
                  <a:cubicBezTo>
                    <a:pt x="1563" y="277"/>
                    <a:pt x="1563" y="277"/>
                    <a:pt x="1563" y="277"/>
                  </a:cubicBezTo>
                  <a:cubicBezTo>
                    <a:pt x="1563" y="278"/>
                    <a:pt x="1563" y="278"/>
                    <a:pt x="1563" y="278"/>
                  </a:cubicBezTo>
                  <a:cubicBezTo>
                    <a:pt x="1567" y="275"/>
                    <a:pt x="1567" y="275"/>
                    <a:pt x="1567" y="275"/>
                  </a:cubicBezTo>
                  <a:cubicBezTo>
                    <a:pt x="1565" y="278"/>
                    <a:pt x="1571" y="273"/>
                    <a:pt x="1567" y="277"/>
                  </a:cubicBezTo>
                  <a:cubicBezTo>
                    <a:pt x="1572" y="281"/>
                    <a:pt x="1572" y="281"/>
                    <a:pt x="1572" y="281"/>
                  </a:cubicBezTo>
                  <a:cubicBezTo>
                    <a:pt x="1568" y="280"/>
                    <a:pt x="1568" y="280"/>
                    <a:pt x="1568" y="280"/>
                  </a:cubicBezTo>
                  <a:cubicBezTo>
                    <a:pt x="1567" y="280"/>
                    <a:pt x="1576" y="277"/>
                    <a:pt x="1565" y="281"/>
                  </a:cubicBezTo>
                  <a:cubicBezTo>
                    <a:pt x="1566" y="283"/>
                    <a:pt x="1566" y="283"/>
                    <a:pt x="1566" y="283"/>
                  </a:cubicBezTo>
                  <a:cubicBezTo>
                    <a:pt x="1574" y="285"/>
                    <a:pt x="1574" y="285"/>
                    <a:pt x="1574" y="285"/>
                  </a:cubicBezTo>
                  <a:cubicBezTo>
                    <a:pt x="1569" y="290"/>
                    <a:pt x="1569" y="290"/>
                    <a:pt x="1569" y="290"/>
                  </a:cubicBezTo>
                  <a:cubicBezTo>
                    <a:pt x="1569" y="290"/>
                    <a:pt x="1575" y="286"/>
                    <a:pt x="1567" y="291"/>
                  </a:cubicBezTo>
                  <a:cubicBezTo>
                    <a:pt x="1567" y="292"/>
                    <a:pt x="1567" y="292"/>
                    <a:pt x="1567" y="292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1" y="291"/>
                    <a:pt x="1571" y="291"/>
                    <a:pt x="1571" y="291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5" y="293"/>
                    <a:pt x="1572" y="286"/>
                    <a:pt x="1577" y="292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3" y="292"/>
                    <a:pt x="1583" y="292"/>
                    <a:pt x="1583" y="292"/>
                  </a:cubicBezTo>
                  <a:cubicBezTo>
                    <a:pt x="1583" y="293"/>
                    <a:pt x="1583" y="293"/>
                    <a:pt x="1583" y="293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1" y="296"/>
                    <a:pt x="1581" y="296"/>
                    <a:pt x="1581" y="296"/>
                  </a:cubicBezTo>
                  <a:cubicBezTo>
                    <a:pt x="1585" y="296"/>
                    <a:pt x="1585" y="296"/>
                    <a:pt x="1585" y="296"/>
                  </a:cubicBezTo>
                  <a:cubicBezTo>
                    <a:pt x="1582" y="298"/>
                    <a:pt x="1582" y="298"/>
                    <a:pt x="1582" y="298"/>
                  </a:cubicBezTo>
                  <a:cubicBezTo>
                    <a:pt x="1582" y="300"/>
                    <a:pt x="1582" y="300"/>
                    <a:pt x="1582" y="300"/>
                  </a:cubicBezTo>
                  <a:cubicBezTo>
                    <a:pt x="1586" y="301"/>
                    <a:pt x="1586" y="301"/>
                    <a:pt x="1586" y="301"/>
                  </a:cubicBezTo>
                  <a:cubicBezTo>
                    <a:pt x="1584" y="305"/>
                    <a:pt x="1584" y="305"/>
                    <a:pt x="1584" y="305"/>
                  </a:cubicBezTo>
                  <a:cubicBezTo>
                    <a:pt x="1590" y="304"/>
                    <a:pt x="1590" y="304"/>
                    <a:pt x="1590" y="304"/>
                  </a:cubicBezTo>
                  <a:cubicBezTo>
                    <a:pt x="1590" y="303"/>
                    <a:pt x="1590" y="303"/>
                    <a:pt x="1590" y="303"/>
                  </a:cubicBezTo>
                  <a:cubicBezTo>
                    <a:pt x="1593" y="303"/>
                    <a:pt x="1593" y="303"/>
                    <a:pt x="1593" y="303"/>
                  </a:cubicBezTo>
                  <a:cubicBezTo>
                    <a:pt x="1594" y="304"/>
                    <a:pt x="1594" y="304"/>
                    <a:pt x="1594" y="304"/>
                  </a:cubicBezTo>
                  <a:cubicBezTo>
                    <a:pt x="1590" y="306"/>
                    <a:pt x="1590" y="306"/>
                    <a:pt x="1590" y="306"/>
                  </a:cubicBezTo>
                  <a:cubicBezTo>
                    <a:pt x="1591" y="307"/>
                    <a:pt x="1591" y="307"/>
                    <a:pt x="1591" y="307"/>
                  </a:cubicBezTo>
                  <a:cubicBezTo>
                    <a:pt x="1588" y="307"/>
                    <a:pt x="1588" y="307"/>
                    <a:pt x="1588" y="307"/>
                  </a:cubicBezTo>
                  <a:cubicBezTo>
                    <a:pt x="1580" y="313"/>
                    <a:pt x="1580" y="313"/>
                    <a:pt x="1580" y="313"/>
                  </a:cubicBezTo>
                  <a:cubicBezTo>
                    <a:pt x="1585" y="314"/>
                    <a:pt x="1585" y="314"/>
                    <a:pt x="1585" y="314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90" y="316"/>
                    <a:pt x="1590" y="316"/>
                    <a:pt x="1590" y="316"/>
                  </a:cubicBezTo>
                  <a:cubicBezTo>
                    <a:pt x="1587" y="316"/>
                    <a:pt x="1587" y="316"/>
                    <a:pt x="1587" y="316"/>
                  </a:cubicBezTo>
                  <a:cubicBezTo>
                    <a:pt x="1584" y="319"/>
                    <a:pt x="1593" y="316"/>
                    <a:pt x="1586" y="319"/>
                  </a:cubicBezTo>
                  <a:cubicBezTo>
                    <a:pt x="1594" y="320"/>
                    <a:pt x="1594" y="320"/>
                    <a:pt x="1594" y="320"/>
                  </a:cubicBezTo>
                  <a:cubicBezTo>
                    <a:pt x="1595" y="320"/>
                    <a:pt x="1595" y="320"/>
                    <a:pt x="1595" y="320"/>
                  </a:cubicBezTo>
                  <a:cubicBezTo>
                    <a:pt x="1600" y="322"/>
                    <a:pt x="1600" y="322"/>
                    <a:pt x="1600" y="322"/>
                  </a:cubicBezTo>
                  <a:cubicBezTo>
                    <a:pt x="1603" y="321"/>
                    <a:pt x="1603" y="321"/>
                    <a:pt x="1603" y="321"/>
                  </a:cubicBezTo>
                  <a:cubicBezTo>
                    <a:pt x="1604" y="323"/>
                    <a:pt x="1604" y="323"/>
                    <a:pt x="1604" y="323"/>
                  </a:cubicBezTo>
                  <a:cubicBezTo>
                    <a:pt x="1600" y="324"/>
                    <a:pt x="1600" y="324"/>
                    <a:pt x="1600" y="324"/>
                  </a:cubicBezTo>
                  <a:cubicBezTo>
                    <a:pt x="1608" y="332"/>
                    <a:pt x="1608" y="332"/>
                    <a:pt x="1608" y="332"/>
                  </a:cubicBezTo>
                  <a:cubicBezTo>
                    <a:pt x="1607" y="334"/>
                    <a:pt x="1609" y="332"/>
                    <a:pt x="1612" y="332"/>
                  </a:cubicBezTo>
                  <a:cubicBezTo>
                    <a:pt x="1611" y="329"/>
                    <a:pt x="1611" y="329"/>
                    <a:pt x="1611" y="329"/>
                  </a:cubicBezTo>
                  <a:cubicBezTo>
                    <a:pt x="1608" y="329"/>
                    <a:pt x="1608" y="329"/>
                    <a:pt x="1608" y="329"/>
                  </a:cubicBezTo>
                  <a:cubicBezTo>
                    <a:pt x="1608" y="328"/>
                    <a:pt x="1610" y="328"/>
                    <a:pt x="1609" y="327"/>
                  </a:cubicBezTo>
                  <a:cubicBezTo>
                    <a:pt x="1607" y="326"/>
                    <a:pt x="1607" y="326"/>
                    <a:pt x="1607" y="326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7" y="328"/>
                    <a:pt x="1606" y="321"/>
                    <a:pt x="1611" y="324"/>
                  </a:cubicBezTo>
                  <a:cubicBezTo>
                    <a:pt x="1610" y="326"/>
                    <a:pt x="1610" y="326"/>
                    <a:pt x="1610" y="326"/>
                  </a:cubicBezTo>
                  <a:cubicBezTo>
                    <a:pt x="1614" y="332"/>
                    <a:pt x="1614" y="332"/>
                    <a:pt x="1614" y="332"/>
                  </a:cubicBezTo>
                  <a:cubicBezTo>
                    <a:pt x="1614" y="335"/>
                    <a:pt x="1614" y="335"/>
                    <a:pt x="1614" y="335"/>
                  </a:cubicBezTo>
                  <a:cubicBezTo>
                    <a:pt x="1618" y="338"/>
                    <a:pt x="1618" y="338"/>
                    <a:pt x="1618" y="338"/>
                  </a:cubicBezTo>
                  <a:cubicBezTo>
                    <a:pt x="1621" y="338"/>
                    <a:pt x="1621" y="338"/>
                    <a:pt x="1621" y="338"/>
                  </a:cubicBezTo>
                  <a:cubicBezTo>
                    <a:pt x="1619" y="343"/>
                    <a:pt x="1619" y="343"/>
                    <a:pt x="1619" y="343"/>
                  </a:cubicBezTo>
                  <a:cubicBezTo>
                    <a:pt x="1616" y="341"/>
                    <a:pt x="1616" y="341"/>
                    <a:pt x="1616" y="341"/>
                  </a:cubicBezTo>
                  <a:cubicBezTo>
                    <a:pt x="1613" y="342"/>
                    <a:pt x="1617" y="337"/>
                    <a:pt x="1613" y="343"/>
                  </a:cubicBezTo>
                  <a:cubicBezTo>
                    <a:pt x="1615" y="344"/>
                    <a:pt x="1615" y="344"/>
                    <a:pt x="1615" y="344"/>
                  </a:cubicBezTo>
                  <a:cubicBezTo>
                    <a:pt x="1614" y="344"/>
                    <a:pt x="1614" y="344"/>
                    <a:pt x="1614" y="344"/>
                  </a:cubicBezTo>
                  <a:cubicBezTo>
                    <a:pt x="1614" y="343"/>
                    <a:pt x="1609" y="350"/>
                    <a:pt x="1619" y="344"/>
                  </a:cubicBezTo>
                  <a:cubicBezTo>
                    <a:pt x="1622" y="345"/>
                    <a:pt x="1622" y="345"/>
                    <a:pt x="1622" y="345"/>
                  </a:cubicBezTo>
                  <a:cubicBezTo>
                    <a:pt x="1625" y="343"/>
                    <a:pt x="1625" y="343"/>
                    <a:pt x="1625" y="343"/>
                  </a:cubicBezTo>
                  <a:cubicBezTo>
                    <a:pt x="1628" y="347"/>
                    <a:pt x="1628" y="347"/>
                    <a:pt x="1628" y="347"/>
                  </a:cubicBezTo>
                  <a:cubicBezTo>
                    <a:pt x="1627" y="349"/>
                    <a:pt x="1627" y="349"/>
                    <a:pt x="1627" y="349"/>
                  </a:cubicBezTo>
                  <a:cubicBezTo>
                    <a:pt x="1628" y="351"/>
                    <a:pt x="1628" y="351"/>
                    <a:pt x="1628" y="351"/>
                  </a:cubicBezTo>
                  <a:cubicBezTo>
                    <a:pt x="1627" y="353"/>
                    <a:pt x="1627" y="353"/>
                    <a:pt x="1627" y="353"/>
                  </a:cubicBezTo>
                  <a:cubicBezTo>
                    <a:pt x="1618" y="353"/>
                    <a:pt x="1618" y="353"/>
                    <a:pt x="1618" y="353"/>
                  </a:cubicBezTo>
                  <a:cubicBezTo>
                    <a:pt x="1618" y="355"/>
                    <a:pt x="1613" y="353"/>
                    <a:pt x="1617" y="357"/>
                  </a:cubicBezTo>
                  <a:cubicBezTo>
                    <a:pt x="1615" y="352"/>
                    <a:pt x="1615" y="352"/>
                    <a:pt x="1615" y="352"/>
                  </a:cubicBezTo>
                  <a:cubicBezTo>
                    <a:pt x="1617" y="352"/>
                    <a:pt x="1620" y="351"/>
                    <a:pt x="1618" y="348"/>
                  </a:cubicBezTo>
                  <a:cubicBezTo>
                    <a:pt x="1610" y="347"/>
                    <a:pt x="1610" y="347"/>
                    <a:pt x="1610" y="347"/>
                  </a:cubicBezTo>
                  <a:cubicBezTo>
                    <a:pt x="1607" y="348"/>
                    <a:pt x="1607" y="348"/>
                    <a:pt x="1607" y="348"/>
                  </a:cubicBezTo>
                  <a:cubicBezTo>
                    <a:pt x="1603" y="348"/>
                    <a:pt x="1603" y="348"/>
                    <a:pt x="1603" y="348"/>
                  </a:cubicBezTo>
                  <a:cubicBezTo>
                    <a:pt x="1601" y="349"/>
                    <a:pt x="1624" y="343"/>
                    <a:pt x="1594" y="351"/>
                  </a:cubicBezTo>
                  <a:cubicBezTo>
                    <a:pt x="1594" y="353"/>
                    <a:pt x="1594" y="353"/>
                    <a:pt x="1594" y="353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3"/>
                    <a:pt x="1601" y="353"/>
                    <a:pt x="1601" y="353"/>
                  </a:cubicBezTo>
                  <a:cubicBezTo>
                    <a:pt x="1609" y="356"/>
                    <a:pt x="1609" y="356"/>
                    <a:pt x="1609" y="356"/>
                  </a:cubicBezTo>
                  <a:cubicBezTo>
                    <a:pt x="1613" y="353"/>
                    <a:pt x="1613" y="353"/>
                    <a:pt x="1613" y="353"/>
                  </a:cubicBezTo>
                  <a:cubicBezTo>
                    <a:pt x="1612" y="357"/>
                    <a:pt x="1612" y="357"/>
                    <a:pt x="1612" y="357"/>
                  </a:cubicBezTo>
                  <a:cubicBezTo>
                    <a:pt x="1614" y="357"/>
                    <a:pt x="1614" y="357"/>
                    <a:pt x="1614" y="357"/>
                  </a:cubicBezTo>
                  <a:cubicBezTo>
                    <a:pt x="1614" y="359"/>
                    <a:pt x="1614" y="359"/>
                    <a:pt x="1614" y="359"/>
                  </a:cubicBezTo>
                  <a:cubicBezTo>
                    <a:pt x="1618" y="362"/>
                    <a:pt x="1618" y="362"/>
                    <a:pt x="1618" y="362"/>
                  </a:cubicBezTo>
                  <a:cubicBezTo>
                    <a:pt x="1617" y="362"/>
                    <a:pt x="1617" y="362"/>
                    <a:pt x="1617" y="362"/>
                  </a:cubicBezTo>
                  <a:cubicBezTo>
                    <a:pt x="1619" y="364"/>
                    <a:pt x="1619" y="364"/>
                    <a:pt x="1619" y="364"/>
                  </a:cubicBezTo>
                  <a:cubicBezTo>
                    <a:pt x="1620" y="360"/>
                    <a:pt x="1620" y="360"/>
                    <a:pt x="1620" y="360"/>
                  </a:cubicBezTo>
                  <a:cubicBezTo>
                    <a:pt x="1622" y="360"/>
                    <a:pt x="1622" y="360"/>
                    <a:pt x="1622" y="360"/>
                  </a:cubicBezTo>
                  <a:cubicBezTo>
                    <a:pt x="1623" y="365"/>
                    <a:pt x="1623" y="365"/>
                    <a:pt x="1623" y="365"/>
                  </a:cubicBezTo>
                  <a:cubicBezTo>
                    <a:pt x="1620" y="365"/>
                    <a:pt x="1620" y="365"/>
                    <a:pt x="1620" y="365"/>
                  </a:cubicBezTo>
                  <a:cubicBezTo>
                    <a:pt x="1619" y="365"/>
                    <a:pt x="1619" y="365"/>
                    <a:pt x="1619" y="365"/>
                  </a:cubicBezTo>
                  <a:cubicBezTo>
                    <a:pt x="1618" y="369"/>
                    <a:pt x="1618" y="369"/>
                    <a:pt x="1618" y="369"/>
                  </a:cubicBezTo>
                  <a:cubicBezTo>
                    <a:pt x="1621" y="368"/>
                    <a:pt x="1621" y="368"/>
                    <a:pt x="1621" y="368"/>
                  </a:cubicBezTo>
                  <a:cubicBezTo>
                    <a:pt x="1624" y="370"/>
                    <a:pt x="1624" y="370"/>
                    <a:pt x="1624" y="370"/>
                  </a:cubicBezTo>
                  <a:cubicBezTo>
                    <a:pt x="1621" y="371"/>
                    <a:pt x="1621" y="371"/>
                    <a:pt x="1621" y="371"/>
                  </a:cubicBezTo>
                  <a:cubicBezTo>
                    <a:pt x="1618" y="370"/>
                    <a:pt x="1618" y="370"/>
                    <a:pt x="1618" y="370"/>
                  </a:cubicBezTo>
                  <a:cubicBezTo>
                    <a:pt x="1615" y="371"/>
                    <a:pt x="1615" y="371"/>
                    <a:pt x="1615" y="371"/>
                  </a:cubicBezTo>
                  <a:cubicBezTo>
                    <a:pt x="1614" y="372"/>
                    <a:pt x="1614" y="372"/>
                    <a:pt x="1614" y="372"/>
                  </a:cubicBezTo>
                  <a:cubicBezTo>
                    <a:pt x="1617" y="373"/>
                    <a:pt x="1612" y="372"/>
                    <a:pt x="1615" y="374"/>
                  </a:cubicBezTo>
                  <a:cubicBezTo>
                    <a:pt x="1618" y="373"/>
                    <a:pt x="1618" y="373"/>
                    <a:pt x="1618" y="373"/>
                  </a:cubicBezTo>
                  <a:cubicBezTo>
                    <a:pt x="1619" y="374"/>
                    <a:pt x="1619" y="374"/>
                    <a:pt x="1619" y="374"/>
                  </a:cubicBezTo>
                  <a:cubicBezTo>
                    <a:pt x="1626" y="374"/>
                    <a:pt x="1619" y="366"/>
                    <a:pt x="1628" y="374"/>
                  </a:cubicBezTo>
                  <a:cubicBezTo>
                    <a:pt x="1633" y="372"/>
                    <a:pt x="1633" y="372"/>
                    <a:pt x="1633" y="372"/>
                  </a:cubicBezTo>
                  <a:cubicBezTo>
                    <a:pt x="1635" y="369"/>
                    <a:pt x="1635" y="369"/>
                    <a:pt x="1635" y="369"/>
                  </a:cubicBezTo>
                  <a:cubicBezTo>
                    <a:pt x="1636" y="371"/>
                    <a:pt x="1636" y="371"/>
                    <a:pt x="1636" y="371"/>
                  </a:cubicBezTo>
                  <a:cubicBezTo>
                    <a:pt x="1637" y="370"/>
                    <a:pt x="1637" y="370"/>
                    <a:pt x="1637" y="370"/>
                  </a:cubicBezTo>
                  <a:cubicBezTo>
                    <a:pt x="1639" y="371"/>
                    <a:pt x="1639" y="371"/>
                    <a:pt x="1639" y="371"/>
                  </a:cubicBezTo>
                  <a:cubicBezTo>
                    <a:pt x="1636" y="374"/>
                    <a:pt x="1636" y="374"/>
                    <a:pt x="1636" y="374"/>
                  </a:cubicBezTo>
                  <a:cubicBezTo>
                    <a:pt x="1630" y="376"/>
                    <a:pt x="1630" y="376"/>
                    <a:pt x="1630" y="376"/>
                  </a:cubicBezTo>
                  <a:cubicBezTo>
                    <a:pt x="1635" y="377"/>
                    <a:pt x="1635" y="377"/>
                    <a:pt x="1635" y="377"/>
                  </a:cubicBezTo>
                  <a:cubicBezTo>
                    <a:pt x="1625" y="389"/>
                    <a:pt x="1625" y="389"/>
                    <a:pt x="1625" y="389"/>
                  </a:cubicBezTo>
                  <a:cubicBezTo>
                    <a:pt x="1623" y="394"/>
                    <a:pt x="1623" y="394"/>
                    <a:pt x="1623" y="394"/>
                  </a:cubicBezTo>
                  <a:cubicBezTo>
                    <a:pt x="1622" y="393"/>
                    <a:pt x="1622" y="393"/>
                    <a:pt x="1622" y="393"/>
                  </a:cubicBezTo>
                  <a:cubicBezTo>
                    <a:pt x="1618" y="395"/>
                    <a:pt x="1618" y="395"/>
                    <a:pt x="1618" y="395"/>
                  </a:cubicBezTo>
                  <a:cubicBezTo>
                    <a:pt x="1617" y="398"/>
                    <a:pt x="1617" y="398"/>
                    <a:pt x="1617" y="398"/>
                  </a:cubicBezTo>
                  <a:cubicBezTo>
                    <a:pt x="1616" y="398"/>
                    <a:pt x="1620" y="397"/>
                    <a:pt x="1615" y="397"/>
                  </a:cubicBezTo>
                  <a:cubicBezTo>
                    <a:pt x="1614" y="399"/>
                    <a:pt x="1614" y="399"/>
                    <a:pt x="1614" y="399"/>
                  </a:cubicBezTo>
                  <a:cubicBezTo>
                    <a:pt x="1611" y="398"/>
                    <a:pt x="1611" y="398"/>
                    <a:pt x="1611" y="398"/>
                  </a:cubicBezTo>
                  <a:cubicBezTo>
                    <a:pt x="1611" y="404"/>
                    <a:pt x="1611" y="404"/>
                    <a:pt x="1611" y="404"/>
                  </a:cubicBezTo>
                  <a:cubicBezTo>
                    <a:pt x="1605" y="404"/>
                    <a:pt x="1605" y="404"/>
                    <a:pt x="1605" y="404"/>
                  </a:cubicBezTo>
                  <a:cubicBezTo>
                    <a:pt x="1607" y="407"/>
                    <a:pt x="1607" y="407"/>
                    <a:pt x="1607" y="407"/>
                  </a:cubicBezTo>
                  <a:cubicBezTo>
                    <a:pt x="1601" y="412"/>
                    <a:pt x="1601" y="412"/>
                    <a:pt x="1601" y="412"/>
                  </a:cubicBezTo>
                  <a:cubicBezTo>
                    <a:pt x="1602" y="414"/>
                    <a:pt x="1602" y="414"/>
                    <a:pt x="1602" y="414"/>
                  </a:cubicBezTo>
                  <a:cubicBezTo>
                    <a:pt x="1604" y="413"/>
                    <a:pt x="1604" y="413"/>
                    <a:pt x="1604" y="413"/>
                  </a:cubicBezTo>
                  <a:cubicBezTo>
                    <a:pt x="1605" y="413"/>
                    <a:pt x="1605" y="413"/>
                    <a:pt x="1605" y="413"/>
                  </a:cubicBezTo>
                  <a:cubicBezTo>
                    <a:pt x="1605" y="413"/>
                    <a:pt x="1604" y="412"/>
                    <a:pt x="1605" y="414"/>
                  </a:cubicBezTo>
                  <a:cubicBezTo>
                    <a:pt x="1611" y="412"/>
                    <a:pt x="1611" y="412"/>
                    <a:pt x="1611" y="412"/>
                  </a:cubicBezTo>
                  <a:cubicBezTo>
                    <a:pt x="1613" y="411"/>
                    <a:pt x="1613" y="411"/>
                    <a:pt x="1613" y="411"/>
                  </a:cubicBezTo>
                  <a:cubicBezTo>
                    <a:pt x="1615" y="414"/>
                    <a:pt x="1615" y="414"/>
                    <a:pt x="1615" y="414"/>
                  </a:cubicBezTo>
                  <a:cubicBezTo>
                    <a:pt x="1621" y="413"/>
                    <a:pt x="1621" y="413"/>
                    <a:pt x="1621" y="413"/>
                  </a:cubicBezTo>
                  <a:cubicBezTo>
                    <a:pt x="1626" y="411"/>
                    <a:pt x="1611" y="409"/>
                    <a:pt x="1625" y="410"/>
                  </a:cubicBezTo>
                  <a:cubicBezTo>
                    <a:pt x="1626" y="411"/>
                    <a:pt x="1626" y="411"/>
                    <a:pt x="1626" y="411"/>
                  </a:cubicBezTo>
                  <a:cubicBezTo>
                    <a:pt x="1629" y="409"/>
                    <a:pt x="1629" y="409"/>
                    <a:pt x="1629" y="409"/>
                  </a:cubicBezTo>
                  <a:cubicBezTo>
                    <a:pt x="1631" y="412"/>
                    <a:pt x="1631" y="412"/>
                    <a:pt x="1631" y="412"/>
                  </a:cubicBezTo>
                  <a:cubicBezTo>
                    <a:pt x="1629" y="413"/>
                    <a:pt x="1629" y="413"/>
                    <a:pt x="1629" y="413"/>
                  </a:cubicBezTo>
                  <a:cubicBezTo>
                    <a:pt x="1632" y="413"/>
                    <a:pt x="1632" y="413"/>
                    <a:pt x="1632" y="413"/>
                  </a:cubicBezTo>
                  <a:cubicBezTo>
                    <a:pt x="1633" y="411"/>
                    <a:pt x="1633" y="411"/>
                    <a:pt x="1633" y="411"/>
                  </a:cubicBezTo>
                  <a:cubicBezTo>
                    <a:pt x="1636" y="408"/>
                    <a:pt x="1636" y="408"/>
                    <a:pt x="1636" y="408"/>
                  </a:cubicBezTo>
                  <a:cubicBezTo>
                    <a:pt x="1636" y="409"/>
                    <a:pt x="1636" y="409"/>
                    <a:pt x="1636" y="409"/>
                  </a:cubicBezTo>
                  <a:cubicBezTo>
                    <a:pt x="1642" y="410"/>
                    <a:pt x="1642" y="410"/>
                    <a:pt x="1642" y="410"/>
                  </a:cubicBezTo>
                  <a:cubicBezTo>
                    <a:pt x="1649" y="414"/>
                    <a:pt x="1638" y="402"/>
                    <a:pt x="1651" y="409"/>
                  </a:cubicBezTo>
                  <a:cubicBezTo>
                    <a:pt x="1652" y="409"/>
                    <a:pt x="1653" y="410"/>
                    <a:pt x="1654" y="409"/>
                  </a:cubicBezTo>
                  <a:cubicBezTo>
                    <a:pt x="1653" y="413"/>
                    <a:pt x="1653" y="413"/>
                    <a:pt x="1653" y="413"/>
                  </a:cubicBezTo>
                  <a:cubicBezTo>
                    <a:pt x="1651" y="413"/>
                    <a:pt x="1651" y="413"/>
                    <a:pt x="1651" y="413"/>
                  </a:cubicBezTo>
                  <a:cubicBezTo>
                    <a:pt x="1652" y="416"/>
                    <a:pt x="1652" y="416"/>
                    <a:pt x="1652" y="416"/>
                  </a:cubicBezTo>
                  <a:cubicBezTo>
                    <a:pt x="1652" y="419"/>
                    <a:pt x="1658" y="416"/>
                    <a:pt x="1655" y="420"/>
                  </a:cubicBezTo>
                  <a:cubicBezTo>
                    <a:pt x="1652" y="418"/>
                    <a:pt x="1652" y="418"/>
                    <a:pt x="1652" y="418"/>
                  </a:cubicBezTo>
                  <a:cubicBezTo>
                    <a:pt x="1651" y="419"/>
                    <a:pt x="1651" y="419"/>
                    <a:pt x="1651" y="419"/>
                  </a:cubicBezTo>
                  <a:cubicBezTo>
                    <a:pt x="1653" y="423"/>
                    <a:pt x="1653" y="423"/>
                    <a:pt x="1653" y="423"/>
                  </a:cubicBezTo>
                  <a:cubicBezTo>
                    <a:pt x="1658" y="423"/>
                    <a:pt x="1658" y="423"/>
                    <a:pt x="1658" y="423"/>
                  </a:cubicBezTo>
                  <a:cubicBezTo>
                    <a:pt x="1656" y="425"/>
                    <a:pt x="1656" y="425"/>
                    <a:pt x="1656" y="425"/>
                  </a:cubicBezTo>
                  <a:cubicBezTo>
                    <a:pt x="1661" y="428"/>
                    <a:pt x="1661" y="428"/>
                    <a:pt x="1661" y="428"/>
                  </a:cubicBezTo>
                  <a:cubicBezTo>
                    <a:pt x="1661" y="429"/>
                    <a:pt x="1657" y="428"/>
                    <a:pt x="1662" y="430"/>
                  </a:cubicBezTo>
                  <a:cubicBezTo>
                    <a:pt x="1658" y="431"/>
                    <a:pt x="1666" y="429"/>
                    <a:pt x="1659" y="429"/>
                  </a:cubicBezTo>
                  <a:cubicBezTo>
                    <a:pt x="1655" y="433"/>
                    <a:pt x="1655" y="433"/>
                    <a:pt x="1655" y="433"/>
                  </a:cubicBezTo>
                  <a:cubicBezTo>
                    <a:pt x="1654" y="432"/>
                    <a:pt x="1661" y="433"/>
                    <a:pt x="1651" y="431"/>
                  </a:cubicBezTo>
                  <a:cubicBezTo>
                    <a:pt x="1650" y="432"/>
                    <a:pt x="1650" y="432"/>
                    <a:pt x="1650" y="432"/>
                  </a:cubicBezTo>
                  <a:cubicBezTo>
                    <a:pt x="1652" y="434"/>
                    <a:pt x="1652" y="434"/>
                    <a:pt x="1652" y="434"/>
                  </a:cubicBezTo>
                  <a:cubicBezTo>
                    <a:pt x="1650" y="434"/>
                    <a:pt x="1650" y="434"/>
                    <a:pt x="1650" y="434"/>
                  </a:cubicBezTo>
                  <a:cubicBezTo>
                    <a:pt x="1650" y="435"/>
                    <a:pt x="1654" y="431"/>
                    <a:pt x="1650" y="436"/>
                  </a:cubicBezTo>
                  <a:cubicBezTo>
                    <a:pt x="1641" y="436"/>
                    <a:pt x="1658" y="430"/>
                    <a:pt x="1642" y="435"/>
                  </a:cubicBezTo>
                  <a:cubicBezTo>
                    <a:pt x="1642" y="436"/>
                    <a:pt x="1649" y="431"/>
                    <a:pt x="1640" y="438"/>
                  </a:cubicBezTo>
                  <a:cubicBezTo>
                    <a:pt x="1640" y="439"/>
                    <a:pt x="1640" y="439"/>
                    <a:pt x="1640" y="439"/>
                  </a:cubicBezTo>
                  <a:cubicBezTo>
                    <a:pt x="1643" y="438"/>
                    <a:pt x="1643" y="438"/>
                    <a:pt x="1643" y="438"/>
                  </a:cubicBezTo>
                  <a:cubicBezTo>
                    <a:pt x="1641" y="442"/>
                    <a:pt x="1641" y="442"/>
                    <a:pt x="1641" y="442"/>
                  </a:cubicBezTo>
                  <a:cubicBezTo>
                    <a:pt x="1642" y="442"/>
                    <a:pt x="1642" y="442"/>
                    <a:pt x="1642" y="442"/>
                  </a:cubicBezTo>
                  <a:cubicBezTo>
                    <a:pt x="1635" y="445"/>
                    <a:pt x="1635" y="445"/>
                    <a:pt x="1635" y="445"/>
                  </a:cubicBezTo>
                  <a:cubicBezTo>
                    <a:pt x="1632" y="449"/>
                    <a:pt x="1632" y="449"/>
                    <a:pt x="1632" y="449"/>
                  </a:cubicBezTo>
                  <a:cubicBezTo>
                    <a:pt x="1629" y="449"/>
                    <a:pt x="1629" y="449"/>
                    <a:pt x="1629" y="449"/>
                  </a:cubicBezTo>
                  <a:cubicBezTo>
                    <a:pt x="1628" y="447"/>
                    <a:pt x="1628" y="447"/>
                    <a:pt x="1628" y="447"/>
                  </a:cubicBezTo>
                  <a:cubicBezTo>
                    <a:pt x="1627" y="446"/>
                    <a:pt x="1627" y="446"/>
                    <a:pt x="1627" y="446"/>
                  </a:cubicBezTo>
                  <a:cubicBezTo>
                    <a:pt x="1622" y="449"/>
                    <a:pt x="1622" y="449"/>
                    <a:pt x="1622" y="449"/>
                  </a:cubicBezTo>
                  <a:cubicBezTo>
                    <a:pt x="1622" y="449"/>
                    <a:pt x="1624" y="446"/>
                    <a:pt x="1623" y="450"/>
                  </a:cubicBezTo>
                  <a:cubicBezTo>
                    <a:pt x="1625" y="449"/>
                    <a:pt x="1625" y="449"/>
                    <a:pt x="1625" y="449"/>
                  </a:cubicBezTo>
                  <a:cubicBezTo>
                    <a:pt x="1631" y="451"/>
                    <a:pt x="1631" y="451"/>
                    <a:pt x="1631" y="451"/>
                  </a:cubicBezTo>
                  <a:cubicBezTo>
                    <a:pt x="1629" y="453"/>
                    <a:pt x="1629" y="453"/>
                    <a:pt x="1629" y="453"/>
                  </a:cubicBezTo>
                  <a:cubicBezTo>
                    <a:pt x="1630" y="453"/>
                    <a:pt x="1632" y="451"/>
                    <a:pt x="1631" y="454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6"/>
                    <a:pt x="1627" y="456"/>
                    <a:pt x="1627" y="456"/>
                  </a:cubicBezTo>
                  <a:cubicBezTo>
                    <a:pt x="1622" y="457"/>
                    <a:pt x="1622" y="457"/>
                    <a:pt x="1622" y="457"/>
                  </a:cubicBezTo>
                  <a:cubicBezTo>
                    <a:pt x="1622" y="458"/>
                    <a:pt x="1626" y="451"/>
                    <a:pt x="1621" y="459"/>
                  </a:cubicBezTo>
                  <a:cubicBezTo>
                    <a:pt x="1619" y="459"/>
                    <a:pt x="1619" y="459"/>
                    <a:pt x="1619" y="459"/>
                  </a:cubicBezTo>
                  <a:cubicBezTo>
                    <a:pt x="1619" y="461"/>
                    <a:pt x="1619" y="461"/>
                    <a:pt x="1619" y="461"/>
                  </a:cubicBezTo>
                  <a:cubicBezTo>
                    <a:pt x="1619" y="462"/>
                    <a:pt x="1617" y="457"/>
                    <a:pt x="1621" y="462"/>
                  </a:cubicBezTo>
                  <a:cubicBezTo>
                    <a:pt x="1621" y="464"/>
                    <a:pt x="1621" y="464"/>
                    <a:pt x="1621" y="464"/>
                  </a:cubicBezTo>
                  <a:cubicBezTo>
                    <a:pt x="1613" y="463"/>
                    <a:pt x="1613" y="463"/>
                    <a:pt x="1613" y="463"/>
                  </a:cubicBezTo>
                  <a:cubicBezTo>
                    <a:pt x="1613" y="464"/>
                    <a:pt x="1609" y="464"/>
                    <a:pt x="1611" y="463"/>
                  </a:cubicBezTo>
                  <a:cubicBezTo>
                    <a:pt x="1615" y="461"/>
                    <a:pt x="1615" y="461"/>
                    <a:pt x="1615" y="461"/>
                  </a:cubicBezTo>
                  <a:cubicBezTo>
                    <a:pt x="1615" y="460"/>
                    <a:pt x="1615" y="460"/>
                    <a:pt x="1615" y="460"/>
                  </a:cubicBezTo>
                  <a:cubicBezTo>
                    <a:pt x="1604" y="460"/>
                    <a:pt x="1604" y="460"/>
                    <a:pt x="1604" y="460"/>
                  </a:cubicBezTo>
                  <a:cubicBezTo>
                    <a:pt x="1600" y="463"/>
                    <a:pt x="1600" y="463"/>
                    <a:pt x="1600" y="463"/>
                  </a:cubicBezTo>
                  <a:cubicBezTo>
                    <a:pt x="1601" y="464"/>
                    <a:pt x="1591" y="464"/>
                    <a:pt x="1603" y="465"/>
                  </a:cubicBezTo>
                  <a:cubicBezTo>
                    <a:pt x="1602" y="465"/>
                    <a:pt x="1603" y="466"/>
                    <a:pt x="1602" y="466"/>
                  </a:cubicBezTo>
                  <a:cubicBezTo>
                    <a:pt x="1597" y="465"/>
                    <a:pt x="1597" y="465"/>
                    <a:pt x="1597" y="465"/>
                  </a:cubicBezTo>
                  <a:cubicBezTo>
                    <a:pt x="1595" y="469"/>
                    <a:pt x="1595" y="469"/>
                    <a:pt x="1595" y="469"/>
                  </a:cubicBezTo>
                  <a:cubicBezTo>
                    <a:pt x="1593" y="469"/>
                    <a:pt x="1593" y="469"/>
                    <a:pt x="1593" y="469"/>
                  </a:cubicBezTo>
                  <a:cubicBezTo>
                    <a:pt x="1577" y="479"/>
                    <a:pt x="1577" y="479"/>
                    <a:pt x="1577" y="479"/>
                  </a:cubicBezTo>
                  <a:cubicBezTo>
                    <a:pt x="1569" y="484"/>
                    <a:pt x="1569" y="484"/>
                    <a:pt x="1569" y="484"/>
                  </a:cubicBezTo>
                  <a:cubicBezTo>
                    <a:pt x="1568" y="485"/>
                    <a:pt x="1578" y="478"/>
                    <a:pt x="1566" y="485"/>
                  </a:cubicBezTo>
                  <a:cubicBezTo>
                    <a:pt x="1571" y="487"/>
                    <a:pt x="1571" y="487"/>
                    <a:pt x="1571" y="487"/>
                  </a:cubicBezTo>
                  <a:cubicBezTo>
                    <a:pt x="1572" y="487"/>
                    <a:pt x="1567" y="490"/>
                    <a:pt x="1573" y="486"/>
                  </a:cubicBezTo>
                  <a:cubicBezTo>
                    <a:pt x="1572" y="485"/>
                    <a:pt x="1572" y="485"/>
                    <a:pt x="1572" y="485"/>
                  </a:cubicBezTo>
                  <a:cubicBezTo>
                    <a:pt x="1574" y="484"/>
                    <a:pt x="1574" y="484"/>
                    <a:pt x="1574" y="484"/>
                  </a:cubicBezTo>
                  <a:cubicBezTo>
                    <a:pt x="1575" y="485"/>
                    <a:pt x="1575" y="485"/>
                    <a:pt x="1575" y="485"/>
                  </a:cubicBezTo>
                  <a:cubicBezTo>
                    <a:pt x="1578" y="483"/>
                    <a:pt x="1578" y="483"/>
                    <a:pt x="1578" y="483"/>
                  </a:cubicBezTo>
                  <a:cubicBezTo>
                    <a:pt x="1579" y="484"/>
                    <a:pt x="1579" y="484"/>
                    <a:pt x="1579" y="484"/>
                  </a:cubicBezTo>
                  <a:cubicBezTo>
                    <a:pt x="1578" y="483"/>
                    <a:pt x="1579" y="484"/>
                    <a:pt x="1581" y="482"/>
                  </a:cubicBezTo>
                  <a:cubicBezTo>
                    <a:pt x="1581" y="484"/>
                    <a:pt x="1581" y="484"/>
                    <a:pt x="1581" y="484"/>
                  </a:cubicBezTo>
                  <a:cubicBezTo>
                    <a:pt x="1582" y="484"/>
                    <a:pt x="1582" y="484"/>
                    <a:pt x="1582" y="484"/>
                  </a:cubicBezTo>
                  <a:cubicBezTo>
                    <a:pt x="1583" y="483"/>
                    <a:pt x="1585" y="483"/>
                    <a:pt x="1586" y="481"/>
                  </a:cubicBezTo>
                  <a:cubicBezTo>
                    <a:pt x="1583" y="477"/>
                    <a:pt x="1582" y="483"/>
                    <a:pt x="1579" y="482"/>
                  </a:cubicBezTo>
                  <a:cubicBezTo>
                    <a:pt x="1578" y="480"/>
                    <a:pt x="1581" y="481"/>
                    <a:pt x="1579" y="480"/>
                  </a:cubicBezTo>
                  <a:cubicBezTo>
                    <a:pt x="1585" y="481"/>
                    <a:pt x="1577" y="475"/>
                    <a:pt x="1586" y="480"/>
                  </a:cubicBezTo>
                  <a:cubicBezTo>
                    <a:pt x="1587" y="477"/>
                    <a:pt x="1587" y="477"/>
                    <a:pt x="1587" y="477"/>
                  </a:cubicBezTo>
                  <a:cubicBezTo>
                    <a:pt x="1590" y="477"/>
                    <a:pt x="1590" y="477"/>
                    <a:pt x="1590" y="477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97" y="479"/>
                    <a:pt x="1597" y="479"/>
                    <a:pt x="1597" y="479"/>
                  </a:cubicBezTo>
                  <a:cubicBezTo>
                    <a:pt x="1596" y="475"/>
                    <a:pt x="1596" y="475"/>
                    <a:pt x="1596" y="475"/>
                  </a:cubicBezTo>
                  <a:cubicBezTo>
                    <a:pt x="1603" y="478"/>
                    <a:pt x="1600" y="471"/>
                    <a:pt x="1608" y="473"/>
                  </a:cubicBezTo>
                  <a:cubicBezTo>
                    <a:pt x="1612" y="473"/>
                    <a:pt x="1612" y="473"/>
                    <a:pt x="1612" y="473"/>
                  </a:cubicBezTo>
                  <a:cubicBezTo>
                    <a:pt x="1612" y="473"/>
                    <a:pt x="1615" y="473"/>
                    <a:pt x="1611" y="474"/>
                  </a:cubicBezTo>
                  <a:cubicBezTo>
                    <a:pt x="1613" y="475"/>
                    <a:pt x="1613" y="475"/>
                    <a:pt x="1613" y="475"/>
                  </a:cubicBezTo>
                  <a:cubicBezTo>
                    <a:pt x="1621" y="472"/>
                    <a:pt x="1621" y="472"/>
                    <a:pt x="1621" y="472"/>
                  </a:cubicBezTo>
                  <a:cubicBezTo>
                    <a:pt x="1636" y="468"/>
                    <a:pt x="1636" y="468"/>
                    <a:pt x="1636" y="468"/>
                  </a:cubicBezTo>
                  <a:cubicBezTo>
                    <a:pt x="1645" y="467"/>
                    <a:pt x="1645" y="467"/>
                    <a:pt x="1645" y="467"/>
                  </a:cubicBezTo>
                  <a:cubicBezTo>
                    <a:pt x="1654" y="463"/>
                    <a:pt x="1654" y="463"/>
                    <a:pt x="1654" y="463"/>
                  </a:cubicBezTo>
                  <a:cubicBezTo>
                    <a:pt x="1668" y="460"/>
                    <a:pt x="1668" y="460"/>
                    <a:pt x="1668" y="460"/>
                  </a:cubicBezTo>
                  <a:cubicBezTo>
                    <a:pt x="1670" y="459"/>
                    <a:pt x="1670" y="459"/>
                    <a:pt x="1670" y="459"/>
                  </a:cubicBezTo>
                  <a:cubicBezTo>
                    <a:pt x="1675" y="461"/>
                    <a:pt x="1675" y="461"/>
                    <a:pt x="1675" y="461"/>
                  </a:cubicBezTo>
                  <a:cubicBezTo>
                    <a:pt x="1677" y="459"/>
                    <a:pt x="1677" y="459"/>
                    <a:pt x="1677" y="459"/>
                  </a:cubicBezTo>
                  <a:cubicBezTo>
                    <a:pt x="1676" y="463"/>
                    <a:pt x="1676" y="463"/>
                    <a:pt x="1676" y="463"/>
                  </a:cubicBezTo>
                  <a:cubicBezTo>
                    <a:pt x="1680" y="459"/>
                    <a:pt x="1659" y="461"/>
                    <a:pt x="1683" y="462"/>
                  </a:cubicBezTo>
                  <a:cubicBezTo>
                    <a:pt x="1684" y="462"/>
                    <a:pt x="1682" y="461"/>
                    <a:pt x="1684" y="461"/>
                  </a:cubicBezTo>
                  <a:cubicBezTo>
                    <a:pt x="1682" y="459"/>
                    <a:pt x="1682" y="459"/>
                    <a:pt x="1682" y="459"/>
                  </a:cubicBezTo>
                  <a:cubicBezTo>
                    <a:pt x="1690" y="457"/>
                    <a:pt x="1690" y="457"/>
                    <a:pt x="1690" y="457"/>
                  </a:cubicBezTo>
                  <a:cubicBezTo>
                    <a:pt x="1692" y="457"/>
                    <a:pt x="1692" y="457"/>
                    <a:pt x="1692" y="457"/>
                  </a:cubicBezTo>
                  <a:cubicBezTo>
                    <a:pt x="1692" y="461"/>
                    <a:pt x="1692" y="461"/>
                    <a:pt x="1692" y="461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686" y="462"/>
                    <a:pt x="1686" y="462"/>
                    <a:pt x="1686" y="462"/>
                  </a:cubicBezTo>
                  <a:cubicBezTo>
                    <a:pt x="1683" y="463"/>
                    <a:pt x="1688" y="457"/>
                    <a:pt x="1682" y="462"/>
                  </a:cubicBezTo>
                  <a:cubicBezTo>
                    <a:pt x="1686" y="465"/>
                    <a:pt x="1686" y="465"/>
                    <a:pt x="1686" y="465"/>
                  </a:cubicBezTo>
                  <a:cubicBezTo>
                    <a:pt x="1684" y="466"/>
                    <a:pt x="1684" y="466"/>
                    <a:pt x="1684" y="466"/>
                  </a:cubicBezTo>
                  <a:cubicBezTo>
                    <a:pt x="1683" y="465"/>
                    <a:pt x="1683" y="465"/>
                    <a:pt x="1683" y="465"/>
                  </a:cubicBezTo>
                  <a:cubicBezTo>
                    <a:pt x="1673" y="473"/>
                    <a:pt x="1673" y="473"/>
                    <a:pt x="1673" y="473"/>
                  </a:cubicBezTo>
                  <a:cubicBezTo>
                    <a:pt x="1668" y="475"/>
                    <a:pt x="1668" y="475"/>
                    <a:pt x="1668" y="475"/>
                  </a:cubicBezTo>
                  <a:cubicBezTo>
                    <a:pt x="1665" y="477"/>
                    <a:pt x="1665" y="477"/>
                    <a:pt x="1665" y="477"/>
                  </a:cubicBezTo>
                  <a:cubicBezTo>
                    <a:pt x="1656" y="481"/>
                    <a:pt x="1656" y="481"/>
                    <a:pt x="1656" y="481"/>
                  </a:cubicBezTo>
                  <a:cubicBezTo>
                    <a:pt x="1654" y="479"/>
                    <a:pt x="1663" y="480"/>
                    <a:pt x="1653" y="483"/>
                  </a:cubicBezTo>
                  <a:cubicBezTo>
                    <a:pt x="1653" y="480"/>
                    <a:pt x="1653" y="480"/>
                    <a:pt x="1653" y="480"/>
                  </a:cubicBezTo>
                  <a:cubicBezTo>
                    <a:pt x="1650" y="481"/>
                    <a:pt x="1650" y="481"/>
                    <a:pt x="1650" y="481"/>
                  </a:cubicBezTo>
                  <a:cubicBezTo>
                    <a:pt x="1650" y="484"/>
                    <a:pt x="1650" y="484"/>
                    <a:pt x="1650" y="484"/>
                  </a:cubicBezTo>
                  <a:cubicBezTo>
                    <a:pt x="1649" y="484"/>
                    <a:pt x="1649" y="484"/>
                    <a:pt x="1649" y="484"/>
                  </a:cubicBezTo>
                  <a:cubicBezTo>
                    <a:pt x="1648" y="483"/>
                    <a:pt x="1648" y="483"/>
                    <a:pt x="1648" y="483"/>
                  </a:cubicBezTo>
                  <a:cubicBezTo>
                    <a:pt x="1655" y="478"/>
                    <a:pt x="1655" y="478"/>
                    <a:pt x="1655" y="478"/>
                  </a:cubicBezTo>
                  <a:cubicBezTo>
                    <a:pt x="1658" y="479"/>
                    <a:pt x="1658" y="479"/>
                    <a:pt x="1658" y="479"/>
                  </a:cubicBezTo>
                  <a:cubicBezTo>
                    <a:pt x="1659" y="477"/>
                    <a:pt x="1659" y="477"/>
                    <a:pt x="1659" y="477"/>
                  </a:cubicBezTo>
                  <a:cubicBezTo>
                    <a:pt x="1650" y="475"/>
                    <a:pt x="1650" y="475"/>
                    <a:pt x="1650" y="475"/>
                  </a:cubicBezTo>
                  <a:cubicBezTo>
                    <a:pt x="1644" y="477"/>
                    <a:pt x="1644" y="477"/>
                    <a:pt x="1644" y="477"/>
                  </a:cubicBezTo>
                  <a:cubicBezTo>
                    <a:pt x="1646" y="475"/>
                    <a:pt x="1646" y="475"/>
                    <a:pt x="1646" y="475"/>
                  </a:cubicBezTo>
                  <a:cubicBezTo>
                    <a:pt x="1651" y="471"/>
                    <a:pt x="1648" y="478"/>
                    <a:pt x="1656" y="473"/>
                  </a:cubicBezTo>
                  <a:cubicBezTo>
                    <a:pt x="1657" y="474"/>
                    <a:pt x="1657" y="474"/>
                    <a:pt x="1657" y="474"/>
                  </a:cubicBezTo>
                  <a:cubicBezTo>
                    <a:pt x="1664" y="470"/>
                    <a:pt x="1664" y="470"/>
                    <a:pt x="1664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1"/>
                    <a:pt x="1656" y="470"/>
                  </a:cubicBezTo>
                  <a:cubicBezTo>
                    <a:pt x="1658" y="468"/>
                    <a:pt x="1658" y="468"/>
                    <a:pt x="1658" y="468"/>
                  </a:cubicBezTo>
                  <a:cubicBezTo>
                    <a:pt x="1664" y="469"/>
                    <a:pt x="1648" y="476"/>
                    <a:pt x="1667" y="468"/>
                  </a:cubicBezTo>
                  <a:cubicBezTo>
                    <a:pt x="1668" y="469"/>
                    <a:pt x="1668" y="469"/>
                    <a:pt x="1668" y="469"/>
                  </a:cubicBezTo>
                  <a:cubicBezTo>
                    <a:pt x="1677" y="467"/>
                    <a:pt x="1677" y="467"/>
                    <a:pt x="1677" y="467"/>
                  </a:cubicBezTo>
                  <a:cubicBezTo>
                    <a:pt x="1679" y="466"/>
                    <a:pt x="1679" y="466"/>
                    <a:pt x="1679" y="466"/>
                  </a:cubicBezTo>
                  <a:cubicBezTo>
                    <a:pt x="1672" y="464"/>
                    <a:pt x="1672" y="464"/>
                    <a:pt x="1672" y="464"/>
                  </a:cubicBezTo>
                  <a:cubicBezTo>
                    <a:pt x="1655" y="467"/>
                    <a:pt x="1655" y="467"/>
                    <a:pt x="1655" y="467"/>
                  </a:cubicBezTo>
                  <a:cubicBezTo>
                    <a:pt x="1651" y="470"/>
                    <a:pt x="1651" y="470"/>
                    <a:pt x="1651" y="470"/>
                  </a:cubicBezTo>
                  <a:cubicBezTo>
                    <a:pt x="1650" y="471"/>
                    <a:pt x="1664" y="461"/>
                    <a:pt x="1644" y="473"/>
                  </a:cubicBezTo>
                  <a:cubicBezTo>
                    <a:pt x="1639" y="473"/>
                    <a:pt x="1639" y="473"/>
                    <a:pt x="1639" y="473"/>
                  </a:cubicBezTo>
                  <a:cubicBezTo>
                    <a:pt x="1632" y="477"/>
                    <a:pt x="1632" y="477"/>
                    <a:pt x="1632" y="477"/>
                  </a:cubicBezTo>
                  <a:cubicBezTo>
                    <a:pt x="1630" y="475"/>
                    <a:pt x="1630" y="475"/>
                    <a:pt x="1630" y="475"/>
                  </a:cubicBezTo>
                  <a:cubicBezTo>
                    <a:pt x="1629" y="479"/>
                    <a:pt x="1629" y="479"/>
                    <a:pt x="1629" y="479"/>
                  </a:cubicBezTo>
                  <a:cubicBezTo>
                    <a:pt x="1620" y="482"/>
                    <a:pt x="1620" y="482"/>
                    <a:pt x="1620" y="482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27" y="482"/>
                    <a:pt x="1627" y="482"/>
                    <a:pt x="1627" y="482"/>
                  </a:cubicBezTo>
                  <a:cubicBezTo>
                    <a:pt x="1623" y="485"/>
                    <a:pt x="1623" y="485"/>
                    <a:pt x="1623" y="485"/>
                  </a:cubicBezTo>
                  <a:cubicBezTo>
                    <a:pt x="1617" y="486"/>
                    <a:pt x="1617" y="486"/>
                    <a:pt x="1617" y="486"/>
                  </a:cubicBezTo>
                  <a:cubicBezTo>
                    <a:pt x="1621" y="483"/>
                    <a:pt x="1621" y="489"/>
                    <a:pt x="1609" y="489"/>
                  </a:cubicBezTo>
                  <a:cubicBezTo>
                    <a:pt x="1607" y="491"/>
                    <a:pt x="1607" y="491"/>
                    <a:pt x="1607" y="491"/>
                  </a:cubicBezTo>
                  <a:cubicBezTo>
                    <a:pt x="1602" y="493"/>
                    <a:pt x="1602" y="493"/>
                    <a:pt x="1602" y="493"/>
                  </a:cubicBezTo>
                  <a:cubicBezTo>
                    <a:pt x="1600" y="490"/>
                    <a:pt x="1608" y="491"/>
                    <a:pt x="1597" y="494"/>
                  </a:cubicBezTo>
                  <a:cubicBezTo>
                    <a:pt x="1598" y="490"/>
                    <a:pt x="1602" y="496"/>
                    <a:pt x="1603" y="490"/>
                  </a:cubicBezTo>
                  <a:cubicBezTo>
                    <a:pt x="1604" y="488"/>
                    <a:pt x="1607" y="492"/>
                    <a:pt x="1608" y="489"/>
                  </a:cubicBezTo>
                  <a:cubicBezTo>
                    <a:pt x="1608" y="488"/>
                    <a:pt x="1608" y="488"/>
                    <a:pt x="1608" y="488"/>
                  </a:cubicBezTo>
                  <a:cubicBezTo>
                    <a:pt x="1604" y="484"/>
                    <a:pt x="1608" y="491"/>
                    <a:pt x="1615" y="486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15" y="482"/>
                    <a:pt x="1611" y="481"/>
                    <a:pt x="1608" y="484"/>
                  </a:cubicBezTo>
                  <a:cubicBezTo>
                    <a:pt x="1601" y="487"/>
                    <a:pt x="1601" y="487"/>
                    <a:pt x="1601" y="487"/>
                  </a:cubicBezTo>
                  <a:cubicBezTo>
                    <a:pt x="1601" y="489"/>
                    <a:pt x="1601" y="489"/>
                    <a:pt x="1601" y="489"/>
                  </a:cubicBezTo>
                  <a:cubicBezTo>
                    <a:pt x="1593" y="488"/>
                    <a:pt x="1592" y="491"/>
                    <a:pt x="1584" y="494"/>
                  </a:cubicBezTo>
                  <a:cubicBezTo>
                    <a:pt x="1584" y="495"/>
                    <a:pt x="1584" y="495"/>
                    <a:pt x="1584" y="495"/>
                  </a:cubicBezTo>
                  <a:cubicBezTo>
                    <a:pt x="1582" y="494"/>
                    <a:pt x="1582" y="494"/>
                    <a:pt x="1582" y="494"/>
                  </a:cubicBezTo>
                  <a:cubicBezTo>
                    <a:pt x="1567" y="500"/>
                    <a:pt x="1567" y="500"/>
                    <a:pt x="1567" y="500"/>
                  </a:cubicBezTo>
                  <a:cubicBezTo>
                    <a:pt x="1557" y="503"/>
                    <a:pt x="1557" y="503"/>
                    <a:pt x="1557" y="503"/>
                  </a:cubicBezTo>
                  <a:cubicBezTo>
                    <a:pt x="1557" y="505"/>
                    <a:pt x="1557" y="505"/>
                    <a:pt x="1557" y="505"/>
                  </a:cubicBezTo>
                  <a:cubicBezTo>
                    <a:pt x="1557" y="504"/>
                    <a:pt x="1557" y="504"/>
                    <a:pt x="1557" y="504"/>
                  </a:cubicBezTo>
                  <a:cubicBezTo>
                    <a:pt x="1544" y="509"/>
                    <a:pt x="1544" y="509"/>
                    <a:pt x="1544" y="509"/>
                  </a:cubicBezTo>
                  <a:cubicBezTo>
                    <a:pt x="1541" y="512"/>
                    <a:pt x="1541" y="512"/>
                    <a:pt x="1541" y="512"/>
                  </a:cubicBezTo>
                  <a:cubicBezTo>
                    <a:pt x="1535" y="514"/>
                    <a:pt x="1535" y="514"/>
                    <a:pt x="1535" y="514"/>
                  </a:cubicBezTo>
                  <a:cubicBezTo>
                    <a:pt x="1535" y="512"/>
                    <a:pt x="1535" y="512"/>
                    <a:pt x="1535" y="512"/>
                  </a:cubicBezTo>
                  <a:cubicBezTo>
                    <a:pt x="1528" y="516"/>
                    <a:pt x="1528" y="516"/>
                    <a:pt x="1528" y="516"/>
                  </a:cubicBezTo>
                  <a:cubicBezTo>
                    <a:pt x="1526" y="515"/>
                    <a:pt x="1526" y="515"/>
                    <a:pt x="1526" y="515"/>
                  </a:cubicBezTo>
                  <a:cubicBezTo>
                    <a:pt x="1524" y="518"/>
                    <a:pt x="1524" y="518"/>
                    <a:pt x="1524" y="518"/>
                  </a:cubicBezTo>
                  <a:cubicBezTo>
                    <a:pt x="1518" y="516"/>
                    <a:pt x="1518" y="516"/>
                    <a:pt x="1518" y="516"/>
                  </a:cubicBezTo>
                  <a:cubicBezTo>
                    <a:pt x="1502" y="525"/>
                    <a:pt x="1502" y="525"/>
                    <a:pt x="1502" y="525"/>
                  </a:cubicBezTo>
                  <a:cubicBezTo>
                    <a:pt x="1499" y="525"/>
                    <a:pt x="1499" y="525"/>
                    <a:pt x="1499" y="525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8" y="525"/>
                    <a:pt x="1498" y="525"/>
                    <a:pt x="1498" y="525"/>
                  </a:cubicBezTo>
                  <a:cubicBezTo>
                    <a:pt x="1499" y="528"/>
                    <a:pt x="1499" y="528"/>
                    <a:pt x="1499" y="528"/>
                  </a:cubicBezTo>
                  <a:cubicBezTo>
                    <a:pt x="1498" y="528"/>
                    <a:pt x="1498" y="528"/>
                    <a:pt x="1498" y="528"/>
                  </a:cubicBezTo>
                  <a:cubicBezTo>
                    <a:pt x="1499" y="531"/>
                    <a:pt x="1499" y="531"/>
                    <a:pt x="1499" y="531"/>
                  </a:cubicBezTo>
                  <a:cubicBezTo>
                    <a:pt x="1480" y="540"/>
                    <a:pt x="1480" y="540"/>
                    <a:pt x="1480" y="540"/>
                  </a:cubicBezTo>
                  <a:cubicBezTo>
                    <a:pt x="1470" y="545"/>
                    <a:pt x="1470" y="545"/>
                    <a:pt x="1470" y="545"/>
                  </a:cubicBezTo>
                  <a:cubicBezTo>
                    <a:pt x="1465" y="547"/>
                    <a:pt x="1465" y="547"/>
                    <a:pt x="1465" y="547"/>
                  </a:cubicBezTo>
                  <a:cubicBezTo>
                    <a:pt x="1465" y="548"/>
                    <a:pt x="1468" y="542"/>
                    <a:pt x="1464" y="550"/>
                  </a:cubicBezTo>
                  <a:cubicBezTo>
                    <a:pt x="1465" y="551"/>
                    <a:pt x="1465" y="551"/>
                    <a:pt x="1465" y="551"/>
                  </a:cubicBezTo>
                  <a:cubicBezTo>
                    <a:pt x="1466" y="550"/>
                    <a:pt x="1466" y="550"/>
                    <a:pt x="1466" y="550"/>
                  </a:cubicBezTo>
                  <a:cubicBezTo>
                    <a:pt x="1464" y="554"/>
                    <a:pt x="1464" y="554"/>
                    <a:pt x="1464" y="554"/>
                  </a:cubicBezTo>
                  <a:cubicBezTo>
                    <a:pt x="1465" y="554"/>
                    <a:pt x="1459" y="553"/>
                    <a:pt x="1466" y="554"/>
                  </a:cubicBezTo>
                  <a:cubicBezTo>
                    <a:pt x="1466" y="556"/>
                    <a:pt x="1466" y="556"/>
                    <a:pt x="1466" y="556"/>
                  </a:cubicBezTo>
                  <a:cubicBezTo>
                    <a:pt x="1465" y="556"/>
                    <a:pt x="1462" y="555"/>
                    <a:pt x="1464" y="558"/>
                  </a:cubicBezTo>
                  <a:cubicBezTo>
                    <a:pt x="1464" y="557"/>
                    <a:pt x="1463" y="558"/>
                    <a:pt x="1462" y="557"/>
                  </a:cubicBezTo>
                  <a:cubicBezTo>
                    <a:pt x="1464" y="556"/>
                    <a:pt x="1464" y="556"/>
                    <a:pt x="1464" y="556"/>
                  </a:cubicBezTo>
                  <a:cubicBezTo>
                    <a:pt x="1463" y="554"/>
                    <a:pt x="1463" y="554"/>
                    <a:pt x="1463" y="554"/>
                  </a:cubicBezTo>
                  <a:cubicBezTo>
                    <a:pt x="1457" y="552"/>
                    <a:pt x="1457" y="552"/>
                    <a:pt x="1457" y="552"/>
                  </a:cubicBezTo>
                  <a:cubicBezTo>
                    <a:pt x="1457" y="554"/>
                    <a:pt x="1457" y="554"/>
                    <a:pt x="1457" y="554"/>
                  </a:cubicBezTo>
                  <a:cubicBezTo>
                    <a:pt x="1451" y="554"/>
                    <a:pt x="1451" y="554"/>
                    <a:pt x="1451" y="554"/>
                  </a:cubicBezTo>
                  <a:cubicBezTo>
                    <a:pt x="1452" y="555"/>
                    <a:pt x="1452" y="555"/>
                    <a:pt x="1452" y="555"/>
                  </a:cubicBezTo>
                  <a:cubicBezTo>
                    <a:pt x="1450" y="555"/>
                    <a:pt x="1450" y="555"/>
                    <a:pt x="1450" y="555"/>
                  </a:cubicBezTo>
                  <a:cubicBezTo>
                    <a:pt x="1448" y="557"/>
                    <a:pt x="1448" y="557"/>
                    <a:pt x="1448" y="557"/>
                  </a:cubicBezTo>
                  <a:cubicBezTo>
                    <a:pt x="1452" y="561"/>
                    <a:pt x="1452" y="561"/>
                    <a:pt x="1452" y="561"/>
                  </a:cubicBezTo>
                  <a:cubicBezTo>
                    <a:pt x="1451" y="562"/>
                    <a:pt x="1451" y="562"/>
                    <a:pt x="1451" y="562"/>
                  </a:cubicBezTo>
                  <a:cubicBezTo>
                    <a:pt x="1450" y="559"/>
                    <a:pt x="1450" y="559"/>
                    <a:pt x="1450" y="559"/>
                  </a:cubicBezTo>
                  <a:cubicBezTo>
                    <a:pt x="1449" y="560"/>
                    <a:pt x="1449" y="560"/>
                    <a:pt x="1449" y="560"/>
                  </a:cubicBezTo>
                  <a:cubicBezTo>
                    <a:pt x="1444" y="563"/>
                    <a:pt x="1444" y="563"/>
                    <a:pt x="1444" y="563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441" y="564"/>
                    <a:pt x="1441" y="564"/>
                    <a:pt x="1441" y="564"/>
                  </a:cubicBezTo>
                  <a:cubicBezTo>
                    <a:pt x="1439" y="564"/>
                    <a:pt x="1439" y="564"/>
                    <a:pt x="1439" y="564"/>
                  </a:cubicBezTo>
                  <a:cubicBezTo>
                    <a:pt x="1440" y="563"/>
                    <a:pt x="1437" y="563"/>
                    <a:pt x="1439" y="562"/>
                  </a:cubicBezTo>
                  <a:cubicBezTo>
                    <a:pt x="1437" y="562"/>
                    <a:pt x="1437" y="562"/>
                    <a:pt x="1437" y="562"/>
                  </a:cubicBezTo>
                  <a:cubicBezTo>
                    <a:pt x="1435" y="564"/>
                    <a:pt x="1435" y="564"/>
                    <a:pt x="1435" y="564"/>
                  </a:cubicBezTo>
                  <a:cubicBezTo>
                    <a:pt x="1434" y="566"/>
                    <a:pt x="1434" y="566"/>
                    <a:pt x="1434" y="566"/>
                  </a:cubicBezTo>
                  <a:cubicBezTo>
                    <a:pt x="1433" y="566"/>
                    <a:pt x="1429" y="563"/>
                    <a:pt x="1430" y="567"/>
                  </a:cubicBezTo>
                  <a:cubicBezTo>
                    <a:pt x="1429" y="567"/>
                    <a:pt x="1439" y="564"/>
                    <a:pt x="1427" y="568"/>
                  </a:cubicBezTo>
                  <a:cubicBezTo>
                    <a:pt x="1425" y="567"/>
                    <a:pt x="1425" y="567"/>
                    <a:pt x="1425" y="567"/>
                  </a:cubicBezTo>
                  <a:cubicBezTo>
                    <a:pt x="1407" y="576"/>
                    <a:pt x="1407" y="576"/>
                    <a:pt x="1407" y="576"/>
                  </a:cubicBezTo>
                  <a:cubicBezTo>
                    <a:pt x="1398" y="580"/>
                    <a:pt x="1398" y="580"/>
                    <a:pt x="1398" y="580"/>
                  </a:cubicBezTo>
                  <a:cubicBezTo>
                    <a:pt x="1398" y="581"/>
                    <a:pt x="1398" y="581"/>
                    <a:pt x="1398" y="581"/>
                  </a:cubicBezTo>
                  <a:cubicBezTo>
                    <a:pt x="1393" y="583"/>
                    <a:pt x="1393" y="583"/>
                    <a:pt x="1393" y="583"/>
                  </a:cubicBezTo>
                  <a:cubicBezTo>
                    <a:pt x="1392" y="586"/>
                    <a:pt x="1392" y="586"/>
                    <a:pt x="1392" y="586"/>
                  </a:cubicBezTo>
                  <a:cubicBezTo>
                    <a:pt x="1395" y="587"/>
                    <a:pt x="1395" y="587"/>
                    <a:pt x="1395" y="587"/>
                  </a:cubicBezTo>
                  <a:cubicBezTo>
                    <a:pt x="1399" y="586"/>
                    <a:pt x="1397" y="586"/>
                    <a:pt x="1401" y="585"/>
                  </a:cubicBezTo>
                  <a:cubicBezTo>
                    <a:pt x="1402" y="585"/>
                    <a:pt x="1402" y="585"/>
                    <a:pt x="1402" y="585"/>
                  </a:cubicBezTo>
                  <a:cubicBezTo>
                    <a:pt x="1403" y="584"/>
                    <a:pt x="1403" y="584"/>
                    <a:pt x="1403" y="584"/>
                  </a:cubicBezTo>
                  <a:cubicBezTo>
                    <a:pt x="1402" y="584"/>
                    <a:pt x="1402" y="585"/>
                    <a:pt x="1401" y="584"/>
                  </a:cubicBezTo>
                  <a:cubicBezTo>
                    <a:pt x="1403" y="583"/>
                    <a:pt x="1403" y="583"/>
                    <a:pt x="1403" y="583"/>
                  </a:cubicBezTo>
                  <a:cubicBezTo>
                    <a:pt x="1402" y="582"/>
                    <a:pt x="1402" y="582"/>
                    <a:pt x="1402" y="582"/>
                  </a:cubicBezTo>
                  <a:cubicBezTo>
                    <a:pt x="1403" y="580"/>
                    <a:pt x="1388" y="585"/>
                    <a:pt x="1407" y="579"/>
                  </a:cubicBezTo>
                  <a:cubicBezTo>
                    <a:pt x="1408" y="580"/>
                    <a:pt x="1408" y="580"/>
                    <a:pt x="1408" y="580"/>
                  </a:cubicBezTo>
                  <a:cubicBezTo>
                    <a:pt x="1410" y="579"/>
                    <a:pt x="1410" y="579"/>
                    <a:pt x="1410" y="579"/>
                  </a:cubicBezTo>
                  <a:cubicBezTo>
                    <a:pt x="1409" y="578"/>
                    <a:pt x="1409" y="578"/>
                    <a:pt x="1409" y="578"/>
                  </a:cubicBezTo>
                  <a:cubicBezTo>
                    <a:pt x="1411" y="578"/>
                    <a:pt x="1411" y="578"/>
                    <a:pt x="1411" y="578"/>
                  </a:cubicBezTo>
                  <a:cubicBezTo>
                    <a:pt x="1410" y="580"/>
                    <a:pt x="1403" y="572"/>
                    <a:pt x="1407" y="584"/>
                  </a:cubicBezTo>
                  <a:cubicBezTo>
                    <a:pt x="1417" y="582"/>
                    <a:pt x="1417" y="582"/>
                    <a:pt x="1417" y="582"/>
                  </a:cubicBezTo>
                  <a:cubicBezTo>
                    <a:pt x="1420" y="580"/>
                    <a:pt x="1420" y="580"/>
                    <a:pt x="1420" y="580"/>
                  </a:cubicBezTo>
                  <a:cubicBezTo>
                    <a:pt x="1419" y="580"/>
                    <a:pt x="1417" y="578"/>
                    <a:pt x="1417" y="579"/>
                  </a:cubicBezTo>
                  <a:cubicBezTo>
                    <a:pt x="1417" y="579"/>
                    <a:pt x="1417" y="579"/>
                    <a:pt x="1417" y="579"/>
                  </a:cubicBezTo>
                  <a:cubicBezTo>
                    <a:pt x="1418" y="576"/>
                    <a:pt x="1418" y="576"/>
                    <a:pt x="1418" y="576"/>
                  </a:cubicBezTo>
                  <a:cubicBezTo>
                    <a:pt x="1418" y="575"/>
                    <a:pt x="1414" y="576"/>
                    <a:pt x="1417" y="573"/>
                  </a:cubicBezTo>
                  <a:cubicBezTo>
                    <a:pt x="1419" y="572"/>
                    <a:pt x="1419" y="572"/>
                    <a:pt x="1419" y="572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19" y="573"/>
                    <a:pt x="1424" y="568"/>
                    <a:pt x="1419" y="575"/>
                  </a:cubicBezTo>
                  <a:cubicBezTo>
                    <a:pt x="1421" y="576"/>
                    <a:pt x="1421" y="576"/>
                    <a:pt x="1421" y="576"/>
                  </a:cubicBezTo>
                  <a:cubicBezTo>
                    <a:pt x="1423" y="576"/>
                    <a:pt x="1423" y="576"/>
                    <a:pt x="1423" y="576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20" y="579"/>
                    <a:pt x="1420" y="579"/>
                    <a:pt x="1420" y="579"/>
                  </a:cubicBezTo>
                  <a:cubicBezTo>
                    <a:pt x="1423" y="580"/>
                    <a:pt x="1427" y="578"/>
                    <a:pt x="1428" y="579"/>
                  </a:cubicBezTo>
                  <a:cubicBezTo>
                    <a:pt x="1434" y="575"/>
                    <a:pt x="1434" y="575"/>
                    <a:pt x="1434" y="575"/>
                  </a:cubicBezTo>
                  <a:cubicBezTo>
                    <a:pt x="1435" y="575"/>
                    <a:pt x="1435" y="575"/>
                    <a:pt x="1435" y="575"/>
                  </a:cubicBezTo>
                  <a:cubicBezTo>
                    <a:pt x="1438" y="572"/>
                    <a:pt x="1438" y="572"/>
                    <a:pt x="1438" y="572"/>
                  </a:cubicBezTo>
                  <a:cubicBezTo>
                    <a:pt x="1438" y="572"/>
                    <a:pt x="1441" y="574"/>
                    <a:pt x="1437" y="572"/>
                  </a:cubicBezTo>
                  <a:cubicBezTo>
                    <a:pt x="1440" y="570"/>
                    <a:pt x="1440" y="570"/>
                    <a:pt x="1440" y="570"/>
                  </a:cubicBezTo>
                  <a:cubicBezTo>
                    <a:pt x="1444" y="573"/>
                    <a:pt x="1444" y="573"/>
                    <a:pt x="1444" y="573"/>
                  </a:cubicBezTo>
                  <a:cubicBezTo>
                    <a:pt x="1446" y="573"/>
                    <a:pt x="1446" y="573"/>
                    <a:pt x="1446" y="573"/>
                  </a:cubicBezTo>
                  <a:cubicBezTo>
                    <a:pt x="1446" y="572"/>
                    <a:pt x="1436" y="575"/>
                    <a:pt x="1447" y="569"/>
                  </a:cubicBezTo>
                  <a:cubicBezTo>
                    <a:pt x="1448" y="570"/>
                    <a:pt x="1448" y="570"/>
                    <a:pt x="1448" y="570"/>
                  </a:cubicBezTo>
                  <a:cubicBezTo>
                    <a:pt x="1449" y="568"/>
                    <a:pt x="1449" y="568"/>
                    <a:pt x="1449" y="568"/>
                  </a:cubicBezTo>
                  <a:cubicBezTo>
                    <a:pt x="1451" y="568"/>
                    <a:pt x="1451" y="568"/>
                    <a:pt x="1451" y="568"/>
                  </a:cubicBezTo>
                  <a:cubicBezTo>
                    <a:pt x="1450" y="571"/>
                    <a:pt x="1450" y="571"/>
                    <a:pt x="1450" y="571"/>
                  </a:cubicBezTo>
                  <a:cubicBezTo>
                    <a:pt x="1449" y="570"/>
                    <a:pt x="1453" y="571"/>
                    <a:pt x="1448" y="572"/>
                  </a:cubicBezTo>
                  <a:cubicBezTo>
                    <a:pt x="1451" y="576"/>
                    <a:pt x="1452" y="568"/>
                    <a:pt x="1456" y="571"/>
                  </a:cubicBezTo>
                  <a:cubicBezTo>
                    <a:pt x="1457" y="570"/>
                    <a:pt x="1457" y="570"/>
                    <a:pt x="1457" y="570"/>
                  </a:cubicBezTo>
                  <a:cubicBezTo>
                    <a:pt x="1463" y="569"/>
                    <a:pt x="1463" y="569"/>
                    <a:pt x="1463" y="569"/>
                  </a:cubicBezTo>
                  <a:cubicBezTo>
                    <a:pt x="1464" y="564"/>
                    <a:pt x="1464" y="564"/>
                    <a:pt x="1464" y="564"/>
                  </a:cubicBezTo>
                  <a:cubicBezTo>
                    <a:pt x="1465" y="562"/>
                    <a:pt x="1469" y="567"/>
                    <a:pt x="1469" y="563"/>
                  </a:cubicBezTo>
                  <a:cubicBezTo>
                    <a:pt x="1471" y="561"/>
                    <a:pt x="1471" y="561"/>
                    <a:pt x="1471" y="561"/>
                  </a:cubicBezTo>
                  <a:cubicBezTo>
                    <a:pt x="1472" y="562"/>
                    <a:pt x="1472" y="562"/>
                    <a:pt x="1472" y="562"/>
                  </a:cubicBezTo>
                  <a:cubicBezTo>
                    <a:pt x="1475" y="561"/>
                    <a:pt x="1475" y="561"/>
                    <a:pt x="1475" y="561"/>
                  </a:cubicBezTo>
                  <a:cubicBezTo>
                    <a:pt x="1476" y="564"/>
                    <a:pt x="1476" y="564"/>
                    <a:pt x="1476" y="564"/>
                  </a:cubicBezTo>
                  <a:cubicBezTo>
                    <a:pt x="1485" y="563"/>
                    <a:pt x="1485" y="563"/>
                    <a:pt x="1485" y="563"/>
                  </a:cubicBezTo>
                  <a:cubicBezTo>
                    <a:pt x="1488" y="559"/>
                    <a:pt x="1488" y="559"/>
                    <a:pt x="1488" y="559"/>
                  </a:cubicBezTo>
                  <a:cubicBezTo>
                    <a:pt x="1491" y="558"/>
                    <a:pt x="1491" y="558"/>
                    <a:pt x="1491" y="558"/>
                  </a:cubicBezTo>
                  <a:cubicBezTo>
                    <a:pt x="1492" y="559"/>
                    <a:pt x="1492" y="559"/>
                    <a:pt x="1492" y="559"/>
                  </a:cubicBezTo>
                  <a:cubicBezTo>
                    <a:pt x="1498" y="557"/>
                    <a:pt x="1498" y="557"/>
                    <a:pt x="1498" y="557"/>
                  </a:cubicBezTo>
                  <a:cubicBezTo>
                    <a:pt x="1499" y="556"/>
                    <a:pt x="1484" y="556"/>
                    <a:pt x="1502" y="560"/>
                  </a:cubicBezTo>
                  <a:cubicBezTo>
                    <a:pt x="1502" y="555"/>
                    <a:pt x="1502" y="555"/>
                    <a:pt x="1502" y="555"/>
                  </a:cubicBezTo>
                  <a:cubicBezTo>
                    <a:pt x="1509" y="555"/>
                    <a:pt x="1509" y="555"/>
                    <a:pt x="1509" y="555"/>
                  </a:cubicBezTo>
                  <a:cubicBezTo>
                    <a:pt x="1512" y="553"/>
                    <a:pt x="1512" y="553"/>
                    <a:pt x="1512" y="553"/>
                  </a:cubicBezTo>
                  <a:cubicBezTo>
                    <a:pt x="1513" y="554"/>
                    <a:pt x="1513" y="554"/>
                    <a:pt x="1513" y="554"/>
                  </a:cubicBezTo>
                  <a:cubicBezTo>
                    <a:pt x="1516" y="553"/>
                    <a:pt x="1516" y="553"/>
                    <a:pt x="1516" y="553"/>
                  </a:cubicBezTo>
                  <a:cubicBezTo>
                    <a:pt x="1517" y="551"/>
                    <a:pt x="1517" y="551"/>
                    <a:pt x="1517" y="551"/>
                  </a:cubicBezTo>
                  <a:cubicBezTo>
                    <a:pt x="1514" y="550"/>
                    <a:pt x="1514" y="550"/>
                    <a:pt x="1514" y="550"/>
                  </a:cubicBezTo>
                  <a:cubicBezTo>
                    <a:pt x="1512" y="552"/>
                    <a:pt x="1512" y="552"/>
                    <a:pt x="1512" y="552"/>
                  </a:cubicBezTo>
                  <a:cubicBezTo>
                    <a:pt x="1512" y="550"/>
                    <a:pt x="1512" y="550"/>
                    <a:pt x="1512" y="550"/>
                  </a:cubicBezTo>
                  <a:cubicBezTo>
                    <a:pt x="1516" y="550"/>
                    <a:pt x="1516" y="550"/>
                    <a:pt x="1516" y="550"/>
                  </a:cubicBezTo>
                  <a:cubicBezTo>
                    <a:pt x="1520" y="551"/>
                    <a:pt x="1520" y="551"/>
                    <a:pt x="1520" y="551"/>
                  </a:cubicBezTo>
                  <a:cubicBezTo>
                    <a:pt x="1522" y="548"/>
                    <a:pt x="1522" y="548"/>
                    <a:pt x="1522" y="548"/>
                  </a:cubicBezTo>
                  <a:cubicBezTo>
                    <a:pt x="1525" y="549"/>
                    <a:pt x="1525" y="549"/>
                    <a:pt x="1525" y="549"/>
                  </a:cubicBezTo>
                  <a:cubicBezTo>
                    <a:pt x="1526" y="549"/>
                    <a:pt x="1526" y="549"/>
                    <a:pt x="1526" y="549"/>
                  </a:cubicBezTo>
                  <a:cubicBezTo>
                    <a:pt x="1526" y="549"/>
                    <a:pt x="1515" y="552"/>
                    <a:pt x="1527" y="545"/>
                  </a:cubicBezTo>
                  <a:cubicBezTo>
                    <a:pt x="1527" y="545"/>
                    <a:pt x="1522" y="544"/>
                    <a:pt x="1527" y="547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7" y="541"/>
                    <a:pt x="1537" y="541"/>
                    <a:pt x="1537" y="541"/>
                  </a:cubicBezTo>
                  <a:cubicBezTo>
                    <a:pt x="1538" y="542"/>
                    <a:pt x="1538" y="542"/>
                    <a:pt x="1538" y="542"/>
                  </a:cubicBezTo>
                  <a:cubicBezTo>
                    <a:pt x="1539" y="540"/>
                    <a:pt x="1539" y="540"/>
                    <a:pt x="1539" y="540"/>
                  </a:cubicBezTo>
                  <a:cubicBezTo>
                    <a:pt x="1543" y="544"/>
                    <a:pt x="1543" y="544"/>
                    <a:pt x="1543" y="544"/>
                  </a:cubicBezTo>
                  <a:cubicBezTo>
                    <a:pt x="1549" y="541"/>
                    <a:pt x="1549" y="541"/>
                    <a:pt x="1549" y="541"/>
                  </a:cubicBezTo>
                  <a:cubicBezTo>
                    <a:pt x="1549" y="539"/>
                    <a:pt x="1549" y="539"/>
                    <a:pt x="1549" y="539"/>
                  </a:cubicBezTo>
                  <a:cubicBezTo>
                    <a:pt x="1554" y="539"/>
                    <a:pt x="1554" y="539"/>
                    <a:pt x="1554" y="539"/>
                  </a:cubicBezTo>
                  <a:cubicBezTo>
                    <a:pt x="1554" y="538"/>
                    <a:pt x="1554" y="538"/>
                    <a:pt x="1554" y="538"/>
                  </a:cubicBezTo>
                  <a:cubicBezTo>
                    <a:pt x="1554" y="538"/>
                    <a:pt x="1556" y="537"/>
                    <a:pt x="1555" y="539"/>
                  </a:cubicBezTo>
                  <a:cubicBezTo>
                    <a:pt x="1558" y="536"/>
                    <a:pt x="1558" y="536"/>
                    <a:pt x="1558" y="536"/>
                  </a:cubicBezTo>
                  <a:cubicBezTo>
                    <a:pt x="1563" y="536"/>
                    <a:pt x="1563" y="536"/>
                    <a:pt x="1563" y="536"/>
                  </a:cubicBezTo>
                  <a:cubicBezTo>
                    <a:pt x="1566" y="539"/>
                    <a:pt x="1568" y="534"/>
                    <a:pt x="1569" y="535"/>
                  </a:cubicBezTo>
                  <a:cubicBezTo>
                    <a:pt x="1569" y="532"/>
                    <a:pt x="1572" y="537"/>
                    <a:pt x="1569" y="532"/>
                  </a:cubicBezTo>
                  <a:cubicBezTo>
                    <a:pt x="1572" y="532"/>
                    <a:pt x="1572" y="532"/>
                    <a:pt x="1572" y="532"/>
                  </a:cubicBezTo>
                  <a:cubicBezTo>
                    <a:pt x="1569" y="529"/>
                    <a:pt x="1569" y="529"/>
                    <a:pt x="1569" y="529"/>
                  </a:cubicBezTo>
                  <a:cubicBezTo>
                    <a:pt x="1575" y="529"/>
                    <a:pt x="1575" y="529"/>
                    <a:pt x="1575" y="529"/>
                  </a:cubicBezTo>
                  <a:cubicBezTo>
                    <a:pt x="1575" y="526"/>
                    <a:pt x="1575" y="526"/>
                    <a:pt x="1575" y="526"/>
                  </a:cubicBezTo>
                  <a:cubicBezTo>
                    <a:pt x="1576" y="526"/>
                    <a:pt x="1576" y="527"/>
                    <a:pt x="1577" y="526"/>
                  </a:cubicBezTo>
                  <a:cubicBezTo>
                    <a:pt x="1577" y="525"/>
                    <a:pt x="1577" y="525"/>
                    <a:pt x="1577" y="525"/>
                  </a:cubicBezTo>
                  <a:cubicBezTo>
                    <a:pt x="1572" y="525"/>
                    <a:pt x="1572" y="525"/>
                    <a:pt x="1572" y="525"/>
                  </a:cubicBezTo>
                  <a:cubicBezTo>
                    <a:pt x="1568" y="529"/>
                    <a:pt x="1568" y="529"/>
                    <a:pt x="1568" y="529"/>
                  </a:cubicBezTo>
                  <a:cubicBezTo>
                    <a:pt x="1568" y="531"/>
                    <a:pt x="1568" y="531"/>
                    <a:pt x="1568" y="531"/>
                  </a:cubicBezTo>
                  <a:cubicBezTo>
                    <a:pt x="1563" y="532"/>
                    <a:pt x="1563" y="532"/>
                    <a:pt x="1563" y="532"/>
                  </a:cubicBezTo>
                  <a:cubicBezTo>
                    <a:pt x="1559" y="531"/>
                    <a:pt x="1559" y="531"/>
                    <a:pt x="1559" y="531"/>
                  </a:cubicBezTo>
                  <a:cubicBezTo>
                    <a:pt x="1556" y="533"/>
                    <a:pt x="1556" y="533"/>
                    <a:pt x="1556" y="533"/>
                  </a:cubicBezTo>
                  <a:cubicBezTo>
                    <a:pt x="1557" y="533"/>
                    <a:pt x="1559" y="531"/>
                    <a:pt x="1561" y="535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0" y="538"/>
                    <a:pt x="1550" y="538"/>
                    <a:pt x="1550" y="538"/>
                  </a:cubicBezTo>
                  <a:cubicBezTo>
                    <a:pt x="1548" y="537"/>
                    <a:pt x="1548" y="537"/>
                    <a:pt x="1548" y="537"/>
                  </a:cubicBezTo>
                  <a:cubicBezTo>
                    <a:pt x="1548" y="540"/>
                    <a:pt x="1548" y="540"/>
                    <a:pt x="1548" y="540"/>
                  </a:cubicBezTo>
                  <a:cubicBezTo>
                    <a:pt x="1546" y="540"/>
                    <a:pt x="1546" y="540"/>
                    <a:pt x="1546" y="540"/>
                  </a:cubicBezTo>
                  <a:cubicBezTo>
                    <a:pt x="1546" y="538"/>
                    <a:pt x="1546" y="538"/>
                    <a:pt x="1546" y="538"/>
                  </a:cubicBezTo>
                  <a:cubicBezTo>
                    <a:pt x="1543" y="538"/>
                    <a:pt x="1543" y="538"/>
                    <a:pt x="1543" y="538"/>
                  </a:cubicBezTo>
                  <a:cubicBezTo>
                    <a:pt x="1544" y="534"/>
                    <a:pt x="1544" y="534"/>
                    <a:pt x="1544" y="534"/>
                  </a:cubicBezTo>
                  <a:cubicBezTo>
                    <a:pt x="1545" y="536"/>
                    <a:pt x="1545" y="536"/>
                    <a:pt x="1545" y="536"/>
                  </a:cubicBezTo>
                  <a:cubicBezTo>
                    <a:pt x="1549" y="536"/>
                    <a:pt x="1549" y="536"/>
                    <a:pt x="1549" y="536"/>
                  </a:cubicBezTo>
                  <a:cubicBezTo>
                    <a:pt x="1549" y="534"/>
                    <a:pt x="1549" y="534"/>
                    <a:pt x="1549" y="534"/>
                  </a:cubicBezTo>
                  <a:cubicBezTo>
                    <a:pt x="1545" y="534"/>
                    <a:pt x="1545" y="534"/>
                    <a:pt x="1545" y="534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55" y="528"/>
                    <a:pt x="1555" y="528"/>
                    <a:pt x="1555" y="528"/>
                  </a:cubicBezTo>
                  <a:cubicBezTo>
                    <a:pt x="1556" y="529"/>
                    <a:pt x="1556" y="529"/>
                    <a:pt x="1556" y="529"/>
                  </a:cubicBezTo>
                  <a:cubicBezTo>
                    <a:pt x="1561" y="525"/>
                    <a:pt x="1561" y="525"/>
                    <a:pt x="1561" y="525"/>
                  </a:cubicBezTo>
                  <a:cubicBezTo>
                    <a:pt x="1565" y="525"/>
                    <a:pt x="1565" y="525"/>
                    <a:pt x="1565" y="525"/>
                  </a:cubicBezTo>
                  <a:cubicBezTo>
                    <a:pt x="1564" y="525"/>
                    <a:pt x="1564" y="525"/>
                    <a:pt x="1564" y="525"/>
                  </a:cubicBezTo>
                  <a:cubicBezTo>
                    <a:pt x="1567" y="526"/>
                    <a:pt x="1567" y="526"/>
                    <a:pt x="1567" y="526"/>
                  </a:cubicBezTo>
                  <a:cubicBezTo>
                    <a:pt x="1571" y="525"/>
                    <a:pt x="1571" y="525"/>
                    <a:pt x="1571" y="525"/>
                  </a:cubicBezTo>
                  <a:cubicBezTo>
                    <a:pt x="1571" y="523"/>
                    <a:pt x="1571" y="523"/>
                    <a:pt x="1571" y="523"/>
                  </a:cubicBezTo>
                  <a:cubicBezTo>
                    <a:pt x="1573" y="523"/>
                    <a:pt x="1573" y="523"/>
                    <a:pt x="1573" y="523"/>
                  </a:cubicBezTo>
                  <a:cubicBezTo>
                    <a:pt x="1575" y="522"/>
                    <a:pt x="1575" y="522"/>
                    <a:pt x="1575" y="522"/>
                  </a:cubicBezTo>
                  <a:cubicBezTo>
                    <a:pt x="1573" y="521"/>
                    <a:pt x="1573" y="521"/>
                    <a:pt x="1573" y="521"/>
                  </a:cubicBezTo>
                  <a:cubicBezTo>
                    <a:pt x="1576" y="520"/>
                    <a:pt x="1576" y="520"/>
                    <a:pt x="1576" y="520"/>
                  </a:cubicBezTo>
                  <a:cubicBezTo>
                    <a:pt x="1578" y="516"/>
                    <a:pt x="1578" y="516"/>
                    <a:pt x="1578" y="516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84" y="514"/>
                    <a:pt x="1584" y="514"/>
                    <a:pt x="1584" y="514"/>
                  </a:cubicBezTo>
                  <a:cubicBezTo>
                    <a:pt x="1585" y="516"/>
                    <a:pt x="1585" y="516"/>
                    <a:pt x="1585" y="516"/>
                  </a:cubicBezTo>
                  <a:cubicBezTo>
                    <a:pt x="1586" y="515"/>
                    <a:pt x="1586" y="515"/>
                    <a:pt x="1586" y="515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18"/>
                    <a:pt x="1579" y="522"/>
                    <a:pt x="1583" y="517"/>
                  </a:cubicBezTo>
                  <a:cubicBezTo>
                    <a:pt x="1582" y="520"/>
                    <a:pt x="1582" y="520"/>
                    <a:pt x="1582" y="520"/>
                  </a:cubicBezTo>
                  <a:cubicBezTo>
                    <a:pt x="1577" y="521"/>
                    <a:pt x="1577" y="521"/>
                    <a:pt x="1577" y="521"/>
                  </a:cubicBezTo>
                  <a:cubicBezTo>
                    <a:pt x="1578" y="525"/>
                    <a:pt x="1578" y="525"/>
                    <a:pt x="1578" y="525"/>
                  </a:cubicBezTo>
                  <a:cubicBezTo>
                    <a:pt x="1581" y="525"/>
                    <a:pt x="1581" y="525"/>
                    <a:pt x="1581" y="525"/>
                  </a:cubicBezTo>
                  <a:cubicBezTo>
                    <a:pt x="1581" y="523"/>
                    <a:pt x="1583" y="527"/>
                    <a:pt x="1582" y="523"/>
                  </a:cubicBezTo>
                  <a:cubicBezTo>
                    <a:pt x="1583" y="525"/>
                    <a:pt x="1583" y="525"/>
                    <a:pt x="1583" y="525"/>
                  </a:cubicBezTo>
                  <a:cubicBezTo>
                    <a:pt x="1584" y="524"/>
                    <a:pt x="1593" y="529"/>
                    <a:pt x="1590" y="522"/>
                  </a:cubicBezTo>
                  <a:cubicBezTo>
                    <a:pt x="1593" y="520"/>
                    <a:pt x="1593" y="520"/>
                    <a:pt x="1593" y="520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599" y="515"/>
                    <a:pt x="1599" y="515"/>
                    <a:pt x="1599" y="515"/>
                  </a:cubicBezTo>
                  <a:cubicBezTo>
                    <a:pt x="1601" y="515"/>
                    <a:pt x="1601" y="515"/>
                    <a:pt x="1601" y="515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600" y="519"/>
                    <a:pt x="1600" y="519"/>
                    <a:pt x="1600" y="519"/>
                  </a:cubicBezTo>
                  <a:cubicBezTo>
                    <a:pt x="1594" y="522"/>
                    <a:pt x="1594" y="522"/>
                    <a:pt x="1594" y="522"/>
                  </a:cubicBezTo>
                  <a:cubicBezTo>
                    <a:pt x="1592" y="522"/>
                    <a:pt x="1597" y="520"/>
                    <a:pt x="1591" y="521"/>
                  </a:cubicBezTo>
                  <a:cubicBezTo>
                    <a:pt x="1588" y="525"/>
                    <a:pt x="1588" y="525"/>
                    <a:pt x="1588" y="525"/>
                  </a:cubicBezTo>
                  <a:cubicBezTo>
                    <a:pt x="1583" y="527"/>
                    <a:pt x="1619" y="508"/>
                    <a:pt x="1572" y="534"/>
                  </a:cubicBezTo>
                  <a:cubicBezTo>
                    <a:pt x="1563" y="539"/>
                    <a:pt x="1563" y="539"/>
                    <a:pt x="1563" y="539"/>
                  </a:cubicBezTo>
                  <a:cubicBezTo>
                    <a:pt x="1562" y="537"/>
                    <a:pt x="1562" y="537"/>
                    <a:pt x="1562" y="537"/>
                  </a:cubicBezTo>
                  <a:cubicBezTo>
                    <a:pt x="1555" y="545"/>
                    <a:pt x="1555" y="545"/>
                    <a:pt x="1555" y="545"/>
                  </a:cubicBezTo>
                  <a:cubicBezTo>
                    <a:pt x="1552" y="546"/>
                    <a:pt x="1552" y="546"/>
                    <a:pt x="1552" y="546"/>
                  </a:cubicBezTo>
                  <a:cubicBezTo>
                    <a:pt x="1552" y="545"/>
                    <a:pt x="1552" y="545"/>
                    <a:pt x="1552" y="545"/>
                  </a:cubicBezTo>
                  <a:cubicBezTo>
                    <a:pt x="1543" y="549"/>
                    <a:pt x="1543" y="549"/>
                    <a:pt x="1543" y="549"/>
                  </a:cubicBezTo>
                  <a:cubicBezTo>
                    <a:pt x="1543" y="549"/>
                    <a:pt x="1546" y="550"/>
                    <a:pt x="1542" y="550"/>
                  </a:cubicBezTo>
                  <a:cubicBezTo>
                    <a:pt x="1544" y="553"/>
                    <a:pt x="1550" y="546"/>
                    <a:pt x="1561" y="547"/>
                  </a:cubicBezTo>
                  <a:cubicBezTo>
                    <a:pt x="1559" y="547"/>
                    <a:pt x="1559" y="545"/>
                    <a:pt x="1561" y="545"/>
                  </a:cubicBezTo>
                  <a:cubicBezTo>
                    <a:pt x="1561" y="546"/>
                    <a:pt x="1561" y="546"/>
                    <a:pt x="1561" y="546"/>
                  </a:cubicBezTo>
                  <a:cubicBezTo>
                    <a:pt x="1557" y="546"/>
                    <a:pt x="1564" y="551"/>
                    <a:pt x="1564" y="543"/>
                  </a:cubicBezTo>
                  <a:cubicBezTo>
                    <a:pt x="1564" y="544"/>
                    <a:pt x="1564" y="544"/>
                    <a:pt x="1564" y="544"/>
                  </a:cubicBezTo>
                  <a:cubicBezTo>
                    <a:pt x="1566" y="543"/>
                    <a:pt x="1566" y="543"/>
                    <a:pt x="1566" y="543"/>
                  </a:cubicBezTo>
                  <a:cubicBezTo>
                    <a:pt x="1572" y="542"/>
                    <a:pt x="1572" y="542"/>
                    <a:pt x="1572" y="542"/>
                  </a:cubicBezTo>
                  <a:cubicBezTo>
                    <a:pt x="1569" y="544"/>
                    <a:pt x="1569" y="544"/>
                    <a:pt x="1569" y="544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8" y="545"/>
                    <a:pt x="1578" y="545"/>
                    <a:pt x="1578" y="545"/>
                  </a:cubicBezTo>
                  <a:cubicBezTo>
                    <a:pt x="1578" y="547"/>
                    <a:pt x="1578" y="547"/>
                    <a:pt x="1578" y="547"/>
                  </a:cubicBezTo>
                  <a:cubicBezTo>
                    <a:pt x="1579" y="547"/>
                    <a:pt x="1580" y="549"/>
                    <a:pt x="1581" y="547"/>
                  </a:cubicBezTo>
                  <a:cubicBezTo>
                    <a:pt x="1581" y="545"/>
                    <a:pt x="1581" y="545"/>
                    <a:pt x="1581" y="545"/>
                  </a:cubicBezTo>
                  <a:cubicBezTo>
                    <a:pt x="1584" y="543"/>
                    <a:pt x="1584" y="543"/>
                    <a:pt x="1584" y="543"/>
                  </a:cubicBezTo>
                  <a:cubicBezTo>
                    <a:pt x="1583" y="546"/>
                    <a:pt x="1583" y="546"/>
                    <a:pt x="1583" y="546"/>
                  </a:cubicBezTo>
                  <a:cubicBezTo>
                    <a:pt x="1588" y="546"/>
                    <a:pt x="1588" y="546"/>
                    <a:pt x="1588" y="546"/>
                  </a:cubicBezTo>
                  <a:cubicBezTo>
                    <a:pt x="1590" y="543"/>
                    <a:pt x="1590" y="543"/>
                    <a:pt x="1590" y="543"/>
                  </a:cubicBezTo>
                  <a:cubicBezTo>
                    <a:pt x="1591" y="543"/>
                    <a:pt x="1592" y="543"/>
                    <a:pt x="1593" y="543"/>
                  </a:cubicBezTo>
                  <a:cubicBezTo>
                    <a:pt x="1589" y="542"/>
                    <a:pt x="1589" y="542"/>
                    <a:pt x="1589" y="542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9" y="541"/>
                    <a:pt x="1589" y="541"/>
                    <a:pt x="1589" y="541"/>
                  </a:cubicBezTo>
                  <a:cubicBezTo>
                    <a:pt x="1587" y="540"/>
                    <a:pt x="1587" y="540"/>
                    <a:pt x="1587" y="540"/>
                  </a:cubicBezTo>
                  <a:cubicBezTo>
                    <a:pt x="1587" y="536"/>
                    <a:pt x="1587" y="536"/>
                    <a:pt x="1587" y="536"/>
                  </a:cubicBezTo>
                  <a:cubicBezTo>
                    <a:pt x="1590" y="537"/>
                    <a:pt x="1590" y="537"/>
                    <a:pt x="1590" y="537"/>
                  </a:cubicBezTo>
                  <a:cubicBezTo>
                    <a:pt x="1590" y="540"/>
                    <a:pt x="1590" y="540"/>
                    <a:pt x="1590" y="540"/>
                  </a:cubicBezTo>
                  <a:cubicBezTo>
                    <a:pt x="1594" y="539"/>
                    <a:pt x="1594" y="539"/>
                    <a:pt x="1594" y="539"/>
                  </a:cubicBezTo>
                  <a:cubicBezTo>
                    <a:pt x="1594" y="535"/>
                    <a:pt x="1594" y="535"/>
                    <a:pt x="1594" y="535"/>
                  </a:cubicBezTo>
                  <a:cubicBezTo>
                    <a:pt x="1597" y="535"/>
                    <a:pt x="1598" y="532"/>
                    <a:pt x="1601" y="535"/>
                  </a:cubicBezTo>
                  <a:cubicBezTo>
                    <a:pt x="1603" y="535"/>
                    <a:pt x="1604" y="531"/>
                    <a:pt x="1605" y="535"/>
                  </a:cubicBezTo>
                  <a:cubicBezTo>
                    <a:pt x="1603" y="538"/>
                    <a:pt x="1603" y="538"/>
                    <a:pt x="1603" y="538"/>
                  </a:cubicBezTo>
                  <a:cubicBezTo>
                    <a:pt x="1605" y="539"/>
                    <a:pt x="1605" y="539"/>
                    <a:pt x="1605" y="539"/>
                  </a:cubicBezTo>
                  <a:cubicBezTo>
                    <a:pt x="1614" y="535"/>
                    <a:pt x="1614" y="535"/>
                    <a:pt x="1614" y="535"/>
                  </a:cubicBezTo>
                  <a:cubicBezTo>
                    <a:pt x="1614" y="533"/>
                    <a:pt x="1614" y="533"/>
                    <a:pt x="1614" y="533"/>
                  </a:cubicBezTo>
                  <a:cubicBezTo>
                    <a:pt x="1623" y="531"/>
                    <a:pt x="1623" y="531"/>
                    <a:pt x="1623" y="531"/>
                  </a:cubicBezTo>
                  <a:cubicBezTo>
                    <a:pt x="1631" y="527"/>
                    <a:pt x="1631" y="527"/>
                    <a:pt x="1631" y="527"/>
                  </a:cubicBezTo>
                  <a:cubicBezTo>
                    <a:pt x="1636" y="527"/>
                    <a:pt x="1636" y="527"/>
                    <a:pt x="1636" y="527"/>
                  </a:cubicBezTo>
                  <a:cubicBezTo>
                    <a:pt x="1636" y="524"/>
                    <a:pt x="1636" y="524"/>
                    <a:pt x="1636" y="524"/>
                  </a:cubicBezTo>
                  <a:cubicBezTo>
                    <a:pt x="1640" y="524"/>
                    <a:pt x="1640" y="524"/>
                    <a:pt x="1640" y="524"/>
                  </a:cubicBezTo>
                  <a:cubicBezTo>
                    <a:pt x="1640" y="523"/>
                    <a:pt x="1639" y="523"/>
                    <a:pt x="1640" y="522"/>
                  </a:cubicBezTo>
                  <a:cubicBezTo>
                    <a:pt x="1641" y="524"/>
                    <a:pt x="1641" y="524"/>
                    <a:pt x="1641" y="524"/>
                  </a:cubicBezTo>
                  <a:cubicBezTo>
                    <a:pt x="1642" y="522"/>
                    <a:pt x="1644" y="524"/>
                    <a:pt x="1646" y="523"/>
                  </a:cubicBezTo>
                  <a:cubicBezTo>
                    <a:pt x="1647" y="524"/>
                    <a:pt x="1647" y="524"/>
                    <a:pt x="1647" y="524"/>
                  </a:cubicBezTo>
                  <a:cubicBezTo>
                    <a:pt x="1643" y="525"/>
                    <a:pt x="1643" y="525"/>
                    <a:pt x="1643" y="525"/>
                  </a:cubicBezTo>
                  <a:cubicBezTo>
                    <a:pt x="1647" y="522"/>
                    <a:pt x="1640" y="522"/>
                    <a:pt x="1636" y="528"/>
                  </a:cubicBezTo>
                  <a:cubicBezTo>
                    <a:pt x="1634" y="528"/>
                    <a:pt x="1631" y="528"/>
                    <a:pt x="1631" y="530"/>
                  </a:cubicBezTo>
                  <a:cubicBezTo>
                    <a:pt x="1631" y="531"/>
                    <a:pt x="1631" y="531"/>
                    <a:pt x="1631" y="531"/>
                  </a:cubicBezTo>
                  <a:cubicBezTo>
                    <a:pt x="1635" y="532"/>
                    <a:pt x="1635" y="532"/>
                    <a:pt x="1635" y="532"/>
                  </a:cubicBezTo>
                  <a:cubicBezTo>
                    <a:pt x="1639" y="531"/>
                    <a:pt x="1639" y="531"/>
                    <a:pt x="1639" y="531"/>
                  </a:cubicBezTo>
                  <a:cubicBezTo>
                    <a:pt x="1640" y="528"/>
                    <a:pt x="1640" y="528"/>
                    <a:pt x="1640" y="528"/>
                  </a:cubicBezTo>
                  <a:cubicBezTo>
                    <a:pt x="1644" y="528"/>
                    <a:pt x="1644" y="528"/>
                    <a:pt x="1644" y="528"/>
                  </a:cubicBezTo>
                  <a:cubicBezTo>
                    <a:pt x="1645" y="528"/>
                    <a:pt x="1640" y="528"/>
                    <a:pt x="1646" y="527"/>
                  </a:cubicBezTo>
                  <a:cubicBezTo>
                    <a:pt x="1640" y="532"/>
                    <a:pt x="1640" y="532"/>
                    <a:pt x="1640" y="532"/>
                  </a:cubicBezTo>
                  <a:cubicBezTo>
                    <a:pt x="1649" y="529"/>
                    <a:pt x="1649" y="529"/>
                    <a:pt x="1649" y="529"/>
                  </a:cubicBezTo>
                  <a:cubicBezTo>
                    <a:pt x="1650" y="529"/>
                    <a:pt x="1642" y="531"/>
                    <a:pt x="1653" y="529"/>
                  </a:cubicBezTo>
                  <a:cubicBezTo>
                    <a:pt x="1654" y="525"/>
                    <a:pt x="1632" y="538"/>
                    <a:pt x="1660" y="522"/>
                  </a:cubicBezTo>
                  <a:cubicBezTo>
                    <a:pt x="1661" y="522"/>
                    <a:pt x="1661" y="522"/>
                    <a:pt x="1661" y="522"/>
                  </a:cubicBezTo>
                  <a:cubicBezTo>
                    <a:pt x="1664" y="520"/>
                    <a:pt x="1664" y="520"/>
                    <a:pt x="1664" y="520"/>
                  </a:cubicBezTo>
                  <a:cubicBezTo>
                    <a:pt x="1660" y="517"/>
                    <a:pt x="1660" y="517"/>
                    <a:pt x="1660" y="517"/>
                  </a:cubicBezTo>
                  <a:cubicBezTo>
                    <a:pt x="1657" y="516"/>
                    <a:pt x="1659" y="522"/>
                    <a:pt x="1655" y="517"/>
                  </a:cubicBezTo>
                  <a:cubicBezTo>
                    <a:pt x="1654" y="518"/>
                    <a:pt x="1654" y="518"/>
                    <a:pt x="1654" y="518"/>
                  </a:cubicBezTo>
                  <a:cubicBezTo>
                    <a:pt x="1653" y="517"/>
                    <a:pt x="1653" y="517"/>
                    <a:pt x="1653" y="517"/>
                  </a:cubicBezTo>
                  <a:cubicBezTo>
                    <a:pt x="1655" y="515"/>
                    <a:pt x="1655" y="515"/>
                    <a:pt x="1655" y="515"/>
                  </a:cubicBezTo>
                  <a:cubicBezTo>
                    <a:pt x="1655" y="514"/>
                    <a:pt x="1655" y="514"/>
                    <a:pt x="1655" y="514"/>
                  </a:cubicBezTo>
                  <a:cubicBezTo>
                    <a:pt x="1657" y="511"/>
                    <a:pt x="1657" y="511"/>
                    <a:pt x="1657" y="511"/>
                  </a:cubicBezTo>
                  <a:cubicBezTo>
                    <a:pt x="1659" y="512"/>
                    <a:pt x="1659" y="512"/>
                    <a:pt x="1659" y="512"/>
                  </a:cubicBezTo>
                  <a:cubicBezTo>
                    <a:pt x="1659" y="513"/>
                    <a:pt x="1654" y="509"/>
                    <a:pt x="1658" y="515"/>
                  </a:cubicBezTo>
                  <a:cubicBezTo>
                    <a:pt x="1660" y="513"/>
                    <a:pt x="1660" y="513"/>
                    <a:pt x="1660" y="513"/>
                  </a:cubicBezTo>
                  <a:cubicBezTo>
                    <a:pt x="1660" y="515"/>
                    <a:pt x="1660" y="515"/>
                    <a:pt x="1660" y="515"/>
                  </a:cubicBezTo>
                  <a:cubicBezTo>
                    <a:pt x="1664" y="516"/>
                    <a:pt x="1664" y="516"/>
                    <a:pt x="1664" y="516"/>
                  </a:cubicBezTo>
                  <a:cubicBezTo>
                    <a:pt x="1667" y="515"/>
                    <a:pt x="1667" y="515"/>
                    <a:pt x="1667" y="515"/>
                  </a:cubicBezTo>
                  <a:cubicBezTo>
                    <a:pt x="1668" y="517"/>
                    <a:pt x="1668" y="517"/>
                    <a:pt x="1668" y="517"/>
                  </a:cubicBezTo>
                  <a:cubicBezTo>
                    <a:pt x="1673" y="514"/>
                    <a:pt x="1673" y="514"/>
                    <a:pt x="1673" y="514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74" y="509"/>
                    <a:pt x="1674" y="509"/>
                    <a:pt x="1674" y="509"/>
                  </a:cubicBezTo>
                  <a:cubicBezTo>
                    <a:pt x="1677" y="510"/>
                    <a:pt x="1677" y="510"/>
                    <a:pt x="1677" y="510"/>
                  </a:cubicBezTo>
                  <a:cubicBezTo>
                    <a:pt x="1679" y="507"/>
                    <a:pt x="1679" y="507"/>
                    <a:pt x="1679" y="507"/>
                  </a:cubicBezTo>
                  <a:cubicBezTo>
                    <a:pt x="1681" y="507"/>
                    <a:pt x="1681" y="507"/>
                    <a:pt x="1681" y="507"/>
                  </a:cubicBezTo>
                  <a:cubicBezTo>
                    <a:pt x="1681" y="512"/>
                    <a:pt x="1681" y="512"/>
                    <a:pt x="1681" y="512"/>
                  </a:cubicBezTo>
                  <a:cubicBezTo>
                    <a:pt x="1678" y="513"/>
                    <a:pt x="1678" y="513"/>
                    <a:pt x="1678" y="513"/>
                  </a:cubicBezTo>
                  <a:cubicBezTo>
                    <a:pt x="1679" y="514"/>
                    <a:pt x="1679" y="514"/>
                    <a:pt x="1679" y="514"/>
                  </a:cubicBezTo>
                  <a:cubicBezTo>
                    <a:pt x="1677" y="516"/>
                    <a:pt x="1677" y="516"/>
                    <a:pt x="1677" y="516"/>
                  </a:cubicBezTo>
                  <a:cubicBezTo>
                    <a:pt x="1678" y="519"/>
                    <a:pt x="1678" y="519"/>
                    <a:pt x="1678" y="519"/>
                  </a:cubicBezTo>
                  <a:cubicBezTo>
                    <a:pt x="1673" y="519"/>
                    <a:pt x="1673" y="519"/>
                    <a:pt x="1673" y="519"/>
                  </a:cubicBezTo>
                  <a:cubicBezTo>
                    <a:pt x="1672" y="519"/>
                    <a:pt x="1672" y="520"/>
                    <a:pt x="1675" y="521"/>
                  </a:cubicBezTo>
                  <a:cubicBezTo>
                    <a:pt x="1668" y="520"/>
                    <a:pt x="1668" y="520"/>
                    <a:pt x="1668" y="520"/>
                  </a:cubicBezTo>
                  <a:cubicBezTo>
                    <a:pt x="1670" y="522"/>
                    <a:pt x="1670" y="522"/>
                    <a:pt x="1670" y="522"/>
                  </a:cubicBezTo>
                  <a:cubicBezTo>
                    <a:pt x="1668" y="520"/>
                    <a:pt x="1666" y="527"/>
                    <a:pt x="1665" y="521"/>
                  </a:cubicBezTo>
                  <a:cubicBezTo>
                    <a:pt x="1657" y="528"/>
                    <a:pt x="1657" y="528"/>
                    <a:pt x="1657" y="528"/>
                  </a:cubicBezTo>
                  <a:cubicBezTo>
                    <a:pt x="1659" y="529"/>
                    <a:pt x="1659" y="529"/>
                    <a:pt x="1659" y="529"/>
                  </a:cubicBezTo>
                  <a:cubicBezTo>
                    <a:pt x="1667" y="527"/>
                    <a:pt x="1667" y="527"/>
                    <a:pt x="1667" y="527"/>
                  </a:cubicBezTo>
                  <a:cubicBezTo>
                    <a:pt x="1672" y="529"/>
                    <a:pt x="1672" y="529"/>
                    <a:pt x="1672" y="529"/>
                  </a:cubicBezTo>
                  <a:cubicBezTo>
                    <a:pt x="1679" y="527"/>
                    <a:pt x="1679" y="527"/>
                    <a:pt x="1679" y="527"/>
                  </a:cubicBezTo>
                  <a:cubicBezTo>
                    <a:pt x="1716" y="525"/>
                    <a:pt x="1716" y="525"/>
                    <a:pt x="1716" y="525"/>
                  </a:cubicBezTo>
                  <a:cubicBezTo>
                    <a:pt x="1721" y="525"/>
                    <a:pt x="1721" y="525"/>
                    <a:pt x="1721" y="525"/>
                  </a:cubicBezTo>
                  <a:cubicBezTo>
                    <a:pt x="1722" y="526"/>
                    <a:pt x="1722" y="526"/>
                    <a:pt x="1722" y="526"/>
                  </a:cubicBezTo>
                  <a:cubicBezTo>
                    <a:pt x="1714" y="528"/>
                    <a:pt x="1714" y="528"/>
                    <a:pt x="1714" y="528"/>
                  </a:cubicBezTo>
                  <a:cubicBezTo>
                    <a:pt x="1752" y="530"/>
                    <a:pt x="1752" y="530"/>
                    <a:pt x="1752" y="530"/>
                  </a:cubicBezTo>
                  <a:cubicBezTo>
                    <a:pt x="1771" y="528"/>
                    <a:pt x="1771" y="528"/>
                    <a:pt x="1771" y="528"/>
                  </a:cubicBezTo>
                  <a:cubicBezTo>
                    <a:pt x="1770" y="529"/>
                    <a:pt x="1770" y="529"/>
                    <a:pt x="1770" y="529"/>
                  </a:cubicBezTo>
                  <a:cubicBezTo>
                    <a:pt x="1771" y="531"/>
                    <a:pt x="1771" y="531"/>
                    <a:pt x="1771" y="531"/>
                  </a:cubicBezTo>
                  <a:cubicBezTo>
                    <a:pt x="1756" y="532"/>
                    <a:pt x="1756" y="532"/>
                    <a:pt x="1756" y="532"/>
                  </a:cubicBezTo>
                  <a:cubicBezTo>
                    <a:pt x="1757" y="536"/>
                    <a:pt x="1757" y="536"/>
                    <a:pt x="1757" y="536"/>
                  </a:cubicBezTo>
                  <a:cubicBezTo>
                    <a:pt x="1757" y="539"/>
                    <a:pt x="1757" y="539"/>
                    <a:pt x="1757" y="539"/>
                  </a:cubicBezTo>
                  <a:cubicBezTo>
                    <a:pt x="1756" y="539"/>
                    <a:pt x="1756" y="539"/>
                    <a:pt x="1756" y="539"/>
                  </a:cubicBezTo>
                  <a:cubicBezTo>
                    <a:pt x="1755" y="540"/>
                    <a:pt x="1755" y="540"/>
                    <a:pt x="1755" y="540"/>
                  </a:cubicBezTo>
                  <a:cubicBezTo>
                    <a:pt x="1757" y="541"/>
                    <a:pt x="1757" y="541"/>
                    <a:pt x="1757" y="541"/>
                  </a:cubicBezTo>
                  <a:cubicBezTo>
                    <a:pt x="1753" y="542"/>
                    <a:pt x="1753" y="542"/>
                    <a:pt x="1753" y="542"/>
                  </a:cubicBezTo>
                  <a:cubicBezTo>
                    <a:pt x="1751" y="540"/>
                    <a:pt x="1751" y="540"/>
                    <a:pt x="1751" y="540"/>
                  </a:cubicBezTo>
                  <a:cubicBezTo>
                    <a:pt x="1749" y="542"/>
                    <a:pt x="1749" y="542"/>
                    <a:pt x="1749" y="542"/>
                  </a:cubicBezTo>
                  <a:cubicBezTo>
                    <a:pt x="1744" y="542"/>
                    <a:pt x="1744" y="542"/>
                    <a:pt x="1744" y="542"/>
                  </a:cubicBezTo>
                  <a:cubicBezTo>
                    <a:pt x="1741" y="544"/>
                    <a:pt x="1741" y="544"/>
                    <a:pt x="1741" y="544"/>
                  </a:cubicBezTo>
                  <a:cubicBezTo>
                    <a:pt x="1742" y="543"/>
                    <a:pt x="1742" y="543"/>
                    <a:pt x="1742" y="543"/>
                  </a:cubicBezTo>
                  <a:cubicBezTo>
                    <a:pt x="1735" y="544"/>
                    <a:pt x="1735" y="544"/>
                    <a:pt x="1735" y="544"/>
                  </a:cubicBezTo>
                  <a:cubicBezTo>
                    <a:pt x="1732" y="546"/>
                    <a:pt x="1754" y="540"/>
                    <a:pt x="1728" y="547"/>
                  </a:cubicBezTo>
                  <a:cubicBezTo>
                    <a:pt x="1726" y="546"/>
                    <a:pt x="1726" y="546"/>
                    <a:pt x="1726" y="546"/>
                  </a:cubicBezTo>
                  <a:cubicBezTo>
                    <a:pt x="1725" y="546"/>
                    <a:pt x="1729" y="549"/>
                    <a:pt x="1724" y="547"/>
                  </a:cubicBezTo>
                  <a:cubicBezTo>
                    <a:pt x="1724" y="549"/>
                    <a:pt x="1724" y="549"/>
                    <a:pt x="1724" y="549"/>
                  </a:cubicBezTo>
                  <a:cubicBezTo>
                    <a:pt x="1721" y="550"/>
                    <a:pt x="1721" y="550"/>
                    <a:pt x="1721" y="550"/>
                  </a:cubicBezTo>
                  <a:cubicBezTo>
                    <a:pt x="1710" y="552"/>
                    <a:pt x="1710" y="552"/>
                    <a:pt x="1710" y="552"/>
                  </a:cubicBezTo>
                  <a:cubicBezTo>
                    <a:pt x="1706" y="554"/>
                    <a:pt x="1706" y="554"/>
                    <a:pt x="1706" y="554"/>
                  </a:cubicBezTo>
                  <a:cubicBezTo>
                    <a:pt x="1704" y="553"/>
                    <a:pt x="1704" y="553"/>
                    <a:pt x="1704" y="553"/>
                  </a:cubicBezTo>
                  <a:cubicBezTo>
                    <a:pt x="1700" y="553"/>
                    <a:pt x="1700" y="553"/>
                    <a:pt x="1700" y="553"/>
                  </a:cubicBezTo>
                  <a:cubicBezTo>
                    <a:pt x="1700" y="551"/>
                    <a:pt x="1697" y="554"/>
                    <a:pt x="1698" y="551"/>
                  </a:cubicBezTo>
                  <a:cubicBezTo>
                    <a:pt x="1695" y="555"/>
                    <a:pt x="1695" y="555"/>
                    <a:pt x="1695" y="55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7"/>
                    <a:pt x="1691" y="557"/>
                    <a:pt x="1691" y="557"/>
                  </a:cubicBezTo>
                  <a:cubicBezTo>
                    <a:pt x="1684" y="560"/>
                    <a:pt x="1684" y="560"/>
                    <a:pt x="1684" y="560"/>
                  </a:cubicBezTo>
                  <a:cubicBezTo>
                    <a:pt x="1683" y="561"/>
                    <a:pt x="1683" y="561"/>
                    <a:pt x="1683" y="561"/>
                  </a:cubicBezTo>
                  <a:cubicBezTo>
                    <a:pt x="1686" y="563"/>
                    <a:pt x="1686" y="563"/>
                    <a:pt x="1686" y="563"/>
                  </a:cubicBezTo>
                  <a:cubicBezTo>
                    <a:pt x="1708" y="558"/>
                    <a:pt x="1708" y="558"/>
                    <a:pt x="1708" y="558"/>
                  </a:cubicBezTo>
                  <a:cubicBezTo>
                    <a:pt x="1716" y="556"/>
                    <a:pt x="1716" y="556"/>
                    <a:pt x="1716" y="556"/>
                  </a:cubicBezTo>
                  <a:cubicBezTo>
                    <a:pt x="1730" y="557"/>
                    <a:pt x="1730" y="557"/>
                    <a:pt x="1730" y="557"/>
                  </a:cubicBezTo>
                  <a:cubicBezTo>
                    <a:pt x="1732" y="556"/>
                    <a:pt x="1732" y="556"/>
                    <a:pt x="1732" y="556"/>
                  </a:cubicBezTo>
                  <a:cubicBezTo>
                    <a:pt x="1736" y="557"/>
                    <a:pt x="1736" y="557"/>
                    <a:pt x="1736" y="557"/>
                  </a:cubicBezTo>
                  <a:cubicBezTo>
                    <a:pt x="1736" y="560"/>
                    <a:pt x="1736" y="560"/>
                    <a:pt x="1736" y="560"/>
                  </a:cubicBezTo>
                  <a:cubicBezTo>
                    <a:pt x="1732" y="562"/>
                    <a:pt x="1732" y="562"/>
                    <a:pt x="1732" y="562"/>
                  </a:cubicBezTo>
                  <a:cubicBezTo>
                    <a:pt x="1725" y="562"/>
                    <a:pt x="1725" y="562"/>
                    <a:pt x="1725" y="562"/>
                  </a:cubicBezTo>
                  <a:cubicBezTo>
                    <a:pt x="1724" y="561"/>
                    <a:pt x="1724" y="561"/>
                    <a:pt x="1724" y="561"/>
                  </a:cubicBezTo>
                  <a:cubicBezTo>
                    <a:pt x="1714" y="564"/>
                    <a:pt x="1714" y="564"/>
                    <a:pt x="1714" y="564"/>
                  </a:cubicBezTo>
                  <a:cubicBezTo>
                    <a:pt x="1708" y="563"/>
                    <a:pt x="1708" y="563"/>
                    <a:pt x="1708" y="563"/>
                  </a:cubicBezTo>
                  <a:cubicBezTo>
                    <a:pt x="1700" y="564"/>
                    <a:pt x="1700" y="564"/>
                    <a:pt x="1700" y="564"/>
                  </a:cubicBezTo>
                  <a:cubicBezTo>
                    <a:pt x="1701" y="564"/>
                    <a:pt x="1701" y="564"/>
                    <a:pt x="1701" y="564"/>
                  </a:cubicBezTo>
                  <a:cubicBezTo>
                    <a:pt x="1698" y="568"/>
                    <a:pt x="1698" y="568"/>
                    <a:pt x="1698" y="568"/>
                  </a:cubicBezTo>
                  <a:cubicBezTo>
                    <a:pt x="1697" y="566"/>
                    <a:pt x="1697" y="566"/>
                    <a:pt x="1697" y="566"/>
                  </a:cubicBezTo>
                  <a:cubicBezTo>
                    <a:pt x="1694" y="567"/>
                    <a:pt x="1694" y="567"/>
                    <a:pt x="1694" y="567"/>
                  </a:cubicBezTo>
                  <a:cubicBezTo>
                    <a:pt x="1695" y="568"/>
                    <a:pt x="1693" y="566"/>
                    <a:pt x="1693" y="569"/>
                  </a:cubicBezTo>
                  <a:cubicBezTo>
                    <a:pt x="1709" y="567"/>
                    <a:pt x="1709" y="567"/>
                    <a:pt x="1709" y="567"/>
                  </a:cubicBezTo>
                  <a:cubicBezTo>
                    <a:pt x="1708" y="568"/>
                    <a:pt x="1708" y="568"/>
                    <a:pt x="1708" y="568"/>
                  </a:cubicBezTo>
                  <a:cubicBezTo>
                    <a:pt x="1709" y="569"/>
                    <a:pt x="1709" y="569"/>
                    <a:pt x="1709" y="569"/>
                  </a:cubicBezTo>
                  <a:cubicBezTo>
                    <a:pt x="1706" y="568"/>
                    <a:pt x="1706" y="568"/>
                    <a:pt x="1706" y="568"/>
                  </a:cubicBezTo>
                  <a:cubicBezTo>
                    <a:pt x="1704" y="571"/>
                    <a:pt x="1704" y="571"/>
                    <a:pt x="1704" y="571"/>
                  </a:cubicBezTo>
                  <a:cubicBezTo>
                    <a:pt x="1707" y="576"/>
                    <a:pt x="1707" y="576"/>
                    <a:pt x="1707" y="576"/>
                  </a:cubicBezTo>
                  <a:cubicBezTo>
                    <a:pt x="1714" y="575"/>
                    <a:pt x="1714" y="575"/>
                    <a:pt x="1714" y="575"/>
                  </a:cubicBezTo>
                  <a:cubicBezTo>
                    <a:pt x="1715" y="573"/>
                    <a:pt x="1715" y="573"/>
                    <a:pt x="1715" y="573"/>
                  </a:cubicBezTo>
                  <a:cubicBezTo>
                    <a:pt x="1720" y="573"/>
                    <a:pt x="1720" y="573"/>
                    <a:pt x="1720" y="573"/>
                  </a:cubicBezTo>
                  <a:cubicBezTo>
                    <a:pt x="1720" y="572"/>
                    <a:pt x="1720" y="572"/>
                    <a:pt x="1720" y="572"/>
                  </a:cubicBezTo>
                  <a:cubicBezTo>
                    <a:pt x="1720" y="574"/>
                    <a:pt x="1720" y="574"/>
                    <a:pt x="1720" y="574"/>
                  </a:cubicBezTo>
                  <a:cubicBezTo>
                    <a:pt x="1724" y="574"/>
                    <a:pt x="1724" y="574"/>
                    <a:pt x="1724" y="574"/>
                  </a:cubicBezTo>
                  <a:cubicBezTo>
                    <a:pt x="1724" y="575"/>
                    <a:pt x="1724" y="575"/>
                    <a:pt x="1724" y="575"/>
                  </a:cubicBezTo>
                  <a:cubicBezTo>
                    <a:pt x="1710" y="578"/>
                    <a:pt x="1710" y="578"/>
                    <a:pt x="1710" y="578"/>
                  </a:cubicBezTo>
                  <a:cubicBezTo>
                    <a:pt x="1710" y="579"/>
                    <a:pt x="1719" y="574"/>
                    <a:pt x="1707" y="580"/>
                  </a:cubicBezTo>
                  <a:cubicBezTo>
                    <a:pt x="1702" y="580"/>
                    <a:pt x="1702" y="580"/>
                    <a:pt x="1702" y="580"/>
                  </a:cubicBezTo>
                  <a:cubicBezTo>
                    <a:pt x="1701" y="577"/>
                    <a:pt x="1701" y="577"/>
                    <a:pt x="1701" y="577"/>
                  </a:cubicBezTo>
                  <a:cubicBezTo>
                    <a:pt x="1693" y="581"/>
                    <a:pt x="1693" y="581"/>
                    <a:pt x="1693" y="581"/>
                  </a:cubicBezTo>
                  <a:cubicBezTo>
                    <a:pt x="1687" y="581"/>
                    <a:pt x="1687" y="581"/>
                    <a:pt x="1687" y="581"/>
                  </a:cubicBezTo>
                  <a:cubicBezTo>
                    <a:pt x="1679" y="585"/>
                    <a:pt x="1679" y="585"/>
                    <a:pt x="1679" y="585"/>
                  </a:cubicBezTo>
                  <a:cubicBezTo>
                    <a:pt x="1678" y="586"/>
                    <a:pt x="1678" y="586"/>
                    <a:pt x="1678" y="586"/>
                  </a:cubicBezTo>
                  <a:cubicBezTo>
                    <a:pt x="1680" y="584"/>
                    <a:pt x="1680" y="584"/>
                    <a:pt x="1680" y="584"/>
                  </a:cubicBezTo>
                  <a:cubicBezTo>
                    <a:pt x="1677" y="579"/>
                    <a:pt x="1677" y="579"/>
                    <a:pt x="1677" y="579"/>
                  </a:cubicBezTo>
                  <a:cubicBezTo>
                    <a:pt x="1682" y="579"/>
                    <a:pt x="1682" y="579"/>
                    <a:pt x="1682" y="579"/>
                  </a:cubicBezTo>
                  <a:cubicBezTo>
                    <a:pt x="1679" y="577"/>
                    <a:pt x="1679" y="577"/>
                    <a:pt x="1679" y="577"/>
                  </a:cubicBezTo>
                  <a:cubicBezTo>
                    <a:pt x="1672" y="578"/>
                    <a:pt x="1672" y="578"/>
                    <a:pt x="1672" y="578"/>
                  </a:cubicBezTo>
                  <a:cubicBezTo>
                    <a:pt x="1669" y="574"/>
                    <a:pt x="1669" y="574"/>
                    <a:pt x="1669" y="574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56" y="581"/>
                    <a:pt x="1656" y="581"/>
                    <a:pt x="1656" y="581"/>
                  </a:cubicBezTo>
                  <a:cubicBezTo>
                    <a:pt x="1655" y="581"/>
                    <a:pt x="1654" y="581"/>
                    <a:pt x="1653" y="582"/>
                  </a:cubicBezTo>
                  <a:cubicBezTo>
                    <a:pt x="1646" y="583"/>
                    <a:pt x="1646" y="583"/>
                    <a:pt x="1646" y="583"/>
                  </a:cubicBezTo>
                  <a:cubicBezTo>
                    <a:pt x="1641" y="583"/>
                    <a:pt x="1641" y="583"/>
                    <a:pt x="1641" y="583"/>
                  </a:cubicBezTo>
                  <a:cubicBezTo>
                    <a:pt x="1641" y="583"/>
                    <a:pt x="1639" y="585"/>
                    <a:pt x="1641" y="581"/>
                  </a:cubicBezTo>
                  <a:cubicBezTo>
                    <a:pt x="1633" y="585"/>
                    <a:pt x="1633" y="585"/>
                    <a:pt x="1633" y="585"/>
                  </a:cubicBezTo>
                  <a:cubicBezTo>
                    <a:pt x="1631" y="583"/>
                    <a:pt x="1631" y="583"/>
                    <a:pt x="1631" y="583"/>
                  </a:cubicBezTo>
                  <a:cubicBezTo>
                    <a:pt x="1628" y="587"/>
                    <a:pt x="1628" y="587"/>
                    <a:pt x="1628" y="587"/>
                  </a:cubicBezTo>
                  <a:cubicBezTo>
                    <a:pt x="1627" y="586"/>
                    <a:pt x="1627" y="586"/>
                    <a:pt x="1627" y="586"/>
                  </a:cubicBezTo>
                  <a:cubicBezTo>
                    <a:pt x="1626" y="591"/>
                    <a:pt x="1627" y="583"/>
                    <a:pt x="1622" y="587"/>
                  </a:cubicBezTo>
                  <a:cubicBezTo>
                    <a:pt x="1625" y="588"/>
                    <a:pt x="1625" y="588"/>
                    <a:pt x="1625" y="588"/>
                  </a:cubicBezTo>
                  <a:cubicBezTo>
                    <a:pt x="1628" y="590"/>
                    <a:pt x="1628" y="590"/>
                    <a:pt x="1628" y="590"/>
                  </a:cubicBezTo>
                  <a:cubicBezTo>
                    <a:pt x="1625" y="592"/>
                    <a:pt x="1625" y="592"/>
                    <a:pt x="1625" y="592"/>
                  </a:cubicBezTo>
                  <a:cubicBezTo>
                    <a:pt x="1631" y="593"/>
                    <a:pt x="1631" y="593"/>
                    <a:pt x="1631" y="593"/>
                  </a:cubicBezTo>
                  <a:cubicBezTo>
                    <a:pt x="1635" y="593"/>
                    <a:pt x="1635" y="593"/>
                    <a:pt x="1635" y="593"/>
                  </a:cubicBezTo>
                  <a:cubicBezTo>
                    <a:pt x="1639" y="590"/>
                    <a:pt x="1639" y="590"/>
                    <a:pt x="1639" y="590"/>
                  </a:cubicBezTo>
                  <a:cubicBezTo>
                    <a:pt x="1652" y="587"/>
                    <a:pt x="1652" y="587"/>
                    <a:pt x="1652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42" y="591"/>
                    <a:pt x="1642" y="591"/>
                    <a:pt x="1642" y="591"/>
                  </a:cubicBezTo>
                  <a:cubicBezTo>
                    <a:pt x="1641" y="592"/>
                    <a:pt x="1645" y="590"/>
                    <a:pt x="1641" y="593"/>
                  </a:cubicBezTo>
                  <a:cubicBezTo>
                    <a:pt x="1642" y="594"/>
                    <a:pt x="1642" y="594"/>
                    <a:pt x="1642" y="594"/>
                  </a:cubicBezTo>
                  <a:cubicBezTo>
                    <a:pt x="1641" y="594"/>
                    <a:pt x="1641" y="594"/>
                    <a:pt x="1641" y="594"/>
                  </a:cubicBezTo>
                  <a:cubicBezTo>
                    <a:pt x="1641" y="596"/>
                    <a:pt x="1641" y="596"/>
                    <a:pt x="1641" y="596"/>
                  </a:cubicBezTo>
                  <a:cubicBezTo>
                    <a:pt x="1642" y="597"/>
                    <a:pt x="1642" y="597"/>
                    <a:pt x="1642" y="597"/>
                  </a:cubicBezTo>
                  <a:cubicBezTo>
                    <a:pt x="1643" y="596"/>
                    <a:pt x="1643" y="596"/>
                    <a:pt x="1643" y="596"/>
                  </a:cubicBezTo>
                  <a:cubicBezTo>
                    <a:pt x="1644" y="597"/>
                    <a:pt x="1644" y="597"/>
                    <a:pt x="1644" y="597"/>
                  </a:cubicBezTo>
                  <a:cubicBezTo>
                    <a:pt x="1650" y="595"/>
                    <a:pt x="1647" y="600"/>
                    <a:pt x="1665" y="597"/>
                  </a:cubicBezTo>
                  <a:cubicBezTo>
                    <a:pt x="1667" y="598"/>
                    <a:pt x="1667" y="598"/>
                    <a:pt x="1667" y="598"/>
                  </a:cubicBezTo>
                  <a:cubicBezTo>
                    <a:pt x="1662" y="600"/>
                    <a:pt x="1662" y="600"/>
                    <a:pt x="1662" y="600"/>
                  </a:cubicBezTo>
                  <a:cubicBezTo>
                    <a:pt x="1660" y="601"/>
                    <a:pt x="1660" y="601"/>
                    <a:pt x="1660" y="601"/>
                  </a:cubicBezTo>
                  <a:cubicBezTo>
                    <a:pt x="1662" y="603"/>
                    <a:pt x="1662" y="603"/>
                    <a:pt x="1662" y="603"/>
                  </a:cubicBezTo>
                  <a:cubicBezTo>
                    <a:pt x="1673" y="599"/>
                    <a:pt x="1673" y="599"/>
                    <a:pt x="1673" y="599"/>
                  </a:cubicBezTo>
                  <a:cubicBezTo>
                    <a:pt x="1679" y="599"/>
                    <a:pt x="1679" y="599"/>
                    <a:pt x="1679" y="599"/>
                  </a:cubicBezTo>
                  <a:cubicBezTo>
                    <a:pt x="1683" y="595"/>
                    <a:pt x="1685" y="599"/>
                    <a:pt x="1693" y="596"/>
                  </a:cubicBezTo>
                  <a:cubicBezTo>
                    <a:pt x="1705" y="594"/>
                    <a:pt x="1705" y="594"/>
                    <a:pt x="1705" y="594"/>
                  </a:cubicBezTo>
                  <a:cubicBezTo>
                    <a:pt x="1724" y="590"/>
                    <a:pt x="1724" y="590"/>
                    <a:pt x="1724" y="590"/>
                  </a:cubicBezTo>
                  <a:cubicBezTo>
                    <a:pt x="1733" y="593"/>
                    <a:pt x="1733" y="593"/>
                    <a:pt x="1733" y="593"/>
                  </a:cubicBezTo>
                  <a:cubicBezTo>
                    <a:pt x="1738" y="596"/>
                    <a:pt x="1738" y="596"/>
                    <a:pt x="1738" y="596"/>
                  </a:cubicBezTo>
                  <a:cubicBezTo>
                    <a:pt x="1740" y="596"/>
                    <a:pt x="1740" y="596"/>
                    <a:pt x="1740" y="596"/>
                  </a:cubicBezTo>
                  <a:cubicBezTo>
                    <a:pt x="1740" y="594"/>
                    <a:pt x="1740" y="594"/>
                    <a:pt x="1740" y="594"/>
                  </a:cubicBezTo>
                  <a:cubicBezTo>
                    <a:pt x="1740" y="596"/>
                    <a:pt x="1734" y="591"/>
                    <a:pt x="1742" y="596"/>
                  </a:cubicBezTo>
                  <a:cubicBezTo>
                    <a:pt x="1743" y="593"/>
                    <a:pt x="1743" y="593"/>
                    <a:pt x="1743" y="593"/>
                  </a:cubicBezTo>
                  <a:cubicBezTo>
                    <a:pt x="1747" y="592"/>
                    <a:pt x="1747" y="592"/>
                    <a:pt x="1747" y="592"/>
                  </a:cubicBezTo>
                  <a:cubicBezTo>
                    <a:pt x="1750" y="593"/>
                    <a:pt x="1750" y="593"/>
                    <a:pt x="1750" y="593"/>
                  </a:cubicBezTo>
                  <a:cubicBezTo>
                    <a:pt x="1755" y="591"/>
                    <a:pt x="1755" y="591"/>
                    <a:pt x="1755" y="591"/>
                  </a:cubicBezTo>
                  <a:cubicBezTo>
                    <a:pt x="1757" y="592"/>
                    <a:pt x="1757" y="592"/>
                    <a:pt x="1757" y="592"/>
                  </a:cubicBezTo>
                  <a:cubicBezTo>
                    <a:pt x="1772" y="589"/>
                    <a:pt x="1772" y="589"/>
                    <a:pt x="1772" y="589"/>
                  </a:cubicBezTo>
                  <a:cubicBezTo>
                    <a:pt x="1775" y="590"/>
                    <a:pt x="1775" y="590"/>
                    <a:pt x="1775" y="590"/>
                  </a:cubicBezTo>
                  <a:cubicBezTo>
                    <a:pt x="1773" y="592"/>
                    <a:pt x="1773" y="592"/>
                    <a:pt x="1773" y="592"/>
                  </a:cubicBezTo>
                  <a:cubicBezTo>
                    <a:pt x="1778" y="593"/>
                    <a:pt x="1778" y="593"/>
                    <a:pt x="1778" y="593"/>
                  </a:cubicBezTo>
                  <a:cubicBezTo>
                    <a:pt x="1775" y="596"/>
                    <a:pt x="1775" y="596"/>
                    <a:pt x="1775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1" y="596"/>
                    <a:pt x="1761" y="596"/>
                    <a:pt x="1761" y="596"/>
                  </a:cubicBezTo>
                  <a:cubicBezTo>
                    <a:pt x="1762" y="599"/>
                    <a:pt x="1762" y="599"/>
                    <a:pt x="1762" y="599"/>
                  </a:cubicBezTo>
                  <a:cubicBezTo>
                    <a:pt x="1756" y="599"/>
                    <a:pt x="1756" y="599"/>
                    <a:pt x="1756" y="599"/>
                  </a:cubicBezTo>
                  <a:cubicBezTo>
                    <a:pt x="1748" y="603"/>
                    <a:pt x="1748" y="603"/>
                    <a:pt x="1748" y="603"/>
                  </a:cubicBezTo>
                  <a:cubicBezTo>
                    <a:pt x="1736" y="608"/>
                    <a:pt x="1736" y="608"/>
                    <a:pt x="1736" y="608"/>
                  </a:cubicBezTo>
                  <a:cubicBezTo>
                    <a:pt x="1734" y="607"/>
                    <a:pt x="1734" y="607"/>
                    <a:pt x="1734" y="607"/>
                  </a:cubicBezTo>
                  <a:cubicBezTo>
                    <a:pt x="1733" y="607"/>
                    <a:pt x="1733" y="607"/>
                    <a:pt x="1733" y="607"/>
                  </a:cubicBezTo>
                  <a:cubicBezTo>
                    <a:pt x="1732" y="609"/>
                    <a:pt x="1732" y="609"/>
                    <a:pt x="1732" y="609"/>
                  </a:cubicBezTo>
                  <a:cubicBezTo>
                    <a:pt x="1729" y="608"/>
                    <a:pt x="1729" y="608"/>
                    <a:pt x="1729" y="608"/>
                  </a:cubicBezTo>
                  <a:cubicBezTo>
                    <a:pt x="1727" y="609"/>
                    <a:pt x="1727" y="609"/>
                    <a:pt x="1727" y="609"/>
                  </a:cubicBezTo>
                  <a:cubicBezTo>
                    <a:pt x="1729" y="610"/>
                    <a:pt x="1729" y="610"/>
                    <a:pt x="1729" y="610"/>
                  </a:cubicBezTo>
                  <a:cubicBezTo>
                    <a:pt x="1720" y="612"/>
                    <a:pt x="1720" y="612"/>
                    <a:pt x="1720" y="612"/>
                  </a:cubicBezTo>
                  <a:cubicBezTo>
                    <a:pt x="1715" y="616"/>
                    <a:pt x="1715" y="616"/>
                    <a:pt x="1715" y="616"/>
                  </a:cubicBezTo>
                  <a:cubicBezTo>
                    <a:pt x="1702" y="620"/>
                    <a:pt x="1702" y="620"/>
                    <a:pt x="1702" y="620"/>
                  </a:cubicBezTo>
                  <a:cubicBezTo>
                    <a:pt x="1701" y="619"/>
                    <a:pt x="1701" y="619"/>
                    <a:pt x="1701" y="619"/>
                  </a:cubicBezTo>
                  <a:cubicBezTo>
                    <a:pt x="1700" y="621"/>
                    <a:pt x="1700" y="621"/>
                    <a:pt x="1700" y="621"/>
                  </a:cubicBezTo>
                  <a:cubicBezTo>
                    <a:pt x="1703" y="620"/>
                    <a:pt x="1699" y="621"/>
                    <a:pt x="1699" y="618"/>
                  </a:cubicBezTo>
                  <a:cubicBezTo>
                    <a:pt x="1694" y="621"/>
                    <a:pt x="1694" y="621"/>
                    <a:pt x="1694" y="621"/>
                  </a:cubicBezTo>
                  <a:cubicBezTo>
                    <a:pt x="1693" y="620"/>
                    <a:pt x="1693" y="620"/>
                    <a:pt x="1693" y="620"/>
                  </a:cubicBezTo>
                  <a:cubicBezTo>
                    <a:pt x="1692" y="622"/>
                    <a:pt x="1692" y="622"/>
                    <a:pt x="1692" y="622"/>
                  </a:cubicBezTo>
                  <a:cubicBezTo>
                    <a:pt x="1693" y="626"/>
                    <a:pt x="1693" y="626"/>
                    <a:pt x="1693" y="626"/>
                  </a:cubicBezTo>
                  <a:cubicBezTo>
                    <a:pt x="1689" y="629"/>
                    <a:pt x="1708" y="630"/>
                    <a:pt x="1687" y="627"/>
                  </a:cubicBezTo>
                  <a:cubicBezTo>
                    <a:pt x="1691" y="629"/>
                    <a:pt x="1691" y="629"/>
                    <a:pt x="1691" y="629"/>
                  </a:cubicBezTo>
                  <a:cubicBezTo>
                    <a:pt x="1696" y="629"/>
                    <a:pt x="1696" y="629"/>
                    <a:pt x="1696" y="629"/>
                  </a:cubicBezTo>
                  <a:cubicBezTo>
                    <a:pt x="1697" y="628"/>
                    <a:pt x="1697" y="628"/>
                    <a:pt x="1697" y="628"/>
                  </a:cubicBezTo>
                  <a:cubicBezTo>
                    <a:pt x="1700" y="628"/>
                    <a:pt x="1698" y="625"/>
                    <a:pt x="1704" y="624"/>
                  </a:cubicBezTo>
                  <a:cubicBezTo>
                    <a:pt x="1706" y="625"/>
                    <a:pt x="1706" y="625"/>
                    <a:pt x="1706" y="625"/>
                  </a:cubicBezTo>
                  <a:cubicBezTo>
                    <a:pt x="1707" y="624"/>
                    <a:pt x="1707" y="624"/>
                    <a:pt x="1707" y="624"/>
                  </a:cubicBezTo>
                  <a:cubicBezTo>
                    <a:pt x="1712" y="625"/>
                    <a:pt x="1712" y="625"/>
                    <a:pt x="1712" y="625"/>
                  </a:cubicBezTo>
                  <a:cubicBezTo>
                    <a:pt x="1716" y="623"/>
                    <a:pt x="1716" y="623"/>
                    <a:pt x="1716" y="623"/>
                  </a:cubicBezTo>
                  <a:cubicBezTo>
                    <a:pt x="1719" y="624"/>
                    <a:pt x="1719" y="624"/>
                    <a:pt x="1719" y="624"/>
                  </a:cubicBezTo>
                  <a:cubicBezTo>
                    <a:pt x="1719" y="626"/>
                    <a:pt x="1719" y="626"/>
                    <a:pt x="1719" y="626"/>
                  </a:cubicBezTo>
                  <a:cubicBezTo>
                    <a:pt x="1717" y="629"/>
                    <a:pt x="1717" y="629"/>
                    <a:pt x="1717" y="629"/>
                  </a:cubicBezTo>
                  <a:cubicBezTo>
                    <a:pt x="1709" y="629"/>
                    <a:pt x="1709" y="629"/>
                    <a:pt x="1709" y="629"/>
                  </a:cubicBezTo>
                  <a:cubicBezTo>
                    <a:pt x="1705" y="632"/>
                    <a:pt x="1705" y="632"/>
                    <a:pt x="1705" y="632"/>
                  </a:cubicBezTo>
                  <a:cubicBezTo>
                    <a:pt x="1701" y="634"/>
                    <a:pt x="1701" y="634"/>
                    <a:pt x="1701" y="634"/>
                  </a:cubicBezTo>
                  <a:cubicBezTo>
                    <a:pt x="1700" y="633"/>
                    <a:pt x="1700" y="633"/>
                    <a:pt x="1700" y="633"/>
                  </a:cubicBezTo>
                  <a:cubicBezTo>
                    <a:pt x="1695" y="632"/>
                    <a:pt x="1695" y="632"/>
                    <a:pt x="1695" y="632"/>
                  </a:cubicBezTo>
                  <a:cubicBezTo>
                    <a:pt x="1693" y="632"/>
                    <a:pt x="1693" y="632"/>
                    <a:pt x="1693" y="632"/>
                  </a:cubicBezTo>
                  <a:cubicBezTo>
                    <a:pt x="1692" y="633"/>
                    <a:pt x="1692" y="633"/>
                    <a:pt x="1692" y="633"/>
                  </a:cubicBezTo>
                  <a:cubicBezTo>
                    <a:pt x="1696" y="636"/>
                    <a:pt x="1696" y="636"/>
                    <a:pt x="1696" y="636"/>
                  </a:cubicBezTo>
                  <a:cubicBezTo>
                    <a:pt x="1693" y="638"/>
                    <a:pt x="1693" y="638"/>
                    <a:pt x="1693" y="638"/>
                  </a:cubicBezTo>
                  <a:cubicBezTo>
                    <a:pt x="1687" y="638"/>
                    <a:pt x="1687" y="638"/>
                    <a:pt x="1687" y="638"/>
                  </a:cubicBezTo>
                  <a:cubicBezTo>
                    <a:pt x="1683" y="640"/>
                    <a:pt x="1683" y="640"/>
                    <a:pt x="1683" y="640"/>
                  </a:cubicBezTo>
                  <a:cubicBezTo>
                    <a:pt x="1680" y="640"/>
                    <a:pt x="1688" y="635"/>
                    <a:pt x="1678" y="642"/>
                  </a:cubicBezTo>
                  <a:cubicBezTo>
                    <a:pt x="1678" y="643"/>
                    <a:pt x="1678" y="643"/>
                    <a:pt x="1678" y="643"/>
                  </a:cubicBezTo>
                  <a:cubicBezTo>
                    <a:pt x="1684" y="642"/>
                    <a:pt x="1684" y="642"/>
                    <a:pt x="1684" y="642"/>
                  </a:cubicBezTo>
                  <a:cubicBezTo>
                    <a:pt x="1679" y="645"/>
                    <a:pt x="1679" y="645"/>
                    <a:pt x="1679" y="645"/>
                  </a:cubicBezTo>
                  <a:cubicBezTo>
                    <a:pt x="1681" y="646"/>
                    <a:pt x="1681" y="646"/>
                    <a:pt x="1681" y="646"/>
                  </a:cubicBezTo>
                  <a:cubicBezTo>
                    <a:pt x="1686" y="645"/>
                    <a:pt x="1686" y="645"/>
                    <a:pt x="1686" y="645"/>
                  </a:cubicBezTo>
                  <a:cubicBezTo>
                    <a:pt x="1686" y="647"/>
                    <a:pt x="1679" y="644"/>
                    <a:pt x="1687" y="648"/>
                  </a:cubicBezTo>
                  <a:cubicBezTo>
                    <a:pt x="1683" y="648"/>
                    <a:pt x="1683" y="648"/>
                    <a:pt x="1683" y="648"/>
                  </a:cubicBezTo>
                  <a:cubicBezTo>
                    <a:pt x="1683" y="649"/>
                    <a:pt x="1683" y="649"/>
                    <a:pt x="1683" y="649"/>
                  </a:cubicBezTo>
                  <a:cubicBezTo>
                    <a:pt x="1684" y="650"/>
                    <a:pt x="1684" y="650"/>
                    <a:pt x="1684" y="650"/>
                  </a:cubicBezTo>
                  <a:cubicBezTo>
                    <a:pt x="1681" y="649"/>
                    <a:pt x="1681" y="649"/>
                    <a:pt x="1681" y="649"/>
                  </a:cubicBezTo>
                  <a:cubicBezTo>
                    <a:pt x="1680" y="650"/>
                    <a:pt x="1680" y="650"/>
                    <a:pt x="1680" y="650"/>
                  </a:cubicBezTo>
                  <a:cubicBezTo>
                    <a:pt x="1677" y="646"/>
                    <a:pt x="1677" y="646"/>
                    <a:pt x="1677" y="646"/>
                  </a:cubicBezTo>
                  <a:cubicBezTo>
                    <a:pt x="1673" y="645"/>
                    <a:pt x="1673" y="645"/>
                    <a:pt x="1673" y="645"/>
                  </a:cubicBezTo>
                  <a:cubicBezTo>
                    <a:pt x="1676" y="644"/>
                    <a:pt x="1676" y="644"/>
                    <a:pt x="1676" y="644"/>
                  </a:cubicBezTo>
                  <a:cubicBezTo>
                    <a:pt x="1675" y="643"/>
                    <a:pt x="1673" y="650"/>
                    <a:pt x="1677" y="642"/>
                  </a:cubicBezTo>
                  <a:cubicBezTo>
                    <a:pt x="1670" y="642"/>
                    <a:pt x="1670" y="642"/>
                    <a:pt x="1670" y="642"/>
                  </a:cubicBezTo>
                  <a:cubicBezTo>
                    <a:pt x="1669" y="643"/>
                    <a:pt x="1669" y="643"/>
                    <a:pt x="1669" y="643"/>
                  </a:cubicBezTo>
                  <a:cubicBezTo>
                    <a:pt x="1660" y="644"/>
                    <a:pt x="1660" y="644"/>
                    <a:pt x="1660" y="644"/>
                  </a:cubicBezTo>
                  <a:cubicBezTo>
                    <a:pt x="1657" y="647"/>
                    <a:pt x="1657" y="647"/>
                    <a:pt x="1657" y="647"/>
                  </a:cubicBezTo>
                  <a:cubicBezTo>
                    <a:pt x="1657" y="648"/>
                    <a:pt x="1657" y="648"/>
                    <a:pt x="1657" y="648"/>
                  </a:cubicBezTo>
                  <a:cubicBezTo>
                    <a:pt x="1656" y="647"/>
                    <a:pt x="1656" y="647"/>
                    <a:pt x="1656" y="647"/>
                  </a:cubicBezTo>
                  <a:cubicBezTo>
                    <a:pt x="1653" y="650"/>
                    <a:pt x="1653" y="650"/>
                    <a:pt x="1653" y="650"/>
                  </a:cubicBezTo>
                  <a:cubicBezTo>
                    <a:pt x="1648" y="657"/>
                    <a:pt x="1652" y="647"/>
                    <a:pt x="1640" y="652"/>
                  </a:cubicBezTo>
                  <a:cubicBezTo>
                    <a:pt x="1641" y="651"/>
                    <a:pt x="1641" y="651"/>
                    <a:pt x="1641" y="651"/>
                  </a:cubicBezTo>
                  <a:cubicBezTo>
                    <a:pt x="1640" y="650"/>
                    <a:pt x="1640" y="650"/>
                    <a:pt x="1640" y="650"/>
                  </a:cubicBezTo>
                  <a:cubicBezTo>
                    <a:pt x="1628" y="654"/>
                    <a:pt x="1628" y="654"/>
                    <a:pt x="1628" y="654"/>
                  </a:cubicBezTo>
                  <a:cubicBezTo>
                    <a:pt x="1627" y="654"/>
                    <a:pt x="1635" y="650"/>
                    <a:pt x="1625" y="655"/>
                  </a:cubicBezTo>
                  <a:cubicBezTo>
                    <a:pt x="1625" y="657"/>
                    <a:pt x="1625" y="657"/>
                    <a:pt x="1625" y="657"/>
                  </a:cubicBezTo>
                  <a:cubicBezTo>
                    <a:pt x="1627" y="658"/>
                    <a:pt x="1627" y="658"/>
                    <a:pt x="1627" y="658"/>
                  </a:cubicBezTo>
                  <a:cubicBezTo>
                    <a:pt x="1629" y="657"/>
                    <a:pt x="1629" y="657"/>
                    <a:pt x="1629" y="657"/>
                  </a:cubicBezTo>
                  <a:cubicBezTo>
                    <a:pt x="1649" y="658"/>
                    <a:pt x="1649" y="658"/>
                    <a:pt x="1649" y="658"/>
                  </a:cubicBezTo>
                  <a:cubicBezTo>
                    <a:pt x="1650" y="658"/>
                    <a:pt x="1650" y="658"/>
                    <a:pt x="1650" y="658"/>
                  </a:cubicBezTo>
                  <a:cubicBezTo>
                    <a:pt x="1651" y="657"/>
                    <a:pt x="1651" y="657"/>
                    <a:pt x="1651" y="657"/>
                  </a:cubicBezTo>
                  <a:cubicBezTo>
                    <a:pt x="1650" y="655"/>
                    <a:pt x="1650" y="655"/>
                    <a:pt x="1650" y="655"/>
                  </a:cubicBezTo>
                  <a:cubicBezTo>
                    <a:pt x="1651" y="655"/>
                    <a:pt x="1654" y="657"/>
                    <a:pt x="1653" y="654"/>
                  </a:cubicBezTo>
                  <a:cubicBezTo>
                    <a:pt x="1649" y="652"/>
                    <a:pt x="1649" y="652"/>
                    <a:pt x="1649" y="652"/>
                  </a:cubicBezTo>
                  <a:cubicBezTo>
                    <a:pt x="1658" y="651"/>
                    <a:pt x="1658" y="651"/>
                    <a:pt x="1658" y="651"/>
                  </a:cubicBezTo>
                  <a:cubicBezTo>
                    <a:pt x="1656" y="653"/>
                    <a:pt x="1656" y="653"/>
                    <a:pt x="1656" y="653"/>
                  </a:cubicBezTo>
                  <a:cubicBezTo>
                    <a:pt x="1661" y="658"/>
                    <a:pt x="1661" y="658"/>
                    <a:pt x="1661" y="658"/>
                  </a:cubicBezTo>
                  <a:cubicBezTo>
                    <a:pt x="1663" y="657"/>
                    <a:pt x="1663" y="657"/>
                    <a:pt x="1663" y="657"/>
                  </a:cubicBezTo>
                  <a:cubicBezTo>
                    <a:pt x="1665" y="658"/>
                    <a:pt x="1665" y="658"/>
                    <a:pt x="1665" y="658"/>
                  </a:cubicBezTo>
                  <a:cubicBezTo>
                    <a:pt x="1665" y="657"/>
                    <a:pt x="1665" y="657"/>
                    <a:pt x="1665" y="657"/>
                  </a:cubicBezTo>
                  <a:cubicBezTo>
                    <a:pt x="1671" y="657"/>
                    <a:pt x="1671" y="657"/>
                    <a:pt x="1671" y="657"/>
                  </a:cubicBezTo>
                  <a:cubicBezTo>
                    <a:pt x="1670" y="658"/>
                    <a:pt x="1670" y="658"/>
                    <a:pt x="1670" y="658"/>
                  </a:cubicBezTo>
                  <a:cubicBezTo>
                    <a:pt x="1675" y="657"/>
                    <a:pt x="1675" y="657"/>
                    <a:pt x="1675" y="657"/>
                  </a:cubicBezTo>
                  <a:cubicBezTo>
                    <a:pt x="1673" y="655"/>
                    <a:pt x="1673" y="655"/>
                    <a:pt x="1673" y="655"/>
                  </a:cubicBezTo>
                  <a:cubicBezTo>
                    <a:pt x="1676" y="657"/>
                    <a:pt x="1676" y="657"/>
                    <a:pt x="1676" y="657"/>
                  </a:cubicBezTo>
                  <a:cubicBezTo>
                    <a:pt x="1677" y="657"/>
                    <a:pt x="1677" y="657"/>
                    <a:pt x="1677" y="657"/>
                  </a:cubicBezTo>
                  <a:cubicBezTo>
                    <a:pt x="1678" y="657"/>
                    <a:pt x="1678" y="657"/>
                    <a:pt x="1678" y="657"/>
                  </a:cubicBezTo>
                  <a:cubicBezTo>
                    <a:pt x="1679" y="656"/>
                    <a:pt x="1679" y="656"/>
                    <a:pt x="1679" y="656"/>
                  </a:cubicBezTo>
                  <a:cubicBezTo>
                    <a:pt x="1683" y="659"/>
                    <a:pt x="1683" y="659"/>
                    <a:pt x="1683" y="659"/>
                  </a:cubicBezTo>
                  <a:cubicBezTo>
                    <a:pt x="1685" y="658"/>
                    <a:pt x="1685" y="658"/>
                    <a:pt x="1685" y="658"/>
                  </a:cubicBezTo>
                  <a:cubicBezTo>
                    <a:pt x="1686" y="657"/>
                    <a:pt x="1686" y="657"/>
                    <a:pt x="1686" y="657"/>
                  </a:cubicBezTo>
                  <a:cubicBezTo>
                    <a:pt x="1687" y="658"/>
                    <a:pt x="1687" y="658"/>
                    <a:pt x="1687" y="658"/>
                  </a:cubicBezTo>
                  <a:cubicBezTo>
                    <a:pt x="1690" y="655"/>
                    <a:pt x="1690" y="655"/>
                    <a:pt x="1690" y="655"/>
                  </a:cubicBezTo>
                  <a:cubicBezTo>
                    <a:pt x="1689" y="653"/>
                    <a:pt x="1689" y="653"/>
                    <a:pt x="1689" y="653"/>
                  </a:cubicBezTo>
                  <a:cubicBezTo>
                    <a:pt x="1693" y="654"/>
                    <a:pt x="1693" y="654"/>
                    <a:pt x="1693" y="654"/>
                  </a:cubicBezTo>
                  <a:cubicBezTo>
                    <a:pt x="1694" y="653"/>
                    <a:pt x="1694" y="653"/>
                    <a:pt x="1694" y="653"/>
                  </a:cubicBezTo>
                  <a:cubicBezTo>
                    <a:pt x="1700" y="654"/>
                    <a:pt x="1681" y="660"/>
                    <a:pt x="1700" y="653"/>
                  </a:cubicBezTo>
                  <a:cubicBezTo>
                    <a:pt x="1704" y="652"/>
                    <a:pt x="1704" y="652"/>
                    <a:pt x="1704" y="652"/>
                  </a:cubicBezTo>
                  <a:cubicBezTo>
                    <a:pt x="1729" y="648"/>
                    <a:pt x="1729" y="648"/>
                    <a:pt x="1729" y="648"/>
                  </a:cubicBezTo>
                  <a:cubicBezTo>
                    <a:pt x="1743" y="645"/>
                    <a:pt x="1743" y="645"/>
                    <a:pt x="1743" y="645"/>
                  </a:cubicBezTo>
                  <a:cubicBezTo>
                    <a:pt x="1767" y="644"/>
                    <a:pt x="1767" y="644"/>
                    <a:pt x="1767" y="644"/>
                  </a:cubicBezTo>
                  <a:cubicBezTo>
                    <a:pt x="1769" y="644"/>
                    <a:pt x="1769" y="644"/>
                    <a:pt x="1769" y="644"/>
                  </a:cubicBezTo>
                  <a:cubicBezTo>
                    <a:pt x="1764" y="647"/>
                    <a:pt x="1764" y="647"/>
                    <a:pt x="1764" y="647"/>
                  </a:cubicBezTo>
                  <a:cubicBezTo>
                    <a:pt x="1751" y="650"/>
                    <a:pt x="1751" y="650"/>
                    <a:pt x="1751" y="650"/>
                  </a:cubicBezTo>
                  <a:cubicBezTo>
                    <a:pt x="1745" y="653"/>
                    <a:pt x="1745" y="653"/>
                    <a:pt x="1745" y="653"/>
                  </a:cubicBezTo>
                  <a:cubicBezTo>
                    <a:pt x="1737" y="655"/>
                    <a:pt x="1737" y="655"/>
                    <a:pt x="1737" y="655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43" y="658"/>
                    <a:pt x="1743" y="658"/>
                    <a:pt x="1743" y="658"/>
                  </a:cubicBezTo>
                  <a:cubicBezTo>
                    <a:pt x="1743" y="659"/>
                    <a:pt x="1743" y="659"/>
                    <a:pt x="1743" y="659"/>
                  </a:cubicBezTo>
                  <a:cubicBezTo>
                    <a:pt x="1736" y="664"/>
                    <a:pt x="1736" y="664"/>
                    <a:pt x="1736" y="664"/>
                  </a:cubicBezTo>
                  <a:cubicBezTo>
                    <a:pt x="1720" y="667"/>
                    <a:pt x="1720" y="667"/>
                    <a:pt x="1720" y="667"/>
                  </a:cubicBezTo>
                  <a:cubicBezTo>
                    <a:pt x="1712" y="670"/>
                    <a:pt x="1712" y="670"/>
                    <a:pt x="1712" y="670"/>
                  </a:cubicBezTo>
                  <a:cubicBezTo>
                    <a:pt x="1714" y="671"/>
                    <a:pt x="1714" y="671"/>
                    <a:pt x="1714" y="671"/>
                  </a:cubicBezTo>
                  <a:cubicBezTo>
                    <a:pt x="1714" y="671"/>
                    <a:pt x="1711" y="669"/>
                    <a:pt x="1713" y="673"/>
                  </a:cubicBezTo>
                  <a:cubicBezTo>
                    <a:pt x="1707" y="668"/>
                    <a:pt x="1707" y="668"/>
                    <a:pt x="1707" y="668"/>
                  </a:cubicBezTo>
                  <a:cubicBezTo>
                    <a:pt x="1706" y="670"/>
                    <a:pt x="1713" y="665"/>
                    <a:pt x="1704" y="670"/>
                  </a:cubicBezTo>
                  <a:cubicBezTo>
                    <a:pt x="1706" y="673"/>
                    <a:pt x="1706" y="673"/>
                    <a:pt x="1706" y="673"/>
                  </a:cubicBezTo>
                  <a:cubicBezTo>
                    <a:pt x="1702" y="674"/>
                    <a:pt x="1702" y="674"/>
                    <a:pt x="1702" y="674"/>
                  </a:cubicBezTo>
                  <a:cubicBezTo>
                    <a:pt x="1702" y="677"/>
                    <a:pt x="1702" y="677"/>
                    <a:pt x="1702" y="677"/>
                  </a:cubicBezTo>
                  <a:cubicBezTo>
                    <a:pt x="1698" y="677"/>
                    <a:pt x="1698" y="677"/>
                    <a:pt x="1698" y="677"/>
                  </a:cubicBezTo>
                  <a:cubicBezTo>
                    <a:pt x="1693" y="681"/>
                    <a:pt x="1693" y="681"/>
                    <a:pt x="1693" y="681"/>
                  </a:cubicBezTo>
                  <a:cubicBezTo>
                    <a:pt x="1688" y="682"/>
                    <a:pt x="1688" y="682"/>
                    <a:pt x="1688" y="682"/>
                  </a:cubicBezTo>
                  <a:cubicBezTo>
                    <a:pt x="1687" y="685"/>
                    <a:pt x="1687" y="685"/>
                    <a:pt x="1687" y="685"/>
                  </a:cubicBezTo>
                  <a:cubicBezTo>
                    <a:pt x="1688" y="686"/>
                    <a:pt x="1688" y="686"/>
                    <a:pt x="1688" y="686"/>
                  </a:cubicBezTo>
                  <a:cubicBezTo>
                    <a:pt x="1687" y="687"/>
                    <a:pt x="1687" y="687"/>
                    <a:pt x="1687" y="687"/>
                  </a:cubicBezTo>
                  <a:cubicBezTo>
                    <a:pt x="1677" y="684"/>
                    <a:pt x="1677" y="684"/>
                    <a:pt x="1677" y="684"/>
                  </a:cubicBezTo>
                  <a:cubicBezTo>
                    <a:pt x="1672" y="683"/>
                    <a:pt x="1693" y="690"/>
                    <a:pt x="1670" y="683"/>
                  </a:cubicBezTo>
                  <a:cubicBezTo>
                    <a:pt x="1665" y="685"/>
                    <a:pt x="1665" y="685"/>
                    <a:pt x="1665" y="685"/>
                  </a:cubicBezTo>
                  <a:cubicBezTo>
                    <a:pt x="1672" y="690"/>
                    <a:pt x="1672" y="690"/>
                    <a:pt x="1672" y="690"/>
                  </a:cubicBezTo>
                  <a:cubicBezTo>
                    <a:pt x="1673" y="692"/>
                    <a:pt x="1673" y="692"/>
                    <a:pt x="1673" y="692"/>
                  </a:cubicBezTo>
                  <a:cubicBezTo>
                    <a:pt x="1669" y="693"/>
                    <a:pt x="1669" y="693"/>
                    <a:pt x="1669" y="693"/>
                  </a:cubicBezTo>
                  <a:cubicBezTo>
                    <a:pt x="1664" y="690"/>
                    <a:pt x="1664" y="690"/>
                    <a:pt x="1664" y="690"/>
                  </a:cubicBezTo>
                  <a:cubicBezTo>
                    <a:pt x="1660" y="690"/>
                    <a:pt x="1660" y="690"/>
                    <a:pt x="1660" y="690"/>
                  </a:cubicBezTo>
                  <a:cubicBezTo>
                    <a:pt x="1659" y="690"/>
                    <a:pt x="1659" y="690"/>
                    <a:pt x="1659" y="690"/>
                  </a:cubicBezTo>
                  <a:cubicBezTo>
                    <a:pt x="1661" y="687"/>
                    <a:pt x="1661" y="687"/>
                    <a:pt x="1661" y="687"/>
                  </a:cubicBezTo>
                  <a:cubicBezTo>
                    <a:pt x="1653" y="688"/>
                    <a:pt x="1653" y="688"/>
                    <a:pt x="1653" y="688"/>
                  </a:cubicBezTo>
                  <a:cubicBezTo>
                    <a:pt x="1650" y="690"/>
                    <a:pt x="1650" y="690"/>
                    <a:pt x="1650" y="690"/>
                  </a:cubicBezTo>
                  <a:cubicBezTo>
                    <a:pt x="1639" y="690"/>
                    <a:pt x="1639" y="690"/>
                    <a:pt x="1639" y="690"/>
                  </a:cubicBezTo>
                  <a:cubicBezTo>
                    <a:pt x="1638" y="695"/>
                    <a:pt x="1638" y="695"/>
                    <a:pt x="1638" y="695"/>
                  </a:cubicBezTo>
                  <a:cubicBezTo>
                    <a:pt x="1638" y="695"/>
                    <a:pt x="1639" y="695"/>
                    <a:pt x="1640" y="695"/>
                  </a:cubicBezTo>
                  <a:cubicBezTo>
                    <a:pt x="1634" y="696"/>
                    <a:pt x="1634" y="696"/>
                    <a:pt x="1634" y="696"/>
                  </a:cubicBezTo>
                  <a:cubicBezTo>
                    <a:pt x="1636" y="696"/>
                    <a:pt x="1636" y="696"/>
                    <a:pt x="1636" y="696"/>
                  </a:cubicBezTo>
                  <a:cubicBezTo>
                    <a:pt x="1633" y="694"/>
                    <a:pt x="1633" y="694"/>
                    <a:pt x="1633" y="694"/>
                  </a:cubicBezTo>
                  <a:cubicBezTo>
                    <a:pt x="1630" y="694"/>
                    <a:pt x="1630" y="694"/>
                    <a:pt x="1630" y="694"/>
                  </a:cubicBezTo>
                  <a:cubicBezTo>
                    <a:pt x="1620" y="696"/>
                    <a:pt x="1620" y="696"/>
                    <a:pt x="1620" y="696"/>
                  </a:cubicBezTo>
                  <a:cubicBezTo>
                    <a:pt x="1613" y="699"/>
                    <a:pt x="1613" y="699"/>
                    <a:pt x="1613" y="699"/>
                  </a:cubicBezTo>
                  <a:cubicBezTo>
                    <a:pt x="1611" y="698"/>
                    <a:pt x="1611" y="698"/>
                    <a:pt x="1611" y="698"/>
                  </a:cubicBezTo>
                  <a:cubicBezTo>
                    <a:pt x="1597" y="702"/>
                    <a:pt x="1597" y="702"/>
                    <a:pt x="1597" y="702"/>
                  </a:cubicBezTo>
                  <a:cubicBezTo>
                    <a:pt x="1594" y="702"/>
                    <a:pt x="1594" y="702"/>
                    <a:pt x="1594" y="702"/>
                  </a:cubicBezTo>
                  <a:cubicBezTo>
                    <a:pt x="1594" y="701"/>
                    <a:pt x="1594" y="700"/>
                    <a:pt x="1597" y="701"/>
                  </a:cubicBezTo>
                  <a:cubicBezTo>
                    <a:pt x="1597" y="701"/>
                    <a:pt x="1597" y="701"/>
                    <a:pt x="1597" y="701"/>
                  </a:cubicBezTo>
                  <a:cubicBezTo>
                    <a:pt x="1596" y="699"/>
                    <a:pt x="1607" y="702"/>
                    <a:pt x="1593" y="699"/>
                  </a:cubicBezTo>
                  <a:cubicBezTo>
                    <a:pt x="1592" y="701"/>
                    <a:pt x="1592" y="701"/>
                    <a:pt x="1592" y="701"/>
                  </a:cubicBezTo>
                  <a:cubicBezTo>
                    <a:pt x="1589" y="700"/>
                    <a:pt x="1597" y="698"/>
                    <a:pt x="1589" y="702"/>
                  </a:cubicBezTo>
                  <a:cubicBezTo>
                    <a:pt x="1587" y="700"/>
                    <a:pt x="1587" y="700"/>
                    <a:pt x="1587" y="700"/>
                  </a:cubicBezTo>
                  <a:cubicBezTo>
                    <a:pt x="1587" y="703"/>
                    <a:pt x="1587" y="703"/>
                    <a:pt x="1587" y="703"/>
                  </a:cubicBezTo>
                  <a:cubicBezTo>
                    <a:pt x="1586" y="702"/>
                    <a:pt x="1586" y="702"/>
                    <a:pt x="1586" y="702"/>
                  </a:cubicBezTo>
                  <a:cubicBezTo>
                    <a:pt x="1582" y="703"/>
                    <a:pt x="1582" y="703"/>
                    <a:pt x="1582" y="703"/>
                  </a:cubicBezTo>
                  <a:cubicBezTo>
                    <a:pt x="1581" y="705"/>
                    <a:pt x="1581" y="705"/>
                    <a:pt x="1581" y="705"/>
                  </a:cubicBezTo>
                  <a:cubicBezTo>
                    <a:pt x="1582" y="705"/>
                    <a:pt x="1583" y="704"/>
                    <a:pt x="1581" y="702"/>
                  </a:cubicBezTo>
                  <a:cubicBezTo>
                    <a:pt x="1577" y="704"/>
                    <a:pt x="1577" y="704"/>
                    <a:pt x="1577" y="704"/>
                  </a:cubicBezTo>
                  <a:cubicBezTo>
                    <a:pt x="1572" y="705"/>
                    <a:pt x="1572" y="705"/>
                    <a:pt x="1572" y="705"/>
                  </a:cubicBezTo>
                  <a:cubicBezTo>
                    <a:pt x="1570" y="707"/>
                    <a:pt x="1570" y="707"/>
                    <a:pt x="1570" y="707"/>
                  </a:cubicBezTo>
                  <a:cubicBezTo>
                    <a:pt x="1566" y="707"/>
                    <a:pt x="1566" y="707"/>
                    <a:pt x="1566" y="707"/>
                  </a:cubicBezTo>
                  <a:cubicBezTo>
                    <a:pt x="1561" y="709"/>
                    <a:pt x="1561" y="709"/>
                    <a:pt x="1561" y="709"/>
                  </a:cubicBezTo>
                  <a:cubicBezTo>
                    <a:pt x="1559" y="708"/>
                    <a:pt x="1559" y="708"/>
                    <a:pt x="1559" y="708"/>
                  </a:cubicBezTo>
                  <a:cubicBezTo>
                    <a:pt x="1557" y="710"/>
                    <a:pt x="1571" y="706"/>
                    <a:pt x="1554" y="709"/>
                  </a:cubicBezTo>
                  <a:cubicBezTo>
                    <a:pt x="1553" y="710"/>
                    <a:pt x="1556" y="710"/>
                    <a:pt x="1554" y="711"/>
                  </a:cubicBezTo>
                  <a:cubicBezTo>
                    <a:pt x="1559" y="712"/>
                    <a:pt x="1559" y="712"/>
                    <a:pt x="1559" y="712"/>
                  </a:cubicBezTo>
                  <a:cubicBezTo>
                    <a:pt x="1555" y="715"/>
                    <a:pt x="1555" y="715"/>
                    <a:pt x="1555" y="715"/>
                  </a:cubicBezTo>
                  <a:cubicBezTo>
                    <a:pt x="1549" y="717"/>
                    <a:pt x="1549" y="717"/>
                    <a:pt x="1549" y="717"/>
                  </a:cubicBezTo>
                  <a:cubicBezTo>
                    <a:pt x="1548" y="718"/>
                    <a:pt x="1548" y="718"/>
                    <a:pt x="1548" y="718"/>
                  </a:cubicBezTo>
                  <a:cubicBezTo>
                    <a:pt x="1546" y="718"/>
                    <a:pt x="1546" y="718"/>
                    <a:pt x="1546" y="718"/>
                  </a:cubicBezTo>
                  <a:cubicBezTo>
                    <a:pt x="1541" y="725"/>
                    <a:pt x="1541" y="725"/>
                    <a:pt x="1541" y="725"/>
                  </a:cubicBezTo>
                  <a:cubicBezTo>
                    <a:pt x="1534" y="733"/>
                    <a:pt x="1534" y="733"/>
                    <a:pt x="1534" y="733"/>
                  </a:cubicBezTo>
                  <a:cubicBezTo>
                    <a:pt x="1536" y="735"/>
                    <a:pt x="1536" y="735"/>
                    <a:pt x="1536" y="735"/>
                  </a:cubicBezTo>
                  <a:cubicBezTo>
                    <a:pt x="1541" y="732"/>
                    <a:pt x="1541" y="732"/>
                    <a:pt x="1541" y="732"/>
                  </a:cubicBezTo>
                  <a:cubicBezTo>
                    <a:pt x="1548" y="733"/>
                    <a:pt x="1548" y="733"/>
                    <a:pt x="1548" y="733"/>
                  </a:cubicBezTo>
                  <a:cubicBezTo>
                    <a:pt x="1544" y="731"/>
                    <a:pt x="1544" y="731"/>
                    <a:pt x="1544" y="731"/>
                  </a:cubicBezTo>
                  <a:cubicBezTo>
                    <a:pt x="1545" y="730"/>
                    <a:pt x="1545" y="730"/>
                    <a:pt x="1545" y="730"/>
                  </a:cubicBezTo>
                  <a:cubicBezTo>
                    <a:pt x="1548" y="732"/>
                    <a:pt x="1548" y="732"/>
                    <a:pt x="1548" y="732"/>
                  </a:cubicBezTo>
                  <a:cubicBezTo>
                    <a:pt x="1559" y="728"/>
                    <a:pt x="1559" y="728"/>
                    <a:pt x="1559" y="728"/>
                  </a:cubicBezTo>
                  <a:cubicBezTo>
                    <a:pt x="1558" y="730"/>
                    <a:pt x="1558" y="730"/>
                    <a:pt x="1558" y="730"/>
                  </a:cubicBezTo>
                  <a:cubicBezTo>
                    <a:pt x="1566" y="730"/>
                    <a:pt x="1566" y="730"/>
                    <a:pt x="1566" y="730"/>
                  </a:cubicBezTo>
                  <a:cubicBezTo>
                    <a:pt x="1567" y="729"/>
                    <a:pt x="1567" y="729"/>
                    <a:pt x="1567" y="729"/>
                  </a:cubicBezTo>
                  <a:cubicBezTo>
                    <a:pt x="1562" y="728"/>
                    <a:pt x="1562" y="728"/>
                    <a:pt x="1562" y="728"/>
                  </a:cubicBezTo>
                  <a:cubicBezTo>
                    <a:pt x="1562" y="726"/>
                    <a:pt x="1562" y="726"/>
                    <a:pt x="1562" y="726"/>
                  </a:cubicBezTo>
                  <a:cubicBezTo>
                    <a:pt x="1567" y="723"/>
                    <a:pt x="1563" y="733"/>
                    <a:pt x="1568" y="723"/>
                  </a:cubicBezTo>
                  <a:cubicBezTo>
                    <a:pt x="1569" y="726"/>
                    <a:pt x="1569" y="726"/>
                    <a:pt x="1569" y="726"/>
                  </a:cubicBezTo>
                  <a:cubicBezTo>
                    <a:pt x="1578" y="726"/>
                    <a:pt x="1578" y="726"/>
                    <a:pt x="1578" y="726"/>
                  </a:cubicBezTo>
                  <a:cubicBezTo>
                    <a:pt x="1585" y="725"/>
                    <a:pt x="1585" y="725"/>
                    <a:pt x="1585" y="725"/>
                  </a:cubicBezTo>
                  <a:cubicBezTo>
                    <a:pt x="1583" y="723"/>
                    <a:pt x="1583" y="731"/>
                    <a:pt x="1585" y="723"/>
                  </a:cubicBezTo>
                  <a:cubicBezTo>
                    <a:pt x="1586" y="723"/>
                    <a:pt x="1586" y="723"/>
                    <a:pt x="1586" y="723"/>
                  </a:cubicBezTo>
                  <a:cubicBezTo>
                    <a:pt x="1586" y="724"/>
                    <a:pt x="1586" y="724"/>
                    <a:pt x="1586" y="724"/>
                  </a:cubicBezTo>
                  <a:cubicBezTo>
                    <a:pt x="1591" y="723"/>
                    <a:pt x="1591" y="723"/>
                    <a:pt x="1591" y="723"/>
                  </a:cubicBezTo>
                  <a:cubicBezTo>
                    <a:pt x="1591" y="722"/>
                    <a:pt x="1591" y="722"/>
                    <a:pt x="1591" y="722"/>
                  </a:cubicBezTo>
                  <a:cubicBezTo>
                    <a:pt x="1594" y="720"/>
                    <a:pt x="1597" y="723"/>
                    <a:pt x="1597" y="720"/>
                  </a:cubicBezTo>
                  <a:cubicBezTo>
                    <a:pt x="1597" y="721"/>
                    <a:pt x="1600" y="719"/>
                    <a:pt x="1597" y="722"/>
                  </a:cubicBezTo>
                  <a:cubicBezTo>
                    <a:pt x="1598" y="721"/>
                    <a:pt x="1598" y="724"/>
                    <a:pt x="1599" y="720"/>
                  </a:cubicBezTo>
                  <a:cubicBezTo>
                    <a:pt x="1599" y="719"/>
                    <a:pt x="1599" y="719"/>
                    <a:pt x="1599" y="719"/>
                  </a:cubicBezTo>
                  <a:cubicBezTo>
                    <a:pt x="1603" y="717"/>
                    <a:pt x="1603" y="717"/>
                    <a:pt x="1603" y="717"/>
                  </a:cubicBezTo>
                  <a:cubicBezTo>
                    <a:pt x="1602" y="715"/>
                    <a:pt x="1609" y="717"/>
                    <a:pt x="1601" y="715"/>
                  </a:cubicBezTo>
                  <a:cubicBezTo>
                    <a:pt x="1603" y="714"/>
                    <a:pt x="1603" y="714"/>
                    <a:pt x="1603" y="714"/>
                  </a:cubicBezTo>
                  <a:cubicBezTo>
                    <a:pt x="1605" y="717"/>
                    <a:pt x="1605" y="717"/>
                    <a:pt x="1605" y="717"/>
                  </a:cubicBezTo>
                  <a:cubicBezTo>
                    <a:pt x="1613" y="715"/>
                    <a:pt x="1613" y="715"/>
                    <a:pt x="1613" y="715"/>
                  </a:cubicBezTo>
                  <a:cubicBezTo>
                    <a:pt x="1614" y="717"/>
                    <a:pt x="1614" y="717"/>
                    <a:pt x="1614" y="717"/>
                  </a:cubicBezTo>
                  <a:cubicBezTo>
                    <a:pt x="1611" y="716"/>
                    <a:pt x="1611" y="716"/>
                    <a:pt x="1611" y="716"/>
                  </a:cubicBezTo>
                  <a:cubicBezTo>
                    <a:pt x="1611" y="718"/>
                    <a:pt x="1611" y="718"/>
                    <a:pt x="1611" y="718"/>
                  </a:cubicBezTo>
                  <a:cubicBezTo>
                    <a:pt x="1614" y="718"/>
                    <a:pt x="1614" y="718"/>
                    <a:pt x="1614" y="718"/>
                  </a:cubicBezTo>
                  <a:cubicBezTo>
                    <a:pt x="1617" y="715"/>
                    <a:pt x="1617" y="715"/>
                    <a:pt x="1617" y="715"/>
                  </a:cubicBezTo>
                  <a:cubicBezTo>
                    <a:pt x="1616" y="714"/>
                    <a:pt x="1615" y="717"/>
                    <a:pt x="1615" y="715"/>
                  </a:cubicBezTo>
                  <a:cubicBezTo>
                    <a:pt x="1615" y="714"/>
                    <a:pt x="1613" y="715"/>
                    <a:pt x="1615" y="714"/>
                  </a:cubicBezTo>
                  <a:cubicBezTo>
                    <a:pt x="1618" y="716"/>
                    <a:pt x="1618" y="716"/>
                    <a:pt x="1618" y="716"/>
                  </a:cubicBezTo>
                  <a:cubicBezTo>
                    <a:pt x="1623" y="718"/>
                    <a:pt x="1604" y="720"/>
                    <a:pt x="1624" y="712"/>
                  </a:cubicBezTo>
                  <a:cubicBezTo>
                    <a:pt x="1623" y="714"/>
                    <a:pt x="1623" y="714"/>
                    <a:pt x="1623" y="714"/>
                  </a:cubicBezTo>
                  <a:cubicBezTo>
                    <a:pt x="1625" y="714"/>
                    <a:pt x="1625" y="714"/>
                    <a:pt x="1625" y="714"/>
                  </a:cubicBezTo>
                  <a:cubicBezTo>
                    <a:pt x="1626" y="712"/>
                    <a:pt x="1626" y="712"/>
                    <a:pt x="1626" y="712"/>
                  </a:cubicBezTo>
                  <a:cubicBezTo>
                    <a:pt x="1639" y="708"/>
                    <a:pt x="1639" y="708"/>
                    <a:pt x="1639" y="708"/>
                  </a:cubicBezTo>
                  <a:cubicBezTo>
                    <a:pt x="1641" y="708"/>
                    <a:pt x="1641" y="703"/>
                    <a:pt x="1645" y="707"/>
                  </a:cubicBezTo>
                  <a:cubicBezTo>
                    <a:pt x="1639" y="704"/>
                    <a:pt x="1639" y="704"/>
                    <a:pt x="1639" y="704"/>
                  </a:cubicBezTo>
                  <a:cubicBezTo>
                    <a:pt x="1636" y="705"/>
                    <a:pt x="1636" y="705"/>
                    <a:pt x="1636" y="705"/>
                  </a:cubicBezTo>
                  <a:cubicBezTo>
                    <a:pt x="1635" y="703"/>
                    <a:pt x="1635" y="703"/>
                    <a:pt x="1635" y="703"/>
                  </a:cubicBezTo>
                  <a:cubicBezTo>
                    <a:pt x="1625" y="703"/>
                    <a:pt x="1625" y="703"/>
                    <a:pt x="1625" y="703"/>
                  </a:cubicBezTo>
                  <a:cubicBezTo>
                    <a:pt x="1625" y="704"/>
                    <a:pt x="1625" y="703"/>
                    <a:pt x="1624" y="701"/>
                  </a:cubicBezTo>
                  <a:cubicBezTo>
                    <a:pt x="1622" y="702"/>
                    <a:pt x="1623" y="707"/>
                    <a:pt x="1619" y="703"/>
                  </a:cubicBezTo>
                  <a:cubicBezTo>
                    <a:pt x="1617" y="701"/>
                    <a:pt x="1617" y="701"/>
                    <a:pt x="1617" y="701"/>
                  </a:cubicBezTo>
                  <a:cubicBezTo>
                    <a:pt x="1625" y="698"/>
                    <a:pt x="1625" y="698"/>
                    <a:pt x="1625" y="698"/>
                  </a:cubicBezTo>
                  <a:cubicBezTo>
                    <a:pt x="1627" y="699"/>
                    <a:pt x="1627" y="699"/>
                    <a:pt x="1627" y="699"/>
                  </a:cubicBezTo>
                  <a:cubicBezTo>
                    <a:pt x="1625" y="700"/>
                    <a:pt x="1629" y="701"/>
                    <a:pt x="1625" y="700"/>
                  </a:cubicBezTo>
                  <a:cubicBezTo>
                    <a:pt x="1630" y="702"/>
                    <a:pt x="1630" y="702"/>
                    <a:pt x="1630" y="702"/>
                  </a:cubicBezTo>
                  <a:cubicBezTo>
                    <a:pt x="1631" y="702"/>
                    <a:pt x="1631" y="702"/>
                    <a:pt x="1631" y="702"/>
                  </a:cubicBezTo>
                  <a:cubicBezTo>
                    <a:pt x="1630" y="700"/>
                    <a:pt x="1639" y="704"/>
                    <a:pt x="1629" y="699"/>
                  </a:cubicBezTo>
                  <a:cubicBezTo>
                    <a:pt x="1628" y="698"/>
                    <a:pt x="1628" y="698"/>
                    <a:pt x="1628" y="698"/>
                  </a:cubicBezTo>
                  <a:cubicBezTo>
                    <a:pt x="1629" y="697"/>
                    <a:pt x="1631" y="696"/>
                    <a:pt x="1631" y="697"/>
                  </a:cubicBezTo>
                  <a:cubicBezTo>
                    <a:pt x="1631" y="698"/>
                    <a:pt x="1631" y="698"/>
                    <a:pt x="1631" y="698"/>
                  </a:cubicBezTo>
                  <a:cubicBezTo>
                    <a:pt x="1637" y="703"/>
                    <a:pt x="1637" y="703"/>
                    <a:pt x="1637" y="703"/>
                  </a:cubicBezTo>
                  <a:cubicBezTo>
                    <a:pt x="1646" y="703"/>
                    <a:pt x="1646" y="703"/>
                    <a:pt x="1646" y="703"/>
                  </a:cubicBezTo>
                  <a:cubicBezTo>
                    <a:pt x="1645" y="707"/>
                    <a:pt x="1649" y="704"/>
                    <a:pt x="1651" y="705"/>
                  </a:cubicBezTo>
                  <a:cubicBezTo>
                    <a:pt x="1650" y="709"/>
                    <a:pt x="1650" y="709"/>
                    <a:pt x="1650" y="709"/>
                  </a:cubicBezTo>
                  <a:cubicBezTo>
                    <a:pt x="1651" y="712"/>
                    <a:pt x="1654" y="708"/>
                    <a:pt x="1654" y="711"/>
                  </a:cubicBezTo>
                  <a:cubicBezTo>
                    <a:pt x="1654" y="710"/>
                    <a:pt x="1654" y="710"/>
                    <a:pt x="1654" y="710"/>
                  </a:cubicBezTo>
                  <a:cubicBezTo>
                    <a:pt x="1655" y="711"/>
                    <a:pt x="1655" y="711"/>
                    <a:pt x="1655" y="711"/>
                  </a:cubicBezTo>
                  <a:cubicBezTo>
                    <a:pt x="1656" y="711"/>
                    <a:pt x="1656" y="711"/>
                    <a:pt x="1656" y="711"/>
                  </a:cubicBezTo>
                  <a:cubicBezTo>
                    <a:pt x="1657" y="710"/>
                    <a:pt x="1657" y="710"/>
                    <a:pt x="1657" y="710"/>
                  </a:cubicBezTo>
                  <a:cubicBezTo>
                    <a:pt x="1656" y="709"/>
                    <a:pt x="1656" y="709"/>
                    <a:pt x="1656" y="709"/>
                  </a:cubicBezTo>
                  <a:cubicBezTo>
                    <a:pt x="1665" y="710"/>
                    <a:pt x="1665" y="710"/>
                    <a:pt x="1665" y="710"/>
                  </a:cubicBezTo>
                  <a:cubicBezTo>
                    <a:pt x="1672" y="706"/>
                    <a:pt x="1672" y="706"/>
                    <a:pt x="1672" y="706"/>
                  </a:cubicBezTo>
                  <a:cubicBezTo>
                    <a:pt x="1681" y="704"/>
                    <a:pt x="1681" y="704"/>
                    <a:pt x="1681" y="704"/>
                  </a:cubicBezTo>
                  <a:cubicBezTo>
                    <a:pt x="1681" y="702"/>
                    <a:pt x="1677" y="707"/>
                    <a:pt x="1681" y="702"/>
                  </a:cubicBezTo>
                  <a:cubicBezTo>
                    <a:pt x="1686" y="703"/>
                    <a:pt x="1686" y="703"/>
                    <a:pt x="1686" y="703"/>
                  </a:cubicBezTo>
                  <a:cubicBezTo>
                    <a:pt x="1702" y="700"/>
                    <a:pt x="1702" y="700"/>
                    <a:pt x="1702" y="700"/>
                  </a:cubicBezTo>
                  <a:cubicBezTo>
                    <a:pt x="1702" y="701"/>
                    <a:pt x="1702" y="701"/>
                    <a:pt x="1702" y="701"/>
                  </a:cubicBezTo>
                  <a:cubicBezTo>
                    <a:pt x="1708" y="701"/>
                    <a:pt x="1708" y="701"/>
                    <a:pt x="1708" y="701"/>
                  </a:cubicBezTo>
                  <a:cubicBezTo>
                    <a:pt x="1711" y="702"/>
                    <a:pt x="1700" y="703"/>
                    <a:pt x="1711" y="699"/>
                  </a:cubicBezTo>
                  <a:cubicBezTo>
                    <a:pt x="1711" y="701"/>
                    <a:pt x="1711" y="701"/>
                    <a:pt x="1711" y="701"/>
                  </a:cubicBezTo>
                  <a:cubicBezTo>
                    <a:pt x="1718" y="700"/>
                    <a:pt x="1718" y="700"/>
                    <a:pt x="1718" y="700"/>
                  </a:cubicBezTo>
                  <a:cubicBezTo>
                    <a:pt x="1719" y="699"/>
                    <a:pt x="1719" y="699"/>
                    <a:pt x="1719" y="699"/>
                  </a:cubicBezTo>
                  <a:cubicBezTo>
                    <a:pt x="1716" y="697"/>
                    <a:pt x="1716" y="697"/>
                    <a:pt x="1716" y="697"/>
                  </a:cubicBezTo>
                  <a:cubicBezTo>
                    <a:pt x="1721" y="696"/>
                    <a:pt x="1721" y="696"/>
                    <a:pt x="1721" y="696"/>
                  </a:cubicBezTo>
                  <a:cubicBezTo>
                    <a:pt x="1722" y="697"/>
                    <a:pt x="1722" y="697"/>
                    <a:pt x="1722" y="697"/>
                  </a:cubicBezTo>
                  <a:cubicBezTo>
                    <a:pt x="1731" y="692"/>
                    <a:pt x="1731" y="692"/>
                    <a:pt x="1731" y="692"/>
                  </a:cubicBezTo>
                  <a:cubicBezTo>
                    <a:pt x="1734" y="693"/>
                    <a:pt x="1737" y="686"/>
                    <a:pt x="1739" y="693"/>
                  </a:cubicBezTo>
                  <a:cubicBezTo>
                    <a:pt x="1751" y="688"/>
                    <a:pt x="1751" y="688"/>
                    <a:pt x="1751" y="688"/>
                  </a:cubicBezTo>
                  <a:cubicBezTo>
                    <a:pt x="1752" y="686"/>
                    <a:pt x="1752" y="686"/>
                    <a:pt x="1752" y="686"/>
                  </a:cubicBezTo>
                  <a:cubicBezTo>
                    <a:pt x="1753" y="688"/>
                    <a:pt x="1753" y="688"/>
                    <a:pt x="1753" y="688"/>
                  </a:cubicBezTo>
                  <a:cubicBezTo>
                    <a:pt x="1756" y="687"/>
                    <a:pt x="1756" y="687"/>
                    <a:pt x="1756" y="687"/>
                  </a:cubicBezTo>
                  <a:cubicBezTo>
                    <a:pt x="1760" y="689"/>
                    <a:pt x="1760" y="689"/>
                    <a:pt x="1760" y="689"/>
                  </a:cubicBezTo>
                  <a:cubicBezTo>
                    <a:pt x="1765" y="693"/>
                    <a:pt x="1765" y="693"/>
                    <a:pt x="1765" y="693"/>
                  </a:cubicBezTo>
                  <a:cubicBezTo>
                    <a:pt x="1761" y="696"/>
                    <a:pt x="1761" y="696"/>
                    <a:pt x="1761" y="696"/>
                  </a:cubicBezTo>
                  <a:cubicBezTo>
                    <a:pt x="1758" y="695"/>
                    <a:pt x="1758" y="695"/>
                    <a:pt x="1758" y="695"/>
                  </a:cubicBezTo>
                  <a:cubicBezTo>
                    <a:pt x="1758" y="697"/>
                    <a:pt x="1754" y="693"/>
                    <a:pt x="1756" y="698"/>
                  </a:cubicBezTo>
                  <a:cubicBezTo>
                    <a:pt x="1755" y="697"/>
                    <a:pt x="1755" y="697"/>
                    <a:pt x="1755" y="697"/>
                  </a:cubicBezTo>
                  <a:cubicBezTo>
                    <a:pt x="1743" y="701"/>
                    <a:pt x="1743" y="701"/>
                    <a:pt x="1743" y="701"/>
                  </a:cubicBezTo>
                  <a:cubicBezTo>
                    <a:pt x="1742" y="704"/>
                    <a:pt x="1742" y="704"/>
                    <a:pt x="1742" y="704"/>
                  </a:cubicBezTo>
                  <a:cubicBezTo>
                    <a:pt x="1728" y="705"/>
                    <a:pt x="1728" y="705"/>
                    <a:pt x="1728" y="705"/>
                  </a:cubicBezTo>
                  <a:cubicBezTo>
                    <a:pt x="1726" y="708"/>
                    <a:pt x="1726" y="708"/>
                    <a:pt x="1726" y="708"/>
                  </a:cubicBezTo>
                  <a:cubicBezTo>
                    <a:pt x="1718" y="710"/>
                    <a:pt x="1718" y="710"/>
                    <a:pt x="1718" y="710"/>
                  </a:cubicBezTo>
                  <a:cubicBezTo>
                    <a:pt x="1715" y="712"/>
                    <a:pt x="1715" y="712"/>
                    <a:pt x="1715" y="712"/>
                  </a:cubicBezTo>
                  <a:cubicBezTo>
                    <a:pt x="1707" y="715"/>
                    <a:pt x="1707" y="715"/>
                    <a:pt x="1707" y="715"/>
                  </a:cubicBezTo>
                  <a:cubicBezTo>
                    <a:pt x="1707" y="718"/>
                    <a:pt x="1707" y="718"/>
                    <a:pt x="1707" y="718"/>
                  </a:cubicBezTo>
                  <a:cubicBezTo>
                    <a:pt x="1701" y="718"/>
                    <a:pt x="1701" y="718"/>
                    <a:pt x="1701" y="718"/>
                  </a:cubicBezTo>
                  <a:cubicBezTo>
                    <a:pt x="1701" y="718"/>
                    <a:pt x="1702" y="720"/>
                    <a:pt x="1701" y="717"/>
                  </a:cubicBezTo>
                  <a:cubicBezTo>
                    <a:pt x="1693" y="722"/>
                    <a:pt x="1693" y="722"/>
                    <a:pt x="1693" y="722"/>
                  </a:cubicBezTo>
                  <a:cubicBezTo>
                    <a:pt x="1690" y="722"/>
                    <a:pt x="1690" y="722"/>
                    <a:pt x="1690" y="722"/>
                  </a:cubicBezTo>
                  <a:cubicBezTo>
                    <a:pt x="1688" y="725"/>
                    <a:pt x="1688" y="725"/>
                    <a:pt x="1688" y="725"/>
                  </a:cubicBezTo>
                  <a:cubicBezTo>
                    <a:pt x="1687" y="722"/>
                    <a:pt x="1687" y="722"/>
                    <a:pt x="1687" y="722"/>
                  </a:cubicBezTo>
                  <a:cubicBezTo>
                    <a:pt x="1683" y="724"/>
                    <a:pt x="1683" y="724"/>
                    <a:pt x="1683" y="724"/>
                  </a:cubicBezTo>
                  <a:cubicBezTo>
                    <a:pt x="1683" y="724"/>
                    <a:pt x="1679" y="722"/>
                    <a:pt x="1683" y="727"/>
                  </a:cubicBezTo>
                  <a:cubicBezTo>
                    <a:pt x="1680" y="727"/>
                    <a:pt x="1680" y="727"/>
                    <a:pt x="1680" y="727"/>
                  </a:cubicBezTo>
                  <a:cubicBezTo>
                    <a:pt x="1679" y="729"/>
                    <a:pt x="1679" y="729"/>
                    <a:pt x="1679" y="729"/>
                  </a:cubicBezTo>
                  <a:cubicBezTo>
                    <a:pt x="1675" y="729"/>
                    <a:pt x="1675" y="729"/>
                    <a:pt x="1675" y="729"/>
                  </a:cubicBezTo>
                  <a:cubicBezTo>
                    <a:pt x="1673" y="732"/>
                    <a:pt x="1673" y="732"/>
                    <a:pt x="1673" y="732"/>
                  </a:cubicBezTo>
                  <a:cubicBezTo>
                    <a:pt x="1667" y="730"/>
                    <a:pt x="1667" y="730"/>
                    <a:pt x="1667" y="730"/>
                  </a:cubicBezTo>
                  <a:cubicBezTo>
                    <a:pt x="1662" y="731"/>
                    <a:pt x="1662" y="731"/>
                    <a:pt x="1662" y="731"/>
                  </a:cubicBezTo>
                  <a:cubicBezTo>
                    <a:pt x="1662" y="733"/>
                    <a:pt x="1662" y="733"/>
                    <a:pt x="1662" y="733"/>
                  </a:cubicBezTo>
                  <a:cubicBezTo>
                    <a:pt x="1667" y="736"/>
                    <a:pt x="1667" y="736"/>
                    <a:pt x="1667" y="736"/>
                  </a:cubicBezTo>
                  <a:cubicBezTo>
                    <a:pt x="1671" y="740"/>
                    <a:pt x="1671" y="740"/>
                    <a:pt x="1671" y="740"/>
                  </a:cubicBezTo>
                  <a:cubicBezTo>
                    <a:pt x="1668" y="742"/>
                    <a:pt x="1668" y="742"/>
                    <a:pt x="1668" y="742"/>
                  </a:cubicBezTo>
                  <a:cubicBezTo>
                    <a:pt x="1664" y="738"/>
                    <a:pt x="1664" y="738"/>
                    <a:pt x="1664" y="738"/>
                  </a:cubicBezTo>
                  <a:cubicBezTo>
                    <a:pt x="1645" y="741"/>
                    <a:pt x="1645" y="741"/>
                    <a:pt x="1645" y="741"/>
                  </a:cubicBezTo>
                  <a:cubicBezTo>
                    <a:pt x="1643" y="740"/>
                    <a:pt x="1643" y="740"/>
                    <a:pt x="1643" y="740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25" y="743"/>
                    <a:pt x="1625" y="743"/>
                    <a:pt x="1625" y="743"/>
                  </a:cubicBezTo>
                  <a:cubicBezTo>
                    <a:pt x="1625" y="744"/>
                    <a:pt x="1625" y="744"/>
                    <a:pt x="1625" y="744"/>
                  </a:cubicBezTo>
                  <a:cubicBezTo>
                    <a:pt x="1622" y="743"/>
                    <a:pt x="1622" y="743"/>
                    <a:pt x="1622" y="743"/>
                  </a:cubicBezTo>
                  <a:cubicBezTo>
                    <a:pt x="1618" y="746"/>
                    <a:pt x="1618" y="746"/>
                    <a:pt x="1618" y="746"/>
                  </a:cubicBezTo>
                  <a:cubicBezTo>
                    <a:pt x="1618" y="746"/>
                    <a:pt x="1616" y="748"/>
                    <a:pt x="1616" y="745"/>
                  </a:cubicBezTo>
                  <a:cubicBezTo>
                    <a:pt x="1615" y="746"/>
                    <a:pt x="1615" y="746"/>
                    <a:pt x="1615" y="746"/>
                  </a:cubicBezTo>
                  <a:cubicBezTo>
                    <a:pt x="1602" y="748"/>
                    <a:pt x="1602" y="748"/>
                    <a:pt x="1602" y="748"/>
                  </a:cubicBezTo>
                  <a:cubicBezTo>
                    <a:pt x="1574" y="757"/>
                    <a:pt x="1574" y="757"/>
                    <a:pt x="1574" y="757"/>
                  </a:cubicBezTo>
                  <a:cubicBezTo>
                    <a:pt x="1569" y="760"/>
                    <a:pt x="1569" y="760"/>
                    <a:pt x="1569" y="760"/>
                  </a:cubicBezTo>
                  <a:cubicBezTo>
                    <a:pt x="1566" y="759"/>
                    <a:pt x="1566" y="759"/>
                    <a:pt x="1566" y="759"/>
                  </a:cubicBezTo>
                  <a:cubicBezTo>
                    <a:pt x="1563" y="760"/>
                    <a:pt x="1563" y="760"/>
                    <a:pt x="1563" y="760"/>
                  </a:cubicBezTo>
                  <a:cubicBezTo>
                    <a:pt x="1563" y="761"/>
                    <a:pt x="1563" y="761"/>
                    <a:pt x="1563" y="761"/>
                  </a:cubicBezTo>
                  <a:cubicBezTo>
                    <a:pt x="1565" y="762"/>
                    <a:pt x="1565" y="762"/>
                    <a:pt x="1565" y="762"/>
                  </a:cubicBezTo>
                  <a:cubicBezTo>
                    <a:pt x="1539" y="771"/>
                    <a:pt x="1539" y="771"/>
                    <a:pt x="1539" y="771"/>
                  </a:cubicBezTo>
                  <a:cubicBezTo>
                    <a:pt x="1531" y="775"/>
                    <a:pt x="1531" y="775"/>
                    <a:pt x="1531" y="775"/>
                  </a:cubicBezTo>
                  <a:cubicBezTo>
                    <a:pt x="1528" y="775"/>
                    <a:pt x="1528" y="775"/>
                    <a:pt x="1528" y="775"/>
                  </a:cubicBezTo>
                  <a:cubicBezTo>
                    <a:pt x="1527" y="777"/>
                    <a:pt x="1527" y="777"/>
                    <a:pt x="1527" y="777"/>
                  </a:cubicBezTo>
                  <a:cubicBezTo>
                    <a:pt x="1525" y="776"/>
                    <a:pt x="1525" y="776"/>
                    <a:pt x="1525" y="776"/>
                  </a:cubicBezTo>
                  <a:cubicBezTo>
                    <a:pt x="1519" y="779"/>
                    <a:pt x="1519" y="779"/>
                    <a:pt x="1519" y="779"/>
                  </a:cubicBezTo>
                  <a:cubicBezTo>
                    <a:pt x="1519" y="779"/>
                    <a:pt x="1521" y="781"/>
                    <a:pt x="1518" y="778"/>
                  </a:cubicBezTo>
                  <a:cubicBezTo>
                    <a:pt x="1502" y="782"/>
                    <a:pt x="1502" y="782"/>
                    <a:pt x="1502" y="782"/>
                  </a:cubicBezTo>
                  <a:cubicBezTo>
                    <a:pt x="1498" y="783"/>
                    <a:pt x="1498" y="783"/>
                    <a:pt x="1498" y="783"/>
                  </a:cubicBezTo>
                  <a:cubicBezTo>
                    <a:pt x="1486" y="787"/>
                    <a:pt x="1486" y="787"/>
                    <a:pt x="1486" y="787"/>
                  </a:cubicBezTo>
                  <a:cubicBezTo>
                    <a:pt x="1480" y="790"/>
                    <a:pt x="1480" y="790"/>
                    <a:pt x="1480" y="790"/>
                  </a:cubicBezTo>
                  <a:cubicBezTo>
                    <a:pt x="1465" y="805"/>
                    <a:pt x="1465" y="805"/>
                    <a:pt x="1465" y="805"/>
                  </a:cubicBezTo>
                  <a:cubicBezTo>
                    <a:pt x="1459" y="812"/>
                    <a:pt x="1459" y="812"/>
                    <a:pt x="1459" y="812"/>
                  </a:cubicBezTo>
                  <a:cubicBezTo>
                    <a:pt x="1454" y="816"/>
                    <a:pt x="1454" y="816"/>
                    <a:pt x="1454" y="816"/>
                  </a:cubicBezTo>
                  <a:cubicBezTo>
                    <a:pt x="1454" y="820"/>
                    <a:pt x="1467" y="802"/>
                    <a:pt x="1448" y="822"/>
                  </a:cubicBezTo>
                  <a:cubicBezTo>
                    <a:pt x="1440" y="828"/>
                    <a:pt x="1440" y="828"/>
                    <a:pt x="1440" y="828"/>
                  </a:cubicBezTo>
                  <a:cubicBezTo>
                    <a:pt x="1439" y="829"/>
                    <a:pt x="1439" y="829"/>
                    <a:pt x="1439" y="829"/>
                  </a:cubicBezTo>
                  <a:cubicBezTo>
                    <a:pt x="1440" y="830"/>
                    <a:pt x="1440" y="830"/>
                    <a:pt x="1440" y="830"/>
                  </a:cubicBezTo>
                  <a:cubicBezTo>
                    <a:pt x="1439" y="832"/>
                    <a:pt x="1439" y="832"/>
                    <a:pt x="1439" y="832"/>
                  </a:cubicBezTo>
                  <a:cubicBezTo>
                    <a:pt x="1438" y="831"/>
                    <a:pt x="1438" y="831"/>
                    <a:pt x="1438" y="831"/>
                  </a:cubicBezTo>
                  <a:cubicBezTo>
                    <a:pt x="1433" y="835"/>
                    <a:pt x="1433" y="835"/>
                    <a:pt x="1433" y="835"/>
                  </a:cubicBezTo>
                  <a:cubicBezTo>
                    <a:pt x="1433" y="837"/>
                    <a:pt x="1433" y="837"/>
                    <a:pt x="1433" y="837"/>
                  </a:cubicBezTo>
                  <a:cubicBezTo>
                    <a:pt x="1429" y="841"/>
                    <a:pt x="1429" y="841"/>
                    <a:pt x="1429" y="841"/>
                  </a:cubicBezTo>
                  <a:cubicBezTo>
                    <a:pt x="1417" y="851"/>
                    <a:pt x="1417" y="851"/>
                    <a:pt x="1417" y="851"/>
                  </a:cubicBezTo>
                  <a:cubicBezTo>
                    <a:pt x="1415" y="855"/>
                    <a:pt x="1415" y="855"/>
                    <a:pt x="1415" y="855"/>
                  </a:cubicBezTo>
                  <a:cubicBezTo>
                    <a:pt x="1409" y="858"/>
                    <a:pt x="1409" y="858"/>
                    <a:pt x="1409" y="858"/>
                  </a:cubicBezTo>
                  <a:cubicBezTo>
                    <a:pt x="1408" y="857"/>
                    <a:pt x="1407" y="857"/>
                    <a:pt x="1407" y="858"/>
                  </a:cubicBezTo>
                  <a:cubicBezTo>
                    <a:pt x="1406" y="862"/>
                    <a:pt x="1406" y="862"/>
                    <a:pt x="1406" y="862"/>
                  </a:cubicBezTo>
                  <a:cubicBezTo>
                    <a:pt x="1398" y="869"/>
                    <a:pt x="1398" y="869"/>
                    <a:pt x="1398" y="869"/>
                  </a:cubicBezTo>
                  <a:cubicBezTo>
                    <a:pt x="1397" y="869"/>
                    <a:pt x="1397" y="869"/>
                    <a:pt x="1397" y="869"/>
                  </a:cubicBezTo>
                  <a:cubicBezTo>
                    <a:pt x="1396" y="869"/>
                    <a:pt x="1396" y="869"/>
                    <a:pt x="1396" y="869"/>
                  </a:cubicBezTo>
                  <a:cubicBezTo>
                    <a:pt x="1396" y="872"/>
                    <a:pt x="1396" y="872"/>
                    <a:pt x="1396" y="872"/>
                  </a:cubicBezTo>
                  <a:cubicBezTo>
                    <a:pt x="1389" y="878"/>
                    <a:pt x="1389" y="878"/>
                    <a:pt x="1389" y="878"/>
                  </a:cubicBezTo>
                  <a:cubicBezTo>
                    <a:pt x="1386" y="880"/>
                    <a:pt x="1386" y="880"/>
                    <a:pt x="1386" y="880"/>
                  </a:cubicBezTo>
                  <a:cubicBezTo>
                    <a:pt x="1386" y="880"/>
                    <a:pt x="1389" y="874"/>
                    <a:pt x="1385" y="881"/>
                  </a:cubicBezTo>
                  <a:cubicBezTo>
                    <a:pt x="1384" y="881"/>
                    <a:pt x="1384" y="881"/>
                    <a:pt x="1384" y="881"/>
                  </a:cubicBezTo>
                  <a:cubicBezTo>
                    <a:pt x="1385" y="884"/>
                    <a:pt x="1385" y="884"/>
                    <a:pt x="1385" y="884"/>
                  </a:cubicBezTo>
                  <a:cubicBezTo>
                    <a:pt x="1381" y="886"/>
                    <a:pt x="1381" y="886"/>
                    <a:pt x="1381" y="886"/>
                  </a:cubicBezTo>
                  <a:cubicBezTo>
                    <a:pt x="1380" y="887"/>
                    <a:pt x="1380" y="887"/>
                    <a:pt x="1380" y="887"/>
                  </a:cubicBezTo>
                  <a:cubicBezTo>
                    <a:pt x="1378" y="886"/>
                    <a:pt x="1388" y="884"/>
                    <a:pt x="1377" y="886"/>
                  </a:cubicBezTo>
                  <a:cubicBezTo>
                    <a:pt x="1375" y="889"/>
                    <a:pt x="1375" y="889"/>
                    <a:pt x="1375" y="889"/>
                  </a:cubicBezTo>
                  <a:cubicBezTo>
                    <a:pt x="1377" y="890"/>
                    <a:pt x="1377" y="890"/>
                    <a:pt x="1377" y="890"/>
                  </a:cubicBezTo>
                  <a:cubicBezTo>
                    <a:pt x="1371" y="894"/>
                    <a:pt x="1371" y="894"/>
                    <a:pt x="1371" y="894"/>
                  </a:cubicBezTo>
                  <a:cubicBezTo>
                    <a:pt x="1369" y="894"/>
                    <a:pt x="1369" y="894"/>
                    <a:pt x="1369" y="894"/>
                  </a:cubicBezTo>
                  <a:cubicBezTo>
                    <a:pt x="1369" y="897"/>
                    <a:pt x="1369" y="897"/>
                    <a:pt x="1369" y="897"/>
                  </a:cubicBezTo>
                  <a:cubicBezTo>
                    <a:pt x="1365" y="900"/>
                    <a:pt x="1365" y="900"/>
                    <a:pt x="1365" y="900"/>
                  </a:cubicBezTo>
                  <a:cubicBezTo>
                    <a:pt x="1364" y="902"/>
                    <a:pt x="1364" y="902"/>
                    <a:pt x="1364" y="902"/>
                  </a:cubicBezTo>
                  <a:cubicBezTo>
                    <a:pt x="1360" y="902"/>
                    <a:pt x="1360" y="902"/>
                    <a:pt x="1360" y="902"/>
                  </a:cubicBezTo>
                  <a:cubicBezTo>
                    <a:pt x="1360" y="904"/>
                    <a:pt x="1360" y="904"/>
                    <a:pt x="1360" y="904"/>
                  </a:cubicBezTo>
                  <a:cubicBezTo>
                    <a:pt x="1353" y="909"/>
                    <a:pt x="1353" y="909"/>
                    <a:pt x="1353" y="909"/>
                  </a:cubicBezTo>
                  <a:cubicBezTo>
                    <a:pt x="1352" y="909"/>
                    <a:pt x="1355" y="904"/>
                    <a:pt x="1355" y="911"/>
                  </a:cubicBezTo>
                  <a:cubicBezTo>
                    <a:pt x="1352" y="912"/>
                    <a:pt x="1352" y="912"/>
                    <a:pt x="1352" y="912"/>
                  </a:cubicBezTo>
                  <a:cubicBezTo>
                    <a:pt x="1350" y="915"/>
                    <a:pt x="1350" y="915"/>
                    <a:pt x="1350" y="915"/>
                  </a:cubicBezTo>
                  <a:cubicBezTo>
                    <a:pt x="1345" y="916"/>
                    <a:pt x="1345" y="916"/>
                    <a:pt x="1345" y="916"/>
                  </a:cubicBezTo>
                  <a:cubicBezTo>
                    <a:pt x="1345" y="919"/>
                    <a:pt x="1345" y="919"/>
                    <a:pt x="1345" y="919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8" y="922"/>
                    <a:pt x="1338" y="922"/>
                    <a:pt x="1338" y="922"/>
                  </a:cubicBezTo>
                  <a:cubicBezTo>
                    <a:pt x="1339" y="925"/>
                    <a:pt x="1339" y="925"/>
                    <a:pt x="1339" y="925"/>
                  </a:cubicBezTo>
                  <a:cubicBezTo>
                    <a:pt x="1335" y="929"/>
                    <a:pt x="1335" y="929"/>
                    <a:pt x="1335" y="929"/>
                  </a:cubicBezTo>
                  <a:cubicBezTo>
                    <a:pt x="1333" y="929"/>
                    <a:pt x="1333" y="929"/>
                    <a:pt x="1333" y="929"/>
                  </a:cubicBezTo>
                  <a:cubicBezTo>
                    <a:pt x="1320" y="939"/>
                    <a:pt x="1320" y="939"/>
                    <a:pt x="1320" y="939"/>
                  </a:cubicBezTo>
                  <a:cubicBezTo>
                    <a:pt x="1321" y="940"/>
                    <a:pt x="1321" y="940"/>
                    <a:pt x="1321" y="940"/>
                  </a:cubicBezTo>
                  <a:cubicBezTo>
                    <a:pt x="1318" y="942"/>
                    <a:pt x="1318" y="942"/>
                    <a:pt x="1318" y="942"/>
                  </a:cubicBezTo>
                  <a:cubicBezTo>
                    <a:pt x="1318" y="944"/>
                    <a:pt x="1314" y="939"/>
                    <a:pt x="1319" y="944"/>
                  </a:cubicBezTo>
                  <a:cubicBezTo>
                    <a:pt x="1317" y="942"/>
                    <a:pt x="1317" y="942"/>
                    <a:pt x="1317" y="942"/>
                  </a:cubicBezTo>
                  <a:cubicBezTo>
                    <a:pt x="1313" y="947"/>
                    <a:pt x="1313" y="947"/>
                    <a:pt x="1313" y="947"/>
                  </a:cubicBezTo>
                  <a:cubicBezTo>
                    <a:pt x="1309" y="948"/>
                    <a:pt x="1309" y="948"/>
                    <a:pt x="1309" y="948"/>
                  </a:cubicBezTo>
                  <a:cubicBezTo>
                    <a:pt x="1311" y="949"/>
                    <a:pt x="1310" y="950"/>
                    <a:pt x="1309" y="951"/>
                  </a:cubicBezTo>
                  <a:cubicBezTo>
                    <a:pt x="1304" y="954"/>
                    <a:pt x="1304" y="954"/>
                    <a:pt x="1304" y="954"/>
                  </a:cubicBezTo>
                  <a:cubicBezTo>
                    <a:pt x="1303" y="957"/>
                    <a:pt x="1303" y="957"/>
                    <a:pt x="1303" y="957"/>
                  </a:cubicBezTo>
                  <a:cubicBezTo>
                    <a:pt x="1299" y="958"/>
                    <a:pt x="1299" y="958"/>
                    <a:pt x="1299" y="958"/>
                  </a:cubicBezTo>
                  <a:cubicBezTo>
                    <a:pt x="1296" y="963"/>
                    <a:pt x="1296" y="963"/>
                    <a:pt x="1296" y="963"/>
                  </a:cubicBezTo>
                  <a:cubicBezTo>
                    <a:pt x="1276" y="981"/>
                    <a:pt x="1255" y="1001"/>
                    <a:pt x="1234" y="1020"/>
                  </a:cubicBezTo>
                  <a:cubicBezTo>
                    <a:pt x="1235" y="1021"/>
                    <a:pt x="1235" y="1021"/>
                    <a:pt x="1235" y="1021"/>
                  </a:cubicBezTo>
                  <a:cubicBezTo>
                    <a:pt x="1228" y="1024"/>
                    <a:pt x="1224" y="1034"/>
                    <a:pt x="1217" y="1034"/>
                  </a:cubicBezTo>
                  <a:cubicBezTo>
                    <a:pt x="1218" y="1035"/>
                    <a:pt x="1218" y="1035"/>
                    <a:pt x="1218" y="1035"/>
                  </a:cubicBezTo>
                  <a:cubicBezTo>
                    <a:pt x="1214" y="1040"/>
                    <a:pt x="1205" y="1047"/>
                    <a:pt x="1203" y="1051"/>
                  </a:cubicBezTo>
                  <a:cubicBezTo>
                    <a:pt x="1203" y="1054"/>
                    <a:pt x="1200" y="1055"/>
                    <a:pt x="1198" y="1056"/>
                  </a:cubicBezTo>
                  <a:cubicBezTo>
                    <a:pt x="1199" y="1057"/>
                    <a:pt x="1199" y="1057"/>
                    <a:pt x="1199" y="1057"/>
                  </a:cubicBezTo>
                  <a:cubicBezTo>
                    <a:pt x="1199" y="1057"/>
                    <a:pt x="1203" y="1056"/>
                    <a:pt x="1198" y="1059"/>
                  </a:cubicBezTo>
                  <a:cubicBezTo>
                    <a:pt x="1200" y="1060"/>
                    <a:pt x="1200" y="1060"/>
                    <a:pt x="1200" y="1060"/>
                  </a:cubicBezTo>
                  <a:cubicBezTo>
                    <a:pt x="1200" y="1062"/>
                    <a:pt x="1198" y="1056"/>
                    <a:pt x="1199" y="1062"/>
                  </a:cubicBezTo>
                  <a:cubicBezTo>
                    <a:pt x="1195" y="1060"/>
                    <a:pt x="1195" y="1060"/>
                    <a:pt x="1195" y="1060"/>
                  </a:cubicBezTo>
                  <a:cubicBezTo>
                    <a:pt x="1189" y="1063"/>
                    <a:pt x="1183" y="1068"/>
                    <a:pt x="1179" y="1073"/>
                  </a:cubicBezTo>
                  <a:cubicBezTo>
                    <a:pt x="1178" y="1076"/>
                    <a:pt x="1178" y="1076"/>
                    <a:pt x="1178" y="1076"/>
                  </a:cubicBezTo>
                  <a:cubicBezTo>
                    <a:pt x="1172" y="1078"/>
                    <a:pt x="1172" y="1078"/>
                    <a:pt x="1172" y="1078"/>
                  </a:cubicBezTo>
                  <a:cubicBezTo>
                    <a:pt x="1158" y="1078"/>
                    <a:pt x="1158" y="1078"/>
                    <a:pt x="1158" y="1078"/>
                  </a:cubicBezTo>
                  <a:cubicBezTo>
                    <a:pt x="1154" y="1075"/>
                    <a:pt x="1154" y="1075"/>
                    <a:pt x="1154" y="1075"/>
                  </a:cubicBezTo>
                  <a:cubicBezTo>
                    <a:pt x="1157" y="1074"/>
                    <a:pt x="1157" y="1074"/>
                    <a:pt x="1157" y="1074"/>
                  </a:cubicBezTo>
                  <a:cubicBezTo>
                    <a:pt x="1157" y="1072"/>
                    <a:pt x="1157" y="1072"/>
                    <a:pt x="1157" y="1072"/>
                  </a:cubicBezTo>
                  <a:cubicBezTo>
                    <a:pt x="1162" y="1066"/>
                    <a:pt x="1162" y="1066"/>
                    <a:pt x="1162" y="1066"/>
                  </a:cubicBezTo>
                  <a:cubicBezTo>
                    <a:pt x="1161" y="1065"/>
                    <a:pt x="1161" y="1065"/>
                    <a:pt x="1161" y="1065"/>
                  </a:cubicBezTo>
                  <a:cubicBezTo>
                    <a:pt x="1163" y="1063"/>
                    <a:pt x="1163" y="1063"/>
                    <a:pt x="1163" y="1063"/>
                  </a:cubicBezTo>
                  <a:cubicBezTo>
                    <a:pt x="1162" y="1062"/>
                    <a:pt x="1162" y="1062"/>
                    <a:pt x="1162" y="1062"/>
                  </a:cubicBezTo>
                  <a:cubicBezTo>
                    <a:pt x="1160" y="1064"/>
                    <a:pt x="1156" y="1064"/>
                    <a:pt x="1154" y="1066"/>
                  </a:cubicBezTo>
                  <a:cubicBezTo>
                    <a:pt x="1151" y="1072"/>
                    <a:pt x="1151" y="1072"/>
                    <a:pt x="1151" y="1072"/>
                  </a:cubicBezTo>
                  <a:cubicBezTo>
                    <a:pt x="1147" y="1074"/>
                    <a:pt x="1147" y="1074"/>
                    <a:pt x="1147" y="1074"/>
                  </a:cubicBezTo>
                  <a:cubicBezTo>
                    <a:pt x="1148" y="1075"/>
                    <a:pt x="1148" y="1075"/>
                    <a:pt x="1148" y="1075"/>
                  </a:cubicBezTo>
                  <a:cubicBezTo>
                    <a:pt x="1145" y="1078"/>
                    <a:pt x="1145" y="1078"/>
                    <a:pt x="1145" y="1078"/>
                  </a:cubicBezTo>
                  <a:cubicBezTo>
                    <a:pt x="1127" y="1078"/>
                    <a:pt x="1127" y="1078"/>
                    <a:pt x="1127" y="1078"/>
                  </a:cubicBezTo>
                  <a:cubicBezTo>
                    <a:pt x="1127" y="1076"/>
                    <a:pt x="1127" y="1076"/>
                    <a:pt x="1127" y="1076"/>
                  </a:cubicBezTo>
                  <a:cubicBezTo>
                    <a:pt x="1133" y="1074"/>
                    <a:pt x="1133" y="1074"/>
                    <a:pt x="1133" y="1074"/>
                  </a:cubicBezTo>
                  <a:cubicBezTo>
                    <a:pt x="1136" y="1071"/>
                    <a:pt x="1136" y="1071"/>
                    <a:pt x="1136" y="1071"/>
                  </a:cubicBezTo>
                  <a:cubicBezTo>
                    <a:pt x="1135" y="1069"/>
                    <a:pt x="1135" y="1069"/>
                    <a:pt x="1135" y="1069"/>
                  </a:cubicBezTo>
                  <a:cubicBezTo>
                    <a:pt x="1141" y="1065"/>
                    <a:pt x="1141" y="1065"/>
                    <a:pt x="1141" y="1065"/>
                  </a:cubicBezTo>
                  <a:cubicBezTo>
                    <a:pt x="1141" y="1064"/>
                    <a:pt x="1142" y="1067"/>
                    <a:pt x="1140" y="1064"/>
                  </a:cubicBezTo>
                  <a:cubicBezTo>
                    <a:pt x="1146" y="1067"/>
                    <a:pt x="1146" y="1067"/>
                    <a:pt x="1146" y="1067"/>
                  </a:cubicBezTo>
                  <a:cubicBezTo>
                    <a:pt x="1147" y="1066"/>
                    <a:pt x="1147" y="1066"/>
                    <a:pt x="1147" y="1066"/>
                  </a:cubicBezTo>
                  <a:cubicBezTo>
                    <a:pt x="1146" y="1065"/>
                    <a:pt x="1146" y="1065"/>
                    <a:pt x="1146" y="1065"/>
                  </a:cubicBezTo>
                  <a:cubicBezTo>
                    <a:pt x="1143" y="1064"/>
                    <a:pt x="1143" y="1064"/>
                    <a:pt x="1143" y="1064"/>
                  </a:cubicBezTo>
                  <a:cubicBezTo>
                    <a:pt x="1145" y="1062"/>
                    <a:pt x="1145" y="1062"/>
                    <a:pt x="1145" y="1062"/>
                  </a:cubicBezTo>
                  <a:cubicBezTo>
                    <a:pt x="1145" y="1060"/>
                    <a:pt x="1145" y="1060"/>
                    <a:pt x="1145" y="1060"/>
                  </a:cubicBezTo>
                  <a:cubicBezTo>
                    <a:pt x="1142" y="1066"/>
                    <a:pt x="1135" y="1060"/>
                    <a:pt x="1133" y="1062"/>
                  </a:cubicBezTo>
                  <a:cubicBezTo>
                    <a:pt x="1126" y="1068"/>
                    <a:pt x="1126" y="1068"/>
                    <a:pt x="1126" y="1068"/>
                  </a:cubicBezTo>
                  <a:cubicBezTo>
                    <a:pt x="1127" y="1068"/>
                    <a:pt x="1127" y="1068"/>
                    <a:pt x="1127" y="1068"/>
                  </a:cubicBezTo>
                  <a:cubicBezTo>
                    <a:pt x="1117" y="1078"/>
                    <a:pt x="1117" y="1078"/>
                    <a:pt x="1117" y="1078"/>
                  </a:cubicBezTo>
                  <a:cubicBezTo>
                    <a:pt x="1100" y="1078"/>
                    <a:pt x="1100" y="1078"/>
                    <a:pt x="1100" y="1078"/>
                  </a:cubicBezTo>
                  <a:cubicBezTo>
                    <a:pt x="1102" y="1076"/>
                    <a:pt x="1096" y="1079"/>
                    <a:pt x="1101" y="1075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5"/>
                    <a:pt x="1098" y="1075"/>
                    <a:pt x="1098" y="1075"/>
                  </a:cubicBezTo>
                  <a:cubicBezTo>
                    <a:pt x="1095" y="1078"/>
                    <a:pt x="1095" y="1078"/>
                    <a:pt x="1095" y="1078"/>
                  </a:cubicBezTo>
                  <a:cubicBezTo>
                    <a:pt x="1091" y="1078"/>
                    <a:pt x="1091" y="1078"/>
                    <a:pt x="1091" y="1078"/>
                  </a:cubicBezTo>
                  <a:cubicBezTo>
                    <a:pt x="1093" y="1075"/>
                    <a:pt x="1093" y="1075"/>
                    <a:pt x="1093" y="1075"/>
                  </a:cubicBezTo>
                  <a:cubicBezTo>
                    <a:pt x="1095" y="1073"/>
                    <a:pt x="1095" y="1077"/>
                    <a:pt x="1097" y="1074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100" y="1071"/>
                    <a:pt x="1100" y="1071"/>
                    <a:pt x="1100" y="1071"/>
                  </a:cubicBezTo>
                  <a:cubicBezTo>
                    <a:pt x="1104" y="1071"/>
                    <a:pt x="1097" y="1069"/>
                    <a:pt x="1104" y="1069"/>
                  </a:cubicBezTo>
                  <a:cubicBezTo>
                    <a:pt x="1103" y="1068"/>
                    <a:pt x="1103" y="1068"/>
                    <a:pt x="1103" y="1068"/>
                  </a:cubicBezTo>
                  <a:cubicBezTo>
                    <a:pt x="1100" y="1070"/>
                    <a:pt x="1096" y="1069"/>
                    <a:pt x="1095" y="1070"/>
                  </a:cubicBezTo>
                  <a:cubicBezTo>
                    <a:pt x="1104" y="1062"/>
                    <a:pt x="1104" y="1062"/>
                    <a:pt x="1104" y="1062"/>
                  </a:cubicBezTo>
                  <a:cubicBezTo>
                    <a:pt x="1114" y="1055"/>
                    <a:pt x="1114" y="1055"/>
                    <a:pt x="1114" y="1055"/>
                  </a:cubicBezTo>
                  <a:cubicBezTo>
                    <a:pt x="1114" y="1052"/>
                    <a:pt x="1114" y="1052"/>
                    <a:pt x="1114" y="1052"/>
                  </a:cubicBezTo>
                  <a:cubicBezTo>
                    <a:pt x="1117" y="1052"/>
                    <a:pt x="1117" y="1052"/>
                    <a:pt x="1117" y="1052"/>
                  </a:cubicBezTo>
                  <a:cubicBezTo>
                    <a:pt x="1120" y="1050"/>
                    <a:pt x="1122" y="1046"/>
                    <a:pt x="1122" y="1043"/>
                  </a:cubicBezTo>
                  <a:cubicBezTo>
                    <a:pt x="1119" y="1046"/>
                    <a:pt x="1119" y="1046"/>
                    <a:pt x="1119" y="1046"/>
                  </a:cubicBezTo>
                  <a:cubicBezTo>
                    <a:pt x="1108" y="1051"/>
                    <a:pt x="1098" y="1064"/>
                    <a:pt x="1088" y="1071"/>
                  </a:cubicBezTo>
                  <a:cubicBezTo>
                    <a:pt x="1088" y="1074"/>
                    <a:pt x="1088" y="1074"/>
                    <a:pt x="1088" y="1074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70" y="1078"/>
                    <a:pt x="1070" y="1078"/>
                    <a:pt x="1070" y="1078"/>
                  </a:cubicBezTo>
                  <a:cubicBezTo>
                    <a:pt x="1077" y="1070"/>
                    <a:pt x="1077" y="1070"/>
                    <a:pt x="1077" y="1070"/>
                  </a:cubicBezTo>
                  <a:cubicBezTo>
                    <a:pt x="1077" y="1069"/>
                    <a:pt x="1077" y="1069"/>
                    <a:pt x="1077" y="1069"/>
                  </a:cubicBezTo>
                  <a:cubicBezTo>
                    <a:pt x="1088" y="1057"/>
                    <a:pt x="1088" y="1057"/>
                    <a:pt x="1088" y="1057"/>
                  </a:cubicBezTo>
                  <a:cubicBezTo>
                    <a:pt x="1084" y="1055"/>
                    <a:pt x="1088" y="1055"/>
                    <a:pt x="1087" y="1052"/>
                  </a:cubicBezTo>
                  <a:cubicBezTo>
                    <a:pt x="1087" y="1051"/>
                    <a:pt x="1087" y="1051"/>
                    <a:pt x="1087" y="1051"/>
                  </a:cubicBezTo>
                  <a:cubicBezTo>
                    <a:pt x="1081" y="1055"/>
                    <a:pt x="1081" y="1055"/>
                    <a:pt x="1081" y="1055"/>
                  </a:cubicBezTo>
                  <a:cubicBezTo>
                    <a:pt x="1075" y="1059"/>
                    <a:pt x="1075" y="1059"/>
                    <a:pt x="1075" y="1059"/>
                  </a:cubicBezTo>
                  <a:cubicBezTo>
                    <a:pt x="1081" y="1051"/>
                    <a:pt x="1081" y="1051"/>
                    <a:pt x="1081" y="1051"/>
                  </a:cubicBezTo>
                  <a:cubicBezTo>
                    <a:pt x="1083" y="1049"/>
                    <a:pt x="1083" y="1049"/>
                    <a:pt x="1083" y="1049"/>
                  </a:cubicBezTo>
                  <a:cubicBezTo>
                    <a:pt x="1082" y="1048"/>
                    <a:pt x="1082" y="1048"/>
                    <a:pt x="1082" y="1048"/>
                  </a:cubicBezTo>
                  <a:cubicBezTo>
                    <a:pt x="1084" y="1045"/>
                    <a:pt x="1084" y="1045"/>
                    <a:pt x="1084" y="1045"/>
                  </a:cubicBezTo>
                  <a:cubicBezTo>
                    <a:pt x="1083" y="1044"/>
                    <a:pt x="1083" y="1044"/>
                    <a:pt x="1083" y="1044"/>
                  </a:cubicBezTo>
                  <a:cubicBezTo>
                    <a:pt x="1080" y="1045"/>
                    <a:pt x="1080" y="1045"/>
                    <a:pt x="1080" y="1045"/>
                  </a:cubicBezTo>
                  <a:cubicBezTo>
                    <a:pt x="1077" y="1047"/>
                    <a:pt x="1083" y="1047"/>
                    <a:pt x="1079" y="1048"/>
                  </a:cubicBezTo>
                  <a:cubicBezTo>
                    <a:pt x="1080" y="1049"/>
                    <a:pt x="1080" y="1049"/>
                    <a:pt x="1080" y="1049"/>
                  </a:cubicBezTo>
                  <a:cubicBezTo>
                    <a:pt x="1078" y="1051"/>
                    <a:pt x="1078" y="1051"/>
                    <a:pt x="1078" y="1051"/>
                  </a:cubicBezTo>
                  <a:cubicBezTo>
                    <a:pt x="1077" y="1048"/>
                    <a:pt x="1077" y="1048"/>
                    <a:pt x="1077" y="1048"/>
                  </a:cubicBezTo>
                  <a:cubicBezTo>
                    <a:pt x="1067" y="1057"/>
                    <a:pt x="1067" y="1057"/>
                    <a:pt x="1067" y="1057"/>
                  </a:cubicBezTo>
                  <a:cubicBezTo>
                    <a:pt x="1065" y="1056"/>
                    <a:pt x="1065" y="1056"/>
                    <a:pt x="1065" y="1056"/>
                  </a:cubicBezTo>
                  <a:cubicBezTo>
                    <a:pt x="1069" y="1054"/>
                    <a:pt x="1064" y="1053"/>
                    <a:pt x="1066" y="1051"/>
                  </a:cubicBezTo>
                  <a:cubicBezTo>
                    <a:pt x="1069" y="1051"/>
                    <a:pt x="1069" y="1051"/>
                    <a:pt x="1069" y="1051"/>
                  </a:cubicBezTo>
                  <a:cubicBezTo>
                    <a:pt x="1067" y="1051"/>
                    <a:pt x="1067" y="1051"/>
                    <a:pt x="1067" y="1051"/>
                  </a:cubicBezTo>
                  <a:cubicBezTo>
                    <a:pt x="1070" y="1051"/>
                    <a:pt x="1070" y="1051"/>
                    <a:pt x="1070" y="1051"/>
                  </a:cubicBezTo>
                  <a:cubicBezTo>
                    <a:pt x="1071" y="1049"/>
                    <a:pt x="1071" y="1049"/>
                    <a:pt x="1071" y="1049"/>
                  </a:cubicBezTo>
                  <a:cubicBezTo>
                    <a:pt x="1070" y="1050"/>
                    <a:pt x="1073" y="1048"/>
                    <a:pt x="1069" y="1047"/>
                  </a:cubicBezTo>
                  <a:cubicBezTo>
                    <a:pt x="1069" y="1046"/>
                    <a:pt x="1069" y="1046"/>
                    <a:pt x="1069" y="1046"/>
                  </a:cubicBezTo>
                  <a:cubicBezTo>
                    <a:pt x="1063" y="1050"/>
                    <a:pt x="1063" y="1050"/>
                    <a:pt x="1063" y="1050"/>
                  </a:cubicBezTo>
                  <a:cubicBezTo>
                    <a:pt x="1061" y="1053"/>
                    <a:pt x="1061" y="1053"/>
                    <a:pt x="1061" y="1053"/>
                  </a:cubicBezTo>
                  <a:cubicBezTo>
                    <a:pt x="1059" y="1055"/>
                    <a:pt x="1059" y="1055"/>
                    <a:pt x="1059" y="1055"/>
                  </a:cubicBezTo>
                  <a:cubicBezTo>
                    <a:pt x="1058" y="1052"/>
                    <a:pt x="1058" y="1052"/>
                    <a:pt x="1058" y="1052"/>
                  </a:cubicBezTo>
                  <a:cubicBezTo>
                    <a:pt x="1053" y="1056"/>
                    <a:pt x="1053" y="1056"/>
                    <a:pt x="1053" y="1056"/>
                  </a:cubicBezTo>
                  <a:cubicBezTo>
                    <a:pt x="1053" y="1059"/>
                    <a:pt x="1053" y="1059"/>
                    <a:pt x="1053" y="1059"/>
                  </a:cubicBezTo>
                  <a:cubicBezTo>
                    <a:pt x="1049" y="1060"/>
                    <a:pt x="1049" y="1060"/>
                    <a:pt x="1049" y="1060"/>
                  </a:cubicBezTo>
                  <a:cubicBezTo>
                    <a:pt x="1045" y="1064"/>
                    <a:pt x="1045" y="1064"/>
                    <a:pt x="1045" y="1064"/>
                  </a:cubicBezTo>
                  <a:cubicBezTo>
                    <a:pt x="1045" y="1066"/>
                    <a:pt x="1045" y="1066"/>
                    <a:pt x="1045" y="1066"/>
                  </a:cubicBezTo>
                  <a:cubicBezTo>
                    <a:pt x="1043" y="1067"/>
                    <a:pt x="1043" y="1067"/>
                    <a:pt x="1043" y="1067"/>
                  </a:cubicBezTo>
                  <a:cubicBezTo>
                    <a:pt x="1039" y="1064"/>
                    <a:pt x="1039" y="1064"/>
                    <a:pt x="1039" y="1064"/>
                  </a:cubicBezTo>
                  <a:cubicBezTo>
                    <a:pt x="1037" y="1066"/>
                    <a:pt x="1037" y="1066"/>
                    <a:pt x="1037" y="1066"/>
                  </a:cubicBezTo>
                  <a:cubicBezTo>
                    <a:pt x="1033" y="1066"/>
                    <a:pt x="1033" y="1066"/>
                    <a:pt x="1033" y="1066"/>
                  </a:cubicBezTo>
                  <a:cubicBezTo>
                    <a:pt x="1036" y="1065"/>
                    <a:pt x="1031" y="1067"/>
                    <a:pt x="1036" y="1068"/>
                  </a:cubicBezTo>
                  <a:cubicBezTo>
                    <a:pt x="1030" y="1071"/>
                    <a:pt x="1030" y="1071"/>
                    <a:pt x="1030" y="1071"/>
                  </a:cubicBezTo>
                  <a:cubicBezTo>
                    <a:pt x="1029" y="1074"/>
                    <a:pt x="1029" y="1074"/>
                    <a:pt x="1029" y="1074"/>
                  </a:cubicBezTo>
                  <a:cubicBezTo>
                    <a:pt x="1028" y="1074"/>
                    <a:pt x="1028" y="1074"/>
                    <a:pt x="1028" y="1074"/>
                  </a:cubicBezTo>
                  <a:cubicBezTo>
                    <a:pt x="1027" y="1070"/>
                    <a:pt x="1038" y="1067"/>
                    <a:pt x="1033" y="1062"/>
                  </a:cubicBezTo>
                  <a:cubicBezTo>
                    <a:pt x="1042" y="1056"/>
                    <a:pt x="1042" y="1056"/>
                    <a:pt x="1042" y="1056"/>
                  </a:cubicBezTo>
                  <a:cubicBezTo>
                    <a:pt x="1042" y="1053"/>
                    <a:pt x="1042" y="1053"/>
                    <a:pt x="1042" y="1053"/>
                  </a:cubicBezTo>
                  <a:cubicBezTo>
                    <a:pt x="1038" y="1051"/>
                    <a:pt x="1038" y="1051"/>
                    <a:pt x="1038" y="1051"/>
                  </a:cubicBezTo>
                  <a:cubicBezTo>
                    <a:pt x="1036" y="1051"/>
                    <a:pt x="1036" y="1051"/>
                    <a:pt x="1036" y="1051"/>
                  </a:cubicBezTo>
                  <a:cubicBezTo>
                    <a:pt x="1033" y="1055"/>
                    <a:pt x="1033" y="1055"/>
                    <a:pt x="1033" y="1055"/>
                  </a:cubicBezTo>
                  <a:cubicBezTo>
                    <a:pt x="1032" y="1053"/>
                    <a:pt x="1032" y="1053"/>
                    <a:pt x="1032" y="1053"/>
                  </a:cubicBezTo>
                  <a:cubicBezTo>
                    <a:pt x="1028" y="1056"/>
                    <a:pt x="1028" y="1056"/>
                    <a:pt x="1028" y="1056"/>
                  </a:cubicBezTo>
                  <a:cubicBezTo>
                    <a:pt x="1027" y="1055"/>
                    <a:pt x="1027" y="1055"/>
                    <a:pt x="1027" y="1055"/>
                  </a:cubicBezTo>
                  <a:cubicBezTo>
                    <a:pt x="1024" y="1056"/>
                    <a:pt x="1024" y="1056"/>
                    <a:pt x="1024" y="1056"/>
                  </a:cubicBezTo>
                  <a:cubicBezTo>
                    <a:pt x="1023" y="1056"/>
                    <a:pt x="1023" y="1056"/>
                    <a:pt x="1023" y="1056"/>
                  </a:cubicBezTo>
                  <a:cubicBezTo>
                    <a:pt x="1027" y="1048"/>
                    <a:pt x="1034" y="1048"/>
                    <a:pt x="1036" y="1039"/>
                  </a:cubicBezTo>
                  <a:cubicBezTo>
                    <a:pt x="1035" y="1039"/>
                    <a:pt x="1035" y="1039"/>
                    <a:pt x="1035" y="1039"/>
                  </a:cubicBezTo>
                  <a:cubicBezTo>
                    <a:pt x="1031" y="1041"/>
                    <a:pt x="1028" y="1045"/>
                    <a:pt x="1022" y="1045"/>
                  </a:cubicBezTo>
                  <a:cubicBezTo>
                    <a:pt x="1024" y="1044"/>
                    <a:pt x="1024" y="1044"/>
                    <a:pt x="1024" y="1044"/>
                  </a:cubicBezTo>
                  <a:cubicBezTo>
                    <a:pt x="1025" y="1040"/>
                    <a:pt x="1025" y="1040"/>
                    <a:pt x="1025" y="1040"/>
                  </a:cubicBezTo>
                  <a:cubicBezTo>
                    <a:pt x="1023" y="1040"/>
                    <a:pt x="1023" y="1040"/>
                    <a:pt x="1023" y="1040"/>
                  </a:cubicBezTo>
                  <a:cubicBezTo>
                    <a:pt x="1020" y="1043"/>
                    <a:pt x="1016" y="1046"/>
                    <a:pt x="1014" y="1049"/>
                  </a:cubicBezTo>
                  <a:cubicBezTo>
                    <a:pt x="1012" y="1049"/>
                    <a:pt x="1014" y="1053"/>
                    <a:pt x="1012" y="1048"/>
                  </a:cubicBezTo>
                  <a:cubicBezTo>
                    <a:pt x="1011" y="1049"/>
                    <a:pt x="1011" y="1049"/>
                    <a:pt x="1011" y="1049"/>
                  </a:cubicBezTo>
                  <a:cubicBezTo>
                    <a:pt x="1012" y="1051"/>
                    <a:pt x="1012" y="1051"/>
                    <a:pt x="1012" y="1051"/>
                  </a:cubicBezTo>
                  <a:cubicBezTo>
                    <a:pt x="1010" y="1050"/>
                    <a:pt x="1010" y="1050"/>
                    <a:pt x="1010" y="1050"/>
                  </a:cubicBezTo>
                  <a:cubicBezTo>
                    <a:pt x="1007" y="1051"/>
                    <a:pt x="1012" y="1048"/>
                    <a:pt x="1006" y="1051"/>
                  </a:cubicBezTo>
                  <a:cubicBezTo>
                    <a:pt x="1009" y="1048"/>
                    <a:pt x="1009" y="1048"/>
                    <a:pt x="1009" y="1048"/>
                  </a:cubicBezTo>
                  <a:cubicBezTo>
                    <a:pt x="1009" y="1046"/>
                    <a:pt x="1009" y="1046"/>
                    <a:pt x="1009" y="1046"/>
                  </a:cubicBezTo>
                  <a:cubicBezTo>
                    <a:pt x="1016" y="1041"/>
                    <a:pt x="1016" y="1041"/>
                    <a:pt x="1016" y="1041"/>
                  </a:cubicBezTo>
                  <a:cubicBezTo>
                    <a:pt x="1017" y="1039"/>
                    <a:pt x="1017" y="1039"/>
                    <a:pt x="1017" y="1039"/>
                  </a:cubicBezTo>
                  <a:cubicBezTo>
                    <a:pt x="1016" y="1038"/>
                    <a:pt x="1016" y="1038"/>
                    <a:pt x="1016" y="1038"/>
                  </a:cubicBezTo>
                  <a:cubicBezTo>
                    <a:pt x="1015" y="1036"/>
                    <a:pt x="1015" y="1036"/>
                    <a:pt x="1015" y="1036"/>
                  </a:cubicBezTo>
                  <a:cubicBezTo>
                    <a:pt x="1017" y="1034"/>
                    <a:pt x="1017" y="1034"/>
                    <a:pt x="1017" y="1034"/>
                  </a:cubicBezTo>
                  <a:cubicBezTo>
                    <a:pt x="1016" y="1033"/>
                    <a:pt x="1016" y="1033"/>
                    <a:pt x="1016" y="1033"/>
                  </a:cubicBezTo>
                  <a:cubicBezTo>
                    <a:pt x="1012" y="1032"/>
                    <a:pt x="1011" y="1035"/>
                    <a:pt x="1009" y="1035"/>
                  </a:cubicBezTo>
                  <a:cubicBezTo>
                    <a:pt x="1008" y="1036"/>
                    <a:pt x="1008" y="1036"/>
                    <a:pt x="1008" y="1036"/>
                  </a:cubicBezTo>
                  <a:cubicBezTo>
                    <a:pt x="1013" y="1036"/>
                    <a:pt x="1013" y="1036"/>
                    <a:pt x="1013" y="1036"/>
                  </a:cubicBezTo>
                  <a:cubicBezTo>
                    <a:pt x="1009" y="1037"/>
                    <a:pt x="1007" y="1037"/>
                    <a:pt x="1003" y="1037"/>
                  </a:cubicBezTo>
                  <a:cubicBezTo>
                    <a:pt x="1006" y="1033"/>
                    <a:pt x="1006" y="1033"/>
                    <a:pt x="1006" y="1033"/>
                  </a:cubicBezTo>
                  <a:cubicBezTo>
                    <a:pt x="1005" y="1031"/>
                    <a:pt x="1005" y="1031"/>
                    <a:pt x="1005" y="1031"/>
                  </a:cubicBezTo>
                  <a:cubicBezTo>
                    <a:pt x="1005" y="1032"/>
                    <a:pt x="1003" y="1028"/>
                    <a:pt x="1004" y="1033"/>
                  </a:cubicBezTo>
                  <a:cubicBezTo>
                    <a:pt x="1002" y="1032"/>
                    <a:pt x="1002" y="1032"/>
                    <a:pt x="1002" y="1032"/>
                  </a:cubicBezTo>
                  <a:cubicBezTo>
                    <a:pt x="1005" y="1030"/>
                    <a:pt x="1005" y="1026"/>
                    <a:pt x="1006" y="1025"/>
                  </a:cubicBezTo>
                  <a:cubicBezTo>
                    <a:pt x="1012" y="1023"/>
                    <a:pt x="1012" y="1023"/>
                    <a:pt x="1012" y="1023"/>
                  </a:cubicBezTo>
                  <a:cubicBezTo>
                    <a:pt x="1015" y="1018"/>
                    <a:pt x="1015" y="1018"/>
                    <a:pt x="1015" y="1018"/>
                  </a:cubicBezTo>
                  <a:cubicBezTo>
                    <a:pt x="1018" y="1017"/>
                    <a:pt x="1018" y="1017"/>
                    <a:pt x="1018" y="1017"/>
                  </a:cubicBezTo>
                  <a:cubicBezTo>
                    <a:pt x="1019" y="1015"/>
                    <a:pt x="1019" y="1015"/>
                    <a:pt x="1019" y="1015"/>
                  </a:cubicBezTo>
                  <a:cubicBezTo>
                    <a:pt x="1015" y="1015"/>
                    <a:pt x="1015" y="1015"/>
                    <a:pt x="1015" y="1015"/>
                  </a:cubicBezTo>
                  <a:cubicBezTo>
                    <a:pt x="1013" y="1019"/>
                    <a:pt x="1013" y="1019"/>
                    <a:pt x="1013" y="1019"/>
                  </a:cubicBezTo>
                  <a:cubicBezTo>
                    <a:pt x="1011" y="1017"/>
                    <a:pt x="1011" y="1017"/>
                    <a:pt x="1011" y="1017"/>
                  </a:cubicBezTo>
                  <a:cubicBezTo>
                    <a:pt x="1012" y="1016"/>
                    <a:pt x="1012" y="1016"/>
                    <a:pt x="1012" y="1016"/>
                  </a:cubicBezTo>
                  <a:cubicBezTo>
                    <a:pt x="1011" y="1015"/>
                    <a:pt x="1011" y="1015"/>
                    <a:pt x="1011" y="1015"/>
                  </a:cubicBezTo>
                  <a:cubicBezTo>
                    <a:pt x="1015" y="1007"/>
                    <a:pt x="1015" y="1007"/>
                    <a:pt x="1015" y="1007"/>
                  </a:cubicBezTo>
                  <a:cubicBezTo>
                    <a:pt x="1024" y="1001"/>
                    <a:pt x="1024" y="1001"/>
                    <a:pt x="1024" y="1001"/>
                  </a:cubicBezTo>
                  <a:cubicBezTo>
                    <a:pt x="1024" y="1000"/>
                    <a:pt x="1024" y="1000"/>
                    <a:pt x="1024" y="1000"/>
                  </a:cubicBezTo>
                  <a:cubicBezTo>
                    <a:pt x="1023" y="999"/>
                    <a:pt x="1023" y="999"/>
                    <a:pt x="1023" y="999"/>
                  </a:cubicBezTo>
                  <a:cubicBezTo>
                    <a:pt x="1021" y="1001"/>
                    <a:pt x="1021" y="1001"/>
                    <a:pt x="1021" y="1001"/>
                  </a:cubicBezTo>
                  <a:cubicBezTo>
                    <a:pt x="1018" y="1002"/>
                    <a:pt x="1018" y="1002"/>
                    <a:pt x="1018" y="1002"/>
                  </a:cubicBezTo>
                  <a:cubicBezTo>
                    <a:pt x="1016" y="1010"/>
                    <a:pt x="1005" y="1009"/>
                    <a:pt x="1002" y="1018"/>
                  </a:cubicBezTo>
                  <a:cubicBezTo>
                    <a:pt x="998" y="1018"/>
                    <a:pt x="998" y="1018"/>
                    <a:pt x="998" y="1018"/>
                  </a:cubicBezTo>
                  <a:cubicBezTo>
                    <a:pt x="997" y="1020"/>
                    <a:pt x="997" y="1020"/>
                    <a:pt x="997" y="1020"/>
                  </a:cubicBezTo>
                  <a:cubicBezTo>
                    <a:pt x="992" y="1023"/>
                    <a:pt x="992" y="1023"/>
                    <a:pt x="992" y="1023"/>
                  </a:cubicBezTo>
                  <a:cubicBezTo>
                    <a:pt x="993" y="1024"/>
                    <a:pt x="993" y="1024"/>
                    <a:pt x="993" y="1024"/>
                  </a:cubicBezTo>
                  <a:cubicBezTo>
                    <a:pt x="988" y="1028"/>
                    <a:pt x="988" y="1028"/>
                    <a:pt x="988" y="1028"/>
                  </a:cubicBezTo>
                  <a:cubicBezTo>
                    <a:pt x="986" y="1027"/>
                    <a:pt x="986" y="1027"/>
                    <a:pt x="986" y="1027"/>
                  </a:cubicBezTo>
                  <a:cubicBezTo>
                    <a:pt x="986" y="1029"/>
                    <a:pt x="986" y="1029"/>
                    <a:pt x="986" y="1029"/>
                  </a:cubicBezTo>
                  <a:cubicBezTo>
                    <a:pt x="982" y="1034"/>
                    <a:pt x="982" y="1034"/>
                    <a:pt x="982" y="1034"/>
                  </a:cubicBezTo>
                  <a:cubicBezTo>
                    <a:pt x="982" y="1037"/>
                    <a:pt x="982" y="1037"/>
                    <a:pt x="982" y="1037"/>
                  </a:cubicBezTo>
                  <a:cubicBezTo>
                    <a:pt x="979" y="1037"/>
                    <a:pt x="979" y="1037"/>
                    <a:pt x="979" y="1037"/>
                  </a:cubicBezTo>
                  <a:cubicBezTo>
                    <a:pt x="979" y="1037"/>
                    <a:pt x="976" y="1037"/>
                    <a:pt x="980" y="1035"/>
                  </a:cubicBezTo>
                  <a:cubicBezTo>
                    <a:pt x="978" y="1034"/>
                    <a:pt x="978" y="1034"/>
                    <a:pt x="978" y="1034"/>
                  </a:cubicBezTo>
                  <a:cubicBezTo>
                    <a:pt x="976" y="1037"/>
                    <a:pt x="976" y="1037"/>
                    <a:pt x="976" y="1037"/>
                  </a:cubicBezTo>
                  <a:cubicBezTo>
                    <a:pt x="972" y="1035"/>
                    <a:pt x="972" y="1035"/>
                    <a:pt x="972" y="1035"/>
                  </a:cubicBezTo>
                  <a:cubicBezTo>
                    <a:pt x="970" y="1036"/>
                    <a:pt x="970" y="1036"/>
                    <a:pt x="970" y="1036"/>
                  </a:cubicBezTo>
                  <a:cubicBezTo>
                    <a:pt x="969" y="1039"/>
                    <a:pt x="969" y="1039"/>
                    <a:pt x="969" y="1039"/>
                  </a:cubicBezTo>
                  <a:cubicBezTo>
                    <a:pt x="968" y="1037"/>
                    <a:pt x="968" y="1037"/>
                    <a:pt x="968" y="1037"/>
                  </a:cubicBezTo>
                  <a:cubicBezTo>
                    <a:pt x="963" y="1040"/>
                    <a:pt x="963" y="1040"/>
                    <a:pt x="963" y="1040"/>
                  </a:cubicBezTo>
                  <a:cubicBezTo>
                    <a:pt x="961" y="1042"/>
                    <a:pt x="960" y="1044"/>
                    <a:pt x="959" y="1046"/>
                  </a:cubicBezTo>
                  <a:cubicBezTo>
                    <a:pt x="958" y="1046"/>
                    <a:pt x="958" y="1046"/>
                    <a:pt x="958" y="1046"/>
                  </a:cubicBezTo>
                  <a:cubicBezTo>
                    <a:pt x="958" y="1043"/>
                    <a:pt x="958" y="1043"/>
                    <a:pt x="958" y="1043"/>
                  </a:cubicBezTo>
                  <a:cubicBezTo>
                    <a:pt x="954" y="1043"/>
                    <a:pt x="954" y="1043"/>
                    <a:pt x="954" y="1043"/>
                  </a:cubicBezTo>
                  <a:cubicBezTo>
                    <a:pt x="958" y="1041"/>
                    <a:pt x="958" y="1041"/>
                    <a:pt x="958" y="1041"/>
                  </a:cubicBezTo>
                  <a:cubicBezTo>
                    <a:pt x="958" y="1039"/>
                    <a:pt x="958" y="1039"/>
                    <a:pt x="958" y="1039"/>
                  </a:cubicBezTo>
                  <a:cubicBezTo>
                    <a:pt x="959" y="1039"/>
                    <a:pt x="959" y="1039"/>
                    <a:pt x="959" y="1039"/>
                  </a:cubicBezTo>
                  <a:cubicBezTo>
                    <a:pt x="960" y="1035"/>
                    <a:pt x="960" y="1035"/>
                    <a:pt x="960" y="1035"/>
                  </a:cubicBezTo>
                  <a:cubicBezTo>
                    <a:pt x="963" y="1036"/>
                    <a:pt x="963" y="1036"/>
                    <a:pt x="963" y="1036"/>
                  </a:cubicBezTo>
                  <a:cubicBezTo>
                    <a:pt x="968" y="1033"/>
                    <a:pt x="968" y="1033"/>
                    <a:pt x="968" y="1033"/>
                  </a:cubicBezTo>
                  <a:cubicBezTo>
                    <a:pt x="969" y="1030"/>
                    <a:pt x="969" y="1030"/>
                    <a:pt x="969" y="1030"/>
                  </a:cubicBezTo>
                  <a:cubicBezTo>
                    <a:pt x="966" y="1030"/>
                    <a:pt x="966" y="1030"/>
                    <a:pt x="966" y="1030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63" y="1031"/>
                    <a:pt x="967" y="1031"/>
                    <a:pt x="962" y="1032"/>
                  </a:cubicBezTo>
                  <a:cubicBezTo>
                    <a:pt x="962" y="1031"/>
                    <a:pt x="966" y="1030"/>
                    <a:pt x="966" y="1028"/>
                  </a:cubicBezTo>
                  <a:cubicBezTo>
                    <a:pt x="961" y="1028"/>
                    <a:pt x="961" y="1028"/>
                    <a:pt x="961" y="1028"/>
                  </a:cubicBezTo>
                  <a:cubicBezTo>
                    <a:pt x="964" y="1026"/>
                    <a:pt x="964" y="1026"/>
                    <a:pt x="964" y="1026"/>
                  </a:cubicBezTo>
                  <a:cubicBezTo>
                    <a:pt x="964" y="1023"/>
                    <a:pt x="964" y="1023"/>
                    <a:pt x="964" y="1023"/>
                  </a:cubicBezTo>
                  <a:cubicBezTo>
                    <a:pt x="962" y="1024"/>
                    <a:pt x="959" y="1028"/>
                    <a:pt x="955" y="1028"/>
                  </a:cubicBezTo>
                  <a:cubicBezTo>
                    <a:pt x="955" y="1025"/>
                    <a:pt x="955" y="1025"/>
                    <a:pt x="955" y="1025"/>
                  </a:cubicBezTo>
                  <a:cubicBezTo>
                    <a:pt x="952" y="1027"/>
                    <a:pt x="952" y="1027"/>
                    <a:pt x="952" y="1027"/>
                  </a:cubicBezTo>
                  <a:cubicBezTo>
                    <a:pt x="954" y="1024"/>
                    <a:pt x="954" y="1024"/>
                    <a:pt x="954" y="1024"/>
                  </a:cubicBezTo>
                  <a:cubicBezTo>
                    <a:pt x="956" y="1024"/>
                    <a:pt x="956" y="1024"/>
                    <a:pt x="956" y="1024"/>
                  </a:cubicBezTo>
                  <a:cubicBezTo>
                    <a:pt x="958" y="1022"/>
                    <a:pt x="958" y="1022"/>
                    <a:pt x="958" y="1022"/>
                  </a:cubicBezTo>
                  <a:cubicBezTo>
                    <a:pt x="960" y="1023"/>
                    <a:pt x="960" y="1023"/>
                    <a:pt x="960" y="1023"/>
                  </a:cubicBezTo>
                  <a:cubicBezTo>
                    <a:pt x="961" y="1022"/>
                    <a:pt x="957" y="1021"/>
                    <a:pt x="962" y="1022"/>
                  </a:cubicBezTo>
                  <a:cubicBezTo>
                    <a:pt x="961" y="1020"/>
                    <a:pt x="961" y="1020"/>
                    <a:pt x="961" y="1020"/>
                  </a:cubicBezTo>
                  <a:cubicBezTo>
                    <a:pt x="957" y="1019"/>
                    <a:pt x="957" y="1019"/>
                    <a:pt x="957" y="1019"/>
                  </a:cubicBezTo>
                  <a:cubicBezTo>
                    <a:pt x="959" y="1017"/>
                    <a:pt x="959" y="1017"/>
                    <a:pt x="959" y="1017"/>
                  </a:cubicBezTo>
                  <a:cubicBezTo>
                    <a:pt x="958" y="1017"/>
                    <a:pt x="958" y="1017"/>
                    <a:pt x="958" y="1017"/>
                  </a:cubicBezTo>
                  <a:cubicBezTo>
                    <a:pt x="961" y="1017"/>
                    <a:pt x="956" y="1012"/>
                    <a:pt x="959" y="1014"/>
                  </a:cubicBezTo>
                  <a:cubicBezTo>
                    <a:pt x="958" y="1013"/>
                    <a:pt x="958" y="1013"/>
                    <a:pt x="958" y="1013"/>
                  </a:cubicBezTo>
                  <a:cubicBezTo>
                    <a:pt x="956" y="1015"/>
                    <a:pt x="956" y="1015"/>
                    <a:pt x="956" y="1015"/>
                  </a:cubicBezTo>
                  <a:cubicBezTo>
                    <a:pt x="959" y="1010"/>
                    <a:pt x="959" y="1010"/>
                    <a:pt x="959" y="1010"/>
                  </a:cubicBezTo>
                  <a:cubicBezTo>
                    <a:pt x="957" y="1005"/>
                    <a:pt x="957" y="1005"/>
                    <a:pt x="957" y="1005"/>
                  </a:cubicBezTo>
                  <a:cubicBezTo>
                    <a:pt x="959" y="1002"/>
                    <a:pt x="959" y="1002"/>
                    <a:pt x="959" y="1002"/>
                  </a:cubicBezTo>
                  <a:cubicBezTo>
                    <a:pt x="963" y="1003"/>
                    <a:pt x="963" y="1003"/>
                    <a:pt x="963" y="1003"/>
                  </a:cubicBezTo>
                  <a:cubicBezTo>
                    <a:pt x="964" y="1003"/>
                    <a:pt x="964" y="1003"/>
                    <a:pt x="964" y="1003"/>
                  </a:cubicBezTo>
                  <a:cubicBezTo>
                    <a:pt x="966" y="1002"/>
                    <a:pt x="966" y="1002"/>
                    <a:pt x="966" y="1002"/>
                  </a:cubicBezTo>
                  <a:cubicBezTo>
                    <a:pt x="963" y="999"/>
                    <a:pt x="963" y="999"/>
                    <a:pt x="963" y="999"/>
                  </a:cubicBezTo>
                  <a:cubicBezTo>
                    <a:pt x="966" y="997"/>
                    <a:pt x="964" y="994"/>
                    <a:pt x="966" y="992"/>
                  </a:cubicBezTo>
                  <a:cubicBezTo>
                    <a:pt x="969" y="992"/>
                    <a:pt x="969" y="992"/>
                    <a:pt x="969" y="992"/>
                  </a:cubicBezTo>
                  <a:cubicBezTo>
                    <a:pt x="974" y="985"/>
                    <a:pt x="974" y="985"/>
                    <a:pt x="974" y="985"/>
                  </a:cubicBezTo>
                  <a:cubicBezTo>
                    <a:pt x="975" y="982"/>
                    <a:pt x="975" y="982"/>
                    <a:pt x="975" y="982"/>
                  </a:cubicBezTo>
                  <a:cubicBezTo>
                    <a:pt x="976" y="981"/>
                    <a:pt x="976" y="981"/>
                    <a:pt x="976" y="981"/>
                  </a:cubicBezTo>
                  <a:cubicBezTo>
                    <a:pt x="977" y="984"/>
                    <a:pt x="977" y="984"/>
                    <a:pt x="977" y="984"/>
                  </a:cubicBezTo>
                  <a:cubicBezTo>
                    <a:pt x="980" y="984"/>
                    <a:pt x="980" y="984"/>
                    <a:pt x="980" y="984"/>
                  </a:cubicBezTo>
                  <a:cubicBezTo>
                    <a:pt x="980" y="982"/>
                    <a:pt x="980" y="982"/>
                    <a:pt x="980" y="982"/>
                  </a:cubicBezTo>
                  <a:cubicBezTo>
                    <a:pt x="983" y="980"/>
                    <a:pt x="983" y="980"/>
                    <a:pt x="983" y="980"/>
                  </a:cubicBezTo>
                  <a:cubicBezTo>
                    <a:pt x="986" y="976"/>
                    <a:pt x="986" y="976"/>
                    <a:pt x="986" y="976"/>
                  </a:cubicBezTo>
                  <a:cubicBezTo>
                    <a:pt x="992" y="973"/>
                    <a:pt x="992" y="973"/>
                    <a:pt x="992" y="973"/>
                  </a:cubicBezTo>
                  <a:cubicBezTo>
                    <a:pt x="992" y="970"/>
                    <a:pt x="992" y="970"/>
                    <a:pt x="992" y="970"/>
                  </a:cubicBezTo>
                  <a:cubicBezTo>
                    <a:pt x="1001" y="965"/>
                    <a:pt x="1004" y="959"/>
                    <a:pt x="1014" y="953"/>
                  </a:cubicBezTo>
                  <a:cubicBezTo>
                    <a:pt x="1014" y="950"/>
                    <a:pt x="1014" y="950"/>
                    <a:pt x="1014" y="950"/>
                  </a:cubicBezTo>
                  <a:cubicBezTo>
                    <a:pt x="1015" y="951"/>
                    <a:pt x="1015" y="951"/>
                    <a:pt x="1015" y="951"/>
                  </a:cubicBezTo>
                  <a:cubicBezTo>
                    <a:pt x="1018" y="950"/>
                    <a:pt x="1018" y="950"/>
                    <a:pt x="1018" y="950"/>
                  </a:cubicBezTo>
                  <a:cubicBezTo>
                    <a:pt x="1019" y="946"/>
                    <a:pt x="1019" y="946"/>
                    <a:pt x="1019" y="946"/>
                  </a:cubicBezTo>
                  <a:cubicBezTo>
                    <a:pt x="1021" y="947"/>
                    <a:pt x="1021" y="947"/>
                    <a:pt x="1021" y="947"/>
                  </a:cubicBezTo>
                  <a:cubicBezTo>
                    <a:pt x="1025" y="941"/>
                    <a:pt x="1025" y="941"/>
                    <a:pt x="1025" y="941"/>
                  </a:cubicBezTo>
                  <a:cubicBezTo>
                    <a:pt x="1021" y="939"/>
                    <a:pt x="1021" y="939"/>
                    <a:pt x="1021" y="939"/>
                  </a:cubicBezTo>
                  <a:cubicBezTo>
                    <a:pt x="1025" y="939"/>
                    <a:pt x="1026" y="933"/>
                    <a:pt x="1026" y="934"/>
                  </a:cubicBezTo>
                  <a:cubicBezTo>
                    <a:pt x="1029" y="934"/>
                    <a:pt x="1029" y="934"/>
                    <a:pt x="1029" y="934"/>
                  </a:cubicBezTo>
                  <a:cubicBezTo>
                    <a:pt x="1029" y="933"/>
                    <a:pt x="1029" y="933"/>
                    <a:pt x="1029" y="933"/>
                  </a:cubicBezTo>
                  <a:cubicBezTo>
                    <a:pt x="1032" y="935"/>
                    <a:pt x="1030" y="930"/>
                    <a:pt x="1034" y="931"/>
                  </a:cubicBezTo>
                  <a:cubicBezTo>
                    <a:pt x="1031" y="930"/>
                    <a:pt x="1031" y="930"/>
                    <a:pt x="1031" y="930"/>
                  </a:cubicBezTo>
                  <a:cubicBezTo>
                    <a:pt x="1034" y="929"/>
                    <a:pt x="1034" y="929"/>
                    <a:pt x="1034" y="929"/>
                  </a:cubicBezTo>
                  <a:cubicBezTo>
                    <a:pt x="1036" y="928"/>
                    <a:pt x="1036" y="928"/>
                    <a:pt x="1036" y="928"/>
                  </a:cubicBezTo>
                  <a:cubicBezTo>
                    <a:pt x="1034" y="927"/>
                    <a:pt x="1034" y="927"/>
                    <a:pt x="1034" y="927"/>
                  </a:cubicBezTo>
                  <a:cubicBezTo>
                    <a:pt x="1040" y="924"/>
                    <a:pt x="1040" y="924"/>
                    <a:pt x="1040" y="924"/>
                  </a:cubicBezTo>
                  <a:cubicBezTo>
                    <a:pt x="1042" y="924"/>
                    <a:pt x="1042" y="924"/>
                    <a:pt x="1042" y="924"/>
                  </a:cubicBezTo>
                  <a:cubicBezTo>
                    <a:pt x="1043" y="924"/>
                    <a:pt x="1043" y="924"/>
                    <a:pt x="1043" y="924"/>
                  </a:cubicBezTo>
                  <a:cubicBezTo>
                    <a:pt x="1045" y="923"/>
                    <a:pt x="1045" y="923"/>
                    <a:pt x="1045" y="923"/>
                  </a:cubicBezTo>
                  <a:cubicBezTo>
                    <a:pt x="1039" y="922"/>
                    <a:pt x="1039" y="922"/>
                    <a:pt x="1039" y="922"/>
                  </a:cubicBezTo>
                  <a:cubicBezTo>
                    <a:pt x="1042" y="921"/>
                    <a:pt x="1042" y="921"/>
                    <a:pt x="1042" y="921"/>
                  </a:cubicBezTo>
                  <a:cubicBezTo>
                    <a:pt x="1046" y="922"/>
                    <a:pt x="1046" y="922"/>
                    <a:pt x="1046" y="922"/>
                  </a:cubicBezTo>
                  <a:cubicBezTo>
                    <a:pt x="1047" y="921"/>
                    <a:pt x="1047" y="921"/>
                    <a:pt x="1047" y="921"/>
                  </a:cubicBezTo>
                  <a:cubicBezTo>
                    <a:pt x="1045" y="917"/>
                    <a:pt x="1045" y="917"/>
                    <a:pt x="1045" y="917"/>
                  </a:cubicBezTo>
                  <a:cubicBezTo>
                    <a:pt x="1051" y="909"/>
                    <a:pt x="1051" y="909"/>
                    <a:pt x="1051" y="909"/>
                  </a:cubicBezTo>
                  <a:cubicBezTo>
                    <a:pt x="1052" y="911"/>
                    <a:pt x="1052" y="911"/>
                    <a:pt x="1052" y="911"/>
                  </a:cubicBezTo>
                  <a:cubicBezTo>
                    <a:pt x="1056" y="908"/>
                    <a:pt x="1056" y="908"/>
                    <a:pt x="1056" y="908"/>
                  </a:cubicBezTo>
                  <a:cubicBezTo>
                    <a:pt x="1056" y="910"/>
                    <a:pt x="1056" y="910"/>
                    <a:pt x="1056" y="910"/>
                  </a:cubicBezTo>
                  <a:cubicBezTo>
                    <a:pt x="1059" y="909"/>
                    <a:pt x="1059" y="909"/>
                    <a:pt x="1059" y="909"/>
                  </a:cubicBezTo>
                  <a:cubicBezTo>
                    <a:pt x="1060" y="907"/>
                    <a:pt x="1060" y="907"/>
                    <a:pt x="1060" y="907"/>
                  </a:cubicBezTo>
                  <a:cubicBezTo>
                    <a:pt x="1059" y="904"/>
                    <a:pt x="1059" y="904"/>
                    <a:pt x="1059" y="904"/>
                  </a:cubicBezTo>
                  <a:cubicBezTo>
                    <a:pt x="1056" y="904"/>
                    <a:pt x="1056" y="904"/>
                    <a:pt x="1056" y="904"/>
                  </a:cubicBezTo>
                  <a:cubicBezTo>
                    <a:pt x="1053" y="907"/>
                    <a:pt x="1053" y="907"/>
                    <a:pt x="1053" y="907"/>
                  </a:cubicBezTo>
                  <a:cubicBezTo>
                    <a:pt x="1046" y="906"/>
                    <a:pt x="1046" y="906"/>
                    <a:pt x="1046" y="906"/>
                  </a:cubicBezTo>
                  <a:cubicBezTo>
                    <a:pt x="1045" y="904"/>
                    <a:pt x="1045" y="904"/>
                    <a:pt x="1045" y="904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50" y="902"/>
                    <a:pt x="1051" y="899"/>
                  </a:cubicBezTo>
                  <a:cubicBezTo>
                    <a:pt x="1051" y="901"/>
                    <a:pt x="1051" y="901"/>
                    <a:pt x="1051" y="901"/>
                  </a:cubicBezTo>
                  <a:cubicBezTo>
                    <a:pt x="1057" y="899"/>
                    <a:pt x="1057" y="899"/>
                    <a:pt x="1057" y="899"/>
                  </a:cubicBezTo>
                  <a:cubicBezTo>
                    <a:pt x="1059" y="901"/>
                    <a:pt x="1059" y="901"/>
                    <a:pt x="1059" y="901"/>
                  </a:cubicBezTo>
                  <a:cubicBezTo>
                    <a:pt x="1060" y="897"/>
                    <a:pt x="1060" y="897"/>
                    <a:pt x="1060" y="897"/>
                  </a:cubicBezTo>
                  <a:cubicBezTo>
                    <a:pt x="1064" y="895"/>
                    <a:pt x="1064" y="895"/>
                    <a:pt x="1064" y="895"/>
                  </a:cubicBezTo>
                  <a:cubicBezTo>
                    <a:pt x="1066" y="897"/>
                    <a:pt x="1066" y="897"/>
                    <a:pt x="1066" y="897"/>
                  </a:cubicBezTo>
                  <a:cubicBezTo>
                    <a:pt x="1069" y="893"/>
                    <a:pt x="1069" y="893"/>
                    <a:pt x="1069" y="893"/>
                  </a:cubicBezTo>
                  <a:cubicBezTo>
                    <a:pt x="1074" y="892"/>
                    <a:pt x="1074" y="892"/>
                    <a:pt x="1074" y="892"/>
                  </a:cubicBezTo>
                  <a:cubicBezTo>
                    <a:pt x="1073" y="891"/>
                    <a:pt x="1071" y="895"/>
                    <a:pt x="1073" y="890"/>
                  </a:cubicBezTo>
                  <a:cubicBezTo>
                    <a:pt x="1067" y="892"/>
                    <a:pt x="1067" y="892"/>
                    <a:pt x="1067" y="892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88"/>
                    <a:pt x="1066" y="890"/>
                    <a:pt x="1063" y="889"/>
                  </a:cubicBezTo>
                  <a:cubicBezTo>
                    <a:pt x="1066" y="890"/>
                    <a:pt x="1066" y="890"/>
                    <a:pt x="1066" y="890"/>
                  </a:cubicBezTo>
                  <a:cubicBezTo>
                    <a:pt x="1064" y="893"/>
                    <a:pt x="1064" y="893"/>
                    <a:pt x="1064" y="893"/>
                  </a:cubicBezTo>
                  <a:cubicBezTo>
                    <a:pt x="1061" y="892"/>
                    <a:pt x="1061" y="892"/>
                    <a:pt x="1061" y="892"/>
                  </a:cubicBezTo>
                  <a:cubicBezTo>
                    <a:pt x="1063" y="890"/>
                    <a:pt x="1063" y="890"/>
                    <a:pt x="1063" y="890"/>
                  </a:cubicBezTo>
                  <a:cubicBezTo>
                    <a:pt x="1057" y="890"/>
                    <a:pt x="1057" y="890"/>
                    <a:pt x="1057" y="890"/>
                  </a:cubicBezTo>
                  <a:cubicBezTo>
                    <a:pt x="1059" y="894"/>
                    <a:pt x="1059" y="894"/>
                    <a:pt x="1059" y="894"/>
                  </a:cubicBezTo>
                  <a:cubicBezTo>
                    <a:pt x="1057" y="893"/>
                    <a:pt x="1057" y="893"/>
                    <a:pt x="1057" y="893"/>
                  </a:cubicBezTo>
                  <a:cubicBezTo>
                    <a:pt x="1056" y="893"/>
                    <a:pt x="1056" y="893"/>
                    <a:pt x="1056" y="893"/>
                  </a:cubicBezTo>
                  <a:cubicBezTo>
                    <a:pt x="1056" y="895"/>
                    <a:pt x="1056" y="895"/>
                    <a:pt x="1056" y="895"/>
                  </a:cubicBezTo>
                  <a:cubicBezTo>
                    <a:pt x="1047" y="896"/>
                    <a:pt x="1047" y="896"/>
                    <a:pt x="1047" y="896"/>
                  </a:cubicBezTo>
                  <a:cubicBezTo>
                    <a:pt x="1042" y="898"/>
                    <a:pt x="1042" y="898"/>
                    <a:pt x="1042" y="898"/>
                  </a:cubicBezTo>
                  <a:cubicBezTo>
                    <a:pt x="1040" y="897"/>
                    <a:pt x="1040" y="897"/>
                    <a:pt x="1040" y="897"/>
                  </a:cubicBezTo>
                  <a:cubicBezTo>
                    <a:pt x="1038" y="899"/>
                    <a:pt x="1038" y="899"/>
                    <a:pt x="1038" y="899"/>
                  </a:cubicBezTo>
                  <a:cubicBezTo>
                    <a:pt x="1036" y="901"/>
                    <a:pt x="1033" y="898"/>
                    <a:pt x="1032" y="899"/>
                  </a:cubicBezTo>
                  <a:cubicBezTo>
                    <a:pt x="1032" y="898"/>
                    <a:pt x="1032" y="898"/>
                    <a:pt x="1032" y="898"/>
                  </a:cubicBezTo>
                  <a:cubicBezTo>
                    <a:pt x="1037" y="897"/>
                    <a:pt x="1037" y="897"/>
                    <a:pt x="1037" y="897"/>
                  </a:cubicBezTo>
                  <a:cubicBezTo>
                    <a:pt x="1039" y="894"/>
                    <a:pt x="1039" y="894"/>
                    <a:pt x="1039" y="894"/>
                  </a:cubicBezTo>
                  <a:cubicBezTo>
                    <a:pt x="1039" y="893"/>
                    <a:pt x="1039" y="893"/>
                    <a:pt x="1039" y="893"/>
                  </a:cubicBezTo>
                  <a:cubicBezTo>
                    <a:pt x="1038" y="894"/>
                    <a:pt x="1037" y="896"/>
                    <a:pt x="1034" y="895"/>
                  </a:cubicBezTo>
                  <a:cubicBezTo>
                    <a:pt x="1034" y="896"/>
                    <a:pt x="1034" y="896"/>
                    <a:pt x="1034" y="896"/>
                  </a:cubicBezTo>
                  <a:cubicBezTo>
                    <a:pt x="1032" y="892"/>
                    <a:pt x="1032" y="892"/>
                    <a:pt x="1032" y="892"/>
                  </a:cubicBezTo>
                  <a:cubicBezTo>
                    <a:pt x="1032" y="890"/>
                    <a:pt x="1032" y="890"/>
                    <a:pt x="1032" y="890"/>
                  </a:cubicBezTo>
                  <a:cubicBezTo>
                    <a:pt x="1036" y="890"/>
                    <a:pt x="1036" y="890"/>
                    <a:pt x="1036" y="890"/>
                  </a:cubicBezTo>
                  <a:cubicBezTo>
                    <a:pt x="1038" y="889"/>
                    <a:pt x="1038" y="889"/>
                    <a:pt x="1038" y="889"/>
                  </a:cubicBezTo>
                  <a:cubicBezTo>
                    <a:pt x="1039" y="890"/>
                    <a:pt x="1039" y="890"/>
                    <a:pt x="1039" y="890"/>
                  </a:cubicBezTo>
                  <a:cubicBezTo>
                    <a:pt x="1039" y="891"/>
                    <a:pt x="1042" y="891"/>
                    <a:pt x="1038" y="891"/>
                  </a:cubicBezTo>
                  <a:cubicBezTo>
                    <a:pt x="1038" y="892"/>
                    <a:pt x="1038" y="892"/>
                    <a:pt x="1038" y="892"/>
                  </a:cubicBezTo>
                  <a:cubicBezTo>
                    <a:pt x="1043" y="891"/>
                    <a:pt x="1043" y="891"/>
                    <a:pt x="1043" y="891"/>
                  </a:cubicBezTo>
                  <a:cubicBezTo>
                    <a:pt x="1044" y="889"/>
                    <a:pt x="1044" y="889"/>
                    <a:pt x="1044" y="889"/>
                  </a:cubicBezTo>
                  <a:cubicBezTo>
                    <a:pt x="1044" y="888"/>
                    <a:pt x="1041" y="887"/>
                    <a:pt x="1043" y="886"/>
                  </a:cubicBezTo>
                  <a:cubicBezTo>
                    <a:pt x="1042" y="885"/>
                    <a:pt x="1042" y="885"/>
                    <a:pt x="1042" y="885"/>
                  </a:cubicBezTo>
                  <a:cubicBezTo>
                    <a:pt x="1039" y="886"/>
                    <a:pt x="1039" y="886"/>
                    <a:pt x="1039" y="886"/>
                  </a:cubicBezTo>
                  <a:cubicBezTo>
                    <a:pt x="1038" y="884"/>
                    <a:pt x="1038" y="884"/>
                    <a:pt x="1038" y="884"/>
                  </a:cubicBezTo>
                  <a:cubicBezTo>
                    <a:pt x="1042" y="881"/>
                    <a:pt x="1042" y="881"/>
                    <a:pt x="1042" y="881"/>
                  </a:cubicBezTo>
                  <a:cubicBezTo>
                    <a:pt x="1039" y="880"/>
                    <a:pt x="1039" y="880"/>
                    <a:pt x="1039" y="880"/>
                  </a:cubicBezTo>
                  <a:cubicBezTo>
                    <a:pt x="1039" y="878"/>
                    <a:pt x="1039" y="878"/>
                    <a:pt x="1039" y="878"/>
                  </a:cubicBezTo>
                  <a:cubicBezTo>
                    <a:pt x="1043" y="877"/>
                    <a:pt x="1037" y="882"/>
                    <a:pt x="1043" y="877"/>
                  </a:cubicBezTo>
                  <a:cubicBezTo>
                    <a:pt x="1044" y="878"/>
                    <a:pt x="1042" y="879"/>
                    <a:pt x="1043" y="881"/>
                  </a:cubicBezTo>
                  <a:cubicBezTo>
                    <a:pt x="1042" y="882"/>
                    <a:pt x="1042" y="882"/>
                    <a:pt x="1042" y="882"/>
                  </a:cubicBezTo>
                  <a:cubicBezTo>
                    <a:pt x="1045" y="882"/>
                    <a:pt x="1045" y="882"/>
                    <a:pt x="1045" y="882"/>
                  </a:cubicBezTo>
                  <a:cubicBezTo>
                    <a:pt x="1044" y="882"/>
                    <a:pt x="1044" y="882"/>
                    <a:pt x="1044" y="882"/>
                  </a:cubicBezTo>
                  <a:cubicBezTo>
                    <a:pt x="1046" y="885"/>
                    <a:pt x="1046" y="885"/>
                    <a:pt x="1046" y="885"/>
                  </a:cubicBezTo>
                  <a:cubicBezTo>
                    <a:pt x="1047" y="885"/>
                    <a:pt x="1047" y="885"/>
                    <a:pt x="1047" y="885"/>
                  </a:cubicBezTo>
                  <a:cubicBezTo>
                    <a:pt x="1051" y="883"/>
                    <a:pt x="1051" y="883"/>
                    <a:pt x="1051" y="883"/>
                  </a:cubicBezTo>
                  <a:cubicBezTo>
                    <a:pt x="1051" y="881"/>
                    <a:pt x="1051" y="881"/>
                    <a:pt x="1051" y="881"/>
                  </a:cubicBezTo>
                  <a:cubicBezTo>
                    <a:pt x="1055" y="880"/>
                    <a:pt x="1055" y="880"/>
                    <a:pt x="1055" y="880"/>
                  </a:cubicBezTo>
                  <a:cubicBezTo>
                    <a:pt x="1056" y="877"/>
                    <a:pt x="1056" y="877"/>
                    <a:pt x="1056" y="877"/>
                  </a:cubicBezTo>
                  <a:cubicBezTo>
                    <a:pt x="1060" y="879"/>
                    <a:pt x="1060" y="879"/>
                    <a:pt x="1060" y="879"/>
                  </a:cubicBezTo>
                  <a:cubicBezTo>
                    <a:pt x="1063" y="877"/>
                    <a:pt x="1063" y="877"/>
                    <a:pt x="1063" y="877"/>
                  </a:cubicBezTo>
                  <a:cubicBezTo>
                    <a:pt x="1060" y="881"/>
                    <a:pt x="1060" y="881"/>
                    <a:pt x="1060" y="881"/>
                  </a:cubicBezTo>
                  <a:cubicBezTo>
                    <a:pt x="1057" y="879"/>
                    <a:pt x="1057" y="879"/>
                    <a:pt x="1057" y="879"/>
                  </a:cubicBezTo>
                  <a:cubicBezTo>
                    <a:pt x="1056" y="880"/>
                    <a:pt x="1056" y="880"/>
                    <a:pt x="1056" y="880"/>
                  </a:cubicBezTo>
                  <a:cubicBezTo>
                    <a:pt x="1055" y="880"/>
                    <a:pt x="1059" y="880"/>
                    <a:pt x="1055" y="882"/>
                  </a:cubicBezTo>
                  <a:cubicBezTo>
                    <a:pt x="1059" y="883"/>
                    <a:pt x="1059" y="883"/>
                    <a:pt x="1059" y="883"/>
                  </a:cubicBezTo>
                  <a:cubicBezTo>
                    <a:pt x="1056" y="884"/>
                    <a:pt x="1056" y="884"/>
                    <a:pt x="1056" y="884"/>
                  </a:cubicBezTo>
                  <a:cubicBezTo>
                    <a:pt x="1055" y="885"/>
                    <a:pt x="1055" y="885"/>
                    <a:pt x="1055" y="885"/>
                  </a:cubicBezTo>
                  <a:cubicBezTo>
                    <a:pt x="1056" y="886"/>
                    <a:pt x="1056" y="886"/>
                    <a:pt x="1056" y="886"/>
                  </a:cubicBezTo>
                  <a:cubicBezTo>
                    <a:pt x="1063" y="882"/>
                    <a:pt x="1063" y="882"/>
                    <a:pt x="1063" y="882"/>
                  </a:cubicBezTo>
                  <a:cubicBezTo>
                    <a:pt x="1064" y="880"/>
                    <a:pt x="1064" y="880"/>
                    <a:pt x="1064" y="880"/>
                  </a:cubicBezTo>
                  <a:cubicBezTo>
                    <a:pt x="1063" y="879"/>
                    <a:pt x="1063" y="879"/>
                    <a:pt x="1063" y="879"/>
                  </a:cubicBezTo>
                  <a:cubicBezTo>
                    <a:pt x="1066" y="878"/>
                    <a:pt x="1066" y="878"/>
                    <a:pt x="1066" y="878"/>
                  </a:cubicBezTo>
                  <a:cubicBezTo>
                    <a:pt x="1074" y="873"/>
                    <a:pt x="1074" y="873"/>
                    <a:pt x="1074" y="873"/>
                  </a:cubicBezTo>
                  <a:cubicBezTo>
                    <a:pt x="1075" y="873"/>
                    <a:pt x="1075" y="873"/>
                    <a:pt x="1075" y="873"/>
                  </a:cubicBezTo>
                  <a:cubicBezTo>
                    <a:pt x="1078" y="872"/>
                    <a:pt x="1078" y="872"/>
                    <a:pt x="1078" y="872"/>
                  </a:cubicBezTo>
                  <a:cubicBezTo>
                    <a:pt x="1078" y="873"/>
                    <a:pt x="1072" y="871"/>
                    <a:pt x="1079" y="875"/>
                  </a:cubicBezTo>
                  <a:cubicBezTo>
                    <a:pt x="1082" y="875"/>
                    <a:pt x="1082" y="875"/>
                    <a:pt x="1082" y="875"/>
                  </a:cubicBezTo>
                  <a:cubicBezTo>
                    <a:pt x="1081" y="875"/>
                    <a:pt x="1084" y="870"/>
                    <a:pt x="1081" y="877"/>
                  </a:cubicBezTo>
                  <a:cubicBezTo>
                    <a:pt x="1084" y="873"/>
                    <a:pt x="1084" y="873"/>
                    <a:pt x="1084" y="873"/>
                  </a:cubicBezTo>
                  <a:cubicBezTo>
                    <a:pt x="1084" y="874"/>
                    <a:pt x="1087" y="876"/>
                    <a:pt x="1087" y="872"/>
                  </a:cubicBezTo>
                  <a:cubicBezTo>
                    <a:pt x="1091" y="871"/>
                    <a:pt x="1093" y="872"/>
                    <a:pt x="1096" y="869"/>
                  </a:cubicBezTo>
                  <a:cubicBezTo>
                    <a:pt x="1100" y="862"/>
                    <a:pt x="1100" y="862"/>
                    <a:pt x="1100" y="862"/>
                  </a:cubicBezTo>
                  <a:cubicBezTo>
                    <a:pt x="1102" y="861"/>
                    <a:pt x="1102" y="861"/>
                    <a:pt x="1102" y="861"/>
                  </a:cubicBezTo>
                  <a:cubicBezTo>
                    <a:pt x="1104" y="858"/>
                    <a:pt x="1104" y="858"/>
                    <a:pt x="1104" y="858"/>
                  </a:cubicBezTo>
                  <a:cubicBezTo>
                    <a:pt x="1106" y="858"/>
                    <a:pt x="1106" y="858"/>
                    <a:pt x="1106" y="858"/>
                  </a:cubicBezTo>
                  <a:cubicBezTo>
                    <a:pt x="1106" y="858"/>
                    <a:pt x="1101" y="856"/>
                    <a:pt x="1107" y="860"/>
                  </a:cubicBezTo>
                  <a:cubicBezTo>
                    <a:pt x="1109" y="857"/>
                    <a:pt x="1109" y="857"/>
                    <a:pt x="1109" y="857"/>
                  </a:cubicBezTo>
                  <a:cubicBezTo>
                    <a:pt x="1114" y="859"/>
                    <a:pt x="1114" y="859"/>
                    <a:pt x="1114" y="859"/>
                  </a:cubicBezTo>
                  <a:cubicBezTo>
                    <a:pt x="1116" y="856"/>
                    <a:pt x="1116" y="856"/>
                    <a:pt x="1116" y="856"/>
                  </a:cubicBezTo>
                  <a:cubicBezTo>
                    <a:pt x="1115" y="855"/>
                    <a:pt x="1115" y="855"/>
                    <a:pt x="1115" y="855"/>
                  </a:cubicBezTo>
                  <a:cubicBezTo>
                    <a:pt x="1114" y="854"/>
                    <a:pt x="1114" y="854"/>
                    <a:pt x="1114" y="854"/>
                  </a:cubicBezTo>
                  <a:cubicBezTo>
                    <a:pt x="1114" y="855"/>
                    <a:pt x="1112" y="854"/>
                    <a:pt x="1111" y="855"/>
                  </a:cubicBezTo>
                  <a:cubicBezTo>
                    <a:pt x="1116" y="851"/>
                    <a:pt x="1116" y="851"/>
                    <a:pt x="1116" y="851"/>
                  </a:cubicBezTo>
                  <a:cubicBezTo>
                    <a:pt x="1121" y="848"/>
                    <a:pt x="1121" y="848"/>
                    <a:pt x="1121" y="848"/>
                  </a:cubicBezTo>
                  <a:cubicBezTo>
                    <a:pt x="1121" y="849"/>
                    <a:pt x="1117" y="848"/>
                    <a:pt x="1121" y="850"/>
                  </a:cubicBezTo>
                  <a:cubicBezTo>
                    <a:pt x="1124" y="848"/>
                    <a:pt x="1124" y="848"/>
                    <a:pt x="1124" y="848"/>
                  </a:cubicBezTo>
                  <a:cubicBezTo>
                    <a:pt x="1120" y="846"/>
                    <a:pt x="1120" y="846"/>
                    <a:pt x="1120" y="846"/>
                  </a:cubicBezTo>
                  <a:cubicBezTo>
                    <a:pt x="1125" y="842"/>
                    <a:pt x="1125" y="842"/>
                    <a:pt x="1125" y="842"/>
                  </a:cubicBezTo>
                  <a:cubicBezTo>
                    <a:pt x="1124" y="843"/>
                    <a:pt x="1124" y="843"/>
                    <a:pt x="1124" y="843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31" y="838"/>
                    <a:pt x="1131" y="838"/>
                    <a:pt x="1131" y="838"/>
                  </a:cubicBezTo>
                  <a:cubicBezTo>
                    <a:pt x="1139" y="831"/>
                    <a:pt x="1139" y="831"/>
                    <a:pt x="1139" y="831"/>
                  </a:cubicBezTo>
                  <a:cubicBezTo>
                    <a:pt x="1139" y="830"/>
                    <a:pt x="1142" y="834"/>
                    <a:pt x="1138" y="830"/>
                  </a:cubicBezTo>
                  <a:cubicBezTo>
                    <a:pt x="1134" y="832"/>
                    <a:pt x="1134" y="832"/>
                    <a:pt x="1134" y="832"/>
                  </a:cubicBezTo>
                  <a:cubicBezTo>
                    <a:pt x="1131" y="831"/>
                    <a:pt x="1131" y="831"/>
                    <a:pt x="1131" y="831"/>
                  </a:cubicBezTo>
                  <a:cubicBezTo>
                    <a:pt x="1129" y="831"/>
                    <a:pt x="1129" y="831"/>
                    <a:pt x="1129" y="831"/>
                  </a:cubicBezTo>
                  <a:cubicBezTo>
                    <a:pt x="1127" y="834"/>
                    <a:pt x="1127" y="834"/>
                    <a:pt x="1127" y="834"/>
                  </a:cubicBezTo>
                  <a:cubicBezTo>
                    <a:pt x="1117" y="836"/>
                    <a:pt x="1117" y="836"/>
                    <a:pt x="1117" y="836"/>
                  </a:cubicBezTo>
                  <a:cubicBezTo>
                    <a:pt x="1115" y="837"/>
                    <a:pt x="1115" y="837"/>
                    <a:pt x="1115" y="837"/>
                  </a:cubicBezTo>
                  <a:cubicBezTo>
                    <a:pt x="1109" y="839"/>
                    <a:pt x="1109" y="839"/>
                    <a:pt x="1109" y="839"/>
                  </a:cubicBezTo>
                  <a:cubicBezTo>
                    <a:pt x="1105" y="836"/>
                    <a:pt x="1105" y="836"/>
                    <a:pt x="1105" y="836"/>
                  </a:cubicBezTo>
                  <a:cubicBezTo>
                    <a:pt x="1099" y="837"/>
                    <a:pt x="1099" y="837"/>
                    <a:pt x="1099" y="837"/>
                  </a:cubicBezTo>
                  <a:cubicBezTo>
                    <a:pt x="1101" y="838"/>
                    <a:pt x="1094" y="839"/>
                    <a:pt x="1100" y="840"/>
                  </a:cubicBezTo>
                  <a:cubicBezTo>
                    <a:pt x="1098" y="842"/>
                    <a:pt x="1098" y="842"/>
                    <a:pt x="1098" y="842"/>
                  </a:cubicBezTo>
                  <a:cubicBezTo>
                    <a:pt x="1097" y="841"/>
                    <a:pt x="1097" y="841"/>
                    <a:pt x="1097" y="841"/>
                  </a:cubicBezTo>
                  <a:cubicBezTo>
                    <a:pt x="1091" y="843"/>
                    <a:pt x="1091" y="843"/>
                    <a:pt x="1091" y="843"/>
                  </a:cubicBezTo>
                  <a:cubicBezTo>
                    <a:pt x="1088" y="840"/>
                    <a:pt x="1088" y="840"/>
                    <a:pt x="1088" y="840"/>
                  </a:cubicBezTo>
                  <a:cubicBezTo>
                    <a:pt x="1071" y="844"/>
                    <a:pt x="1071" y="844"/>
                    <a:pt x="1071" y="844"/>
                  </a:cubicBezTo>
                  <a:cubicBezTo>
                    <a:pt x="1065" y="845"/>
                    <a:pt x="1065" y="845"/>
                    <a:pt x="1065" y="845"/>
                  </a:cubicBezTo>
                  <a:cubicBezTo>
                    <a:pt x="1064" y="849"/>
                    <a:pt x="1071" y="843"/>
                    <a:pt x="1064" y="848"/>
                  </a:cubicBezTo>
                  <a:cubicBezTo>
                    <a:pt x="1067" y="847"/>
                    <a:pt x="1071" y="848"/>
                    <a:pt x="1074" y="846"/>
                  </a:cubicBezTo>
                  <a:cubicBezTo>
                    <a:pt x="1075" y="848"/>
                    <a:pt x="1075" y="848"/>
                    <a:pt x="1075" y="848"/>
                  </a:cubicBezTo>
                  <a:cubicBezTo>
                    <a:pt x="1063" y="851"/>
                    <a:pt x="1063" y="851"/>
                    <a:pt x="1063" y="851"/>
                  </a:cubicBezTo>
                  <a:cubicBezTo>
                    <a:pt x="1054" y="852"/>
                    <a:pt x="1054" y="852"/>
                    <a:pt x="1054" y="852"/>
                  </a:cubicBezTo>
                  <a:cubicBezTo>
                    <a:pt x="1057" y="849"/>
                    <a:pt x="1057" y="849"/>
                    <a:pt x="1057" y="849"/>
                  </a:cubicBezTo>
                  <a:cubicBezTo>
                    <a:pt x="1059" y="850"/>
                    <a:pt x="1059" y="850"/>
                    <a:pt x="1059" y="850"/>
                  </a:cubicBezTo>
                  <a:cubicBezTo>
                    <a:pt x="1063" y="848"/>
                    <a:pt x="1063" y="848"/>
                    <a:pt x="1063" y="848"/>
                  </a:cubicBezTo>
                  <a:cubicBezTo>
                    <a:pt x="1059" y="847"/>
                    <a:pt x="1059" y="847"/>
                    <a:pt x="1059" y="847"/>
                  </a:cubicBezTo>
                  <a:cubicBezTo>
                    <a:pt x="1047" y="851"/>
                    <a:pt x="1047" y="851"/>
                    <a:pt x="1047" y="851"/>
                  </a:cubicBezTo>
                  <a:cubicBezTo>
                    <a:pt x="1048" y="853"/>
                    <a:pt x="1048" y="853"/>
                    <a:pt x="1048" y="853"/>
                  </a:cubicBezTo>
                  <a:cubicBezTo>
                    <a:pt x="1050" y="853"/>
                    <a:pt x="1050" y="853"/>
                    <a:pt x="1050" y="853"/>
                  </a:cubicBezTo>
                  <a:cubicBezTo>
                    <a:pt x="1048" y="854"/>
                    <a:pt x="1048" y="854"/>
                    <a:pt x="1048" y="854"/>
                  </a:cubicBezTo>
                  <a:cubicBezTo>
                    <a:pt x="1047" y="854"/>
                    <a:pt x="1047" y="854"/>
                    <a:pt x="1047" y="854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4"/>
                    <a:pt x="1041" y="854"/>
                    <a:pt x="1041" y="854"/>
                  </a:cubicBezTo>
                  <a:cubicBezTo>
                    <a:pt x="1045" y="854"/>
                    <a:pt x="1045" y="854"/>
                    <a:pt x="1045" y="854"/>
                  </a:cubicBezTo>
                  <a:cubicBezTo>
                    <a:pt x="1045" y="852"/>
                    <a:pt x="1045" y="852"/>
                    <a:pt x="1045" y="852"/>
                  </a:cubicBezTo>
                  <a:cubicBezTo>
                    <a:pt x="1046" y="852"/>
                    <a:pt x="1044" y="849"/>
                    <a:pt x="1046" y="853"/>
                  </a:cubicBezTo>
                  <a:cubicBezTo>
                    <a:pt x="1043" y="850"/>
                    <a:pt x="1043" y="850"/>
                    <a:pt x="1043" y="850"/>
                  </a:cubicBezTo>
                  <a:cubicBezTo>
                    <a:pt x="1040" y="852"/>
                    <a:pt x="1040" y="852"/>
                    <a:pt x="1040" y="852"/>
                  </a:cubicBezTo>
                  <a:cubicBezTo>
                    <a:pt x="1034" y="850"/>
                    <a:pt x="1049" y="851"/>
                    <a:pt x="1035" y="852"/>
                  </a:cubicBezTo>
                  <a:cubicBezTo>
                    <a:pt x="1027" y="855"/>
                    <a:pt x="1027" y="855"/>
                    <a:pt x="1027" y="855"/>
                  </a:cubicBezTo>
                  <a:cubicBezTo>
                    <a:pt x="1022" y="855"/>
                    <a:pt x="1022" y="855"/>
                    <a:pt x="1022" y="855"/>
                  </a:cubicBezTo>
                  <a:cubicBezTo>
                    <a:pt x="1010" y="857"/>
                    <a:pt x="1010" y="857"/>
                    <a:pt x="1010" y="857"/>
                  </a:cubicBezTo>
                  <a:cubicBezTo>
                    <a:pt x="1009" y="858"/>
                    <a:pt x="1009" y="858"/>
                    <a:pt x="1009" y="858"/>
                  </a:cubicBezTo>
                  <a:cubicBezTo>
                    <a:pt x="1005" y="858"/>
                    <a:pt x="1005" y="858"/>
                    <a:pt x="1005" y="858"/>
                  </a:cubicBezTo>
                  <a:cubicBezTo>
                    <a:pt x="1001" y="860"/>
                    <a:pt x="1001" y="860"/>
                    <a:pt x="1001" y="860"/>
                  </a:cubicBezTo>
                  <a:cubicBezTo>
                    <a:pt x="996" y="861"/>
                    <a:pt x="996" y="861"/>
                    <a:pt x="996" y="861"/>
                  </a:cubicBezTo>
                  <a:cubicBezTo>
                    <a:pt x="995" y="860"/>
                    <a:pt x="995" y="860"/>
                    <a:pt x="995" y="860"/>
                  </a:cubicBezTo>
                  <a:cubicBezTo>
                    <a:pt x="992" y="862"/>
                    <a:pt x="992" y="862"/>
                    <a:pt x="992" y="862"/>
                  </a:cubicBezTo>
                  <a:cubicBezTo>
                    <a:pt x="989" y="862"/>
                    <a:pt x="1000" y="855"/>
                    <a:pt x="987" y="864"/>
                  </a:cubicBezTo>
                  <a:cubicBezTo>
                    <a:pt x="986" y="861"/>
                    <a:pt x="986" y="861"/>
                    <a:pt x="986" y="861"/>
                  </a:cubicBezTo>
                  <a:cubicBezTo>
                    <a:pt x="985" y="861"/>
                    <a:pt x="1006" y="861"/>
                    <a:pt x="976" y="865"/>
                  </a:cubicBezTo>
                  <a:cubicBezTo>
                    <a:pt x="965" y="867"/>
                    <a:pt x="965" y="867"/>
                    <a:pt x="965" y="867"/>
                  </a:cubicBezTo>
                  <a:cubicBezTo>
                    <a:pt x="944" y="870"/>
                    <a:pt x="944" y="870"/>
                    <a:pt x="944" y="870"/>
                  </a:cubicBezTo>
                  <a:cubicBezTo>
                    <a:pt x="942" y="868"/>
                    <a:pt x="942" y="868"/>
                    <a:pt x="942" y="868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870"/>
                    <a:pt x="941" y="870"/>
                    <a:pt x="941" y="870"/>
                  </a:cubicBezTo>
                  <a:cubicBezTo>
                    <a:pt x="935" y="873"/>
                    <a:pt x="935" y="873"/>
                    <a:pt x="935" y="873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3"/>
                    <a:pt x="918" y="873"/>
                    <a:pt x="918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2" y="875"/>
                    <a:pt x="912" y="875"/>
                    <a:pt x="912" y="875"/>
                  </a:cubicBezTo>
                  <a:cubicBezTo>
                    <a:pt x="903" y="877"/>
                    <a:pt x="903" y="877"/>
                    <a:pt x="903" y="877"/>
                  </a:cubicBezTo>
                  <a:cubicBezTo>
                    <a:pt x="899" y="875"/>
                    <a:pt x="899" y="875"/>
                    <a:pt x="899" y="875"/>
                  </a:cubicBezTo>
                  <a:cubicBezTo>
                    <a:pt x="898" y="873"/>
                    <a:pt x="895" y="873"/>
                    <a:pt x="896" y="878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1" y="875"/>
                    <a:pt x="891" y="875"/>
                    <a:pt x="891" y="875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86" y="879"/>
                    <a:pt x="886" y="879"/>
                    <a:pt x="886" y="879"/>
                  </a:cubicBezTo>
                  <a:cubicBezTo>
                    <a:pt x="881" y="881"/>
                    <a:pt x="881" y="881"/>
                    <a:pt x="881" y="881"/>
                  </a:cubicBezTo>
                  <a:cubicBezTo>
                    <a:pt x="863" y="882"/>
                    <a:pt x="863" y="882"/>
                    <a:pt x="863" y="882"/>
                  </a:cubicBezTo>
                  <a:cubicBezTo>
                    <a:pt x="862" y="883"/>
                    <a:pt x="862" y="883"/>
                    <a:pt x="862" y="883"/>
                  </a:cubicBezTo>
                  <a:cubicBezTo>
                    <a:pt x="860" y="883"/>
                    <a:pt x="860" y="883"/>
                    <a:pt x="860" y="883"/>
                  </a:cubicBezTo>
                  <a:cubicBezTo>
                    <a:pt x="859" y="882"/>
                    <a:pt x="859" y="882"/>
                    <a:pt x="859" y="882"/>
                  </a:cubicBezTo>
                  <a:cubicBezTo>
                    <a:pt x="858" y="883"/>
                    <a:pt x="858" y="883"/>
                    <a:pt x="858" y="883"/>
                  </a:cubicBezTo>
                  <a:cubicBezTo>
                    <a:pt x="853" y="884"/>
                    <a:pt x="853" y="884"/>
                    <a:pt x="853" y="884"/>
                  </a:cubicBezTo>
                  <a:cubicBezTo>
                    <a:pt x="835" y="886"/>
                    <a:pt x="835" y="886"/>
                    <a:pt x="835" y="886"/>
                  </a:cubicBezTo>
                  <a:cubicBezTo>
                    <a:pt x="832" y="887"/>
                    <a:pt x="832" y="887"/>
                    <a:pt x="832" y="887"/>
                  </a:cubicBezTo>
                  <a:cubicBezTo>
                    <a:pt x="821" y="889"/>
                    <a:pt x="821" y="889"/>
                    <a:pt x="821" y="889"/>
                  </a:cubicBezTo>
                  <a:cubicBezTo>
                    <a:pt x="815" y="890"/>
                    <a:pt x="815" y="890"/>
                    <a:pt x="815" y="890"/>
                  </a:cubicBezTo>
                  <a:cubicBezTo>
                    <a:pt x="813" y="889"/>
                    <a:pt x="813" y="889"/>
                    <a:pt x="813" y="889"/>
                  </a:cubicBezTo>
                  <a:cubicBezTo>
                    <a:pt x="808" y="890"/>
                    <a:pt x="808" y="890"/>
                    <a:pt x="808" y="890"/>
                  </a:cubicBezTo>
                  <a:cubicBezTo>
                    <a:pt x="807" y="890"/>
                    <a:pt x="807" y="890"/>
                    <a:pt x="807" y="890"/>
                  </a:cubicBezTo>
                  <a:cubicBezTo>
                    <a:pt x="806" y="889"/>
                    <a:pt x="806" y="889"/>
                    <a:pt x="806" y="889"/>
                  </a:cubicBezTo>
                  <a:cubicBezTo>
                    <a:pt x="797" y="892"/>
                    <a:pt x="797" y="892"/>
                    <a:pt x="797" y="892"/>
                  </a:cubicBezTo>
                  <a:cubicBezTo>
                    <a:pt x="786" y="893"/>
                    <a:pt x="786" y="893"/>
                    <a:pt x="786" y="893"/>
                  </a:cubicBezTo>
                  <a:cubicBezTo>
                    <a:pt x="775" y="894"/>
                    <a:pt x="775" y="894"/>
                    <a:pt x="775" y="894"/>
                  </a:cubicBezTo>
                  <a:cubicBezTo>
                    <a:pt x="774" y="894"/>
                    <a:pt x="774" y="894"/>
                    <a:pt x="774" y="894"/>
                  </a:cubicBezTo>
                  <a:cubicBezTo>
                    <a:pt x="771" y="895"/>
                    <a:pt x="771" y="895"/>
                    <a:pt x="771" y="895"/>
                  </a:cubicBezTo>
                  <a:cubicBezTo>
                    <a:pt x="770" y="894"/>
                    <a:pt x="770" y="894"/>
                    <a:pt x="770" y="894"/>
                  </a:cubicBezTo>
                  <a:cubicBezTo>
                    <a:pt x="762" y="897"/>
                    <a:pt x="762" y="897"/>
                    <a:pt x="762" y="897"/>
                  </a:cubicBezTo>
                  <a:cubicBezTo>
                    <a:pt x="753" y="897"/>
                    <a:pt x="753" y="897"/>
                    <a:pt x="753" y="897"/>
                  </a:cubicBezTo>
                  <a:cubicBezTo>
                    <a:pt x="751" y="898"/>
                    <a:pt x="751" y="898"/>
                    <a:pt x="751" y="898"/>
                  </a:cubicBezTo>
                  <a:cubicBezTo>
                    <a:pt x="747" y="897"/>
                    <a:pt x="747" y="897"/>
                    <a:pt x="747" y="897"/>
                  </a:cubicBezTo>
                  <a:cubicBezTo>
                    <a:pt x="735" y="899"/>
                    <a:pt x="735" y="899"/>
                    <a:pt x="735" y="899"/>
                  </a:cubicBezTo>
                  <a:cubicBezTo>
                    <a:pt x="732" y="899"/>
                    <a:pt x="732" y="899"/>
                    <a:pt x="732" y="899"/>
                  </a:cubicBezTo>
                  <a:cubicBezTo>
                    <a:pt x="731" y="901"/>
                    <a:pt x="731" y="901"/>
                    <a:pt x="731" y="901"/>
                  </a:cubicBezTo>
                  <a:cubicBezTo>
                    <a:pt x="700" y="905"/>
                    <a:pt x="700" y="905"/>
                    <a:pt x="700" y="905"/>
                  </a:cubicBezTo>
                  <a:cubicBezTo>
                    <a:pt x="692" y="906"/>
                    <a:pt x="692" y="906"/>
                    <a:pt x="692" y="906"/>
                  </a:cubicBezTo>
                  <a:cubicBezTo>
                    <a:pt x="691" y="908"/>
                    <a:pt x="691" y="908"/>
                    <a:pt x="691" y="908"/>
                  </a:cubicBezTo>
                  <a:cubicBezTo>
                    <a:pt x="691" y="909"/>
                    <a:pt x="690" y="910"/>
                    <a:pt x="688" y="909"/>
                  </a:cubicBezTo>
                  <a:cubicBezTo>
                    <a:pt x="691" y="906"/>
                    <a:pt x="691" y="906"/>
                    <a:pt x="691" y="906"/>
                  </a:cubicBezTo>
                  <a:cubicBezTo>
                    <a:pt x="686" y="906"/>
                    <a:pt x="686" y="906"/>
                    <a:pt x="686" y="906"/>
                  </a:cubicBezTo>
                  <a:cubicBezTo>
                    <a:pt x="677" y="907"/>
                    <a:pt x="677" y="907"/>
                    <a:pt x="677" y="907"/>
                  </a:cubicBezTo>
                  <a:cubicBezTo>
                    <a:pt x="674" y="909"/>
                    <a:pt x="674" y="909"/>
                    <a:pt x="674" y="909"/>
                  </a:cubicBezTo>
                  <a:cubicBezTo>
                    <a:pt x="669" y="908"/>
                    <a:pt x="669" y="908"/>
                    <a:pt x="669" y="908"/>
                  </a:cubicBezTo>
                  <a:cubicBezTo>
                    <a:pt x="663" y="910"/>
                    <a:pt x="663" y="910"/>
                    <a:pt x="663" y="910"/>
                  </a:cubicBezTo>
                  <a:cubicBezTo>
                    <a:pt x="660" y="909"/>
                    <a:pt x="660" y="909"/>
                    <a:pt x="660" y="909"/>
                  </a:cubicBezTo>
                  <a:cubicBezTo>
                    <a:pt x="649" y="911"/>
                    <a:pt x="649" y="911"/>
                    <a:pt x="649" y="911"/>
                  </a:cubicBezTo>
                  <a:cubicBezTo>
                    <a:pt x="640" y="912"/>
                    <a:pt x="640" y="912"/>
                    <a:pt x="640" y="912"/>
                  </a:cubicBezTo>
                  <a:cubicBezTo>
                    <a:pt x="635" y="913"/>
                    <a:pt x="635" y="913"/>
                    <a:pt x="635" y="913"/>
                  </a:cubicBezTo>
                  <a:cubicBezTo>
                    <a:pt x="625" y="914"/>
                    <a:pt x="625" y="914"/>
                    <a:pt x="625" y="914"/>
                  </a:cubicBezTo>
                  <a:cubicBezTo>
                    <a:pt x="623" y="915"/>
                    <a:pt x="623" y="915"/>
                    <a:pt x="623" y="915"/>
                  </a:cubicBezTo>
                  <a:cubicBezTo>
                    <a:pt x="620" y="915"/>
                    <a:pt x="620" y="915"/>
                    <a:pt x="620" y="915"/>
                  </a:cubicBezTo>
                  <a:cubicBezTo>
                    <a:pt x="615" y="917"/>
                    <a:pt x="615" y="917"/>
                    <a:pt x="615" y="917"/>
                  </a:cubicBezTo>
                  <a:cubicBezTo>
                    <a:pt x="596" y="918"/>
                    <a:pt x="596" y="918"/>
                    <a:pt x="596" y="918"/>
                  </a:cubicBezTo>
                  <a:cubicBezTo>
                    <a:pt x="585" y="919"/>
                    <a:pt x="585" y="919"/>
                    <a:pt x="585" y="919"/>
                  </a:cubicBezTo>
                  <a:cubicBezTo>
                    <a:pt x="583" y="922"/>
                    <a:pt x="583" y="922"/>
                    <a:pt x="583" y="922"/>
                  </a:cubicBezTo>
                  <a:cubicBezTo>
                    <a:pt x="583" y="920"/>
                    <a:pt x="583" y="920"/>
                    <a:pt x="583" y="920"/>
                  </a:cubicBezTo>
                  <a:cubicBezTo>
                    <a:pt x="581" y="922"/>
                    <a:pt x="581" y="922"/>
                    <a:pt x="581" y="922"/>
                  </a:cubicBezTo>
                  <a:cubicBezTo>
                    <a:pt x="581" y="921"/>
                    <a:pt x="587" y="924"/>
                    <a:pt x="579" y="921"/>
                  </a:cubicBezTo>
                  <a:cubicBezTo>
                    <a:pt x="579" y="923"/>
                    <a:pt x="579" y="923"/>
                    <a:pt x="579" y="923"/>
                  </a:cubicBezTo>
                  <a:cubicBezTo>
                    <a:pt x="576" y="922"/>
                    <a:pt x="576" y="922"/>
                    <a:pt x="576" y="922"/>
                  </a:cubicBezTo>
                  <a:cubicBezTo>
                    <a:pt x="576" y="922"/>
                    <a:pt x="577" y="924"/>
                    <a:pt x="577" y="921"/>
                  </a:cubicBezTo>
                  <a:cubicBezTo>
                    <a:pt x="572" y="922"/>
                    <a:pt x="572" y="922"/>
                    <a:pt x="572" y="922"/>
                  </a:cubicBezTo>
                  <a:cubicBezTo>
                    <a:pt x="570" y="921"/>
                    <a:pt x="570" y="921"/>
                    <a:pt x="570" y="921"/>
                  </a:cubicBezTo>
                  <a:cubicBezTo>
                    <a:pt x="556" y="925"/>
                    <a:pt x="556" y="925"/>
                    <a:pt x="556" y="925"/>
                  </a:cubicBezTo>
                  <a:cubicBezTo>
                    <a:pt x="561" y="927"/>
                    <a:pt x="565" y="920"/>
                    <a:pt x="568" y="925"/>
                  </a:cubicBezTo>
                  <a:cubicBezTo>
                    <a:pt x="573" y="924"/>
                    <a:pt x="573" y="924"/>
                    <a:pt x="573" y="924"/>
                  </a:cubicBezTo>
                  <a:cubicBezTo>
                    <a:pt x="573" y="925"/>
                    <a:pt x="573" y="925"/>
                    <a:pt x="573" y="925"/>
                  </a:cubicBezTo>
                  <a:cubicBezTo>
                    <a:pt x="575" y="925"/>
                    <a:pt x="575" y="925"/>
                    <a:pt x="575" y="925"/>
                  </a:cubicBezTo>
                  <a:cubicBezTo>
                    <a:pt x="573" y="926"/>
                    <a:pt x="573" y="926"/>
                    <a:pt x="573" y="926"/>
                  </a:cubicBezTo>
                  <a:cubicBezTo>
                    <a:pt x="571" y="924"/>
                    <a:pt x="571" y="924"/>
                    <a:pt x="571" y="924"/>
                  </a:cubicBezTo>
                  <a:cubicBezTo>
                    <a:pt x="565" y="928"/>
                    <a:pt x="565" y="928"/>
                    <a:pt x="565" y="928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51" y="933"/>
                    <a:pt x="551" y="933"/>
                    <a:pt x="551" y="933"/>
                  </a:cubicBezTo>
                  <a:cubicBezTo>
                    <a:pt x="546" y="933"/>
                    <a:pt x="546" y="933"/>
                    <a:pt x="546" y="933"/>
                  </a:cubicBezTo>
                  <a:cubicBezTo>
                    <a:pt x="548" y="932"/>
                    <a:pt x="541" y="929"/>
                    <a:pt x="550" y="929"/>
                  </a:cubicBezTo>
                  <a:cubicBezTo>
                    <a:pt x="545" y="930"/>
                    <a:pt x="545" y="930"/>
                    <a:pt x="545" y="930"/>
                  </a:cubicBezTo>
                  <a:cubicBezTo>
                    <a:pt x="543" y="929"/>
                    <a:pt x="543" y="929"/>
                    <a:pt x="543" y="929"/>
                  </a:cubicBezTo>
                  <a:cubicBezTo>
                    <a:pt x="540" y="931"/>
                    <a:pt x="540" y="931"/>
                    <a:pt x="540" y="931"/>
                  </a:cubicBezTo>
                  <a:cubicBezTo>
                    <a:pt x="543" y="933"/>
                    <a:pt x="543" y="933"/>
                    <a:pt x="543" y="933"/>
                  </a:cubicBezTo>
                  <a:cubicBezTo>
                    <a:pt x="538" y="933"/>
                    <a:pt x="538" y="933"/>
                    <a:pt x="538" y="933"/>
                  </a:cubicBezTo>
                  <a:cubicBezTo>
                    <a:pt x="538" y="932"/>
                    <a:pt x="538" y="932"/>
                    <a:pt x="538" y="932"/>
                  </a:cubicBezTo>
                  <a:cubicBezTo>
                    <a:pt x="538" y="932"/>
                    <a:pt x="540" y="930"/>
                    <a:pt x="536" y="931"/>
                  </a:cubicBezTo>
                  <a:cubicBezTo>
                    <a:pt x="535" y="933"/>
                    <a:pt x="535" y="933"/>
                    <a:pt x="535" y="933"/>
                  </a:cubicBezTo>
                  <a:cubicBezTo>
                    <a:pt x="535" y="936"/>
                    <a:pt x="543" y="922"/>
                    <a:pt x="536" y="939"/>
                  </a:cubicBezTo>
                  <a:cubicBezTo>
                    <a:pt x="535" y="939"/>
                    <a:pt x="535" y="939"/>
                    <a:pt x="535" y="939"/>
                  </a:cubicBezTo>
                  <a:cubicBezTo>
                    <a:pt x="536" y="937"/>
                    <a:pt x="536" y="937"/>
                    <a:pt x="536" y="937"/>
                  </a:cubicBezTo>
                  <a:cubicBezTo>
                    <a:pt x="536" y="935"/>
                    <a:pt x="536" y="935"/>
                    <a:pt x="536" y="935"/>
                  </a:cubicBezTo>
                  <a:cubicBezTo>
                    <a:pt x="531" y="934"/>
                    <a:pt x="531" y="934"/>
                    <a:pt x="531" y="934"/>
                  </a:cubicBezTo>
                  <a:cubicBezTo>
                    <a:pt x="532" y="934"/>
                    <a:pt x="532" y="934"/>
                    <a:pt x="532" y="934"/>
                  </a:cubicBezTo>
                  <a:cubicBezTo>
                    <a:pt x="531" y="933"/>
                    <a:pt x="531" y="933"/>
                    <a:pt x="531" y="933"/>
                  </a:cubicBezTo>
                  <a:cubicBezTo>
                    <a:pt x="527" y="934"/>
                    <a:pt x="527" y="934"/>
                    <a:pt x="527" y="934"/>
                  </a:cubicBezTo>
                  <a:cubicBezTo>
                    <a:pt x="526" y="935"/>
                    <a:pt x="526" y="935"/>
                    <a:pt x="526" y="935"/>
                  </a:cubicBezTo>
                  <a:cubicBezTo>
                    <a:pt x="518" y="933"/>
                    <a:pt x="518" y="933"/>
                    <a:pt x="518" y="933"/>
                  </a:cubicBezTo>
                  <a:cubicBezTo>
                    <a:pt x="517" y="934"/>
                    <a:pt x="517" y="934"/>
                    <a:pt x="517" y="934"/>
                  </a:cubicBezTo>
                  <a:cubicBezTo>
                    <a:pt x="517" y="933"/>
                    <a:pt x="521" y="934"/>
                    <a:pt x="517" y="932"/>
                  </a:cubicBezTo>
                  <a:cubicBezTo>
                    <a:pt x="524" y="930"/>
                    <a:pt x="524" y="930"/>
                    <a:pt x="524" y="930"/>
                  </a:cubicBezTo>
                  <a:cubicBezTo>
                    <a:pt x="526" y="929"/>
                    <a:pt x="528" y="926"/>
                    <a:pt x="529" y="928"/>
                  </a:cubicBezTo>
                  <a:cubicBezTo>
                    <a:pt x="529" y="928"/>
                    <a:pt x="531" y="926"/>
                    <a:pt x="530" y="92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530" y="927"/>
                    <a:pt x="533" y="929"/>
                    <a:pt x="533" y="926"/>
                  </a:cubicBezTo>
                  <a:cubicBezTo>
                    <a:pt x="535" y="924"/>
                    <a:pt x="535" y="924"/>
                    <a:pt x="535" y="924"/>
                  </a:cubicBezTo>
                  <a:cubicBezTo>
                    <a:pt x="529" y="924"/>
                    <a:pt x="529" y="924"/>
                    <a:pt x="529" y="924"/>
                  </a:cubicBezTo>
                  <a:cubicBezTo>
                    <a:pt x="527" y="925"/>
                    <a:pt x="527" y="925"/>
                    <a:pt x="527" y="925"/>
                  </a:cubicBezTo>
                  <a:cubicBezTo>
                    <a:pt x="530" y="925"/>
                    <a:pt x="519" y="931"/>
                    <a:pt x="532" y="925"/>
                  </a:cubicBezTo>
                  <a:cubicBezTo>
                    <a:pt x="526" y="925"/>
                    <a:pt x="536" y="936"/>
                    <a:pt x="523" y="927"/>
                  </a:cubicBezTo>
                  <a:cubicBezTo>
                    <a:pt x="522" y="926"/>
                    <a:pt x="522" y="926"/>
                    <a:pt x="522" y="926"/>
                  </a:cubicBezTo>
                  <a:cubicBezTo>
                    <a:pt x="521" y="927"/>
                    <a:pt x="521" y="927"/>
                    <a:pt x="521" y="927"/>
                  </a:cubicBezTo>
                  <a:cubicBezTo>
                    <a:pt x="520" y="927"/>
                    <a:pt x="517" y="935"/>
                    <a:pt x="515" y="927"/>
                  </a:cubicBezTo>
                  <a:cubicBezTo>
                    <a:pt x="514" y="927"/>
                    <a:pt x="514" y="927"/>
                    <a:pt x="514" y="927"/>
                  </a:cubicBezTo>
                  <a:cubicBezTo>
                    <a:pt x="514" y="929"/>
                    <a:pt x="514" y="929"/>
                    <a:pt x="514" y="929"/>
                  </a:cubicBezTo>
                  <a:cubicBezTo>
                    <a:pt x="516" y="930"/>
                    <a:pt x="516" y="930"/>
                    <a:pt x="516" y="930"/>
                  </a:cubicBezTo>
                  <a:cubicBezTo>
                    <a:pt x="513" y="931"/>
                    <a:pt x="513" y="931"/>
                    <a:pt x="513" y="931"/>
                  </a:cubicBezTo>
                  <a:cubicBezTo>
                    <a:pt x="512" y="928"/>
                    <a:pt x="512" y="928"/>
                    <a:pt x="512" y="928"/>
                  </a:cubicBezTo>
                  <a:cubicBezTo>
                    <a:pt x="508" y="928"/>
                    <a:pt x="508" y="928"/>
                    <a:pt x="508" y="928"/>
                  </a:cubicBezTo>
                  <a:cubicBezTo>
                    <a:pt x="511" y="927"/>
                    <a:pt x="511" y="927"/>
                    <a:pt x="511" y="927"/>
                  </a:cubicBezTo>
                  <a:cubicBezTo>
                    <a:pt x="510" y="925"/>
                    <a:pt x="510" y="925"/>
                    <a:pt x="510" y="925"/>
                  </a:cubicBezTo>
                  <a:cubicBezTo>
                    <a:pt x="511" y="921"/>
                    <a:pt x="511" y="921"/>
                    <a:pt x="511" y="921"/>
                  </a:cubicBezTo>
                  <a:cubicBezTo>
                    <a:pt x="516" y="921"/>
                    <a:pt x="516" y="921"/>
                    <a:pt x="516" y="921"/>
                  </a:cubicBezTo>
                  <a:cubicBezTo>
                    <a:pt x="518" y="920"/>
                    <a:pt x="518" y="920"/>
                    <a:pt x="518" y="920"/>
                  </a:cubicBezTo>
                  <a:cubicBezTo>
                    <a:pt x="521" y="920"/>
                    <a:pt x="521" y="920"/>
                    <a:pt x="521" y="920"/>
                  </a:cubicBezTo>
                  <a:cubicBezTo>
                    <a:pt x="526" y="919"/>
                    <a:pt x="526" y="919"/>
                    <a:pt x="526" y="919"/>
                  </a:cubicBezTo>
                  <a:cubicBezTo>
                    <a:pt x="526" y="918"/>
                    <a:pt x="526" y="918"/>
                    <a:pt x="526" y="918"/>
                  </a:cubicBezTo>
                  <a:cubicBezTo>
                    <a:pt x="526" y="917"/>
                    <a:pt x="528" y="914"/>
                    <a:pt x="530" y="919"/>
                  </a:cubicBezTo>
                  <a:cubicBezTo>
                    <a:pt x="527" y="920"/>
                    <a:pt x="533" y="912"/>
                    <a:pt x="528" y="922"/>
                  </a:cubicBezTo>
                  <a:cubicBezTo>
                    <a:pt x="527" y="920"/>
                    <a:pt x="538" y="916"/>
                    <a:pt x="521" y="923"/>
                  </a:cubicBezTo>
                  <a:cubicBezTo>
                    <a:pt x="521" y="923"/>
                    <a:pt x="521" y="923"/>
                    <a:pt x="521" y="923"/>
                  </a:cubicBezTo>
                  <a:cubicBezTo>
                    <a:pt x="516" y="925"/>
                    <a:pt x="516" y="925"/>
                    <a:pt x="516" y="925"/>
                  </a:cubicBezTo>
                  <a:cubicBezTo>
                    <a:pt x="518" y="926"/>
                    <a:pt x="518" y="926"/>
                    <a:pt x="518" y="926"/>
                  </a:cubicBezTo>
                  <a:cubicBezTo>
                    <a:pt x="526" y="925"/>
                    <a:pt x="526" y="925"/>
                    <a:pt x="526" y="925"/>
                  </a:cubicBezTo>
                  <a:cubicBezTo>
                    <a:pt x="527" y="923"/>
                    <a:pt x="527" y="923"/>
                    <a:pt x="527" y="923"/>
                  </a:cubicBezTo>
                  <a:cubicBezTo>
                    <a:pt x="532" y="922"/>
                    <a:pt x="532" y="922"/>
                    <a:pt x="532" y="922"/>
                  </a:cubicBezTo>
                  <a:cubicBezTo>
                    <a:pt x="531" y="920"/>
                    <a:pt x="531" y="920"/>
                    <a:pt x="531" y="920"/>
                  </a:cubicBezTo>
                  <a:cubicBezTo>
                    <a:pt x="535" y="920"/>
                    <a:pt x="535" y="920"/>
                    <a:pt x="535" y="920"/>
                  </a:cubicBezTo>
                  <a:cubicBezTo>
                    <a:pt x="535" y="922"/>
                    <a:pt x="535" y="922"/>
                    <a:pt x="535" y="922"/>
                  </a:cubicBezTo>
                  <a:cubicBezTo>
                    <a:pt x="538" y="922"/>
                    <a:pt x="538" y="922"/>
                    <a:pt x="538" y="922"/>
                  </a:cubicBezTo>
                  <a:cubicBezTo>
                    <a:pt x="539" y="920"/>
                    <a:pt x="539" y="920"/>
                    <a:pt x="539" y="920"/>
                  </a:cubicBezTo>
                  <a:cubicBezTo>
                    <a:pt x="552" y="918"/>
                    <a:pt x="552" y="918"/>
                    <a:pt x="552" y="918"/>
                  </a:cubicBezTo>
                  <a:cubicBezTo>
                    <a:pt x="551" y="916"/>
                    <a:pt x="551" y="916"/>
                    <a:pt x="551" y="916"/>
                  </a:cubicBezTo>
                  <a:cubicBezTo>
                    <a:pt x="547" y="916"/>
                    <a:pt x="547" y="916"/>
                    <a:pt x="547" y="916"/>
                  </a:cubicBezTo>
                  <a:cubicBezTo>
                    <a:pt x="548" y="916"/>
                    <a:pt x="548" y="916"/>
                    <a:pt x="548" y="916"/>
                  </a:cubicBezTo>
                  <a:cubicBezTo>
                    <a:pt x="544" y="916"/>
                    <a:pt x="544" y="916"/>
                    <a:pt x="544" y="916"/>
                  </a:cubicBezTo>
                  <a:cubicBezTo>
                    <a:pt x="542" y="914"/>
                    <a:pt x="542" y="914"/>
                    <a:pt x="542" y="914"/>
                  </a:cubicBezTo>
                  <a:cubicBezTo>
                    <a:pt x="536" y="916"/>
                    <a:pt x="536" y="916"/>
                    <a:pt x="536" y="916"/>
                  </a:cubicBezTo>
                  <a:cubicBezTo>
                    <a:pt x="535" y="915"/>
                    <a:pt x="535" y="915"/>
                    <a:pt x="535" y="915"/>
                  </a:cubicBezTo>
                  <a:cubicBezTo>
                    <a:pt x="531" y="917"/>
                    <a:pt x="531" y="917"/>
                    <a:pt x="531" y="917"/>
                  </a:cubicBezTo>
                  <a:cubicBezTo>
                    <a:pt x="528" y="915"/>
                    <a:pt x="528" y="915"/>
                    <a:pt x="528" y="915"/>
                  </a:cubicBezTo>
                  <a:cubicBezTo>
                    <a:pt x="529" y="912"/>
                    <a:pt x="529" y="912"/>
                    <a:pt x="529" y="912"/>
                  </a:cubicBezTo>
                  <a:cubicBezTo>
                    <a:pt x="536" y="913"/>
                    <a:pt x="536" y="913"/>
                    <a:pt x="536" y="913"/>
                  </a:cubicBezTo>
                  <a:cubicBezTo>
                    <a:pt x="536" y="911"/>
                    <a:pt x="536" y="911"/>
                    <a:pt x="536" y="911"/>
                  </a:cubicBezTo>
                  <a:cubicBezTo>
                    <a:pt x="541" y="910"/>
                    <a:pt x="541" y="910"/>
                    <a:pt x="541" y="910"/>
                  </a:cubicBezTo>
                  <a:cubicBezTo>
                    <a:pt x="542" y="910"/>
                    <a:pt x="536" y="910"/>
                    <a:pt x="544" y="913"/>
                  </a:cubicBezTo>
                  <a:cubicBezTo>
                    <a:pt x="549" y="910"/>
                    <a:pt x="549" y="910"/>
                    <a:pt x="549" y="910"/>
                  </a:cubicBezTo>
                  <a:cubicBezTo>
                    <a:pt x="553" y="911"/>
                    <a:pt x="553" y="911"/>
                    <a:pt x="553" y="911"/>
                  </a:cubicBezTo>
                  <a:cubicBezTo>
                    <a:pt x="557" y="909"/>
                    <a:pt x="557" y="909"/>
                    <a:pt x="557" y="909"/>
                  </a:cubicBezTo>
                  <a:cubicBezTo>
                    <a:pt x="581" y="906"/>
                    <a:pt x="581" y="906"/>
                    <a:pt x="581" y="906"/>
                  </a:cubicBezTo>
                  <a:cubicBezTo>
                    <a:pt x="585" y="906"/>
                    <a:pt x="585" y="906"/>
                    <a:pt x="585" y="906"/>
                  </a:cubicBezTo>
                  <a:cubicBezTo>
                    <a:pt x="589" y="904"/>
                    <a:pt x="589" y="904"/>
                    <a:pt x="589" y="904"/>
                  </a:cubicBezTo>
                  <a:cubicBezTo>
                    <a:pt x="584" y="902"/>
                    <a:pt x="583" y="906"/>
                    <a:pt x="570" y="906"/>
                  </a:cubicBezTo>
                  <a:cubicBezTo>
                    <a:pt x="569" y="903"/>
                    <a:pt x="569" y="903"/>
                    <a:pt x="569" y="903"/>
                  </a:cubicBezTo>
                  <a:cubicBezTo>
                    <a:pt x="568" y="905"/>
                    <a:pt x="568" y="905"/>
                    <a:pt x="568" y="905"/>
                  </a:cubicBezTo>
                  <a:cubicBezTo>
                    <a:pt x="568" y="901"/>
                    <a:pt x="568" y="901"/>
                    <a:pt x="568" y="901"/>
                  </a:cubicBezTo>
                  <a:cubicBezTo>
                    <a:pt x="571" y="899"/>
                    <a:pt x="571" y="899"/>
                    <a:pt x="571" y="899"/>
                  </a:cubicBezTo>
                  <a:cubicBezTo>
                    <a:pt x="571" y="901"/>
                    <a:pt x="571" y="901"/>
                    <a:pt x="571" y="901"/>
                  </a:cubicBezTo>
                  <a:cubicBezTo>
                    <a:pt x="573" y="901"/>
                    <a:pt x="573" y="901"/>
                    <a:pt x="573" y="901"/>
                  </a:cubicBezTo>
                  <a:cubicBezTo>
                    <a:pt x="570" y="903"/>
                    <a:pt x="570" y="903"/>
                    <a:pt x="570" y="903"/>
                  </a:cubicBezTo>
                  <a:cubicBezTo>
                    <a:pt x="588" y="903"/>
                    <a:pt x="517" y="919"/>
                    <a:pt x="599" y="901"/>
                  </a:cubicBezTo>
                  <a:cubicBezTo>
                    <a:pt x="607" y="897"/>
                    <a:pt x="607" y="897"/>
                    <a:pt x="607" y="897"/>
                  </a:cubicBezTo>
                  <a:cubicBezTo>
                    <a:pt x="614" y="896"/>
                    <a:pt x="614" y="896"/>
                    <a:pt x="614" y="896"/>
                  </a:cubicBezTo>
                  <a:cubicBezTo>
                    <a:pt x="614" y="894"/>
                    <a:pt x="614" y="894"/>
                    <a:pt x="614" y="894"/>
                  </a:cubicBezTo>
                  <a:cubicBezTo>
                    <a:pt x="615" y="894"/>
                    <a:pt x="615" y="894"/>
                    <a:pt x="615" y="894"/>
                  </a:cubicBezTo>
                  <a:cubicBezTo>
                    <a:pt x="615" y="895"/>
                    <a:pt x="614" y="895"/>
                    <a:pt x="615" y="895"/>
                  </a:cubicBezTo>
                  <a:cubicBezTo>
                    <a:pt x="617" y="897"/>
                    <a:pt x="617" y="897"/>
                    <a:pt x="617" y="897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17" y="894"/>
                    <a:pt x="613" y="901"/>
                    <a:pt x="618" y="893"/>
                  </a:cubicBezTo>
                  <a:cubicBezTo>
                    <a:pt x="622" y="890"/>
                    <a:pt x="622" y="890"/>
                    <a:pt x="622" y="890"/>
                  </a:cubicBezTo>
                  <a:cubicBezTo>
                    <a:pt x="631" y="888"/>
                    <a:pt x="631" y="888"/>
                    <a:pt x="631" y="888"/>
                  </a:cubicBezTo>
                  <a:cubicBezTo>
                    <a:pt x="638" y="887"/>
                    <a:pt x="638" y="887"/>
                    <a:pt x="638" y="887"/>
                  </a:cubicBezTo>
                  <a:cubicBezTo>
                    <a:pt x="639" y="886"/>
                    <a:pt x="639" y="886"/>
                    <a:pt x="639" y="886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632" y="883"/>
                    <a:pt x="632" y="883"/>
                    <a:pt x="632" y="883"/>
                  </a:cubicBezTo>
                  <a:cubicBezTo>
                    <a:pt x="628" y="881"/>
                    <a:pt x="628" y="881"/>
                    <a:pt x="628" y="881"/>
                  </a:cubicBezTo>
                  <a:cubicBezTo>
                    <a:pt x="623" y="884"/>
                    <a:pt x="623" y="884"/>
                    <a:pt x="623" y="884"/>
                  </a:cubicBezTo>
                  <a:cubicBezTo>
                    <a:pt x="624" y="884"/>
                    <a:pt x="626" y="883"/>
                    <a:pt x="627" y="885"/>
                  </a:cubicBezTo>
                  <a:cubicBezTo>
                    <a:pt x="623" y="888"/>
                    <a:pt x="623" y="888"/>
                    <a:pt x="623" y="888"/>
                  </a:cubicBezTo>
                  <a:cubicBezTo>
                    <a:pt x="621" y="888"/>
                    <a:pt x="635" y="886"/>
                    <a:pt x="618" y="888"/>
                  </a:cubicBezTo>
                  <a:cubicBezTo>
                    <a:pt x="617" y="889"/>
                    <a:pt x="617" y="889"/>
                    <a:pt x="617" y="889"/>
                  </a:cubicBezTo>
                  <a:cubicBezTo>
                    <a:pt x="619" y="887"/>
                    <a:pt x="619" y="887"/>
                    <a:pt x="619" y="887"/>
                  </a:cubicBezTo>
                  <a:cubicBezTo>
                    <a:pt x="620" y="888"/>
                    <a:pt x="622" y="888"/>
                    <a:pt x="623" y="887"/>
                  </a:cubicBezTo>
                  <a:cubicBezTo>
                    <a:pt x="621" y="883"/>
                    <a:pt x="621" y="883"/>
                    <a:pt x="621" y="883"/>
                  </a:cubicBezTo>
                  <a:cubicBezTo>
                    <a:pt x="620" y="884"/>
                    <a:pt x="627" y="882"/>
                    <a:pt x="618" y="884"/>
                  </a:cubicBezTo>
                  <a:cubicBezTo>
                    <a:pt x="618" y="885"/>
                    <a:pt x="618" y="885"/>
                    <a:pt x="618" y="885"/>
                  </a:cubicBezTo>
                  <a:cubicBezTo>
                    <a:pt x="615" y="882"/>
                    <a:pt x="615" y="882"/>
                    <a:pt x="615" y="882"/>
                  </a:cubicBezTo>
                  <a:cubicBezTo>
                    <a:pt x="619" y="882"/>
                    <a:pt x="622" y="880"/>
                    <a:pt x="626" y="879"/>
                  </a:cubicBezTo>
                  <a:cubicBezTo>
                    <a:pt x="629" y="880"/>
                    <a:pt x="629" y="880"/>
                    <a:pt x="629" y="880"/>
                  </a:cubicBezTo>
                  <a:cubicBezTo>
                    <a:pt x="632" y="879"/>
                    <a:pt x="635" y="879"/>
                    <a:pt x="637" y="880"/>
                  </a:cubicBezTo>
                  <a:cubicBezTo>
                    <a:pt x="639" y="877"/>
                    <a:pt x="639" y="877"/>
                    <a:pt x="639" y="877"/>
                  </a:cubicBezTo>
                  <a:cubicBezTo>
                    <a:pt x="640" y="876"/>
                    <a:pt x="640" y="876"/>
                    <a:pt x="640" y="876"/>
                  </a:cubicBezTo>
                  <a:cubicBezTo>
                    <a:pt x="642" y="878"/>
                    <a:pt x="642" y="878"/>
                    <a:pt x="642" y="878"/>
                  </a:cubicBezTo>
                  <a:cubicBezTo>
                    <a:pt x="646" y="877"/>
                    <a:pt x="646" y="877"/>
                    <a:pt x="646" y="877"/>
                  </a:cubicBezTo>
                  <a:cubicBezTo>
                    <a:pt x="649" y="880"/>
                    <a:pt x="649" y="880"/>
                    <a:pt x="649" y="880"/>
                  </a:cubicBezTo>
                  <a:cubicBezTo>
                    <a:pt x="651" y="879"/>
                    <a:pt x="651" y="879"/>
                    <a:pt x="651" y="879"/>
                  </a:cubicBezTo>
                  <a:cubicBezTo>
                    <a:pt x="650" y="877"/>
                    <a:pt x="650" y="877"/>
                    <a:pt x="650" y="877"/>
                  </a:cubicBezTo>
                  <a:cubicBezTo>
                    <a:pt x="656" y="873"/>
                    <a:pt x="656" y="873"/>
                    <a:pt x="656" y="873"/>
                  </a:cubicBezTo>
                  <a:cubicBezTo>
                    <a:pt x="646" y="873"/>
                    <a:pt x="646" y="873"/>
                    <a:pt x="646" y="873"/>
                  </a:cubicBezTo>
                  <a:cubicBezTo>
                    <a:pt x="641" y="875"/>
                    <a:pt x="641" y="875"/>
                    <a:pt x="641" y="875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40" y="873"/>
                    <a:pt x="640" y="873"/>
                    <a:pt x="640" y="873"/>
                  </a:cubicBezTo>
                  <a:cubicBezTo>
                    <a:pt x="634" y="871"/>
                    <a:pt x="634" y="871"/>
                    <a:pt x="634" y="871"/>
                  </a:cubicBezTo>
                  <a:cubicBezTo>
                    <a:pt x="624" y="873"/>
                    <a:pt x="624" y="873"/>
                    <a:pt x="624" y="873"/>
                  </a:cubicBezTo>
                  <a:cubicBezTo>
                    <a:pt x="623" y="875"/>
                    <a:pt x="623" y="875"/>
                    <a:pt x="623" y="875"/>
                  </a:cubicBezTo>
                  <a:cubicBezTo>
                    <a:pt x="627" y="875"/>
                    <a:pt x="627" y="875"/>
                    <a:pt x="627" y="875"/>
                  </a:cubicBezTo>
                  <a:cubicBezTo>
                    <a:pt x="622" y="877"/>
                    <a:pt x="622" y="877"/>
                    <a:pt x="622" y="877"/>
                  </a:cubicBezTo>
                  <a:cubicBezTo>
                    <a:pt x="619" y="877"/>
                    <a:pt x="643" y="872"/>
                    <a:pt x="613" y="878"/>
                  </a:cubicBezTo>
                  <a:cubicBezTo>
                    <a:pt x="611" y="877"/>
                    <a:pt x="611" y="877"/>
                    <a:pt x="611" y="877"/>
                  </a:cubicBezTo>
                  <a:cubicBezTo>
                    <a:pt x="609" y="878"/>
                    <a:pt x="609" y="878"/>
                    <a:pt x="609" y="878"/>
                  </a:cubicBezTo>
                  <a:cubicBezTo>
                    <a:pt x="596" y="880"/>
                    <a:pt x="596" y="880"/>
                    <a:pt x="596" y="880"/>
                  </a:cubicBezTo>
                  <a:cubicBezTo>
                    <a:pt x="595" y="879"/>
                    <a:pt x="595" y="879"/>
                    <a:pt x="595" y="879"/>
                  </a:cubicBezTo>
                  <a:cubicBezTo>
                    <a:pt x="590" y="882"/>
                    <a:pt x="590" y="882"/>
                    <a:pt x="590" y="882"/>
                  </a:cubicBezTo>
                  <a:cubicBezTo>
                    <a:pt x="588" y="881"/>
                    <a:pt x="588" y="881"/>
                    <a:pt x="588" y="881"/>
                  </a:cubicBezTo>
                  <a:cubicBezTo>
                    <a:pt x="569" y="884"/>
                    <a:pt x="569" y="884"/>
                    <a:pt x="569" y="884"/>
                  </a:cubicBezTo>
                  <a:cubicBezTo>
                    <a:pt x="568" y="886"/>
                    <a:pt x="568" y="886"/>
                    <a:pt x="568" y="886"/>
                  </a:cubicBezTo>
                  <a:cubicBezTo>
                    <a:pt x="568" y="887"/>
                    <a:pt x="570" y="883"/>
                    <a:pt x="569" y="888"/>
                  </a:cubicBezTo>
                  <a:cubicBezTo>
                    <a:pt x="571" y="886"/>
                    <a:pt x="571" y="886"/>
                    <a:pt x="571" y="886"/>
                  </a:cubicBezTo>
                  <a:cubicBezTo>
                    <a:pt x="578" y="887"/>
                    <a:pt x="575" y="882"/>
                    <a:pt x="583" y="887"/>
                  </a:cubicBezTo>
                  <a:cubicBezTo>
                    <a:pt x="583" y="888"/>
                    <a:pt x="583" y="888"/>
                    <a:pt x="583" y="888"/>
                  </a:cubicBezTo>
                  <a:cubicBezTo>
                    <a:pt x="579" y="887"/>
                    <a:pt x="579" y="887"/>
                    <a:pt x="579" y="887"/>
                  </a:cubicBezTo>
                  <a:cubicBezTo>
                    <a:pt x="576" y="891"/>
                    <a:pt x="576" y="891"/>
                    <a:pt x="576" y="891"/>
                  </a:cubicBezTo>
                  <a:cubicBezTo>
                    <a:pt x="578" y="892"/>
                    <a:pt x="578" y="892"/>
                    <a:pt x="578" y="892"/>
                  </a:cubicBezTo>
                  <a:cubicBezTo>
                    <a:pt x="572" y="891"/>
                    <a:pt x="572" y="891"/>
                    <a:pt x="572" y="891"/>
                  </a:cubicBezTo>
                  <a:cubicBezTo>
                    <a:pt x="569" y="891"/>
                    <a:pt x="569" y="891"/>
                    <a:pt x="569" y="891"/>
                  </a:cubicBezTo>
                  <a:cubicBezTo>
                    <a:pt x="567" y="886"/>
                    <a:pt x="567" y="886"/>
                    <a:pt x="567" y="886"/>
                  </a:cubicBezTo>
                  <a:cubicBezTo>
                    <a:pt x="566" y="886"/>
                    <a:pt x="564" y="884"/>
                    <a:pt x="563" y="888"/>
                  </a:cubicBezTo>
                  <a:cubicBezTo>
                    <a:pt x="565" y="890"/>
                    <a:pt x="565" y="890"/>
                    <a:pt x="565" y="890"/>
                  </a:cubicBezTo>
                  <a:cubicBezTo>
                    <a:pt x="559" y="891"/>
                    <a:pt x="559" y="891"/>
                    <a:pt x="559" y="891"/>
                  </a:cubicBezTo>
                  <a:cubicBezTo>
                    <a:pt x="556" y="895"/>
                    <a:pt x="556" y="895"/>
                    <a:pt x="556" y="895"/>
                  </a:cubicBezTo>
                  <a:cubicBezTo>
                    <a:pt x="554" y="894"/>
                    <a:pt x="554" y="894"/>
                    <a:pt x="554" y="894"/>
                  </a:cubicBezTo>
                  <a:cubicBezTo>
                    <a:pt x="552" y="896"/>
                    <a:pt x="552" y="896"/>
                    <a:pt x="552" y="896"/>
                  </a:cubicBezTo>
                  <a:cubicBezTo>
                    <a:pt x="551" y="893"/>
                    <a:pt x="551" y="893"/>
                    <a:pt x="551" y="893"/>
                  </a:cubicBezTo>
                  <a:cubicBezTo>
                    <a:pt x="550" y="892"/>
                    <a:pt x="548" y="896"/>
                    <a:pt x="548" y="892"/>
                  </a:cubicBezTo>
                  <a:cubicBezTo>
                    <a:pt x="544" y="894"/>
                    <a:pt x="544" y="894"/>
                    <a:pt x="544" y="894"/>
                  </a:cubicBezTo>
                  <a:cubicBezTo>
                    <a:pt x="544" y="899"/>
                    <a:pt x="540" y="890"/>
                    <a:pt x="541" y="898"/>
                  </a:cubicBezTo>
                  <a:cubicBezTo>
                    <a:pt x="538" y="895"/>
                    <a:pt x="538" y="895"/>
                    <a:pt x="538" y="895"/>
                  </a:cubicBezTo>
                  <a:cubicBezTo>
                    <a:pt x="536" y="896"/>
                    <a:pt x="536" y="896"/>
                    <a:pt x="536" y="896"/>
                  </a:cubicBezTo>
                  <a:cubicBezTo>
                    <a:pt x="537" y="899"/>
                    <a:pt x="529" y="894"/>
                    <a:pt x="539" y="898"/>
                  </a:cubicBezTo>
                  <a:cubicBezTo>
                    <a:pt x="534" y="898"/>
                    <a:pt x="534" y="898"/>
                    <a:pt x="534" y="898"/>
                  </a:cubicBezTo>
                  <a:cubicBezTo>
                    <a:pt x="534" y="896"/>
                    <a:pt x="534" y="896"/>
                    <a:pt x="534" y="896"/>
                  </a:cubicBezTo>
                  <a:cubicBezTo>
                    <a:pt x="543" y="893"/>
                    <a:pt x="543" y="893"/>
                    <a:pt x="543" y="893"/>
                  </a:cubicBezTo>
                  <a:cubicBezTo>
                    <a:pt x="542" y="891"/>
                    <a:pt x="542" y="891"/>
                    <a:pt x="542" y="891"/>
                  </a:cubicBezTo>
                  <a:cubicBezTo>
                    <a:pt x="541" y="890"/>
                    <a:pt x="541" y="890"/>
                    <a:pt x="541" y="890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26" y="895"/>
                    <a:pt x="526" y="895"/>
                    <a:pt x="526" y="895"/>
                  </a:cubicBezTo>
                  <a:cubicBezTo>
                    <a:pt x="522" y="897"/>
                    <a:pt x="522" y="897"/>
                    <a:pt x="522" y="897"/>
                  </a:cubicBezTo>
                  <a:cubicBezTo>
                    <a:pt x="526" y="900"/>
                    <a:pt x="526" y="900"/>
                    <a:pt x="526" y="900"/>
                  </a:cubicBezTo>
                  <a:cubicBezTo>
                    <a:pt x="528" y="898"/>
                    <a:pt x="528" y="898"/>
                    <a:pt x="528" y="898"/>
                  </a:cubicBezTo>
                  <a:cubicBezTo>
                    <a:pt x="533" y="898"/>
                    <a:pt x="533" y="898"/>
                    <a:pt x="533" y="898"/>
                  </a:cubicBezTo>
                  <a:cubicBezTo>
                    <a:pt x="526" y="902"/>
                    <a:pt x="526" y="902"/>
                    <a:pt x="526" y="902"/>
                  </a:cubicBezTo>
                  <a:cubicBezTo>
                    <a:pt x="520" y="902"/>
                    <a:pt x="520" y="902"/>
                    <a:pt x="520" y="902"/>
                  </a:cubicBezTo>
                  <a:cubicBezTo>
                    <a:pt x="515" y="901"/>
                    <a:pt x="515" y="901"/>
                    <a:pt x="515" y="901"/>
                  </a:cubicBezTo>
                  <a:cubicBezTo>
                    <a:pt x="510" y="903"/>
                    <a:pt x="510" y="903"/>
                    <a:pt x="510" y="903"/>
                  </a:cubicBezTo>
                  <a:cubicBezTo>
                    <a:pt x="506" y="902"/>
                    <a:pt x="506" y="902"/>
                    <a:pt x="506" y="902"/>
                  </a:cubicBezTo>
                  <a:cubicBezTo>
                    <a:pt x="482" y="906"/>
                    <a:pt x="482" y="906"/>
                    <a:pt x="482" y="906"/>
                  </a:cubicBezTo>
                  <a:cubicBezTo>
                    <a:pt x="479" y="908"/>
                    <a:pt x="474" y="906"/>
                    <a:pt x="472" y="910"/>
                  </a:cubicBezTo>
                  <a:cubicBezTo>
                    <a:pt x="474" y="911"/>
                    <a:pt x="474" y="911"/>
                    <a:pt x="474" y="911"/>
                  </a:cubicBezTo>
                  <a:cubicBezTo>
                    <a:pt x="480" y="909"/>
                    <a:pt x="480" y="909"/>
                    <a:pt x="480" y="909"/>
                  </a:cubicBezTo>
                  <a:cubicBezTo>
                    <a:pt x="485" y="909"/>
                    <a:pt x="485" y="909"/>
                    <a:pt x="485" y="909"/>
                  </a:cubicBezTo>
                  <a:cubicBezTo>
                    <a:pt x="484" y="909"/>
                    <a:pt x="487" y="909"/>
                    <a:pt x="484" y="910"/>
                  </a:cubicBezTo>
                  <a:cubicBezTo>
                    <a:pt x="484" y="911"/>
                    <a:pt x="484" y="911"/>
                    <a:pt x="484" y="911"/>
                  </a:cubicBezTo>
                  <a:cubicBezTo>
                    <a:pt x="506" y="909"/>
                    <a:pt x="506" y="909"/>
                    <a:pt x="506" y="909"/>
                  </a:cubicBezTo>
                  <a:cubicBezTo>
                    <a:pt x="513" y="909"/>
                    <a:pt x="513" y="909"/>
                    <a:pt x="513" y="909"/>
                  </a:cubicBezTo>
                  <a:cubicBezTo>
                    <a:pt x="515" y="912"/>
                    <a:pt x="515" y="912"/>
                    <a:pt x="515" y="912"/>
                  </a:cubicBezTo>
                  <a:cubicBezTo>
                    <a:pt x="511" y="912"/>
                    <a:pt x="511" y="912"/>
                    <a:pt x="511" y="912"/>
                  </a:cubicBezTo>
                  <a:cubicBezTo>
                    <a:pt x="504" y="910"/>
                    <a:pt x="504" y="910"/>
                    <a:pt x="504" y="910"/>
                  </a:cubicBezTo>
                  <a:cubicBezTo>
                    <a:pt x="488" y="912"/>
                    <a:pt x="488" y="912"/>
                    <a:pt x="488" y="912"/>
                  </a:cubicBezTo>
                  <a:cubicBezTo>
                    <a:pt x="487" y="911"/>
                    <a:pt x="487" y="911"/>
                    <a:pt x="487" y="911"/>
                  </a:cubicBezTo>
                  <a:cubicBezTo>
                    <a:pt x="468" y="913"/>
                    <a:pt x="468" y="913"/>
                    <a:pt x="468" y="913"/>
                  </a:cubicBezTo>
                  <a:cubicBezTo>
                    <a:pt x="462" y="912"/>
                    <a:pt x="462" y="912"/>
                    <a:pt x="462" y="912"/>
                  </a:cubicBezTo>
                  <a:cubicBezTo>
                    <a:pt x="457" y="913"/>
                    <a:pt x="457" y="913"/>
                    <a:pt x="457" y="913"/>
                  </a:cubicBezTo>
                  <a:cubicBezTo>
                    <a:pt x="456" y="915"/>
                    <a:pt x="456" y="915"/>
                    <a:pt x="456" y="915"/>
                  </a:cubicBezTo>
                  <a:cubicBezTo>
                    <a:pt x="452" y="914"/>
                    <a:pt x="452" y="914"/>
                    <a:pt x="452" y="914"/>
                  </a:cubicBezTo>
                  <a:cubicBezTo>
                    <a:pt x="446" y="915"/>
                    <a:pt x="446" y="915"/>
                    <a:pt x="446" y="915"/>
                  </a:cubicBezTo>
                  <a:cubicBezTo>
                    <a:pt x="443" y="918"/>
                    <a:pt x="438" y="919"/>
                    <a:pt x="431" y="919"/>
                  </a:cubicBezTo>
                  <a:cubicBezTo>
                    <a:pt x="431" y="920"/>
                    <a:pt x="431" y="920"/>
                    <a:pt x="431" y="920"/>
                  </a:cubicBezTo>
                  <a:cubicBezTo>
                    <a:pt x="438" y="920"/>
                    <a:pt x="438" y="920"/>
                    <a:pt x="438" y="920"/>
                  </a:cubicBezTo>
                  <a:cubicBezTo>
                    <a:pt x="439" y="918"/>
                    <a:pt x="439" y="918"/>
                    <a:pt x="439" y="918"/>
                  </a:cubicBezTo>
                  <a:cubicBezTo>
                    <a:pt x="443" y="918"/>
                    <a:pt x="443" y="918"/>
                    <a:pt x="443" y="918"/>
                  </a:cubicBezTo>
                  <a:cubicBezTo>
                    <a:pt x="443" y="920"/>
                    <a:pt x="451" y="914"/>
                    <a:pt x="438" y="920"/>
                  </a:cubicBezTo>
                  <a:cubicBezTo>
                    <a:pt x="448" y="919"/>
                    <a:pt x="448" y="919"/>
                    <a:pt x="448" y="919"/>
                  </a:cubicBezTo>
                  <a:cubicBezTo>
                    <a:pt x="452" y="921"/>
                    <a:pt x="452" y="921"/>
                    <a:pt x="452" y="921"/>
                  </a:cubicBezTo>
                  <a:cubicBezTo>
                    <a:pt x="456" y="920"/>
                    <a:pt x="456" y="920"/>
                    <a:pt x="456" y="920"/>
                  </a:cubicBezTo>
                  <a:cubicBezTo>
                    <a:pt x="456" y="921"/>
                    <a:pt x="456" y="921"/>
                    <a:pt x="456" y="921"/>
                  </a:cubicBezTo>
                  <a:cubicBezTo>
                    <a:pt x="461" y="921"/>
                    <a:pt x="461" y="921"/>
                    <a:pt x="461" y="921"/>
                  </a:cubicBezTo>
                  <a:cubicBezTo>
                    <a:pt x="468" y="928"/>
                    <a:pt x="453" y="917"/>
                    <a:pt x="473" y="921"/>
                  </a:cubicBezTo>
                  <a:cubicBezTo>
                    <a:pt x="481" y="919"/>
                    <a:pt x="481" y="919"/>
                    <a:pt x="481" y="919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2" y="922"/>
                    <a:pt x="482" y="922"/>
                    <a:pt x="482" y="922"/>
                  </a:cubicBezTo>
                  <a:cubicBezTo>
                    <a:pt x="486" y="921"/>
                    <a:pt x="489" y="922"/>
                    <a:pt x="492" y="921"/>
                  </a:cubicBezTo>
                  <a:cubicBezTo>
                    <a:pt x="489" y="923"/>
                    <a:pt x="489" y="923"/>
                    <a:pt x="489" y="923"/>
                  </a:cubicBezTo>
                  <a:cubicBezTo>
                    <a:pt x="491" y="924"/>
                    <a:pt x="491" y="924"/>
                    <a:pt x="491" y="924"/>
                  </a:cubicBezTo>
                  <a:cubicBezTo>
                    <a:pt x="493" y="924"/>
                    <a:pt x="493" y="925"/>
                    <a:pt x="494" y="921"/>
                  </a:cubicBezTo>
                  <a:cubicBezTo>
                    <a:pt x="496" y="923"/>
                    <a:pt x="496" y="923"/>
                    <a:pt x="496" y="923"/>
                  </a:cubicBezTo>
                  <a:cubicBezTo>
                    <a:pt x="496" y="921"/>
                    <a:pt x="496" y="921"/>
                    <a:pt x="496" y="921"/>
                  </a:cubicBezTo>
                  <a:cubicBezTo>
                    <a:pt x="498" y="922"/>
                    <a:pt x="498" y="922"/>
                    <a:pt x="498" y="922"/>
                  </a:cubicBezTo>
                  <a:cubicBezTo>
                    <a:pt x="501" y="922"/>
                    <a:pt x="506" y="918"/>
                    <a:pt x="508" y="921"/>
                  </a:cubicBezTo>
                  <a:cubicBezTo>
                    <a:pt x="506" y="922"/>
                    <a:pt x="506" y="922"/>
                    <a:pt x="506" y="922"/>
                  </a:cubicBezTo>
                  <a:cubicBezTo>
                    <a:pt x="505" y="923"/>
                    <a:pt x="513" y="916"/>
                    <a:pt x="504" y="925"/>
                  </a:cubicBezTo>
                  <a:cubicBezTo>
                    <a:pt x="503" y="924"/>
                    <a:pt x="503" y="924"/>
                    <a:pt x="503" y="924"/>
                  </a:cubicBezTo>
                  <a:cubicBezTo>
                    <a:pt x="501" y="926"/>
                    <a:pt x="501" y="926"/>
                    <a:pt x="501" y="926"/>
                  </a:cubicBezTo>
                  <a:cubicBezTo>
                    <a:pt x="492" y="927"/>
                    <a:pt x="492" y="927"/>
                    <a:pt x="492" y="927"/>
                  </a:cubicBezTo>
                  <a:cubicBezTo>
                    <a:pt x="489" y="926"/>
                    <a:pt x="489" y="926"/>
                    <a:pt x="489" y="926"/>
                  </a:cubicBezTo>
                  <a:cubicBezTo>
                    <a:pt x="485" y="925"/>
                    <a:pt x="485" y="925"/>
                    <a:pt x="485" y="925"/>
                  </a:cubicBezTo>
                  <a:cubicBezTo>
                    <a:pt x="485" y="929"/>
                    <a:pt x="485" y="929"/>
                    <a:pt x="485" y="929"/>
                  </a:cubicBezTo>
                  <a:cubicBezTo>
                    <a:pt x="484" y="929"/>
                    <a:pt x="484" y="929"/>
                    <a:pt x="484" y="929"/>
                  </a:cubicBezTo>
                  <a:cubicBezTo>
                    <a:pt x="484" y="926"/>
                    <a:pt x="484" y="926"/>
                    <a:pt x="484" y="92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72" y="930"/>
                    <a:pt x="472" y="930"/>
                    <a:pt x="472" y="930"/>
                  </a:cubicBezTo>
                  <a:cubicBezTo>
                    <a:pt x="470" y="930"/>
                    <a:pt x="470" y="930"/>
                    <a:pt x="470" y="930"/>
                  </a:cubicBezTo>
                  <a:cubicBezTo>
                    <a:pt x="472" y="929"/>
                    <a:pt x="472" y="929"/>
                    <a:pt x="472" y="929"/>
                  </a:cubicBezTo>
                  <a:cubicBezTo>
                    <a:pt x="468" y="927"/>
                    <a:pt x="468" y="927"/>
                    <a:pt x="468" y="927"/>
                  </a:cubicBezTo>
                  <a:cubicBezTo>
                    <a:pt x="465" y="927"/>
                    <a:pt x="480" y="933"/>
                    <a:pt x="464" y="923"/>
                  </a:cubicBezTo>
                  <a:cubicBezTo>
                    <a:pt x="462" y="927"/>
                    <a:pt x="462" y="927"/>
                    <a:pt x="462" y="927"/>
                  </a:cubicBezTo>
                  <a:cubicBezTo>
                    <a:pt x="460" y="928"/>
                    <a:pt x="460" y="928"/>
                    <a:pt x="460" y="928"/>
                  </a:cubicBezTo>
                  <a:cubicBezTo>
                    <a:pt x="458" y="926"/>
                    <a:pt x="458" y="926"/>
                    <a:pt x="458" y="926"/>
                  </a:cubicBezTo>
                  <a:cubicBezTo>
                    <a:pt x="452" y="930"/>
                    <a:pt x="452" y="930"/>
                    <a:pt x="452" y="930"/>
                  </a:cubicBezTo>
                  <a:cubicBezTo>
                    <a:pt x="450" y="929"/>
                    <a:pt x="450" y="929"/>
                    <a:pt x="450" y="929"/>
                  </a:cubicBezTo>
                  <a:cubicBezTo>
                    <a:pt x="443" y="931"/>
                    <a:pt x="443" y="931"/>
                    <a:pt x="443" y="931"/>
                  </a:cubicBezTo>
                  <a:cubicBezTo>
                    <a:pt x="434" y="930"/>
                    <a:pt x="434" y="930"/>
                    <a:pt x="434" y="930"/>
                  </a:cubicBezTo>
                  <a:cubicBezTo>
                    <a:pt x="430" y="933"/>
                    <a:pt x="430" y="933"/>
                    <a:pt x="430" y="933"/>
                  </a:cubicBezTo>
                  <a:cubicBezTo>
                    <a:pt x="430" y="933"/>
                    <a:pt x="437" y="933"/>
                    <a:pt x="428" y="931"/>
                  </a:cubicBezTo>
                  <a:cubicBezTo>
                    <a:pt x="426" y="932"/>
                    <a:pt x="438" y="931"/>
                    <a:pt x="424" y="933"/>
                  </a:cubicBezTo>
                  <a:cubicBezTo>
                    <a:pt x="421" y="930"/>
                    <a:pt x="421" y="930"/>
                    <a:pt x="421" y="930"/>
                  </a:cubicBezTo>
                  <a:cubicBezTo>
                    <a:pt x="421" y="931"/>
                    <a:pt x="424" y="928"/>
                    <a:pt x="421" y="932"/>
                  </a:cubicBezTo>
                  <a:cubicBezTo>
                    <a:pt x="421" y="931"/>
                    <a:pt x="421" y="931"/>
                    <a:pt x="421" y="931"/>
                  </a:cubicBezTo>
                  <a:cubicBezTo>
                    <a:pt x="418" y="932"/>
                    <a:pt x="418" y="932"/>
                    <a:pt x="418" y="932"/>
                  </a:cubicBezTo>
                  <a:cubicBezTo>
                    <a:pt x="418" y="934"/>
                    <a:pt x="418" y="934"/>
                    <a:pt x="418" y="934"/>
                  </a:cubicBezTo>
                  <a:cubicBezTo>
                    <a:pt x="409" y="933"/>
                    <a:pt x="409" y="933"/>
                    <a:pt x="409" y="933"/>
                  </a:cubicBezTo>
                  <a:cubicBezTo>
                    <a:pt x="414" y="931"/>
                    <a:pt x="414" y="931"/>
                    <a:pt x="414" y="931"/>
                  </a:cubicBezTo>
                  <a:cubicBezTo>
                    <a:pt x="413" y="930"/>
                    <a:pt x="419" y="933"/>
                    <a:pt x="412" y="929"/>
                  </a:cubicBezTo>
                  <a:cubicBezTo>
                    <a:pt x="407" y="931"/>
                    <a:pt x="407" y="931"/>
                    <a:pt x="407" y="931"/>
                  </a:cubicBezTo>
                  <a:cubicBezTo>
                    <a:pt x="405" y="932"/>
                    <a:pt x="420" y="934"/>
                    <a:pt x="402" y="929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00" y="933"/>
                    <a:pt x="400" y="933"/>
                    <a:pt x="400" y="933"/>
                  </a:cubicBezTo>
                  <a:cubicBezTo>
                    <a:pt x="402" y="934"/>
                    <a:pt x="402" y="934"/>
                    <a:pt x="402" y="934"/>
                  </a:cubicBezTo>
                  <a:cubicBezTo>
                    <a:pt x="390" y="934"/>
                    <a:pt x="390" y="934"/>
                    <a:pt x="390" y="934"/>
                  </a:cubicBezTo>
                  <a:cubicBezTo>
                    <a:pt x="392" y="932"/>
                    <a:pt x="392" y="932"/>
                    <a:pt x="392" y="932"/>
                  </a:cubicBezTo>
                  <a:cubicBezTo>
                    <a:pt x="396" y="934"/>
                    <a:pt x="386" y="934"/>
                    <a:pt x="395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89" y="931"/>
                    <a:pt x="389" y="931"/>
                    <a:pt x="389" y="931"/>
                  </a:cubicBezTo>
                  <a:cubicBezTo>
                    <a:pt x="388" y="930"/>
                    <a:pt x="388" y="930"/>
                    <a:pt x="388" y="930"/>
                  </a:cubicBezTo>
                  <a:cubicBezTo>
                    <a:pt x="386" y="931"/>
                    <a:pt x="386" y="931"/>
                    <a:pt x="386" y="931"/>
                  </a:cubicBezTo>
                  <a:cubicBezTo>
                    <a:pt x="387" y="933"/>
                    <a:pt x="373" y="932"/>
                    <a:pt x="388" y="934"/>
                  </a:cubicBezTo>
                  <a:cubicBezTo>
                    <a:pt x="387" y="935"/>
                    <a:pt x="387" y="935"/>
                    <a:pt x="387" y="935"/>
                  </a:cubicBezTo>
                  <a:cubicBezTo>
                    <a:pt x="386" y="934"/>
                    <a:pt x="386" y="934"/>
                    <a:pt x="386" y="934"/>
                  </a:cubicBezTo>
                  <a:cubicBezTo>
                    <a:pt x="385" y="934"/>
                    <a:pt x="384" y="934"/>
                    <a:pt x="383" y="935"/>
                  </a:cubicBezTo>
                  <a:cubicBezTo>
                    <a:pt x="384" y="933"/>
                    <a:pt x="384" y="933"/>
                    <a:pt x="384" y="933"/>
                  </a:cubicBezTo>
                  <a:cubicBezTo>
                    <a:pt x="385" y="933"/>
                    <a:pt x="382" y="935"/>
                    <a:pt x="386" y="933"/>
                  </a:cubicBezTo>
                  <a:cubicBezTo>
                    <a:pt x="380" y="931"/>
                    <a:pt x="380" y="931"/>
                    <a:pt x="380" y="931"/>
                  </a:cubicBezTo>
                  <a:cubicBezTo>
                    <a:pt x="375" y="933"/>
                    <a:pt x="375" y="933"/>
                    <a:pt x="375" y="933"/>
                  </a:cubicBezTo>
                  <a:cubicBezTo>
                    <a:pt x="375" y="933"/>
                    <a:pt x="373" y="933"/>
                    <a:pt x="376" y="934"/>
                  </a:cubicBezTo>
                  <a:cubicBezTo>
                    <a:pt x="375" y="932"/>
                    <a:pt x="375" y="932"/>
                    <a:pt x="375" y="932"/>
                  </a:cubicBezTo>
                  <a:cubicBezTo>
                    <a:pt x="374" y="935"/>
                    <a:pt x="374" y="935"/>
                    <a:pt x="374" y="935"/>
                  </a:cubicBezTo>
                  <a:cubicBezTo>
                    <a:pt x="373" y="934"/>
                    <a:pt x="373" y="934"/>
                    <a:pt x="373" y="934"/>
                  </a:cubicBezTo>
                  <a:cubicBezTo>
                    <a:pt x="371" y="936"/>
                    <a:pt x="371" y="936"/>
                    <a:pt x="371" y="936"/>
                  </a:cubicBezTo>
                  <a:cubicBezTo>
                    <a:pt x="371" y="936"/>
                    <a:pt x="369" y="938"/>
                    <a:pt x="371" y="935"/>
                  </a:cubicBezTo>
                  <a:cubicBezTo>
                    <a:pt x="370" y="934"/>
                    <a:pt x="370" y="934"/>
                    <a:pt x="370" y="934"/>
                  </a:cubicBezTo>
                  <a:cubicBezTo>
                    <a:pt x="362" y="936"/>
                    <a:pt x="362" y="936"/>
                    <a:pt x="362" y="936"/>
                  </a:cubicBezTo>
                  <a:cubicBezTo>
                    <a:pt x="363" y="934"/>
                    <a:pt x="363" y="934"/>
                    <a:pt x="363" y="934"/>
                  </a:cubicBezTo>
                  <a:cubicBezTo>
                    <a:pt x="359" y="933"/>
                    <a:pt x="359" y="933"/>
                    <a:pt x="359" y="933"/>
                  </a:cubicBezTo>
                  <a:cubicBezTo>
                    <a:pt x="358" y="933"/>
                    <a:pt x="367" y="931"/>
                    <a:pt x="356" y="934"/>
                  </a:cubicBezTo>
                  <a:cubicBezTo>
                    <a:pt x="360" y="935"/>
                    <a:pt x="360" y="935"/>
                    <a:pt x="360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7" y="937"/>
                    <a:pt x="356" y="933"/>
                    <a:pt x="357" y="938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5" y="935"/>
                    <a:pt x="360" y="937"/>
                    <a:pt x="354" y="937"/>
                  </a:cubicBezTo>
                  <a:cubicBezTo>
                    <a:pt x="356" y="936"/>
                    <a:pt x="353" y="934"/>
                    <a:pt x="356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35"/>
                    <a:pt x="350" y="935"/>
                    <a:pt x="350" y="935"/>
                  </a:cubicBezTo>
                  <a:cubicBezTo>
                    <a:pt x="347" y="935"/>
                    <a:pt x="347" y="935"/>
                    <a:pt x="347" y="935"/>
                  </a:cubicBezTo>
                  <a:cubicBezTo>
                    <a:pt x="347" y="938"/>
                    <a:pt x="347" y="938"/>
                    <a:pt x="347" y="938"/>
                  </a:cubicBezTo>
                  <a:cubicBezTo>
                    <a:pt x="342" y="938"/>
                    <a:pt x="357" y="944"/>
                    <a:pt x="342" y="936"/>
                  </a:cubicBezTo>
                  <a:cubicBezTo>
                    <a:pt x="341" y="938"/>
                    <a:pt x="341" y="938"/>
                    <a:pt x="341" y="938"/>
                  </a:cubicBezTo>
                  <a:cubicBezTo>
                    <a:pt x="334" y="935"/>
                    <a:pt x="334" y="935"/>
                    <a:pt x="334" y="935"/>
                  </a:cubicBezTo>
                  <a:cubicBezTo>
                    <a:pt x="339" y="935"/>
                    <a:pt x="339" y="935"/>
                    <a:pt x="339" y="935"/>
                  </a:cubicBezTo>
                  <a:cubicBezTo>
                    <a:pt x="339" y="932"/>
                    <a:pt x="339" y="932"/>
                    <a:pt x="339" y="932"/>
                  </a:cubicBezTo>
                  <a:cubicBezTo>
                    <a:pt x="340" y="931"/>
                    <a:pt x="336" y="932"/>
                    <a:pt x="341" y="931"/>
                  </a:cubicBezTo>
                  <a:cubicBezTo>
                    <a:pt x="339" y="931"/>
                    <a:pt x="339" y="931"/>
                    <a:pt x="339" y="931"/>
                  </a:cubicBezTo>
                  <a:cubicBezTo>
                    <a:pt x="335" y="934"/>
                    <a:pt x="335" y="934"/>
                    <a:pt x="335" y="934"/>
                  </a:cubicBezTo>
                  <a:cubicBezTo>
                    <a:pt x="327" y="933"/>
                    <a:pt x="327" y="933"/>
                    <a:pt x="327" y="933"/>
                  </a:cubicBezTo>
                  <a:cubicBezTo>
                    <a:pt x="323" y="934"/>
                    <a:pt x="323" y="934"/>
                    <a:pt x="323" y="934"/>
                  </a:cubicBezTo>
                  <a:cubicBezTo>
                    <a:pt x="332" y="933"/>
                    <a:pt x="315" y="937"/>
                    <a:pt x="331" y="935"/>
                  </a:cubicBezTo>
                  <a:cubicBezTo>
                    <a:pt x="329" y="937"/>
                    <a:pt x="329" y="937"/>
                    <a:pt x="329" y="937"/>
                  </a:cubicBezTo>
                  <a:cubicBezTo>
                    <a:pt x="330" y="937"/>
                    <a:pt x="328" y="939"/>
                    <a:pt x="331" y="937"/>
                  </a:cubicBezTo>
                  <a:cubicBezTo>
                    <a:pt x="327" y="938"/>
                    <a:pt x="327" y="938"/>
                    <a:pt x="327" y="938"/>
                  </a:cubicBezTo>
                  <a:cubicBezTo>
                    <a:pt x="325" y="939"/>
                    <a:pt x="325" y="939"/>
                    <a:pt x="325" y="939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19" y="944"/>
                    <a:pt x="319" y="944"/>
                    <a:pt x="319" y="944"/>
                  </a:cubicBezTo>
                  <a:cubicBezTo>
                    <a:pt x="315" y="943"/>
                    <a:pt x="315" y="943"/>
                    <a:pt x="315" y="943"/>
                  </a:cubicBezTo>
                  <a:cubicBezTo>
                    <a:pt x="318" y="942"/>
                    <a:pt x="318" y="942"/>
                    <a:pt x="318" y="942"/>
                  </a:cubicBezTo>
                  <a:cubicBezTo>
                    <a:pt x="314" y="940"/>
                    <a:pt x="314" y="940"/>
                    <a:pt x="314" y="940"/>
                  </a:cubicBezTo>
                  <a:cubicBezTo>
                    <a:pt x="310" y="942"/>
                    <a:pt x="310" y="942"/>
                    <a:pt x="310" y="942"/>
                  </a:cubicBezTo>
                  <a:cubicBezTo>
                    <a:pt x="309" y="944"/>
                    <a:pt x="309" y="944"/>
                    <a:pt x="309" y="944"/>
                  </a:cubicBezTo>
                  <a:cubicBezTo>
                    <a:pt x="306" y="947"/>
                    <a:pt x="306" y="947"/>
                    <a:pt x="306" y="947"/>
                  </a:cubicBezTo>
                  <a:cubicBezTo>
                    <a:pt x="307" y="949"/>
                    <a:pt x="307" y="949"/>
                    <a:pt x="307" y="949"/>
                  </a:cubicBezTo>
                  <a:cubicBezTo>
                    <a:pt x="308" y="950"/>
                    <a:pt x="308" y="950"/>
                    <a:pt x="308" y="950"/>
                  </a:cubicBezTo>
                  <a:cubicBezTo>
                    <a:pt x="310" y="948"/>
                    <a:pt x="310" y="948"/>
                    <a:pt x="310" y="948"/>
                  </a:cubicBezTo>
                  <a:cubicBezTo>
                    <a:pt x="314" y="948"/>
                    <a:pt x="314" y="948"/>
                    <a:pt x="314" y="948"/>
                  </a:cubicBezTo>
                  <a:cubicBezTo>
                    <a:pt x="313" y="949"/>
                    <a:pt x="313" y="949"/>
                    <a:pt x="313" y="949"/>
                  </a:cubicBezTo>
                  <a:cubicBezTo>
                    <a:pt x="314" y="951"/>
                    <a:pt x="314" y="951"/>
                    <a:pt x="314" y="951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5" y="954"/>
                    <a:pt x="315" y="954"/>
                    <a:pt x="315" y="954"/>
                  </a:cubicBezTo>
                  <a:cubicBezTo>
                    <a:pt x="316" y="956"/>
                    <a:pt x="316" y="956"/>
                    <a:pt x="316" y="956"/>
                  </a:cubicBezTo>
                  <a:cubicBezTo>
                    <a:pt x="318" y="955"/>
                    <a:pt x="318" y="955"/>
                    <a:pt x="318" y="955"/>
                  </a:cubicBezTo>
                  <a:cubicBezTo>
                    <a:pt x="317" y="954"/>
                    <a:pt x="317" y="954"/>
                    <a:pt x="317" y="954"/>
                  </a:cubicBezTo>
                  <a:cubicBezTo>
                    <a:pt x="322" y="950"/>
                    <a:pt x="322" y="950"/>
                    <a:pt x="322" y="950"/>
                  </a:cubicBezTo>
                  <a:cubicBezTo>
                    <a:pt x="325" y="951"/>
                    <a:pt x="325" y="951"/>
                    <a:pt x="325" y="951"/>
                  </a:cubicBezTo>
                  <a:cubicBezTo>
                    <a:pt x="329" y="941"/>
                    <a:pt x="329" y="941"/>
                    <a:pt x="329" y="941"/>
                  </a:cubicBezTo>
                  <a:cubicBezTo>
                    <a:pt x="329" y="941"/>
                    <a:pt x="327" y="945"/>
                    <a:pt x="332" y="940"/>
                  </a:cubicBezTo>
                  <a:cubicBezTo>
                    <a:pt x="332" y="939"/>
                    <a:pt x="334" y="942"/>
                    <a:pt x="330" y="940"/>
                  </a:cubicBezTo>
                  <a:cubicBezTo>
                    <a:pt x="332" y="938"/>
                    <a:pt x="332" y="938"/>
                    <a:pt x="332" y="938"/>
                  </a:cubicBezTo>
                  <a:cubicBezTo>
                    <a:pt x="333" y="938"/>
                    <a:pt x="333" y="938"/>
                    <a:pt x="333" y="938"/>
                  </a:cubicBezTo>
                  <a:cubicBezTo>
                    <a:pt x="332" y="939"/>
                    <a:pt x="332" y="939"/>
                    <a:pt x="332" y="939"/>
                  </a:cubicBezTo>
                  <a:cubicBezTo>
                    <a:pt x="335" y="936"/>
                    <a:pt x="332" y="946"/>
                    <a:pt x="339" y="938"/>
                  </a:cubicBezTo>
                  <a:cubicBezTo>
                    <a:pt x="341" y="937"/>
                    <a:pt x="340" y="941"/>
                    <a:pt x="343" y="939"/>
                  </a:cubicBezTo>
                  <a:cubicBezTo>
                    <a:pt x="342" y="940"/>
                    <a:pt x="342" y="940"/>
                    <a:pt x="342" y="940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43" y="942"/>
                    <a:pt x="343" y="942"/>
                    <a:pt x="343" y="942"/>
                  </a:cubicBezTo>
                  <a:cubicBezTo>
                    <a:pt x="339" y="943"/>
                    <a:pt x="339" y="943"/>
                    <a:pt x="339" y="943"/>
                  </a:cubicBezTo>
                  <a:cubicBezTo>
                    <a:pt x="336" y="945"/>
                    <a:pt x="336" y="945"/>
                    <a:pt x="336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32" y="945"/>
                    <a:pt x="332" y="945"/>
                    <a:pt x="332" y="945"/>
                  </a:cubicBezTo>
                  <a:cubicBezTo>
                    <a:pt x="332" y="942"/>
                    <a:pt x="332" y="942"/>
                    <a:pt x="332" y="942"/>
                  </a:cubicBezTo>
                  <a:cubicBezTo>
                    <a:pt x="329" y="943"/>
                    <a:pt x="329" y="943"/>
                    <a:pt x="329" y="943"/>
                  </a:cubicBezTo>
                  <a:cubicBezTo>
                    <a:pt x="329" y="943"/>
                    <a:pt x="325" y="944"/>
                    <a:pt x="330" y="946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5" y="947"/>
                    <a:pt x="325" y="948"/>
                    <a:pt x="332" y="949"/>
                  </a:cubicBezTo>
                  <a:cubicBezTo>
                    <a:pt x="336" y="950"/>
                    <a:pt x="330" y="948"/>
                    <a:pt x="335" y="947"/>
                  </a:cubicBezTo>
                  <a:cubicBezTo>
                    <a:pt x="337" y="948"/>
                    <a:pt x="337" y="948"/>
                    <a:pt x="337" y="948"/>
                  </a:cubicBezTo>
                  <a:cubicBezTo>
                    <a:pt x="335" y="950"/>
                    <a:pt x="335" y="950"/>
                    <a:pt x="335" y="950"/>
                  </a:cubicBezTo>
                  <a:cubicBezTo>
                    <a:pt x="338" y="953"/>
                    <a:pt x="338" y="953"/>
                    <a:pt x="338" y="953"/>
                  </a:cubicBezTo>
                  <a:cubicBezTo>
                    <a:pt x="343" y="952"/>
                    <a:pt x="343" y="952"/>
                    <a:pt x="343" y="952"/>
                  </a:cubicBezTo>
                  <a:cubicBezTo>
                    <a:pt x="349" y="952"/>
                    <a:pt x="349" y="952"/>
                    <a:pt x="349" y="952"/>
                  </a:cubicBezTo>
                  <a:cubicBezTo>
                    <a:pt x="349" y="953"/>
                    <a:pt x="349" y="953"/>
                    <a:pt x="349" y="953"/>
                  </a:cubicBezTo>
                  <a:cubicBezTo>
                    <a:pt x="342" y="956"/>
                    <a:pt x="342" y="956"/>
                    <a:pt x="342" y="956"/>
                  </a:cubicBezTo>
                  <a:cubicBezTo>
                    <a:pt x="339" y="962"/>
                    <a:pt x="339" y="962"/>
                    <a:pt x="339" y="962"/>
                  </a:cubicBezTo>
                  <a:cubicBezTo>
                    <a:pt x="329" y="962"/>
                    <a:pt x="329" y="962"/>
                    <a:pt x="329" y="962"/>
                  </a:cubicBezTo>
                  <a:cubicBezTo>
                    <a:pt x="329" y="961"/>
                    <a:pt x="329" y="961"/>
                    <a:pt x="329" y="961"/>
                  </a:cubicBezTo>
                  <a:cubicBezTo>
                    <a:pt x="332" y="961"/>
                    <a:pt x="332" y="961"/>
                    <a:pt x="332" y="961"/>
                  </a:cubicBezTo>
                  <a:cubicBezTo>
                    <a:pt x="330" y="959"/>
                    <a:pt x="330" y="959"/>
                    <a:pt x="330" y="959"/>
                  </a:cubicBezTo>
                  <a:cubicBezTo>
                    <a:pt x="323" y="959"/>
                    <a:pt x="323" y="959"/>
                    <a:pt x="323" y="959"/>
                  </a:cubicBezTo>
                  <a:cubicBezTo>
                    <a:pt x="322" y="958"/>
                    <a:pt x="322" y="958"/>
                    <a:pt x="322" y="958"/>
                  </a:cubicBezTo>
                  <a:cubicBezTo>
                    <a:pt x="319" y="959"/>
                    <a:pt x="319" y="959"/>
                    <a:pt x="319" y="959"/>
                  </a:cubicBezTo>
                  <a:cubicBezTo>
                    <a:pt x="321" y="962"/>
                    <a:pt x="321" y="962"/>
                    <a:pt x="321" y="962"/>
                  </a:cubicBezTo>
                  <a:cubicBezTo>
                    <a:pt x="318" y="963"/>
                    <a:pt x="318" y="963"/>
                    <a:pt x="318" y="963"/>
                  </a:cubicBezTo>
                  <a:cubicBezTo>
                    <a:pt x="320" y="964"/>
                    <a:pt x="320" y="964"/>
                    <a:pt x="320" y="964"/>
                  </a:cubicBezTo>
                  <a:cubicBezTo>
                    <a:pt x="320" y="966"/>
                    <a:pt x="320" y="966"/>
                    <a:pt x="320" y="966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7" y="969"/>
                    <a:pt x="317" y="969"/>
                    <a:pt x="317" y="969"/>
                  </a:cubicBezTo>
                  <a:cubicBezTo>
                    <a:pt x="321" y="967"/>
                    <a:pt x="321" y="967"/>
                    <a:pt x="321" y="967"/>
                  </a:cubicBezTo>
                  <a:cubicBezTo>
                    <a:pt x="317" y="971"/>
                    <a:pt x="317" y="971"/>
                    <a:pt x="317" y="971"/>
                  </a:cubicBezTo>
                  <a:cubicBezTo>
                    <a:pt x="325" y="971"/>
                    <a:pt x="325" y="971"/>
                    <a:pt x="325" y="971"/>
                  </a:cubicBezTo>
                  <a:cubicBezTo>
                    <a:pt x="322" y="973"/>
                    <a:pt x="322" y="975"/>
                    <a:pt x="331" y="973"/>
                  </a:cubicBezTo>
                  <a:cubicBezTo>
                    <a:pt x="332" y="974"/>
                    <a:pt x="332" y="974"/>
                    <a:pt x="332" y="974"/>
                  </a:cubicBezTo>
                  <a:cubicBezTo>
                    <a:pt x="333" y="972"/>
                    <a:pt x="333" y="972"/>
                    <a:pt x="333" y="972"/>
                  </a:cubicBezTo>
                  <a:cubicBezTo>
                    <a:pt x="339" y="974"/>
                    <a:pt x="339" y="974"/>
                    <a:pt x="339" y="974"/>
                  </a:cubicBezTo>
                  <a:cubicBezTo>
                    <a:pt x="339" y="975"/>
                    <a:pt x="339" y="975"/>
                    <a:pt x="339" y="975"/>
                  </a:cubicBezTo>
                  <a:cubicBezTo>
                    <a:pt x="345" y="972"/>
                    <a:pt x="345" y="972"/>
                    <a:pt x="345" y="972"/>
                  </a:cubicBezTo>
                  <a:cubicBezTo>
                    <a:pt x="344" y="969"/>
                    <a:pt x="344" y="969"/>
                    <a:pt x="344" y="969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50" y="969"/>
                    <a:pt x="350" y="969"/>
                    <a:pt x="350" y="969"/>
                  </a:cubicBezTo>
                  <a:cubicBezTo>
                    <a:pt x="351" y="968"/>
                    <a:pt x="351" y="968"/>
                    <a:pt x="351" y="968"/>
                  </a:cubicBezTo>
                  <a:cubicBezTo>
                    <a:pt x="351" y="968"/>
                    <a:pt x="353" y="969"/>
                    <a:pt x="351" y="969"/>
                  </a:cubicBezTo>
                  <a:cubicBezTo>
                    <a:pt x="353" y="970"/>
                    <a:pt x="353" y="970"/>
                    <a:pt x="353" y="970"/>
                  </a:cubicBezTo>
                  <a:cubicBezTo>
                    <a:pt x="353" y="969"/>
                    <a:pt x="353" y="969"/>
                    <a:pt x="353" y="969"/>
                  </a:cubicBezTo>
                  <a:cubicBezTo>
                    <a:pt x="355" y="972"/>
                    <a:pt x="355" y="972"/>
                    <a:pt x="355" y="972"/>
                  </a:cubicBezTo>
                  <a:cubicBezTo>
                    <a:pt x="370" y="969"/>
                    <a:pt x="370" y="969"/>
                    <a:pt x="370" y="969"/>
                  </a:cubicBezTo>
                  <a:cubicBezTo>
                    <a:pt x="369" y="970"/>
                    <a:pt x="369" y="970"/>
                    <a:pt x="369" y="970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7" y="974"/>
                    <a:pt x="357" y="974"/>
                    <a:pt x="357" y="974"/>
                  </a:cubicBezTo>
                  <a:cubicBezTo>
                    <a:pt x="357" y="976"/>
                    <a:pt x="357" y="976"/>
                    <a:pt x="357" y="976"/>
                  </a:cubicBezTo>
                  <a:cubicBezTo>
                    <a:pt x="357" y="976"/>
                    <a:pt x="362" y="977"/>
                    <a:pt x="356" y="976"/>
                  </a:cubicBezTo>
                  <a:cubicBezTo>
                    <a:pt x="356" y="977"/>
                    <a:pt x="356" y="977"/>
                    <a:pt x="356" y="977"/>
                  </a:cubicBezTo>
                  <a:cubicBezTo>
                    <a:pt x="360" y="976"/>
                    <a:pt x="360" y="976"/>
                    <a:pt x="360" y="976"/>
                  </a:cubicBezTo>
                  <a:cubicBezTo>
                    <a:pt x="367" y="977"/>
                    <a:pt x="367" y="977"/>
                    <a:pt x="367" y="977"/>
                  </a:cubicBezTo>
                  <a:cubicBezTo>
                    <a:pt x="373" y="974"/>
                    <a:pt x="373" y="974"/>
                    <a:pt x="373" y="974"/>
                  </a:cubicBezTo>
                  <a:cubicBezTo>
                    <a:pt x="376" y="974"/>
                    <a:pt x="376" y="974"/>
                    <a:pt x="376" y="974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81" y="971"/>
                    <a:pt x="381" y="971"/>
                    <a:pt x="381" y="971"/>
                  </a:cubicBezTo>
                  <a:cubicBezTo>
                    <a:pt x="388" y="970"/>
                    <a:pt x="388" y="970"/>
                    <a:pt x="388" y="970"/>
                  </a:cubicBezTo>
                  <a:cubicBezTo>
                    <a:pt x="387" y="973"/>
                    <a:pt x="387" y="973"/>
                    <a:pt x="387" y="973"/>
                  </a:cubicBezTo>
                  <a:cubicBezTo>
                    <a:pt x="387" y="971"/>
                    <a:pt x="387" y="971"/>
                    <a:pt x="387" y="971"/>
                  </a:cubicBezTo>
                  <a:cubicBezTo>
                    <a:pt x="383" y="972"/>
                    <a:pt x="383" y="972"/>
                    <a:pt x="383" y="972"/>
                  </a:cubicBezTo>
                  <a:cubicBezTo>
                    <a:pt x="380" y="975"/>
                    <a:pt x="380" y="975"/>
                    <a:pt x="380" y="975"/>
                  </a:cubicBezTo>
                  <a:cubicBezTo>
                    <a:pt x="380" y="975"/>
                    <a:pt x="380" y="977"/>
                    <a:pt x="379" y="974"/>
                  </a:cubicBezTo>
                  <a:cubicBezTo>
                    <a:pt x="379" y="977"/>
                    <a:pt x="379" y="977"/>
                    <a:pt x="379" y="977"/>
                  </a:cubicBezTo>
                  <a:cubicBezTo>
                    <a:pt x="383" y="977"/>
                    <a:pt x="383" y="977"/>
                    <a:pt x="383" y="977"/>
                  </a:cubicBezTo>
                  <a:cubicBezTo>
                    <a:pt x="386" y="979"/>
                    <a:pt x="386" y="979"/>
                    <a:pt x="386" y="979"/>
                  </a:cubicBezTo>
                  <a:cubicBezTo>
                    <a:pt x="391" y="978"/>
                    <a:pt x="391" y="978"/>
                    <a:pt x="391" y="978"/>
                  </a:cubicBezTo>
                  <a:cubicBezTo>
                    <a:pt x="391" y="975"/>
                    <a:pt x="391" y="975"/>
                    <a:pt x="391" y="975"/>
                  </a:cubicBezTo>
                  <a:cubicBezTo>
                    <a:pt x="393" y="975"/>
                    <a:pt x="392" y="971"/>
                    <a:pt x="394" y="974"/>
                  </a:cubicBezTo>
                  <a:cubicBezTo>
                    <a:pt x="395" y="974"/>
                    <a:pt x="389" y="971"/>
                    <a:pt x="396" y="977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97" y="978"/>
                    <a:pt x="397" y="978"/>
                    <a:pt x="397" y="978"/>
                  </a:cubicBezTo>
                  <a:cubicBezTo>
                    <a:pt x="402" y="974"/>
                    <a:pt x="402" y="974"/>
                    <a:pt x="402" y="974"/>
                  </a:cubicBezTo>
                  <a:cubicBezTo>
                    <a:pt x="402" y="973"/>
                    <a:pt x="402" y="973"/>
                    <a:pt x="402" y="973"/>
                  </a:cubicBezTo>
                  <a:cubicBezTo>
                    <a:pt x="400" y="972"/>
                    <a:pt x="400" y="972"/>
                    <a:pt x="400" y="972"/>
                  </a:cubicBezTo>
                  <a:cubicBezTo>
                    <a:pt x="400" y="971"/>
                    <a:pt x="400" y="971"/>
                    <a:pt x="400" y="971"/>
                  </a:cubicBezTo>
                  <a:cubicBezTo>
                    <a:pt x="402" y="971"/>
                    <a:pt x="402" y="971"/>
                    <a:pt x="402" y="971"/>
                  </a:cubicBezTo>
                  <a:cubicBezTo>
                    <a:pt x="404" y="974"/>
                    <a:pt x="404" y="974"/>
                    <a:pt x="404" y="974"/>
                  </a:cubicBezTo>
                  <a:cubicBezTo>
                    <a:pt x="406" y="973"/>
                    <a:pt x="406" y="973"/>
                    <a:pt x="406" y="973"/>
                  </a:cubicBezTo>
                  <a:cubicBezTo>
                    <a:pt x="407" y="971"/>
                    <a:pt x="409" y="976"/>
                    <a:pt x="407" y="970"/>
                  </a:cubicBezTo>
                  <a:cubicBezTo>
                    <a:pt x="409" y="973"/>
                    <a:pt x="409" y="973"/>
                    <a:pt x="409" y="973"/>
                  </a:cubicBezTo>
                  <a:cubicBezTo>
                    <a:pt x="411" y="971"/>
                    <a:pt x="411" y="971"/>
                    <a:pt x="411" y="971"/>
                  </a:cubicBezTo>
                  <a:cubicBezTo>
                    <a:pt x="412" y="974"/>
                    <a:pt x="412" y="974"/>
                    <a:pt x="412" y="974"/>
                  </a:cubicBezTo>
                  <a:cubicBezTo>
                    <a:pt x="411" y="976"/>
                    <a:pt x="411" y="976"/>
                    <a:pt x="411" y="976"/>
                  </a:cubicBezTo>
                  <a:cubicBezTo>
                    <a:pt x="412" y="977"/>
                    <a:pt x="412" y="977"/>
                    <a:pt x="412" y="977"/>
                  </a:cubicBezTo>
                  <a:cubicBezTo>
                    <a:pt x="419" y="976"/>
                    <a:pt x="419" y="976"/>
                    <a:pt x="419" y="976"/>
                  </a:cubicBezTo>
                  <a:cubicBezTo>
                    <a:pt x="419" y="975"/>
                    <a:pt x="419" y="975"/>
                    <a:pt x="419" y="975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427" y="975"/>
                    <a:pt x="427" y="975"/>
                    <a:pt x="427" y="975"/>
                  </a:cubicBezTo>
                  <a:cubicBezTo>
                    <a:pt x="429" y="976"/>
                    <a:pt x="429" y="976"/>
                    <a:pt x="429" y="976"/>
                  </a:cubicBezTo>
                  <a:cubicBezTo>
                    <a:pt x="436" y="973"/>
                    <a:pt x="436" y="973"/>
                    <a:pt x="436" y="973"/>
                  </a:cubicBezTo>
                  <a:cubicBezTo>
                    <a:pt x="438" y="971"/>
                    <a:pt x="438" y="971"/>
                    <a:pt x="438" y="971"/>
                  </a:cubicBezTo>
                  <a:cubicBezTo>
                    <a:pt x="437" y="970"/>
                    <a:pt x="442" y="972"/>
                    <a:pt x="437" y="969"/>
                  </a:cubicBezTo>
                  <a:cubicBezTo>
                    <a:pt x="438" y="967"/>
                    <a:pt x="438" y="967"/>
                    <a:pt x="438" y="967"/>
                  </a:cubicBezTo>
                  <a:cubicBezTo>
                    <a:pt x="444" y="969"/>
                    <a:pt x="444" y="969"/>
                    <a:pt x="444" y="969"/>
                  </a:cubicBezTo>
                  <a:cubicBezTo>
                    <a:pt x="447" y="972"/>
                    <a:pt x="447" y="972"/>
                    <a:pt x="447" y="972"/>
                  </a:cubicBezTo>
                  <a:cubicBezTo>
                    <a:pt x="447" y="973"/>
                    <a:pt x="449" y="974"/>
                    <a:pt x="455" y="972"/>
                  </a:cubicBezTo>
                  <a:cubicBezTo>
                    <a:pt x="460" y="974"/>
                    <a:pt x="460" y="974"/>
                    <a:pt x="460" y="974"/>
                  </a:cubicBezTo>
                  <a:cubicBezTo>
                    <a:pt x="469" y="972"/>
                    <a:pt x="469" y="972"/>
                    <a:pt x="469" y="972"/>
                  </a:cubicBezTo>
                  <a:cubicBezTo>
                    <a:pt x="472" y="969"/>
                    <a:pt x="472" y="969"/>
                    <a:pt x="472" y="969"/>
                  </a:cubicBezTo>
                  <a:cubicBezTo>
                    <a:pt x="477" y="971"/>
                    <a:pt x="477" y="971"/>
                    <a:pt x="477" y="971"/>
                  </a:cubicBezTo>
                  <a:cubicBezTo>
                    <a:pt x="479" y="967"/>
                    <a:pt x="479" y="967"/>
                    <a:pt x="479" y="967"/>
                  </a:cubicBezTo>
                  <a:cubicBezTo>
                    <a:pt x="481" y="967"/>
                    <a:pt x="477" y="965"/>
                    <a:pt x="481" y="966"/>
                  </a:cubicBezTo>
                  <a:cubicBezTo>
                    <a:pt x="483" y="966"/>
                    <a:pt x="482" y="969"/>
                    <a:pt x="484" y="967"/>
                  </a:cubicBezTo>
                  <a:cubicBezTo>
                    <a:pt x="485" y="965"/>
                    <a:pt x="485" y="965"/>
                    <a:pt x="485" y="965"/>
                  </a:cubicBezTo>
                  <a:cubicBezTo>
                    <a:pt x="482" y="964"/>
                    <a:pt x="482" y="964"/>
                    <a:pt x="482" y="964"/>
                  </a:cubicBezTo>
                  <a:cubicBezTo>
                    <a:pt x="498" y="963"/>
                    <a:pt x="498" y="963"/>
                    <a:pt x="498" y="963"/>
                  </a:cubicBezTo>
                  <a:cubicBezTo>
                    <a:pt x="500" y="963"/>
                    <a:pt x="500" y="963"/>
                    <a:pt x="500" y="963"/>
                  </a:cubicBezTo>
                  <a:cubicBezTo>
                    <a:pt x="498" y="963"/>
                    <a:pt x="501" y="974"/>
                    <a:pt x="492" y="965"/>
                  </a:cubicBezTo>
                  <a:cubicBezTo>
                    <a:pt x="492" y="965"/>
                    <a:pt x="493" y="967"/>
                    <a:pt x="489" y="966"/>
                  </a:cubicBezTo>
                  <a:cubicBezTo>
                    <a:pt x="488" y="965"/>
                    <a:pt x="488" y="965"/>
                    <a:pt x="488" y="965"/>
                  </a:cubicBezTo>
                  <a:cubicBezTo>
                    <a:pt x="488" y="967"/>
                    <a:pt x="487" y="961"/>
                    <a:pt x="485" y="967"/>
                  </a:cubicBezTo>
                  <a:cubicBezTo>
                    <a:pt x="493" y="967"/>
                    <a:pt x="493" y="967"/>
                    <a:pt x="493" y="967"/>
                  </a:cubicBezTo>
                  <a:cubicBezTo>
                    <a:pt x="503" y="965"/>
                    <a:pt x="503" y="965"/>
                    <a:pt x="503" y="965"/>
                  </a:cubicBezTo>
                  <a:cubicBezTo>
                    <a:pt x="501" y="970"/>
                    <a:pt x="498" y="966"/>
                    <a:pt x="492" y="969"/>
                  </a:cubicBezTo>
                  <a:cubicBezTo>
                    <a:pt x="493" y="970"/>
                    <a:pt x="487" y="969"/>
                    <a:pt x="494" y="971"/>
                  </a:cubicBezTo>
                  <a:cubicBezTo>
                    <a:pt x="498" y="971"/>
                    <a:pt x="498" y="971"/>
                    <a:pt x="498" y="971"/>
                  </a:cubicBezTo>
                  <a:cubicBezTo>
                    <a:pt x="499" y="971"/>
                    <a:pt x="499" y="971"/>
                    <a:pt x="499" y="971"/>
                  </a:cubicBezTo>
                  <a:cubicBezTo>
                    <a:pt x="496" y="975"/>
                    <a:pt x="496" y="975"/>
                    <a:pt x="496" y="975"/>
                  </a:cubicBezTo>
                  <a:cubicBezTo>
                    <a:pt x="499" y="975"/>
                    <a:pt x="499" y="975"/>
                    <a:pt x="499" y="975"/>
                  </a:cubicBezTo>
                  <a:cubicBezTo>
                    <a:pt x="499" y="975"/>
                    <a:pt x="502" y="974"/>
                    <a:pt x="498" y="975"/>
                  </a:cubicBezTo>
                  <a:cubicBezTo>
                    <a:pt x="500" y="972"/>
                    <a:pt x="499" y="980"/>
                    <a:pt x="507" y="972"/>
                  </a:cubicBezTo>
                  <a:cubicBezTo>
                    <a:pt x="506" y="971"/>
                    <a:pt x="506" y="971"/>
                    <a:pt x="506" y="971"/>
                  </a:cubicBezTo>
                  <a:cubicBezTo>
                    <a:pt x="510" y="967"/>
                    <a:pt x="510" y="967"/>
                    <a:pt x="510" y="967"/>
                  </a:cubicBezTo>
                  <a:cubicBezTo>
                    <a:pt x="511" y="967"/>
                    <a:pt x="511" y="967"/>
                    <a:pt x="511" y="967"/>
                  </a:cubicBezTo>
                  <a:cubicBezTo>
                    <a:pt x="511" y="963"/>
                    <a:pt x="511" y="963"/>
                    <a:pt x="511" y="963"/>
                  </a:cubicBezTo>
                  <a:cubicBezTo>
                    <a:pt x="521" y="965"/>
                    <a:pt x="521" y="965"/>
                    <a:pt x="521" y="965"/>
                  </a:cubicBezTo>
                  <a:cubicBezTo>
                    <a:pt x="524" y="963"/>
                    <a:pt x="524" y="963"/>
                    <a:pt x="524" y="963"/>
                  </a:cubicBezTo>
                  <a:cubicBezTo>
                    <a:pt x="530" y="965"/>
                    <a:pt x="530" y="965"/>
                    <a:pt x="530" y="965"/>
                  </a:cubicBezTo>
                  <a:cubicBezTo>
                    <a:pt x="538" y="962"/>
                    <a:pt x="538" y="962"/>
                    <a:pt x="538" y="962"/>
                  </a:cubicBezTo>
                  <a:cubicBezTo>
                    <a:pt x="538" y="963"/>
                    <a:pt x="540" y="961"/>
                    <a:pt x="538" y="964"/>
                  </a:cubicBezTo>
                  <a:cubicBezTo>
                    <a:pt x="539" y="964"/>
                    <a:pt x="539" y="964"/>
                    <a:pt x="539" y="964"/>
                  </a:cubicBezTo>
                  <a:cubicBezTo>
                    <a:pt x="540" y="961"/>
                    <a:pt x="540" y="961"/>
                    <a:pt x="540" y="961"/>
                  </a:cubicBezTo>
                  <a:cubicBezTo>
                    <a:pt x="541" y="962"/>
                    <a:pt x="541" y="962"/>
                    <a:pt x="541" y="962"/>
                  </a:cubicBezTo>
                  <a:cubicBezTo>
                    <a:pt x="547" y="962"/>
                    <a:pt x="547" y="962"/>
                    <a:pt x="547" y="962"/>
                  </a:cubicBezTo>
                  <a:cubicBezTo>
                    <a:pt x="548" y="961"/>
                    <a:pt x="548" y="961"/>
                    <a:pt x="548" y="961"/>
                  </a:cubicBezTo>
                  <a:cubicBezTo>
                    <a:pt x="546" y="960"/>
                    <a:pt x="546" y="960"/>
                    <a:pt x="546" y="960"/>
                  </a:cubicBezTo>
                  <a:cubicBezTo>
                    <a:pt x="551" y="957"/>
                    <a:pt x="551" y="957"/>
                    <a:pt x="551" y="957"/>
                  </a:cubicBezTo>
                  <a:cubicBezTo>
                    <a:pt x="558" y="958"/>
                    <a:pt x="558" y="958"/>
                    <a:pt x="558" y="958"/>
                  </a:cubicBezTo>
                  <a:cubicBezTo>
                    <a:pt x="575" y="954"/>
                    <a:pt x="575" y="954"/>
                    <a:pt x="575" y="954"/>
                  </a:cubicBezTo>
                  <a:cubicBezTo>
                    <a:pt x="576" y="954"/>
                    <a:pt x="578" y="958"/>
                    <a:pt x="580" y="952"/>
                  </a:cubicBezTo>
                  <a:cubicBezTo>
                    <a:pt x="579" y="954"/>
                    <a:pt x="579" y="954"/>
                    <a:pt x="579" y="954"/>
                  </a:cubicBezTo>
                  <a:cubicBezTo>
                    <a:pt x="581" y="954"/>
                    <a:pt x="581" y="954"/>
                    <a:pt x="581" y="954"/>
                  </a:cubicBezTo>
                  <a:cubicBezTo>
                    <a:pt x="582" y="952"/>
                    <a:pt x="582" y="952"/>
                    <a:pt x="582" y="952"/>
                  </a:cubicBezTo>
                  <a:cubicBezTo>
                    <a:pt x="583" y="953"/>
                    <a:pt x="583" y="953"/>
                    <a:pt x="583" y="953"/>
                  </a:cubicBezTo>
                  <a:cubicBezTo>
                    <a:pt x="579" y="956"/>
                    <a:pt x="579" y="956"/>
                    <a:pt x="579" y="956"/>
                  </a:cubicBezTo>
                  <a:cubicBezTo>
                    <a:pt x="578" y="956"/>
                    <a:pt x="576" y="953"/>
                    <a:pt x="575" y="955"/>
                  </a:cubicBezTo>
                  <a:cubicBezTo>
                    <a:pt x="577" y="956"/>
                    <a:pt x="577" y="956"/>
                    <a:pt x="577" y="956"/>
                  </a:cubicBezTo>
                  <a:cubicBezTo>
                    <a:pt x="575" y="958"/>
                    <a:pt x="575" y="958"/>
                    <a:pt x="575" y="958"/>
                  </a:cubicBezTo>
                  <a:cubicBezTo>
                    <a:pt x="577" y="960"/>
                    <a:pt x="577" y="960"/>
                    <a:pt x="577" y="960"/>
                  </a:cubicBezTo>
                  <a:cubicBezTo>
                    <a:pt x="589" y="958"/>
                    <a:pt x="589" y="958"/>
                    <a:pt x="589" y="958"/>
                  </a:cubicBezTo>
                  <a:cubicBezTo>
                    <a:pt x="590" y="956"/>
                    <a:pt x="590" y="956"/>
                    <a:pt x="590" y="956"/>
                  </a:cubicBezTo>
                  <a:cubicBezTo>
                    <a:pt x="589" y="955"/>
                    <a:pt x="583" y="965"/>
                    <a:pt x="597" y="953"/>
                  </a:cubicBezTo>
                  <a:cubicBezTo>
                    <a:pt x="597" y="948"/>
                    <a:pt x="597" y="948"/>
                    <a:pt x="597" y="948"/>
                  </a:cubicBezTo>
                  <a:cubicBezTo>
                    <a:pt x="599" y="947"/>
                    <a:pt x="599" y="947"/>
                    <a:pt x="599" y="947"/>
                  </a:cubicBezTo>
                  <a:cubicBezTo>
                    <a:pt x="600" y="948"/>
                    <a:pt x="596" y="950"/>
                    <a:pt x="601" y="948"/>
                  </a:cubicBezTo>
                  <a:cubicBezTo>
                    <a:pt x="598" y="951"/>
                    <a:pt x="598" y="951"/>
                    <a:pt x="598" y="951"/>
                  </a:cubicBezTo>
                  <a:cubicBezTo>
                    <a:pt x="600" y="954"/>
                    <a:pt x="600" y="954"/>
                    <a:pt x="600" y="954"/>
                  </a:cubicBezTo>
                  <a:cubicBezTo>
                    <a:pt x="601" y="953"/>
                    <a:pt x="601" y="953"/>
                    <a:pt x="601" y="953"/>
                  </a:cubicBezTo>
                  <a:cubicBezTo>
                    <a:pt x="602" y="951"/>
                    <a:pt x="602" y="951"/>
                    <a:pt x="602" y="951"/>
                  </a:cubicBezTo>
                  <a:cubicBezTo>
                    <a:pt x="605" y="950"/>
                    <a:pt x="605" y="950"/>
                    <a:pt x="605" y="950"/>
                  </a:cubicBezTo>
                  <a:cubicBezTo>
                    <a:pt x="607" y="950"/>
                    <a:pt x="607" y="950"/>
                    <a:pt x="607" y="950"/>
                  </a:cubicBezTo>
                  <a:cubicBezTo>
                    <a:pt x="606" y="952"/>
                    <a:pt x="606" y="952"/>
                    <a:pt x="606" y="952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07" y="955"/>
                    <a:pt x="607" y="955"/>
                    <a:pt x="607" y="955"/>
                  </a:cubicBezTo>
                  <a:cubicBezTo>
                    <a:pt x="613" y="956"/>
                    <a:pt x="613" y="956"/>
                    <a:pt x="613" y="956"/>
                  </a:cubicBezTo>
                  <a:cubicBezTo>
                    <a:pt x="612" y="957"/>
                    <a:pt x="606" y="955"/>
                    <a:pt x="620" y="953"/>
                  </a:cubicBezTo>
                  <a:cubicBezTo>
                    <a:pt x="622" y="954"/>
                    <a:pt x="622" y="954"/>
                    <a:pt x="622" y="954"/>
                  </a:cubicBezTo>
                  <a:cubicBezTo>
                    <a:pt x="627" y="951"/>
                    <a:pt x="627" y="951"/>
                    <a:pt x="627" y="951"/>
                  </a:cubicBezTo>
                  <a:cubicBezTo>
                    <a:pt x="628" y="953"/>
                    <a:pt x="628" y="953"/>
                    <a:pt x="628" y="953"/>
                  </a:cubicBezTo>
                  <a:cubicBezTo>
                    <a:pt x="633" y="950"/>
                    <a:pt x="633" y="950"/>
                    <a:pt x="633" y="950"/>
                  </a:cubicBezTo>
                  <a:cubicBezTo>
                    <a:pt x="654" y="947"/>
                    <a:pt x="654" y="947"/>
                    <a:pt x="654" y="947"/>
                  </a:cubicBezTo>
                  <a:cubicBezTo>
                    <a:pt x="656" y="945"/>
                    <a:pt x="656" y="945"/>
                    <a:pt x="656" y="945"/>
                  </a:cubicBezTo>
                  <a:cubicBezTo>
                    <a:pt x="662" y="947"/>
                    <a:pt x="662" y="947"/>
                    <a:pt x="662" y="947"/>
                  </a:cubicBezTo>
                  <a:cubicBezTo>
                    <a:pt x="666" y="948"/>
                    <a:pt x="666" y="948"/>
                    <a:pt x="666" y="948"/>
                  </a:cubicBezTo>
                  <a:cubicBezTo>
                    <a:pt x="667" y="950"/>
                    <a:pt x="654" y="951"/>
                    <a:pt x="667" y="941"/>
                  </a:cubicBezTo>
                  <a:cubicBezTo>
                    <a:pt x="667" y="942"/>
                    <a:pt x="666" y="942"/>
                    <a:pt x="668" y="943"/>
                  </a:cubicBezTo>
                  <a:cubicBezTo>
                    <a:pt x="669" y="944"/>
                    <a:pt x="659" y="947"/>
                    <a:pt x="670" y="938"/>
                  </a:cubicBezTo>
                  <a:cubicBezTo>
                    <a:pt x="674" y="939"/>
                    <a:pt x="674" y="939"/>
                    <a:pt x="674" y="939"/>
                  </a:cubicBezTo>
                  <a:cubicBezTo>
                    <a:pt x="680" y="937"/>
                    <a:pt x="680" y="937"/>
                    <a:pt x="680" y="937"/>
                  </a:cubicBezTo>
                  <a:cubicBezTo>
                    <a:pt x="681" y="937"/>
                    <a:pt x="672" y="939"/>
                    <a:pt x="683" y="938"/>
                  </a:cubicBezTo>
                  <a:cubicBezTo>
                    <a:pt x="684" y="936"/>
                    <a:pt x="684" y="936"/>
                    <a:pt x="684" y="936"/>
                  </a:cubicBezTo>
                  <a:cubicBezTo>
                    <a:pt x="685" y="937"/>
                    <a:pt x="685" y="937"/>
                    <a:pt x="685" y="937"/>
                  </a:cubicBezTo>
                  <a:cubicBezTo>
                    <a:pt x="681" y="940"/>
                    <a:pt x="681" y="940"/>
                    <a:pt x="681" y="940"/>
                  </a:cubicBezTo>
                  <a:cubicBezTo>
                    <a:pt x="680" y="938"/>
                    <a:pt x="680" y="938"/>
                    <a:pt x="680" y="938"/>
                  </a:cubicBezTo>
                  <a:cubicBezTo>
                    <a:pt x="678" y="940"/>
                    <a:pt x="676" y="939"/>
                    <a:pt x="676" y="940"/>
                  </a:cubicBezTo>
                  <a:cubicBezTo>
                    <a:pt x="670" y="945"/>
                    <a:pt x="670" y="945"/>
                    <a:pt x="670" y="945"/>
                  </a:cubicBezTo>
                  <a:cubicBezTo>
                    <a:pt x="671" y="947"/>
                    <a:pt x="671" y="947"/>
                    <a:pt x="671" y="947"/>
                  </a:cubicBezTo>
                  <a:cubicBezTo>
                    <a:pt x="679" y="946"/>
                    <a:pt x="679" y="946"/>
                    <a:pt x="679" y="946"/>
                  </a:cubicBezTo>
                  <a:cubicBezTo>
                    <a:pt x="682" y="944"/>
                    <a:pt x="682" y="944"/>
                    <a:pt x="682" y="944"/>
                  </a:cubicBezTo>
                  <a:cubicBezTo>
                    <a:pt x="690" y="944"/>
                    <a:pt x="690" y="944"/>
                    <a:pt x="690" y="944"/>
                  </a:cubicBezTo>
                  <a:cubicBezTo>
                    <a:pt x="697" y="941"/>
                    <a:pt x="697" y="941"/>
                    <a:pt x="697" y="941"/>
                  </a:cubicBezTo>
                  <a:cubicBezTo>
                    <a:pt x="702" y="942"/>
                    <a:pt x="702" y="942"/>
                    <a:pt x="702" y="942"/>
                  </a:cubicBezTo>
                  <a:cubicBezTo>
                    <a:pt x="712" y="941"/>
                    <a:pt x="712" y="941"/>
                    <a:pt x="712" y="941"/>
                  </a:cubicBezTo>
                  <a:cubicBezTo>
                    <a:pt x="712" y="940"/>
                    <a:pt x="712" y="940"/>
                    <a:pt x="712" y="940"/>
                  </a:cubicBezTo>
                  <a:cubicBezTo>
                    <a:pt x="706" y="941"/>
                    <a:pt x="711" y="948"/>
                    <a:pt x="720" y="934"/>
                  </a:cubicBezTo>
                  <a:cubicBezTo>
                    <a:pt x="720" y="933"/>
                    <a:pt x="720" y="933"/>
                    <a:pt x="720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23" y="931"/>
                    <a:pt x="723" y="931"/>
                    <a:pt x="723" y="931"/>
                  </a:cubicBezTo>
                  <a:cubicBezTo>
                    <a:pt x="726" y="934"/>
                    <a:pt x="726" y="934"/>
                    <a:pt x="726" y="934"/>
                  </a:cubicBezTo>
                  <a:cubicBezTo>
                    <a:pt x="726" y="932"/>
                    <a:pt x="736" y="935"/>
                    <a:pt x="725" y="930"/>
                  </a:cubicBezTo>
                  <a:cubicBezTo>
                    <a:pt x="726" y="931"/>
                    <a:pt x="727" y="930"/>
                    <a:pt x="728" y="930"/>
                  </a:cubicBezTo>
                  <a:cubicBezTo>
                    <a:pt x="728" y="936"/>
                    <a:pt x="728" y="936"/>
                    <a:pt x="728" y="936"/>
                  </a:cubicBezTo>
                  <a:cubicBezTo>
                    <a:pt x="723" y="937"/>
                    <a:pt x="723" y="937"/>
                    <a:pt x="723" y="937"/>
                  </a:cubicBezTo>
                  <a:cubicBezTo>
                    <a:pt x="723" y="938"/>
                    <a:pt x="723" y="938"/>
                    <a:pt x="723" y="938"/>
                  </a:cubicBezTo>
                  <a:cubicBezTo>
                    <a:pt x="747" y="937"/>
                    <a:pt x="747" y="937"/>
                    <a:pt x="747" y="937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48" y="933"/>
                    <a:pt x="748" y="933"/>
                    <a:pt x="748" y="933"/>
                  </a:cubicBezTo>
                  <a:cubicBezTo>
                    <a:pt x="744" y="933"/>
                    <a:pt x="744" y="933"/>
                    <a:pt x="744" y="933"/>
                  </a:cubicBezTo>
                  <a:cubicBezTo>
                    <a:pt x="746" y="931"/>
                    <a:pt x="746" y="931"/>
                    <a:pt x="746" y="931"/>
                  </a:cubicBezTo>
                  <a:cubicBezTo>
                    <a:pt x="751" y="932"/>
                    <a:pt x="751" y="932"/>
                    <a:pt x="751" y="932"/>
                  </a:cubicBezTo>
                  <a:cubicBezTo>
                    <a:pt x="752" y="931"/>
                    <a:pt x="752" y="931"/>
                    <a:pt x="752" y="931"/>
                  </a:cubicBezTo>
                  <a:cubicBezTo>
                    <a:pt x="751" y="930"/>
                    <a:pt x="751" y="930"/>
                    <a:pt x="751" y="930"/>
                  </a:cubicBezTo>
                  <a:cubicBezTo>
                    <a:pt x="751" y="927"/>
                    <a:pt x="751" y="927"/>
                    <a:pt x="751" y="927"/>
                  </a:cubicBezTo>
                  <a:cubicBezTo>
                    <a:pt x="756" y="925"/>
                    <a:pt x="756" y="925"/>
                    <a:pt x="756" y="925"/>
                  </a:cubicBezTo>
                  <a:cubicBezTo>
                    <a:pt x="761" y="924"/>
                    <a:pt x="752" y="927"/>
                    <a:pt x="760" y="926"/>
                  </a:cubicBezTo>
                  <a:cubicBezTo>
                    <a:pt x="760" y="925"/>
                    <a:pt x="760" y="925"/>
                    <a:pt x="760" y="925"/>
                  </a:cubicBezTo>
                  <a:cubicBezTo>
                    <a:pt x="762" y="927"/>
                    <a:pt x="764" y="922"/>
                    <a:pt x="764" y="929"/>
                  </a:cubicBezTo>
                  <a:cubicBezTo>
                    <a:pt x="764" y="926"/>
                    <a:pt x="764" y="926"/>
                    <a:pt x="764" y="926"/>
                  </a:cubicBezTo>
                  <a:cubicBezTo>
                    <a:pt x="765" y="926"/>
                    <a:pt x="765" y="926"/>
                    <a:pt x="765" y="926"/>
                  </a:cubicBezTo>
                  <a:cubicBezTo>
                    <a:pt x="766" y="927"/>
                    <a:pt x="766" y="927"/>
                    <a:pt x="766" y="927"/>
                  </a:cubicBezTo>
                  <a:cubicBezTo>
                    <a:pt x="761" y="931"/>
                    <a:pt x="761" y="931"/>
                    <a:pt x="761" y="931"/>
                  </a:cubicBezTo>
                  <a:cubicBezTo>
                    <a:pt x="762" y="933"/>
                    <a:pt x="762" y="933"/>
                    <a:pt x="762" y="933"/>
                  </a:cubicBezTo>
                  <a:cubicBezTo>
                    <a:pt x="765" y="933"/>
                    <a:pt x="765" y="933"/>
                    <a:pt x="765" y="933"/>
                  </a:cubicBezTo>
                  <a:cubicBezTo>
                    <a:pt x="765" y="934"/>
                    <a:pt x="765" y="934"/>
                    <a:pt x="765" y="934"/>
                  </a:cubicBezTo>
                  <a:cubicBezTo>
                    <a:pt x="770" y="934"/>
                    <a:pt x="770" y="934"/>
                    <a:pt x="770" y="934"/>
                  </a:cubicBezTo>
                  <a:cubicBezTo>
                    <a:pt x="771" y="934"/>
                    <a:pt x="771" y="934"/>
                    <a:pt x="771" y="934"/>
                  </a:cubicBezTo>
                  <a:cubicBezTo>
                    <a:pt x="767" y="932"/>
                    <a:pt x="767" y="932"/>
                    <a:pt x="767" y="932"/>
                  </a:cubicBezTo>
                  <a:cubicBezTo>
                    <a:pt x="769" y="930"/>
                    <a:pt x="769" y="930"/>
                    <a:pt x="769" y="930"/>
                  </a:cubicBezTo>
                  <a:cubicBezTo>
                    <a:pt x="770" y="930"/>
                    <a:pt x="762" y="929"/>
                    <a:pt x="772" y="930"/>
                  </a:cubicBezTo>
                  <a:cubicBezTo>
                    <a:pt x="768" y="924"/>
                    <a:pt x="770" y="940"/>
                    <a:pt x="769" y="925"/>
                  </a:cubicBezTo>
                  <a:cubicBezTo>
                    <a:pt x="766" y="926"/>
                    <a:pt x="770" y="928"/>
                    <a:pt x="772" y="923"/>
                  </a:cubicBezTo>
                  <a:cubicBezTo>
                    <a:pt x="775" y="926"/>
                    <a:pt x="770" y="924"/>
                    <a:pt x="770" y="927"/>
                  </a:cubicBezTo>
                  <a:cubicBezTo>
                    <a:pt x="772" y="927"/>
                    <a:pt x="772" y="927"/>
                    <a:pt x="772" y="927"/>
                  </a:cubicBezTo>
                  <a:cubicBezTo>
                    <a:pt x="773" y="929"/>
                    <a:pt x="773" y="929"/>
                    <a:pt x="773" y="929"/>
                  </a:cubicBezTo>
                  <a:cubicBezTo>
                    <a:pt x="780" y="926"/>
                    <a:pt x="780" y="926"/>
                    <a:pt x="780" y="926"/>
                  </a:cubicBezTo>
                  <a:cubicBezTo>
                    <a:pt x="780" y="926"/>
                    <a:pt x="773" y="930"/>
                    <a:pt x="783" y="927"/>
                  </a:cubicBezTo>
                  <a:cubicBezTo>
                    <a:pt x="783" y="925"/>
                    <a:pt x="783" y="925"/>
                    <a:pt x="783" y="925"/>
                  </a:cubicBezTo>
                  <a:cubicBezTo>
                    <a:pt x="785" y="926"/>
                    <a:pt x="785" y="926"/>
                    <a:pt x="785" y="926"/>
                  </a:cubicBezTo>
                  <a:cubicBezTo>
                    <a:pt x="792" y="923"/>
                    <a:pt x="792" y="923"/>
                    <a:pt x="792" y="923"/>
                  </a:cubicBezTo>
                  <a:cubicBezTo>
                    <a:pt x="793" y="922"/>
                    <a:pt x="793" y="922"/>
                    <a:pt x="793" y="922"/>
                  </a:cubicBezTo>
                  <a:cubicBezTo>
                    <a:pt x="797" y="923"/>
                    <a:pt x="797" y="923"/>
                    <a:pt x="797" y="923"/>
                  </a:cubicBezTo>
                  <a:cubicBezTo>
                    <a:pt x="792" y="926"/>
                    <a:pt x="792" y="926"/>
                    <a:pt x="792" y="926"/>
                  </a:cubicBezTo>
                  <a:cubicBezTo>
                    <a:pt x="796" y="930"/>
                    <a:pt x="796" y="930"/>
                    <a:pt x="796" y="930"/>
                  </a:cubicBezTo>
                  <a:cubicBezTo>
                    <a:pt x="807" y="929"/>
                    <a:pt x="807" y="929"/>
                    <a:pt x="807" y="929"/>
                  </a:cubicBezTo>
                  <a:cubicBezTo>
                    <a:pt x="808" y="928"/>
                    <a:pt x="808" y="928"/>
                    <a:pt x="808" y="928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13" y="929"/>
                    <a:pt x="813" y="929"/>
                    <a:pt x="813" y="929"/>
                  </a:cubicBezTo>
                  <a:cubicBezTo>
                    <a:pt x="814" y="929"/>
                    <a:pt x="808" y="931"/>
                    <a:pt x="815" y="926"/>
                  </a:cubicBezTo>
                  <a:cubicBezTo>
                    <a:pt x="817" y="927"/>
                    <a:pt x="817" y="927"/>
                    <a:pt x="817" y="927"/>
                  </a:cubicBezTo>
                  <a:cubicBezTo>
                    <a:pt x="823" y="925"/>
                    <a:pt x="823" y="925"/>
                    <a:pt x="823" y="925"/>
                  </a:cubicBezTo>
                  <a:cubicBezTo>
                    <a:pt x="824" y="925"/>
                    <a:pt x="826" y="927"/>
                    <a:pt x="827" y="925"/>
                  </a:cubicBezTo>
                  <a:cubicBezTo>
                    <a:pt x="827" y="921"/>
                    <a:pt x="830" y="929"/>
                    <a:pt x="830" y="922"/>
                  </a:cubicBezTo>
                  <a:cubicBezTo>
                    <a:pt x="831" y="925"/>
                    <a:pt x="831" y="925"/>
                    <a:pt x="831" y="925"/>
                  </a:cubicBezTo>
                  <a:cubicBezTo>
                    <a:pt x="834" y="925"/>
                    <a:pt x="832" y="922"/>
                    <a:pt x="834" y="922"/>
                  </a:cubicBezTo>
                  <a:cubicBezTo>
                    <a:pt x="837" y="921"/>
                    <a:pt x="837" y="921"/>
                    <a:pt x="837" y="921"/>
                  </a:cubicBezTo>
                  <a:cubicBezTo>
                    <a:pt x="839" y="917"/>
                    <a:pt x="839" y="917"/>
                    <a:pt x="839" y="917"/>
                  </a:cubicBezTo>
                  <a:cubicBezTo>
                    <a:pt x="845" y="918"/>
                    <a:pt x="845" y="918"/>
                    <a:pt x="845" y="918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50" y="916"/>
                    <a:pt x="850" y="916"/>
                    <a:pt x="850" y="916"/>
                  </a:cubicBezTo>
                  <a:cubicBezTo>
                    <a:pt x="853" y="918"/>
                    <a:pt x="853" y="918"/>
                    <a:pt x="853" y="918"/>
                  </a:cubicBezTo>
                  <a:cubicBezTo>
                    <a:pt x="856" y="914"/>
                    <a:pt x="856" y="914"/>
                    <a:pt x="856" y="914"/>
                  </a:cubicBezTo>
                  <a:cubicBezTo>
                    <a:pt x="858" y="915"/>
                    <a:pt x="858" y="915"/>
                    <a:pt x="858" y="915"/>
                  </a:cubicBezTo>
                  <a:cubicBezTo>
                    <a:pt x="853" y="919"/>
                    <a:pt x="853" y="919"/>
                    <a:pt x="853" y="919"/>
                  </a:cubicBezTo>
                  <a:cubicBezTo>
                    <a:pt x="857" y="919"/>
                    <a:pt x="857" y="919"/>
                    <a:pt x="857" y="919"/>
                  </a:cubicBezTo>
                  <a:cubicBezTo>
                    <a:pt x="856" y="921"/>
                    <a:pt x="853" y="919"/>
                    <a:pt x="853" y="921"/>
                  </a:cubicBezTo>
                  <a:cubicBezTo>
                    <a:pt x="854" y="923"/>
                    <a:pt x="854" y="923"/>
                    <a:pt x="854" y="923"/>
                  </a:cubicBezTo>
                  <a:cubicBezTo>
                    <a:pt x="855" y="922"/>
                    <a:pt x="855" y="922"/>
                    <a:pt x="855" y="922"/>
                  </a:cubicBezTo>
                  <a:cubicBezTo>
                    <a:pt x="858" y="923"/>
                    <a:pt x="847" y="926"/>
                    <a:pt x="859" y="922"/>
                  </a:cubicBezTo>
                  <a:cubicBezTo>
                    <a:pt x="859" y="917"/>
                    <a:pt x="859" y="917"/>
                    <a:pt x="859" y="917"/>
                  </a:cubicBezTo>
                  <a:cubicBezTo>
                    <a:pt x="858" y="917"/>
                    <a:pt x="858" y="917"/>
                    <a:pt x="858" y="917"/>
                  </a:cubicBezTo>
                  <a:cubicBezTo>
                    <a:pt x="862" y="916"/>
                    <a:pt x="862" y="916"/>
                    <a:pt x="862" y="916"/>
                  </a:cubicBezTo>
                  <a:cubicBezTo>
                    <a:pt x="863" y="914"/>
                    <a:pt x="863" y="914"/>
                    <a:pt x="863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69" y="912"/>
                    <a:pt x="869" y="912"/>
                    <a:pt x="869" y="912"/>
                  </a:cubicBezTo>
                  <a:cubicBezTo>
                    <a:pt x="872" y="912"/>
                    <a:pt x="872" y="912"/>
                    <a:pt x="872" y="912"/>
                  </a:cubicBezTo>
                  <a:cubicBezTo>
                    <a:pt x="873" y="914"/>
                    <a:pt x="873" y="914"/>
                    <a:pt x="873" y="914"/>
                  </a:cubicBezTo>
                  <a:cubicBezTo>
                    <a:pt x="877" y="911"/>
                    <a:pt x="877" y="911"/>
                    <a:pt x="877" y="911"/>
                  </a:cubicBezTo>
                  <a:cubicBezTo>
                    <a:pt x="888" y="910"/>
                    <a:pt x="888" y="910"/>
                    <a:pt x="888" y="910"/>
                  </a:cubicBezTo>
                  <a:cubicBezTo>
                    <a:pt x="884" y="914"/>
                    <a:pt x="884" y="914"/>
                    <a:pt x="884" y="914"/>
                  </a:cubicBezTo>
                  <a:cubicBezTo>
                    <a:pt x="885" y="916"/>
                    <a:pt x="885" y="916"/>
                    <a:pt x="885" y="916"/>
                  </a:cubicBezTo>
                  <a:cubicBezTo>
                    <a:pt x="880" y="916"/>
                    <a:pt x="880" y="916"/>
                    <a:pt x="880" y="916"/>
                  </a:cubicBezTo>
                  <a:cubicBezTo>
                    <a:pt x="879" y="917"/>
                    <a:pt x="879" y="917"/>
                    <a:pt x="879" y="917"/>
                  </a:cubicBezTo>
                  <a:cubicBezTo>
                    <a:pt x="880" y="917"/>
                    <a:pt x="880" y="917"/>
                    <a:pt x="880" y="917"/>
                  </a:cubicBezTo>
                  <a:cubicBezTo>
                    <a:pt x="882" y="920"/>
                    <a:pt x="882" y="920"/>
                    <a:pt x="882" y="920"/>
                  </a:cubicBezTo>
                  <a:cubicBezTo>
                    <a:pt x="884" y="920"/>
                    <a:pt x="873" y="922"/>
                    <a:pt x="886" y="917"/>
                  </a:cubicBezTo>
                  <a:cubicBezTo>
                    <a:pt x="887" y="918"/>
                    <a:pt x="887" y="918"/>
                    <a:pt x="887" y="918"/>
                  </a:cubicBezTo>
                  <a:cubicBezTo>
                    <a:pt x="893" y="909"/>
                    <a:pt x="893" y="909"/>
                    <a:pt x="893" y="909"/>
                  </a:cubicBezTo>
                  <a:cubicBezTo>
                    <a:pt x="896" y="909"/>
                    <a:pt x="896" y="905"/>
                    <a:pt x="899" y="906"/>
                  </a:cubicBezTo>
                  <a:cubicBezTo>
                    <a:pt x="900" y="909"/>
                    <a:pt x="900" y="909"/>
                    <a:pt x="900" y="909"/>
                  </a:cubicBezTo>
                  <a:cubicBezTo>
                    <a:pt x="902" y="908"/>
                    <a:pt x="902" y="908"/>
                    <a:pt x="902" y="908"/>
                  </a:cubicBezTo>
                  <a:cubicBezTo>
                    <a:pt x="905" y="911"/>
                    <a:pt x="905" y="911"/>
                    <a:pt x="905" y="911"/>
                  </a:cubicBezTo>
                  <a:cubicBezTo>
                    <a:pt x="905" y="911"/>
                    <a:pt x="906" y="911"/>
                    <a:pt x="907" y="910"/>
                  </a:cubicBezTo>
                  <a:cubicBezTo>
                    <a:pt x="903" y="912"/>
                    <a:pt x="903" y="912"/>
                    <a:pt x="903" y="912"/>
                  </a:cubicBezTo>
                  <a:cubicBezTo>
                    <a:pt x="900" y="910"/>
                    <a:pt x="896" y="909"/>
                    <a:pt x="893" y="913"/>
                  </a:cubicBezTo>
                  <a:cubicBezTo>
                    <a:pt x="892" y="914"/>
                    <a:pt x="892" y="914"/>
                    <a:pt x="892" y="914"/>
                  </a:cubicBezTo>
                  <a:cubicBezTo>
                    <a:pt x="894" y="915"/>
                    <a:pt x="894" y="915"/>
                    <a:pt x="894" y="915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9" y="914"/>
                    <a:pt x="899" y="914"/>
                    <a:pt x="899" y="914"/>
                  </a:cubicBezTo>
                  <a:cubicBezTo>
                    <a:pt x="904" y="918"/>
                    <a:pt x="904" y="918"/>
                    <a:pt x="904" y="918"/>
                  </a:cubicBezTo>
                  <a:cubicBezTo>
                    <a:pt x="909" y="915"/>
                    <a:pt x="909" y="915"/>
                    <a:pt x="909" y="915"/>
                  </a:cubicBezTo>
                  <a:cubicBezTo>
                    <a:pt x="910" y="916"/>
                    <a:pt x="910" y="916"/>
                    <a:pt x="910" y="916"/>
                  </a:cubicBezTo>
                  <a:cubicBezTo>
                    <a:pt x="924" y="911"/>
                    <a:pt x="924" y="911"/>
                    <a:pt x="924" y="911"/>
                  </a:cubicBezTo>
                  <a:cubicBezTo>
                    <a:pt x="931" y="910"/>
                    <a:pt x="931" y="910"/>
                    <a:pt x="931" y="910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7" y="912"/>
                    <a:pt x="932" y="906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8" y="910"/>
                    <a:pt x="934" y="909"/>
                  </a:cubicBezTo>
                  <a:cubicBezTo>
                    <a:pt x="932" y="913"/>
                    <a:pt x="932" y="913"/>
                    <a:pt x="932" y="913"/>
                  </a:cubicBezTo>
                  <a:cubicBezTo>
                    <a:pt x="927" y="911"/>
                    <a:pt x="921" y="923"/>
                    <a:pt x="921" y="912"/>
                  </a:cubicBezTo>
                  <a:cubicBezTo>
                    <a:pt x="919" y="912"/>
                    <a:pt x="920" y="916"/>
                    <a:pt x="919" y="914"/>
                  </a:cubicBezTo>
                  <a:cubicBezTo>
                    <a:pt x="914" y="919"/>
                    <a:pt x="911" y="907"/>
                    <a:pt x="914" y="922"/>
                  </a:cubicBezTo>
                  <a:cubicBezTo>
                    <a:pt x="914" y="924"/>
                    <a:pt x="911" y="921"/>
                    <a:pt x="913" y="924"/>
                  </a:cubicBezTo>
                  <a:cubicBezTo>
                    <a:pt x="909" y="921"/>
                    <a:pt x="909" y="921"/>
                    <a:pt x="909" y="921"/>
                  </a:cubicBezTo>
                  <a:cubicBezTo>
                    <a:pt x="911" y="918"/>
                    <a:pt x="899" y="922"/>
                    <a:pt x="912" y="918"/>
                  </a:cubicBezTo>
                  <a:cubicBezTo>
                    <a:pt x="909" y="917"/>
                    <a:pt x="909" y="917"/>
                    <a:pt x="909" y="917"/>
                  </a:cubicBezTo>
                  <a:cubicBezTo>
                    <a:pt x="907" y="919"/>
                    <a:pt x="907" y="919"/>
                    <a:pt x="907" y="919"/>
                  </a:cubicBezTo>
                  <a:cubicBezTo>
                    <a:pt x="905" y="918"/>
                    <a:pt x="905" y="918"/>
                    <a:pt x="905" y="918"/>
                  </a:cubicBezTo>
                  <a:cubicBezTo>
                    <a:pt x="902" y="919"/>
                    <a:pt x="902" y="919"/>
                    <a:pt x="902" y="919"/>
                  </a:cubicBezTo>
                  <a:cubicBezTo>
                    <a:pt x="896" y="918"/>
                    <a:pt x="896" y="918"/>
                    <a:pt x="896" y="918"/>
                  </a:cubicBezTo>
                  <a:cubicBezTo>
                    <a:pt x="895" y="921"/>
                    <a:pt x="895" y="921"/>
                    <a:pt x="895" y="921"/>
                  </a:cubicBezTo>
                  <a:cubicBezTo>
                    <a:pt x="894" y="919"/>
                    <a:pt x="894" y="919"/>
                    <a:pt x="894" y="919"/>
                  </a:cubicBezTo>
                  <a:cubicBezTo>
                    <a:pt x="885" y="920"/>
                    <a:pt x="885" y="920"/>
                    <a:pt x="885" y="920"/>
                  </a:cubicBezTo>
                  <a:cubicBezTo>
                    <a:pt x="881" y="920"/>
                    <a:pt x="881" y="920"/>
                    <a:pt x="881" y="920"/>
                  </a:cubicBezTo>
                  <a:cubicBezTo>
                    <a:pt x="880" y="922"/>
                    <a:pt x="880" y="922"/>
                    <a:pt x="880" y="922"/>
                  </a:cubicBezTo>
                  <a:cubicBezTo>
                    <a:pt x="879" y="921"/>
                    <a:pt x="879" y="921"/>
                    <a:pt x="879" y="921"/>
                  </a:cubicBezTo>
                  <a:cubicBezTo>
                    <a:pt x="877" y="922"/>
                    <a:pt x="875" y="925"/>
                    <a:pt x="873" y="921"/>
                  </a:cubicBezTo>
                  <a:cubicBezTo>
                    <a:pt x="872" y="924"/>
                    <a:pt x="872" y="924"/>
                    <a:pt x="872" y="924"/>
                  </a:cubicBezTo>
                  <a:cubicBezTo>
                    <a:pt x="861" y="924"/>
                    <a:pt x="861" y="924"/>
                    <a:pt x="861" y="924"/>
                  </a:cubicBezTo>
                  <a:cubicBezTo>
                    <a:pt x="849" y="926"/>
                    <a:pt x="849" y="926"/>
                    <a:pt x="849" y="926"/>
                  </a:cubicBezTo>
                  <a:cubicBezTo>
                    <a:pt x="841" y="926"/>
                    <a:pt x="841" y="926"/>
                    <a:pt x="841" y="926"/>
                  </a:cubicBezTo>
                  <a:cubicBezTo>
                    <a:pt x="839" y="928"/>
                    <a:pt x="839" y="928"/>
                    <a:pt x="839" y="928"/>
                  </a:cubicBezTo>
                  <a:cubicBezTo>
                    <a:pt x="823" y="929"/>
                    <a:pt x="823" y="929"/>
                    <a:pt x="823" y="929"/>
                  </a:cubicBezTo>
                  <a:cubicBezTo>
                    <a:pt x="819" y="932"/>
                    <a:pt x="819" y="932"/>
                    <a:pt x="819" y="932"/>
                  </a:cubicBezTo>
                  <a:cubicBezTo>
                    <a:pt x="820" y="933"/>
                    <a:pt x="820" y="933"/>
                    <a:pt x="820" y="933"/>
                  </a:cubicBezTo>
                  <a:cubicBezTo>
                    <a:pt x="826" y="931"/>
                    <a:pt x="826" y="931"/>
                    <a:pt x="826" y="931"/>
                  </a:cubicBezTo>
                  <a:cubicBezTo>
                    <a:pt x="826" y="935"/>
                    <a:pt x="826" y="935"/>
                    <a:pt x="826" y="935"/>
                  </a:cubicBezTo>
                  <a:cubicBezTo>
                    <a:pt x="816" y="933"/>
                    <a:pt x="816" y="933"/>
                    <a:pt x="816" y="933"/>
                  </a:cubicBezTo>
                  <a:cubicBezTo>
                    <a:pt x="815" y="929"/>
                    <a:pt x="815" y="929"/>
                    <a:pt x="815" y="929"/>
                  </a:cubicBezTo>
                  <a:cubicBezTo>
                    <a:pt x="807" y="931"/>
                    <a:pt x="807" y="931"/>
                    <a:pt x="807" y="931"/>
                  </a:cubicBezTo>
                  <a:cubicBezTo>
                    <a:pt x="801" y="931"/>
                    <a:pt x="801" y="931"/>
                    <a:pt x="801" y="931"/>
                  </a:cubicBezTo>
                  <a:cubicBezTo>
                    <a:pt x="797" y="934"/>
                    <a:pt x="797" y="934"/>
                    <a:pt x="797" y="934"/>
                  </a:cubicBezTo>
                  <a:cubicBezTo>
                    <a:pt x="793" y="931"/>
                    <a:pt x="793" y="931"/>
                    <a:pt x="793" y="931"/>
                  </a:cubicBezTo>
                  <a:cubicBezTo>
                    <a:pt x="792" y="933"/>
                    <a:pt x="791" y="934"/>
                    <a:pt x="785" y="933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77" y="934"/>
                    <a:pt x="777" y="934"/>
                    <a:pt x="777" y="934"/>
                  </a:cubicBezTo>
                  <a:cubicBezTo>
                    <a:pt x="776" y="935"/>
                    <a:pt x="776" y="935"/>
                    <a:pt x="776" y="935"/>
                  </a:cubicBezTo>
                  <a:cubicBezTo>
                    <a:pt x="774" y="935"/>
                    <a:pt x="774" y="935"/>
                    <a:pt x="774" y="935"/>
                  </a:cubicBezTo>
                  <a:cubicBezTo>
                    <a:pt x="774" y="933"/>
                    <a:pt x="774" y="933"/>
                    <a:pt x="774" y="933"/>
                  </a:cubicBezTo>
                  <a:cubicBezTo>
                    <a:pt x="769" y="937"/>
                    <a:pt x="769" y="937"/>
                    <a:pt x="769" y="937"/>
                  </a:cubicBezTo>
                  <a:cubicBezTo>
                    <a:pt x="766" y="938"/>
                    <a:pt x="766" y="938"/>
                    <a:pt x="766" y="938"/>
                  </a:cubicBezTo>
                  <a:cubicBezTo>
                    <a:pt x="762" y="935"/>
                    <a:pt x="762" y="935"/>
                    <a:pt x="762" y="935"/>
                  </a:cubicBezTo>
                  <a:cubicBezTo>
                    <a:pt x="757" y="936"/>
                    <a:pt x="757" y="936"/>
                    <a:pt x="757" y="936"/>
                  </a:cubicBezTo>
                  <a:cubicBezTo>
                    <a:pt x="757" y="939"/>
                    <a:pt x="757" y="939"/>
                    <a:pt x="757" y="939"/>
                  </a:cubicBezTo>
                  <a:cubicBezTo>
                    <a:pt x="755" y="938"/>
                    <a:pt x="755" y="938"/>
                    <a:pt x="755" y="938"/>
                  </a:cubicBezTo>
                  <a:cubicBezTo>
                    <a:pt x="753" y="938"/>
                    <a:pt x="753" y="938"/>
                    <a:pt x="753" y="938"/>
                  </a:cubicBezTo>
                  <a:cubicBezTo>
                    <a:pt x="752" y="939"/>
                    <a:pt x="752" y="939"/>
                    <a:pt x="752" y="939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40" y="940"/>
                    <a:pt x="740" y="940"/>
                    <a:pt x="740" y="940"/>
                  </a:cubicBezTo>
                  <a:cubicBezTo>
                    <a:pt x="736" y="941"/>
                    <a:pt x="736" y="941"/>
                    <a:pt x="736" y="941"/>
                  </a:cubicBezTo>
                  <a:cubicBezTo>
                    <a:pt x="729" y="940"/>
                    <a:pt x="729" y="940"/>
                    <a:pt x="729" y="940"/>
                  </a:cubicBezTo>
                  <a:cubicBezTo>
                    <a:pt x="729" y="941"/>
                    <a:pt x="727" y="937"/>
                    <a:pt x="729" y="942"/>
                  </a:cubicBezTo>
                  <a:cubicBezTo>
                    <a:pt x="728" y="942"/>
                    <a:pt x="728" y="942"/>
                    <a:pt x="728" y="942"/>
                  </a:cubicBezTo>
                  <a:cubicBezTo>
                    <a:pt x="728" y="941"/>
                    <a:pt x="728" y="941"/>
                    <a:pt x="728" y="941"/>
                  </a:cubicBezTo>
                  <a:cubicBezTo>
                    <a:pt x="727" y="940"/>
                    <a:pt x="727" y="940"/>
                    <a:pt x="727" y="940"/>
                  </a:cubicBezTo>
                  <a:cubicBezTo>
                    <a:pt x="722" y="942"/>
                    <a:pt x="722" y="942"/>
                    <a:pt x="722" y="942"/>
                  </a:cubicBezTo>
                  <a:cubicBezTo>
                    <a:pt x="721" y="941"/>
                    <a:pt x="731" y="942"/>
                    <a:pt x="720" y="940"/>
                  </a:cubicBezTo>
                  <a:cubicBezTo>
                    <a:pt x="719" y="945"/>
                    <a:pt x="719" y="945"/>
                    <a:pt x="719" y="945"/>
                  </a:cubicBezTo>
                  <a:cubicBezTo>
                    <a:pt x="716" y="946"/>
                    <a:pt x="716" y="946"/>
                    <a:pt x="716" y="946"/>
                  </a:cubicBezTo>
                  <a:cubicBezTo>
                    <a:pt x="704" y="943"/>
                    <a:pt x="704" y="943"/>
                    <a:pt x="704" y="943"/>
                  </a:cubicBezTo>
                  <a:cubicBezTo>
                    <a:pt x="704" y="944"/>
                    <a:pt x="704" y="944"/>
                    <a:pt x="704" y="944"/>
                  </a:cubicBezTo>
                  <a:cubicBezTo>
                    <a:pt x="706" y="945"/>
                    <a:pt x="706" y="945"/>
                    <a:pt x="706" y="945"/>
                  </a:cubicBezTo>
                  <a:cubicBezTo>
                    <a:pt x="698" y="948"/>
                    <a:pt x="698" y="948"/>
                    <a:pt x="698" y="948"/>
                  </a:cubicBezTo>
                  <a:cubicBezTo>
                    <a:pt x="696" y="947"/>
                    <a:pt x="696" y="947"/>
                    <a:pt x="696" y="947"/>
                  </a:cubicBezTo>
                  <a:cubicBezTo>
                    <a:pt x="694" y="948"/>
                    <a:pt x="694" y="948"/>
                    <a:pt x="694" y="948"/>
                  </a:cubicBezTo>
                  <a:cubicBezTo>
                    <a:pt x="690" y="946"/>
                    <a:pt x="690" y="946"/>
                    <a:pt x="690" y="946"/>
                  </a:cubicBezTo>
                  <a:cubicBezTo>
                    <a:pt x="684" y="949"/>
                    <a:pt x="684" y="949"/>
                    <a:pt x="684" y="949"/>
                  </a:cubicBezTo>
                  <a:cubicBezTo>
                    <a:pt x="679" y="948"/>
                    <a:pt x="679" y="948"/>
                    <a:pt x="679" y="948"/>
                  </a:cubicBezTo>
                  <a:cubicBezTo>
                    <a:pt x="677" y="948"/>
                    <a:pt x="687" y="940"/>
                    <a:pt x="676" y="950"/>
                  </a:cubicBezTo>
                  <a:cubicBezTo>
                    <a:pt x="670" y="951"/>
                    <a:pt x="670" y="951"/>
                    <a:pt x="670" y="951"/>
                  </a:cubicBezTo>
                  <a:cubicBezTo>
                    <a:pt x="666" y="952"/>
                    <a:pt x="666" y="952"/>
                    <a:pt x="666" y="952"/>
                  </a:cubicBezTo>
                  <a:cubicBezTo>
                    <a:pt x="668" y="950"/>
                    <a:pt x="668" y="950"/>
                    <a:pt x="668" y="950"/>
                  </a:cubicBezTo>
                  <a:cubicBezTo>
                    <a:pt x="664" y="949"/>
                    <a:pt x="664" y="949"/>
                    <a:pt x="664" y="949"/>
                  </a:cubicBezTo>
                  <a:cubicBezTo>
                    <a:pt x="663" y="948"/>
                    <a:pt x="669" y="957"/>
                    <a:pt x="658" y="951"/>
                  </a:cubicBezTo>
                  <a:cubicBezTo>
                    <a:pt x="653" y="953"/>
                    <a:pt x="653" y="953"/>
                    <a:pt x="653" y="953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52" y="953"/>
                    <a:pt x="653" y="952"/>
                    <a:pt x="652" y="951"/>
                  </a:cubicBezTo>
                  <a:cubicBezTo>
                    <a:pt x="640" y="955"/>
                    <a:pt x="640" y="955"/>
                    <a:pt x="640" y="955"/>
                  </a:cubicBezTo>
                  <a:cubicBezTo>
                    <a:pt x="633" y="956"/>
                    <a:pt x="633" y="956"/>
                    <a:pt x="633" y="956"/>
                  </a:cubicBezTo>
                  <a:cubicBezTo>
                    <a:pt x="632" y="955"/>
                    <a:pt x="632" y="955"/>
                    <a:pt x="632" y="955"/>
                  </a:cubicBezTo>
                  <a:cubicBezTo>
                    <a:pt x="627" y="957"/>
                    <a:pt x="627" y="957"/>
                    <a:pt x="627" y="957"/>
                  </a:cubicBezTo>
                  <a:cubicBezTo>
                    <a:pt x="623" y="956"/>
                    <a:pt x="623" y="956"/>
                    <a:pt x="623" y="956"/>
                  </a:cubicBezTo>
                  <a:cubicBezTo>
                    <a:pt x="621" y="958"/>
                    <a:pt x="621" y="958"/>
                    <a:pt x="621" y="958"/>
                  </a:cubicBezTo>
                  <a:cubicBezTo>
                    <a:pt x="621" y="957"/>
                    <a:pt x="628" y="958"/>
                    <a:pt x="619" y="957"/>
                  </a:cubicBezTo>
                  <a:cubicBezTo>
                    <a:pt x="619" y="956"/>
                    <a:pt x="619" y="956"/>
                    <a:pt x="619" y="956"/>
                  </a:cubicBezTo>
                  <a:cubicBezTo>
                    <a:pt x="615" y="958"/>
                    <a:pt x="615" y="958"/>
                    <a:pt x="615" y="958"/>
                  </a:cubicBezTo>
                  <a:cubicBezTo>
                    <a:pt x="615" y="958"/>
                    <a:pt x="616" y="959"/>
                    <a:pt x="615" y="957"/>
                  </a:cubicBezTo>
                  <a:cubicBezTo>
                    <a:pt x="614" y="959"/>
                    <a:pt x="628" y="955"/>
                    <a:pt x="609" y="957"/>
                  </a:cubicBezTo>
                  <a:cubicBezTo>
                    <a:pt x="611" y="958"/>
                    <a:pt x="611" y="958"/>
                    <a:pt x="611" y="958"/>
                  </a:cubicBezTo>
                  <a:cubicBezTo>
                    <a:pt x="610" y="960"/>
                    <a:pt x="610" y="960"/>
                    <a:pt x="610" y="960"/>
                  </a:cubicBezTo>
                  <a:cubicBezTo>
                    <a:pt x="608" y="959"/>
                    <a:pt x="608" y="959"/>
                    <a:pt x="608" y="959"/>
                  </a:cubicBezTo>
                  <a:cubicBezTo>
                    <a:pt x="604" y="960"/>
                    <a:pt x="604" y="960"/>
                    <a:pt x="604" y="960"/>
                  </a:cubicBezTo>
                  <a:cubicBezTo>
                    <a:pt x="607" y="960"/>
                    <a:pt x="601" y="959"/>
                    <a:pt x="607" y="958"/>
                  </a:cubicBezTo>
                  <a:cubicBezTo>
                    <a:pt x="604" y="957"/>
                    <a:pt x="604" y="957"/>
                    <a:pt x="604" y="957"/>
                  </a:cubicBezTo>
                  <a:cubicBezTo>
                    <a:pt x="599" y="959"/>
                    <a:pt x="599" y="959"/>
                    <a:pt x="599" y="959"/>
                  </a:cubicBezTo>
                  <a:cubicBezTo>
                    <a:pt x="600" y="959"/>
                    <a:pt x="598" y="956"/>
                    <a:pt x="600" y="959"/>
                  </a:cubicBezTo>
                  <a:cubicBezTo>
                    <a:pt x="599" y="961"/>
                    <a:pt x="599" y="961"/>
                    <a:pt x="599" y="961"/>
                  </a:cubicBezTo>
                  <a:cubicBezTo>
                    <a:pt x="591" y="961"/>
                    <a:pt x="591" y="961"/>
                    <a:pt x="591" y="961"/>
                  </a:cubicBezTo>
                  <a:cubicBezTo>
                    <a:pt x="591" y="960"/>
                    <a:pt x="590" y="963"/>
                    <a:pt x="590" y="959"/>
                  </a:cubicBezTo>
                  <a:cubicBezTo>
                    <a:pt x="586" y="962"/>
                    <a:pt x="597" y="952"/>
                    <a:pt x="585" y="963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90" y="965"/>
                    <a:pt x="590" y="965"/>
                    <a:pt x="590" y="965"/>
                  </a:cubicBezTo>
                  <a:cubicBezTo>
                    <a:pt x="591" y="963"/>
                    <a:pt x="591" y="963"/>
                    <a:pt x="591" y="963"/>
                  </a:cubicBezTo>
                  <a:cubicBezTo>
                    <a:pt x="593" y="967"/>
                    <a:pt x="593" y="967"/>
                    <a:pt x="593" y="967"/>
                  </a:cubicBezTo>
                  <a:cubicBezTo>
                    <a:pt x="593" y="966"/>
                    <a:pt x="593" y="966"/>
                    <a:pt x="594" y="966"/>
                  </a:cubicBezTo>
                  <a:cubicBezTo>
                    <a:pt x="594" y="967"/>
                    <a:pt x="594" y="967"/>
                    <a:pt x="594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0" y="966"/>
                    <a:pt x="590" y="966"/>
                    <a:pt x="590" y="966"/>
                  </a:cubicBezTo>
                  <a:cubicBezTo>
                    <a:pt x="587" y="967"/>
                    <a:pt x="587" y="967"/>
                    <a:pt x="587" y="967"/>
                  </a:cubicBezTo>
                  <a:cubicBezTo>
                    <a:pt x="590" y="969"/>
                    <a:pt x="590" y="969"/>
                    <a:pt x="590" y="969"/>
                  </a:cubicBezTo>
                  <a:cubicBezTo>
                    <a:pt x="589" y="970"/>
                    <a:pt x="589" y="970"/>
                    <a:pt x="589" y="970"/>
                  </a:cubicBezTo>
                  <a:cubicBezTo>
                    <a:pt x="584" y="969"/>
                    <a:pt x="584" y="969"/>
                    <a:pt x="584" y="969"/>
                  </a:cubicBezTo>
                  <a:cubicBezTo>
                    <a:pt x="586" y="967"/>
                    <a:pt x="586" y="967"/>
                    <a:pt x="586" y="967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0"/>
                    <a:pt x="583" y="960"/>
                    <a:pt x="583" y="960"/>
                  </a:cubicBezTo>
                  <a:cubicBezTo>
                    <a:pt x="566" y="963"/>
                    <a:pt x="566" y="963"/>
                    <a:pt x="566" y="963"/>
                  </a:cubicBezTo>
                  <a:cubicBezTo>
                    <a:pt x="565" y="965"/>
                    <a:pt x="565" y="965"/>
                    <a:pt x="565" y="965"/>
                  </a:cubicBezTo>
                  <a:cubicBezTo>
                    <a:pt x="563" y="965"/>
                    <a:pt x="576" y="963"/>
                    <a:pt x="559" y="965"/>
                  </a:cubicBezTo>
                  <a:cubicBezTo>
                    <a:pt x="564" y="967"/>
                    <a:pt x="564" y="967"/>
                    <a:pt x="564" y="967"/>
                  </a:cubicBezTo>
                  <a:cubicBezTo>
                    <a:pt x="560" y="967"/>
                    <a:pt x="560" y="967"/>
                    <a:pt x="560" y="967"/>
                  </a:cubicBezTo>
                  <a:cubicBezTo>
                    <a:pt x="556" y="968"/>
                    <a:pt x="556" y="968"/>
                    <a:pt x="556" y="968"/>
                  </a:cubicBezTo>
                  <a:cubicBezTo>
                    <a:pt x="553" y="965"/>
                    <a:pt x="553" y="965"/>
                    <a:pt x="553" y="965"/>
                  </a:cubicBezTo>
                  <a:cubicBezTo>
                    <a:pt x="554" y="962"/>
                    <a:pt x="554" y="962"/>
                    <a:pt x="554" y="962"/>
                  </a:cubicBezTo>
                  <a:cubicBezTo>
                    <a:pt x="550" y="962"/>
                    <a:pt x="550" y="962"/>
                    <a:pt x="550" y="962"/>
                  </a:cubicBezTo>
                  <a:cubicBezTo>
                    <a:pt x="550" y="963"/>
                    <a:pt x="550" y="963"/>
                    <a:pt x="550" y="963"/>
                  </a:cubicBezTo>
                  <a:cubicBezTo>
                    <a:pt x="552" y="965"/>
                    <a:pt x="552" y="965"/>
                    <a:pt x="552" y="965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5" y="967"/>
                    <a:pt x="542" y="968"/>
                    <a:pt x="547" y="967"/>
                  </a:cubicBezTo>
                  <a:cubicBezTo>
                    <a:pt x="546" y="968"/>
                    <a:pt x="549" y="968"/>
                    <a:pt x="545" y="969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4" y="967"/>
                    <a:pt x="543" y="966"/>
                    <a:pt x="542" y="969"/>
                  </a:cubicBezTo>
                  <a:cubicBezTo>
                    <a:pt x="543" y="970"/>
                    <a:pt x="543" y="970"/>
                    <a:pt x="543" y="970"/>
                  </a:cubicBezTo>
                  <a:cubicBezTo>
                    <a:pt x="546" y="970"/>
                    <a:pt x="546" y="970"/>
                    <a:pt x="546" y="970"/>
                  </a:cubicBezTo>
                  <a:cubicBezTo>
                    <a:pt x="543" y="972"/>
                    <a:pt x="543" y="972"/>
                    <a:pt x="543" y="972"/>
                  </a:cubicBezTo>
                  <a:cubicBezTo>
                    <a:pt x="536" y="970"/>
                    <a:pt x="536" y="970"/>
                    <a:pt x="536" y="970"/>
                  </a:cubicBezTo>
                  <a:cubicBezTo>
                    <a:pt x="535" y="972"/>
                    <a:pt x="535" y="972"/>
                    <a:pt x="535" y="972"/>
                  </a:cubicBezTo>
                  <a:cubicBezTo>
                    <a:pt x="533" y="972"/>
                    <a:pt x="531" y="976"/>
                    <a:pt x="529" y="972"/>
                  </a:cubicBezTo>
                  <a:cubicBezTo>
                    <a:pt x="527" y="974"/>
                    <a:pt x="527" y="974"/>
                    <a:pt x="527" y="974"/>
                  </a:cubicBezTo>
                  <a:cubicBezTo>
                    <a:pt x="529" y="976"/>
                    <a:pt x="529" y="976"/>
                    <a:pt x="529" y="976"/>
                  </a:cubicBezTo>
                  <a:cubicBezTo>
                    <a:pt x="523" y="974"/>
                    <a:pt x="523" y="974"/>
                    <a:pt x="523" y="974"/>
                  </a:cubicBezTo>
                  <a:cubicBezTo>
                    <a:pt x="522" y="974"/>
                    <a:pt x="520" y="973"/>
                    <a:pt x="519" y="975"/>
                  </a:cubicBezTo>
                  <a:cubicBezTo>
                    <a:pt x="520" y="977"/>
                    <a:pt x="520" y="977"/>
                    <a:pt x="520" y="977"/>
                  </a:cubicBezTo>
                  <a:cubicBezTo>
                    <a:pt x="516" y="974"/>
                    <a:pt x="516" y="974"/>
                    <a:pt x="516" y="974"/>
                  </a:cubicBezTo>
                  <a:cubicBezTo>
                    <a:pt x="511" y="977"/>
                    <a:pt x="511" y="977"/>
                    <a:pt x="511" y="977"/>
                  </a:cubicBezTo>
                  <a:cubicBezTo>
                    <a:pt x="511" y="974"/>
                    <a:pt x="511" y="974"/>
                    <a:pt x="511" y="974"/>
                  </a:cubicBezTo>
                  <a:cubicBezTo>
                    <a:pt x="508" y="975"/>
                    <a:pt x="508" y="975"/>
                    <a:pt x="508" y="975"/>
                  </a:cubicBezTo>
                  <a:cubicBezTo>
                    <a:pt x="508" y="975"/>
                    <a:pt x="509" y="975"/>
                    <a:pt x="508" y="974"/>
                  </a:cubicBezTo>
                  <a:cubicBezTo>
                    <a:pt x="508" y="973"/>
                    <a:pt x="508" y="973"/>
                    <a:pt x="508" y="973"/>
                  </a:cubicBezTo>
                  <a:cubicBezTo>
                    <a:pt x="503" y="977"/>
                    <a:pt x="503" y="977"/>
                    <a:pt x="503" y="977"/>
                  </a:cubicBezTo>
                  <a:cubicBezTo>
                    <a:pt x="498" y="977"/>
                    <a:pt x="498" y="977"/>
                    <a:pt x="498" y="977"/>
                  </a:cubicBezTo>
                  <a:cubicBezTo>
                    <a:pt x="499" y="979"/>
                    <a:pt x="499" y="979"/>
                    <a:pt x="499" y="979"/>
                  </a:cubicBezTo>
                  <a:cubicBezTo>
                    <a:pt x="498" y="979"/>
                    <a:pt x="498" y="979"/>
                    <a:pt x="498" y="979"/>
                  </a:cubicBezTo>
                  <a:cubicBezTo>
                    <a:pt x="499" y="982"/>
                    <a:pt x="499" y="982"/>
                    <a:pt x="499" y="982"/>
                  </a:cubicBezTo>
                  <a:cubicBezTo>
                    <a:pt x="485" y="983"/>
                    <a:pt x="485" y="983"/>
                    <a:pt x="485" y="983"/>
                  </a:cubicBezTo>
                  <a:cubicBezTo>
                    <a:pt x="474" y="984"/>
                    <a:pt x="474" y="984"/>
                    <a:pt x="474" y="984"/>
                  </a:cubicBezTo>
                  <a:cubicBezTo>
                    <a:pt x="473" y="983"/>
                    <a:pt x="473" y="983"/>
                    <a:pt x="473" y="983"/>
                  </a:cubicBezTo>
                  <a:cubicBezTo>
                    <a:pt x="486" y="980"/>
                    <a:pt x="486" y="980"/>
                    <a:pt x="486" y="980"/>
                  </a:cubicBezTo>
                  <a:cubicBezTo>
                    <a:pt x="489" y="979"/>
                    <a:pt x="489" y="979"/>
                    <a:pt x="489" y="979"/>
                  </a:cubicBezTo>
                  <a:cubicBezTo>
                    <a:pt x="490" y="978"/>
                    <a:pt x="490" y="978"/>
                    <a:pt x="490" y="978"/>
                  </a:cubicBezTo>
                  <a:cubicBezTo>
                    <a:pt x="485" y="978"/>
                    <a:pt x="485" y="978"/>
                    <a:pt x="485" y="978"/>
                  </a:cubicBezTo>
                  <a:cubicBezTo>
                    <a:pt x="484" y="976"/>
                    <a:pt x="484" y="976"/>
                    <a:pt x="484" y="976"/>
                  </a:cubicBezTo>
                  <a:cubicBezTo>
                    <a:pt x="477" y="978"/>
                    <a:pt x="477" y="978"/>
                    <a:pt x="477" y="978"/>
                  </a:cubicBezTo>
                  <a:cubicBezTo>
                    <a:pt x="475" y="978"/>
                    <a:pt x="475" y="978"/>
                    <a:pt x="475" y="978"/>
                  </a:cubicBezTo>
                  <a:cubicBezTo>
                    <a:pt x="470" y="981"/>
                    <a:pt x="470" y="981"/>
                    <a:pt x="470" y="981"/>
                  </a:cubicBezTo>
                  <a:cubicBezTo>
                    <a:pt x="469" y="980"/>
                    <a:pt x="469" y="980"/>
                    <a:pt x="469" y="980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5" y="981"/>
                    <a:pt x="469" y="978"/>
                    <a:pt x="463" y="980"/>
                  </a:cubicBezTo>
                  <a:cubicBezTo>
                    <a:pt x="466" y="975"/>
                    <a:pt x="466" y="975"/>
                    <a:pt x="466" y="975"/>
                  </a:cubicBezTo>
                  <a:cubicBezTo>
                    <a:pt x="462" y="976"/>
                    <a:pt x="462" y="976"/>
                    <a:pt x="462" y="976"/>
                  </a:cubicBezTo>
                  <a:cubicBezTo>
                    <a:pt x="460" y="981"/>
                    <a:pt x="460" y="981"/>
                    <a:pt x="460" y="981"/>
                  </a:cubicBezTo>
                  <a:cubicBezTo>
                    <a:pt x="453" y="978"/>
                    <a:pt x="473" y="980"/>
                    <a:pt x="453" y="981"/>
                  </a:cubicBezTo>
                  <a:cubicBezTo>
                    <a:pt x="448" y="979"/>
                    <a:pt x="448" y="979"/>
                    <a:pt x="448" y="979"/>
                  </a:cubicBezTo>
                  <a:cubicBezTo>
                    <a:pt x="447" y="977"/>
                    <a:pt x="447" y="977"/>
                    <a:pt x="447" y="977"/>
                  </a:cubicBezTo>
                  <a:cubicBezTo>
                    <a:pt x="438" y="978"/>
                    <a:pt x="438" y="978"/>
                    <a:pt x="438" y="978"/>
                  </a:cubicBezTo>
                  <a:cubicBezTo>
                    <a:pt x="440" y="979"/>
                    <a:pt x="440" y="979"/>
                    <a:pt x="440" y="979"/>
                  </a:cubicBezTo>
                  <a:cubicBezTo>
                    <a:pt x="447" y="979"/>
                    <a:pt x="447" y="979"/>
                    <a:pt x="447" y="979"/>
                  </a:cubicBezTo>
                  <a:cubicBezTo>
                    <a:pt x="443" y="983"/>
                    <a:pt x="443" y="983"/>
                    <a:pt x="443" y="983"/>
                  </a:cubicBezTo>
                  <a:cubicBezTo>
                    <a:pt x="436" y="984"/>
                    <a:pt x="436" y="984"/>
                    <a:pt x="436" y="984"/>
                  </a:cubicBezTo>
                  <a:cubicBezTo>
                    <a:pt x="437" y="983"/>
                    <a:pt x="437" y="983"/>
                    <a:pt x="437" y="983"/>
                  </a:cubicBezTo>
                  <a:cubicBezTo>
                    <a:pt x="434" y="982"/>
                    <a:pt x="434" y="982"/>
                    <a:pt x="434" y="982"/>
                  </a:cubicBezTo>
                  <a:cubicBezTo>
                    <a:pt x="428" y="983"/>
                    <a:pt x="428" y="983"/>
                    <a:pt x="428" y="983"/>
                  </a:cubicBezTo>
                  <a:cubicBezTo>
                    <a:pt x="420" y="983"/>
                    <a:pt x="420" y="983"/>
                    <a:pt x="420" y="983"/>
                  </a:cubicBezTo>
                  <a:cubicBezTo>
                    <a:pt x="412" y="982"/>
                    <a:pt x="412" y="982"/>
                    <a:pt x="412" y="982"/>
                  </a:cubicBezTo>
                  <a:cubicBezTo>
                    <a:pt x="402" y="984"/>
                    <a:pt x="402" y="984"/>
                    <a:pt x="402" y="984"/>
                  </a:cubicBezTo>
                  <a:cubicBezTo>
                    <a:pt x="399" y="983"/>
                    <a:pt x="399" y="983"/>
                    <a:pt x="399" y="983"/>
                  </a:cubicBezTo>
                  <a:cubicBezTo>
                    <a:pt x="397" y="984"/>
                    <a:pt x="397" y="984"/>
                    <a:pt x="397" y="984"/>
                  </a:cubicBezTo>
                  <a:cubicBezTo>
                    <a:pt x="389" y="984"/>
                    <a:pt x="389" y="984"/>
                    <a:pt x="389" y="984"/>
                  </a:cubicBezTo>
                  <a:cubicBezTo>
                    <a:pt x="391" y="985"/>
                    <a:pt x="393" y="984"/>
                    <a:pt x="394" y="983"/>
                  </a:cubicBezTo>
                  <a:cubicBezTo>
                    <a:pt x="392" y="982"/>
                    <a:pt x="400" y="981"/>
                    <a:pt x="391" y="981"/>
                  </a:cubicBezTo>
                  <a:cubicBezTo>
                    <a:pt x="391" y="982"/>
                    <a:pt x="391" y="982"/>
                    <a:pt x="391" y="982"/>
                  </a:cubicBezTo>
                  <a:cubicBezTo>
                    <a:pt x="390" y="981"/>
                    <a:pt x="398" y="978"/>
                    <a:pt x="384" y="982"/>
                  </a:cubicBezTo>
                  <a:cubicBezTo>
                    <a:pt x="379" y="981"/>
                    <a:pt x="379" y="981"/>
                    <a:pt x="379" y="981"/>
                  </a:cubicBezTo>
                  <a:cubicBezTo>
                    <a:pt x="378" y="981"/>
                    <a:pt x="383" y="979"/>
                    <a:pt x="377" y="982"/>
                  </a:cubicBezTo>
                  <a:cubicBezTo>
                    <a:pt x="379" y="985"/>
                    <a:pt x="379" y="985"/>
                    <a:pt x="379" y="985"/>
                  </a:cubicBezTo>
                  <a:cubicBezTo>
                    <a:pt x="377" y="986"/>
                    <a:pt x="377" y="986"/>
                    <a:pt x="377" y="986"/>
                  </a:cubicBezTo>
                  <a:cubicBezTo>
                    <a:pt x="375" y="986"/>
                    <a:pt x="375" y="986"/>
                    <a:pt x="375" y="986"/>
                  </a:cubicBezTo>
                  <a:cubicBezTo>
                    <a:pt x="374" y="984"/>
                    <a:pt x="374" y="984"/>
                    <a:pt x="374" y="984"/>
                  </a:cubicBezTo>
                  <a:cubicBezTo>
                    <a:pt x="376" y="981"/>
                    <a:pt x="385" y="985"/>
                    <a:pt x="367" y="987"/>
                  </a:cubicBezTo>
                  <a:cubicBezTo>
                    <a:pt x="364" y="988"/>
                    <a:pt x="364" y="988"/>
                    <a:pt x="364" y="988"/>
                  </a:cubicBezTo>
                  <a:cubicBezTo>
                    <a:pt x="361" y="988"/>
                    <a:pt x="361" y="988"/>
                    <a:pt x="361" y="988"/>
                  </a:cubicBezTo>
                  <a:cubicBezTo>
                    <a:pt x="363" y="987"/>
                    <a:pt x="363" y="987"/>
                    <a:pt x="363" y="987"/>
                  </a:cubicBezTo>
                  <a:cubicBezTo>
                    <a:pt x="356" y="984"/>
                    <a:pt x="356" y="984"/>
                    <a:pt x="356" y="984"/>
                  </a:cubicBezTo>
                  <a:cubicBezTo>
                    <a:pt x="353" y="984"/>
                    <a:pt x="353" y="984"/>
                    <a:pt x="353" y="984"/>
                  </a:cubicBezTo>
                  <a:cubicBezTo>
                    <a:pt x="353" y="983"/>
                    <a:pt x="353" y="983"/>
                    <a:pt x="353" y="983"/>
                  </a:cubicBezTo>
                  <a:cubicBezTo>
                    <a:pt x="355" y="982"/>
                    <a:pt x="355" y="982"/>
                    <a:pt x="355" y="982"/>
                  </a:cubicBezTo>
                  <a:cubicBezTo>
                    <a:pt x="352" y="981"/>
                    <a:pt x="352" y="981"/>
                    <a:pt x="352" y="981"/>
                  </a:cubicBezTo>
                  <a:cubicBezTo>
                    <a:pt x="351" y="984"/>
                    <a:pt x="351" y="984"/>
                    <a:pt x="351" y="984"/>
                  </a:cubicBezTo>
                  <a:cubicBezTo>
                    <a:pt x="350" y="984"/>
                    <a:pt x="353" y="983"/>
                    <a:pt x="349" y="983"/>
                  </a:cubicBezTo>
                  <a:cubicBezTo>
                    <a:pt x="350" y="982"/>
                    <a:pt x="350" y="982"/>
                    <a:pt x="350" y="982"/>
                  </a:cubicBezTo>
                  <a:cubicBezTo>
                    <a:pt x="350" y="981"/>
                    <a:pt x="350" y="981"/>
                    <a:pt x="350" y="981"/>
                  </a:cubicBezTo>
                  <a:cubicBezTo>
                    <a:pt x="346" y="983"/>
                    <a:pt x="346" y="983"/>
                    <a:pt x="346" y="983"/>
                  </a:cubicBezTo>
                  <a:cubicBezTo>
                    <a:pt x="347" y="981"/>
                    <a:pt x="347" y="981"/>
                    <a:pt x="347" y="981"/>
                  </a:cubicBezTo>
                  <a:cubicBezTo>
                    <a:pt x="342" y="982"/>
                    <a:pt x="342" y="982"/>
                    <a:pt x="342" y="982"/>
                  </a:cubicBezTo>
                  <a:cubicBezTo>
                    <a:pt x="341" y="984"/>
                    <a:pt x="341" y="984"/>
                    <a:pt x="341" y="984"/>
                  </a:cubicBezTo>
                  <a:cubicBezTo>
                    <a:pt x="338" y="983"/>
                    <a:pt x="346" y="980"/>
                    <a:pt x="339" y="982"/>
                  </a:cubicBezTo>
                  <a:cubicBezTo>
                    <a:pt x="337" y="985"/>
                    <a:pt x="337" y="985"/>
                    <a:pt x="337" y="985"/>
                  </a:cubicBezTo>
                  <a:cubicBezTo>
                    <a:pt x="337" y="984"/>
                    <a:pt x="337" y="984"/>
                    <a:pt x="337" y="984"/>
                  </a:cubicBezTo>
                  <a:cubicBezTo>
                    <a:pt x="335" y="986"/>
                    <a:pt x="335" y="986"/>
                    <a:pt x="335" y="986"/>
                  </a:cubicBezTo>
                  <a:cubicBezTo>
                    <a:pt x="337" y="983"/>
                    <a:pt x="337" y="983"/>
                    <a:pt x="337" y="983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1" y="982"/>
                    <a:pt x="331" y="982"/>
                    <a:pt x="331" y="982"/>
                  </a:cubicBezTo>
                  <a:cubicBezTo>
                    <a:pt x="330" y="983"/>
                    <a:pt x="330" y="983"/>
                    <a:pt x="332" y="983"/>
                  </a:cubicBezTo>
                  <a:cubicBezTo>
                    <a:pt x="332" y="984"/>
                    <a:pt x="332" y="984"/>
                    <a:pt x="331" y="984"/>
                  </a:cubicBezTo>
                  <a:cubicBezTo>
                    <a:pt x="329" y="983"/>
                    <a:pt x="329" y="983"/>
                    <a:pt x="329" y="983"/>
                  </a:cubicBezTo>
                  <a:cubicBezTo>
                    <a:pt x="327" y="984"/>
                    <a:pt x="327" y="984"/>
                    <a:pt x="327" y="984"/>
                  </a:cubicBezTo>
                  <a:cubicBezTo>
                    <a:pt x="327" y="986"/>
                    <a:pt x="327" y="986"/>
                    <a:pt x="327" y="986"/>
                  </a:cubicBezTo>
                  <a:cubicBezTo>
                    <a:pt x="327" y="987"/>
                    <a:pt x="327" y="987"/>
                    <a:pt x="327" y="987"/>
                  </a:cubicBezTo>
                  <a:cubicBezTo>
                    <a:pt x="325" y="987"/>
                    <a:pt x="325" y="987"/>
                    <a:pt x="325" y="987"/>
                  </a:cubicBezTo>
                  <a:cubicBezTo>
                    <a:pt x="325" y="983"/>
                    <a:pt x="325" y="983"/>
                    <a:pt x="325" y="983"/>
                  </a:cubicBezTo>
                  <a:cubicBezTo>
                    <a:pt x="321" y="982"/>
                    <a:pt x="321" y="982"/>
                    <a:pt x="321" y="982"/>
                  </a:cubicBezTo>
                  <a:cubicBezTo>
                    <a:pt x="327" y="981"/>
                    <a:pt x="327" y="981"/>
                    <a:pt x="327" y="981"/>
                  </a:cubicBezTo>
                  <a:cubicBezTo>
                    <a:pt x="327" y="978"/>
                    <a:pt x="319" y="986"/>
                    <a:pt x="328" y="978"/>
                  </a:cubicBezTo>
                  <a:cubicBezTo>
                    <a:pt x="327" y="978"/>
                    <a:pt x="327" y="978"/>
                    <a:pt x="327" y="978"/>
                  </a:cubicBezTo>
                  <a:cubicBezTo>
                    <a:pt x="325" y="975"/>
                    <a:pt x="325" y="975"/>
                    <a:pt x="325" y="975"/>
                  </a:cubicBezTo>
                  <a:cubicBezTo>
                    <a:pt x="325" y="973"/>
                    <a:pt x="325" y="973"/>
                    <a:pt x="325" y="973"/>
                  </a:cubicBezTo>
                  <a:cubicBezTo>
                    <a:pt x="323" y="972"/>
                    <a:pt x="323" y="972"/>
                    <a:pt x="323" y="972"/>
                  </a:cubicBezTo>
                  <a:cubicBezTo>
                    <a:pt x="319" y="975"/>
                    <a:pt x="319" y="975"/>
                    <a:pt x="319" y="975"/>
                  </a:cubicBezTo>
                  <a:cubicBezTo>
                    <a:pt x="314" y="976"/>
                    <a:pt x="314" y="976"/>
                    <a:pt x="314" y="976"/>
                  </a:cubicBezTo>
                  <a:cubicBezTo>
                    <a:pt x="314" y="973"/>
                    <a:pt x="314" y="973"/>
                    <a:pt x="314" y="973"/>
                  </a:cubicBezTo>
                  <a:cubicBezTo>
                    <a:pt x="312" y="970"/>
                    <a:pt x="312" y="970"/>
                    <a:pt x="312" y="970"/>
                  </a:cubicBezTo>
                  <a:cubicBezTo>
                    <a:pt x="313" y="968"/>
                    <a:pt x="313" y="968"/>
                    <a:pt x="313" y="968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5" y="965"/>
                    <a:pt x="315" y="965"/>
                    <a:pt x="315" y="965"/>
                  </a:cubicBezTo>
                  <a:cubicBezTo>
                    <a:pt x="314" y="966"/>
                    <a:pt x="314" y="966"/>
                    <a:pt x="314" y="966"/>
                  </a:cubicBezTo>
                  <a:cubicBezTo>
                    <a:pt x="314" y="962"/>
                    <a:pt x="314" y="962"/>
                    <a:pt x="314" y="962"/>
                  </a:cubicBezTo>
                  <a:cubicBezTo>
                    <a:pt x="312" y="963"/>
                    <a:pt x="312" y="963"/>
                    <a:pt x="312" y="963"/>
                  </a:cubicBezTo>
                  <a:cubicBezTo>
                    <a:pt x="311" y="961"/>
                    <a:pt x="323" y="976"/>
                    <a:pt x="314" y="955"/>
                  </a:cubicBezTo>
                  <a:cubicBezTo>
                    <a:pt x="313" y="955"/>
                    <a:pt x="313" y="955"/>
                    <a:pt x="313" y="955"/>
                  </a:cubicBezTo>
                  <a:cubicBezTo>
                    <a:pt x="310" y="957"/>
                    <a:pt x="310" y="957"/>
                    <a:pt x="310" y="957"/>
                  </a:cubicBezTo>
                  <a:cubicBezTo>
                    <a:pt x="307" y="954"/>
                    <a:pt x="307" y="954"/>
                    <a:pt x="307" y="954"/>
                  </a:cubicBezTo>
                  <a:cubicBezTo>
                    <a:pt x="304" y="955"/>
                    <a:pt x="304" y="955"/>
                    <a:pt x="304" y="955"/>
                  </a:cubicBezTo>
                  <a:cubicBezTo>
                    <a:pt x="301" y="958"/>
                    <a:pt x="301" y="958"/>
                    <a:pt x="301" y="958"/>
                  </a:cubicBezTo>
                  <a:cubicBezTo>
                    <a:pt x="301" y="959"/>
                    <a:pt x="297" y="958"/>
                    <a:pt x="302" y="960"/>
                  </a:cubicBezTo>
                  <a:cubicBezTo>
                    <a:pt x="300" y="960"/>
                    <a:pt x="300" y="960"/>
                    <a:pt x="300" y="960"/>
                  </a:cubicBezTo>
                  <a:cubicBezTo>
                    <a:pt x="301" y="962"/>
                    <a:pt x="301" y="962"/>
                    <a:pt x="301" y="962"/>
                  </a:cubicBezTo>
                  <a:cubicBezTo>
                    <a:pt x="300" y="965"/>
                    <a:pt x="300" y="965"/>
                    <a:pt x="300" y="965"/>
                  </a:cubicBezTo>
                  <a:cubicBezTo>
                    <a:pt x="297" y="964"/>
                    <a:pt x="297" y="964"/>
                    <a:pt x="297" y="964"/>
                  </a:cubicBezTo>
                  <a:cubicBezTo>
                    <a:pt x="296" y="961"/>
                    <a:pt x="296" y="961"/>
                    <a:pt x="296" y="961"/>
                  </a:cubicBezTo>
                  <a:cubicBezTo>
                    <a:pt x="297" y="958"/>
                    <a:pt x="297" y="958"/>
                    <a:pt x="297" y="958"/>
                  </a:cubicBezTo>
                  <a:cubicBezTo>
                    <a:pt x="296" y="955"/>
                    <a:pt x="296" y="955"/>
                    <a:pt x="296" y="955"/>
                  </a:cubicBezTo>
                  <a:cubicBezTo>
                    <a:pt x="294" y="953"/>
                    <a:pt x="294" y="953"/>
                    <a:pt x="294" y="953"/>
                  </a:cubicBezTo>
                  <a:cubicBezTo>
                    <a:pt x="288" y="954"/>
                    <a:pt x="288" y="954"/>
                    <a:pt x="288" y="954"/>
                  </a:cubicBezTo>
                  <a:cubicBezTo>
                    <a:pt x="285" y="956"/>
                    <a:pt x="285" y="956"/>
                    <a:pt x="285" y="956"/>
                  </a:cubicBezTo>
                  <a:cubicBezTo>
                    <a:pt x="282" y="951"/>
                    <a:pt x="282" y="951"/>
                    <a:pt x="282" y="951"/>
                  </a:cubicBezTo>
                  <a:cubicBezTo>
                    <a:pt x="284" y="952"/>
                    <a:pt x="278" y="954"/>
                    <a:pt x="285" y="950"/>
                  </a:cubicBezTo>
                  <a:cubicBezTo>
                    <a:pt x="285" y="952"/>
                    <a:pt x="285" y="952"/>
                    <a:pt x="285" y="95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89" y="952"/>
                    <a:pt x="289" y="952"/>
                    <a:pt x="289" y="952"/>
                  </a:cubicBezTo>
                  <a:cubicBezTo>
                    <a:pt x="289" y="950"/>
                    <a:pt x="280" y="957"/>
                    <a:pt x="294" y="952"/>
                  </a:cubicBezTo>
                  <a:cubicBezTo>
                    <a:pt x="292" y="950"/>
                    <a:pt x="292" y="950"/>
                    <a:pt x="292" y="950"/>
                  </a:cubicBezTo>
                  <a:cubicBezTo>
                    <a:pt x="295" y="951"/>
                    <a:pt x="278" y="953"/>
                    <a:pt x="298" y="950"/>
                  </a:cubicBezTo>
                  <a:cubicBezTo>
                    <a:pt x="301" y="946"/>
                    <a:pt x="301" y="946"/>
                    <a:pt x="301" y="946"/>
                  </a:cubicBezTo>
                  <a:cubicBezTo>
                    <a:pt x="305" y="946"/>
                    <a:pt x="305" y="946"/>
                    <a:pt x="305" y="946"/>
                  </a:cubicBezTo>
                  <a:cubicBezTo>
                    <a:pt x="306" y="945"/>
                    <a:pt x="306" y="945"/>
                    <a:pt x="306" y="945"/>
                  </a:cubicBezTo>
                  <a:cubicBezTo>
                    <a:pt x="301" y="944"/>
                    <a:pt x="301" y="944"/>
                    <a:pt x="301" y="944"/>
                  </a:cubicBezTo>
                  <a:cubicBezTo>
                    <a:pt x="305" y="942"/>
                    <a:pt x="305" y="942"/>
                    <a:pt x="305" y="942"/>
                  </a:cubicBezTo>
                  <a:cubicBezTo>
                    <a:pt x="315" y="938"/>
                    <a:pt x="315" y="938"/>
                    <a:pt x="315" y="938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4"/>
                    <a:pt x="311" y="934"/>
                    <a:pt x="311" y="934"/>
                  </a:cubicBezTo>
                  <a:cubicBezTo>
                    <a:pt x="314" y="933"/>
                    <a:pt x="314" y="933"/>
                    <a:pt x="314" y="933"/>
                  </a:cubicBezTo>
                  <a:cubicBezTo>
                    <a:pt x="319" y="931"/>
                    <a:pt x="319" y="931"/>
                    <a:pt x="319" y="931"/>
                  </a:cubicBezTo>
                  <a:cubicBezTo>
                    <a:pt x="318" y="927"/>
                    <a:pt x="318" y="927"/>
                    <a:pt x="318" y="927"/>
                  </a:cubicBezTo>
                  <a:cubicBezTo>
                    <a:pt x="321" y="926"/>
                    <a:pt x="321" y="926"/>
                    <a:pt x="321" y="926"/>
                  </a:cubicBezTo>
                  <a:cubicBezTo>
                    <a:pt x="323" y="928"/>
                    <a:pt x="323" y="928"/>
                    <a:pt x="323" y="928"/>
                  </a:cubicBezTo>
                  <a:cubicBezTo>
                    <a:pt x="331" y="925"/>
                    <a:pt x="331" y="925"/>
                    <a:pt x="331" y="925"/>
                  </a:cubicBezTo>
                  <a:cubicBezTo>
                    <a:pt x="331" y="926"/>
                    <a:pt x="319" y="928"/>
                    <a:pt x="337" y="926"/>
                  </a:cubicBezTo>
                  <a:cubicBezTo>
                    <a:pt x="336" y="924"/>
                    <a:pt x="336" y="924"/>
                    <a:pt x="336" y="924"/>
                  </a:cubicBezTo>
                  <a:cubicBezTo>
                    <a:pt x="337" y="924"/>
                    <a:pt x="335" y="928"/>
                    <a:pt x="337" y="923"/>
                  </a:cubicBezTo>
                  <a:cubicBezTo>
                    <a:pt x="332" y="924"/>
                    <a:pt x="332" y="924"/>
                    <a:pt x="332" y="924"/>
                  </a:cubicBezTo>
                  <a:cubicBezTo>
                    <a:pt x="332" y="921"/>
                    <a:pt x="332" y="921"/>
                    <a:pt x="332" y="921"/>
                  </a:cubicBezTo>
                  <a:cubicBezTo>
                    <a:pt x="335" y="921"/>
                    <a:pt x="335" y="921"/>
                    <a:pt x="335" y="921"/>
                  </a:cubicBezTo>
                  <a:cubicBezTo>
                    <a:pt x="335" y="919"/>
                    <a:pt x="335" y="919"/>
                    <a:pt x="335" y="919"/>
                  </a:cubicBezTo>
                  <a:cubicBezTo>
                    <a:pt x="336" y="918"/>
                    <a:pt x="336" y="918"/>
                    <a:pt x="336" y="918"/>
                  </a:cubicBezTo>
                  <a:cubicBezTo>
                    <a:pt x="335" y="916"/>
                    <a:pt x="335" y="916"/>
                    <a:pt x="335" y="916"/>
                  </a:cubicBezTo>
                  <a:cubicBezTo>
                    <a:pt x="331" y="916"/>
                    <a:pt x="331" y="916"/>
                    <a:pt x="331" y="916"/>
                  </a:cubicBezTo>
                  <a:cubicBezTo>
                    <a:pt x="332" y="914"/>
                    <a:pt x="332" y="914"/>
                    <a:pt x="332" y="914"/>
                  </a:cubicBezTo>
                  <a:cubicBezTo>
                    <a:pt x="326" y="908"/>
                    <a:pt x="326" y="908"/>
                    <a:pt x="326" y="908"/>
                  </a:cubicBezTo>
                  <a:cubicBezTo>
                    <a:pt x="325" y="908"/>
                    <a:pt x="331" y="908"/>
                    <a:pt x="324" y="910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18" y="906"/>
                    <a:pt x="318" y="906"/>
                    <a:pt x="318" y="906"/>
                  </a:cubicBezTo>
                  <a:cubicBezTo>
                    <a:pt x="316" y="909"/>
                    <a:pt x="316" y="909"/>
                    <a:pt x="316" y="909"/>
                  </a:cubicBezTo>
                  <a:cubicBezTo>
                    <a:pt x="314" y="907"/>
                    <a:pt x="314" y="907"/>
                    <a:pt x="314" y="907"/>
                  </a:cubicBezTo>
                  <a:cubicBezTo>
                    <a:pt x="315" y="907"/>
                    <a:pt x="315" y="910"/>
                    <a:pt x="316" y="906"/>
                  </a:cubicBezTo>
                  <a:cubicBezTo>
                    <a:pt x="313" y="906"/>
                    <a:pt x="313" y="906"/>
                    <a:pt x="313" y="906"/>
                  </a:cubicBezTo>
                  <a:cubicBezTo>
                    <a:pt x="313" y="907"/>
                    <a:pt x="310" y="907"/>
                    <a:pt x="311" y="908"/>
                  </a:cubicBezTo>
                  <a:cubicBezTo>
                    <a:pt x="310" y="910"/>
                    <a:pt x="310" y="910"/>
                    <a:pt x="310" y="910"/>
                  </a:cubicBezTo>
                  <a:cubicBezTo>
                    <a:pt x="310" y="907"/>
                    <a:pt x="310" y="907"/>
                    <a:pt x="310" y="907"/>
                  </a:cubicBezTo>
                  <a:cubicBezTo>
                    <a:pt x="304" y="905"/>
                    <a:pt x="304" y="905"/>
                    <a:pt x="304" y="905"/>
                  </a:cubicBezTo>
                  <a:cubicBezTo>
                    <a:pt x="303" y="909"/>
                    <a:pt x="300" y="903"/>
                    <a:pt x="297" y="909"/>
                  </a:cubicBezTo>
                  <a:cubicBezTo>
                    <a:pt x="295" y="908"/>
                    <a:pt x="295" y="908"/>
                    <a:pt x="295" y="908"/>
                  </a:cubicBezTo>
                  <a:cubicBezTo>
                    <a:pt x="291" y="912"/>
                    <a:pt x="291" y="912"/>
                    <a:pt x="291" y="912"/>
                  </a:cubicBezTo>
                  <a:cubicBezTo>
                    <a:pt x="285" y="911"/>
                    <a:pt x="285" y="911"/>
                    <a:pt x="285" y="911"/>
                  </a:cubicBezTo>
                  <a:cubicBezTo>
                    <a:pt x="287" y="911"/>
                    <a:pt x="287" y="911"/>
                    <a:pt x="287" y="911"/>
                  </a:cubicBezTo>
                  <a:cubicBezTo>
                    <a:pt x="287" y="909"/>
                    <a:pt x="287" y="909"/>
                    <a:pt x="287" y="909"/>
                  </a:cubicBezTo>
                  <a:cubicBezTo>
                    <a:pt x="288" y="907"/>
                    <a:pt x="275" y="916"/>
                    <a:pt x="293" y="908"/>
                  </a:cubicBezTo>
                  <a:cubicBezTo>
                    <a:pt x="291" y="906"/>
                    <a:pt x="291" y="906"/>
                    <a:pt x="291" y="906"/>
                  </a:cubicBezTo>
                  <a:cubicBezTo>
                    <a:pt x="287" y="910"/>
                    <a:pt x="290" y="901"/>
                    <a:pt x="282" y="909"/>
                  </a:cubicBezTo>
                  <a:cubicBezTo>
                    <a:pt x="282" y="908"/>
                    <a:pt x="282" y="908"/>
                    <a:pt x="282" y="908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90" y="906"/>
                    <a:pt x="290" y="906"/>
                    <a:pt x="290" y="906"/>
                  </a:cubicBezTo>
                  <a:cubicBezTo>
                    <a:pt x="295" y="903"/>
                    <a:pt x="295" y="903"/>
                    <a:pt x="295" y="903"/>
                  </a:cubicBezTo>
                  <a:cubicBezTo>
                    <a:pt x="292" y="899"/>
                    <a:pt x="292" y="899"/>
                    <a:pt x="292" y="899"/>
                  </a:cubicBezTo>
                  <a:cubicBezTo>
                    <a:pt x="294" y="897"/>
                    <a:pt x="294" y="897"/>
                    <a:pt x="294" y="897"/>
                  </a:cubicBezTo>
                  <a:cubicBezTo>
                    <a:pt x="293" y="899"/>
                    <a:pt x="293" y="899"/>
                    <a:pt x="293" y="899"/>
                  </a:cubicBezTo>
                  <a:cubicBezTo>
                    <a:pt x="294" y="900"/>
                    <a:pt x="294" y="900"/>
                    <a:pt x="294" y="900"/>
                  </a:cubicBezTo>
                  <a:cubicBezTo>
                    <a:pt x="301" y="897"/>
                    <a:pt x="301" y="897"/>
                    <a:pt x="301" y="897"/>
                  </a:cubicBezTo>
                  <a:cubicBezTo>
                    <a:pt x="304" y="898"/>
                    <a:pt x="304" y="898"/>
                    <a:pt x="304" y="898"/>
                  </a:cubicBezTo>
                  <a:cubicBezTo>
                    <a:pt x="312" y="894"/>
                    <a:pt x="312" y="894"/>
                    <a:pt x="312" y="894"/>
                  </a:cubicBezTo>
                  <a:cubicBezTo>
                    <a:pt x="311" y="894"/>
                    <a:pt x="311" y="894"/>
                    <a:pt x="311" y="894"/>
                  </a:cubicBezTo>
                  <a:cubicBezTo>
                    <a:pt x="309" y="892"/>
                    <a:pt x="309" y="892"/>
                    <a:pt x="309" y="892"/>
                  </a:cubicBezTo>
                  <a:cubicBezTo>
                    <a:pt x="309" y="893"/>
                    <a:pt x="311" y="889"/>
                    <a:pt x="308" y="893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6" y="891"/>
                    <a:pt x="320" y="898"/>
                    <a:pt x="303" y="889"/>
                  </a:cubicBezTo>
                  <a:cubicBezTo>
                    <a:pt x="303" y="887"/>
                    <a:pt x="303" y="887"/>
                    <a:pt x="303" y="887"/>
                  </a:cubicBezTo>
                  <a:cubicBezTo>
                    <a:pt x="303" y="887"/>
                    <a:pt x="302" y="886"/>
                    <a:pt x="304" y="886"/>
                  </a:cubicBezTo>
                  <a:cubicBezTo>
                    <a:pt x="300" y="885"/>
                    <a:pt x="300" y="885"/>
                    <a:pt x="300" y="885"/>
                  </a:cubicBezTo>
                  <a:cubicBezTo>
                    <a:pt x="300" y="884"/>
                    <a:pt x="300" y="884"/>
                    <a:pt x="300" y="884"/>
                  </a:cubicBezTo>
                  <a:cubicBezTo>
                    <a:pt x="298" y="883"/>
                    <a:pt x="298" y="883"/>
                    <a:pt x="298" y="883"/>
                  </a:cubicBezTo>
                  <a:cubicBezTo>
                    <a:pt x="297" y="883"/>
                    <a:pt x="303" y="880"/>
                    <a:pt x="296" y="884"/>
                  </a:cubicBezTo>
                  <a:cubicBezTo>
                    <a:pt x="297" y="885"/>
                    <a:pt x="297" y="883"/>
                    <a:pt x="298" y="885"/>
                  </a:cubicBezTo>
                  <a:cubicBezTo>
                    <a:pt x="295" y="886"/>
                    <a:pt x="295" y="886"/>
                    <a:pt x="295" y="886"/>
                  </a:cubicBezTo>
                  <a:cubicBezTo>
                    <a:pt x="298" y="887"/>
                    <a:pt x="298" y="887"/>
                    <a:pt x="298" y="887"/>
                  </a:cubicBezTo>
                  <a:cubicBezTo>
                    <a:pt x="294" y="892"/>
                    <a:pt x="294" y="892"/>
                    <a:pt x="294" y="892"/>
                  </a:cubicBezTo>
                  <a:cubicBezTo>
                    <a:pt x="291" y="892"/>
                    <a:pt x="291" y="892"/>
                    <a:pt x="291" y="892"/>
                  </a:cubicBezTo>
                  <a:cubicBezTo>
                    <a:pt x="291" y="892"/>
                    <a:pt x="295" y="889"/>
                    <a:pt x="291" y="894"/>
                  </a:cubicBezTo>
                  <a:cubicBezTo>
                    <a:pt x="289" y="893"/>
                    <a:pt x="289" y="893"/>
                    <a:pt x="289" y="893"/>
                  </a:cubicBezTo>
                  <a:cubicBezTo>
                    <a:pt x="294" y="887"/>
                    <a:pt x="294" y="887"/>
                    <a:pt x="294" y="887"/>
                  </a:cubicBezTo>
                  <a:cubicBezTo>
                    <a:pt x="292" y="887"/>
                    <a:pt x="297" y="885"/>
                    <a:pt x="291" y="886"/>
                  </a:cubicBezTo>
                  <a:cubicBezTo>
                    <a:pt x="291" y="888"/>
                    <a:pt x="291" y="888"/>
                    <a:pt x="291" y="888"/>
                  </a:cubicBezTo>
                  <a:cubicBezTo>
                    <a:pt x="289" y="885"/>
                    <a:pt x="289" y="885"/>
                    <a:pt x="289" y="885"/>
                  </a:cubicBezTo>
                  <a:cubicBezTo>
                    <a:pt x="286" y="885"/>
                    <a:pt x="299" y="879"/>
                    <a:pt x="285" y="888"/>
                  </a:cubicBezTo>
                  <a:cubicBezTo>
                    <a:pt x="285" y="889"/>
                    <a:pt x="285" y="889"/>
                    <a:pt x="285" y="889"/>
                  </a:cubicBezTo>
                  <a:cubicBezTo>
                    <a:pt x="287" y="889"/>
                    <a:pt x="287" y="889"/>
                    <a:pt x="287" y="889"/>
                  </a:cubicBezTo>
                  <a:cubicBezTo>
                    <a:pt x="279" y="895"/>
                    <a:pt x="279" y="895"/>
                    <a:pt x="279" y="895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1" y="889"/>
                    <a:pt x="281" y="889"/>
                    <a:pt x="281" y="889"/>
                  </a:cubicBezTo>
                  <a:cubicBezTo>
                    <a:pt x="286" y="890"/>
                    <a:pt x="279" y="887"/>
                    <a:pt x="285" y="885"/>
                  </a:cubicBezTo>
                  <a:cubicBezTo>
                    <a:pt x="283" y="884"/>
                    <a:pt x="283" y="884"/>
                    <a:pt x="283" y="884"/>
                  </a:cubicBezTo>
                  <a:cubicBezTo>
                    <a:pt x="287" y="883"/>
                    <a:pt x="287" y="883"/>
                    <a:pt x="287" y="883"/>
                  </a:cubicBezTo>
                  <a:cubicBezTo>
                    <a:pt x="288" y="883"/>
                    <a:pt x="289" y="882"/>
                    <a:pt x="288" y="884"/>
                  </a:cubicBezTo>
                  <a:cubicBezTo>
                    <a:pt x="289" y="883"/>
                    <a:pt x="289" y="883"/>
                    <a:pt x="289" y="883"/>
                  </a:cubicBezTo>
                  <a:cubicBezTo>
                    <a:pt x="293" y="878"/>
                    <a:pt x="287" y="886"/>
                    <a:pt x="296" y="878"/>
                  </a:cubicBezTo>
                  <a:cubicBezTo>
                    <a:pt x="299" y="876"/>
                    <a:pt x="299" y="876"/>
                    <a:pt x="299" y="876"/>
                  </a:cubicBezTo>
                  <a:cubicBezTo>
                    <a:pt x="293" y="875"/>
                    <a:pt x="293" y="875"/>
                    <a:pt x="293" y="875"/>
                  </a:cubicBezTo>
                  <a:cubicBezTo>
                    <a:pt x="291" y="877"/>
                    <a:pt x="291" y="877"/>
                    <a:pt x="291" y="877"/>
                  </a:cubicBezTo>
                  <a:cubicBezTo>
                    <a:pt x="289" y="877"/>
                    <a:pt x="289" y="877"/>
                    <a:pt x="289" y="877"/>
                  </a:cubicBezTo>
                  <a:cubicBezTo>
                    <a:pt x="287" y="875"/>
                    <a:pt x="304" y="875"/>
                    <a:pt x="285" y="873"/>
                  </a:cubicBezTo>
                  <a:cubicBezTo>
                    <a:pt x="289" y="871"/>
                    <a:pt x="289" y="871"/>
                    <a:pt x="289" y="871"/>
                  </a:cubicBezTo>
                  <a:cubicBezTo>
                    <a:pt x="287" y="873"/>
                    <a:pt x="287" y="873"/>
                    <a:pt x="287" y="873"/>
                  </a:cubicBezTo>
                  <a:cubicBezTo>
                    <a:pt x="292" y="874"/>
                    <a:pt x="292" y="874"/>
                    <a:pt x="292" y="874"/>
                  </a:cubicBezTo>
                  <a:cubicBezTo>
                    <a:pt x="297" y="872"/>
                    <a:pt x="297" y="872"/>
                    <a:pt x="297" y="872"/>
                  </a:cubicBezTo>
                  <a:cubicBezTo>
                    <a:pt x="298" y="871"/>
                    <a:pt x="301" y="870"/>
                    <a:pt x="299" y="868"/>
                  </a:cubicBezTo>
                  <a:cubicBezTo>
                    <a:pt x="295" y="869"/>
                    <a:pt x="295" y="869"/>
                    <a:pt x="295" y="869"/>
                  </a:cubicBezTo>
                  <a:cubicBezTo>
                    <a:pt x="296" y="866"/>
                    <a:pt x="300" y="866"/>
                    <a:pt x="302" y="864"/>
                  </a:cubicBezTo>
                  <a:cubicBezTo>
                    <a:pt x="302" y="865"/>
                    <a:pt x="302" y="865"/>
                    <a:pt x="302" y="865"/>
                  </a:cubicBezTo>
                  <a:cubicBezTo>
                    <a:pt x="299" y="866"/>
                    <a:pt x="299" y="866"/>
                    <a:pt x="299" y="866"/>
                  </a:cubicBezTo>
                  <a:cubicBezTo>
                    <a:pt x="301" y="869"/>
                    <a:pt x="301" y="869"/>
                    <a:pt x="301" y="869"/>
                  </a:cubicBezTo>
                  <a:cubicBezTo>
                    <a:pt x="304" y="869"/>
                    <a:pt x="304" y="869"/>
                    <a:pt x="304" y="869"/>
                  </a:cubicBezTo>
                  <a:cubicBezTo>
                    <a:pt x="303" y="869"/>
                    <a:pt x="307" y="869"/>
                    <a:pt x="304" y="866"/>
                  </a:cubicBezTo>
                  <a:cubicBezTo>
                    <a:pt x="305" y="867"/>
                    <a:pt x="305" y="867"/>
                    <a:pt x="305" y="867"/>
                  </a:cubicBezTo>
                  <a:cubicBezTo>
                    <a:pt x="307" y="866"/>
                    <a:pt x="307" y="865"/>
                    <a:pt x="310" y="865"/>
                  </a:cubicBezTo>
                  <a:cubicBezTo>
                    <a:pt x="310" y="865"/>
                    <a:pt x="310" y="865"/>
                    <a:pt x="310" y="865"/>
                  </a:cubicBezTo>
                  <a:cubicBezTo>
                    <a:pt x="311" y="865"/>
                    <a:pt x="311" y="865"/>
                    <a:pt x="311" y="865"/>
                  </a:cubicBezTo>
                  <a:cubicBezTo>
                    <a:pt x="308" y="863"/>
                    <a:pt x="308" y="863"/>
                    <a:pt x="308" y="863"/>
                  </a:cubicBezTo>
                  <a:cubicBezTo>
                    <a:pt x="309" y="860"/>
                    <a:pt x="309" y="860"/>
                    <a:pt x="309" y="860"/>
                  </a:cubicBezTo>
                  <a:cubicBezTo>
                    <a:pt x="312" y="863"/>
                    <a:pt x="316" y="853"/>
                    <a:pt x="315" y="863"/>
                  </a:cubicBezTo>
                  <a:cubicBezTo>
                    <a:pt x="318" y="862"/>
                    <a:pt x="318" y="862"/>
                    <a:pt x="318" y="862"/>
                  </a:cubicBezTo>
                  <a:cubicBezTo>
                    <a:pt x="318" y="861"/>
                    <a:pt x="320" y="862"/>
                    <a:pt x="319" y="860"/>
                  </a:cubicBezTo>
                  <a:cubicBezTo>
                    <a:pt x="317" y="860"/>
                    <a:pt x="317" y="860"/>
                    <a:pt x="317" y="860"/>
                  </a:cubicBezTo>
                  <a:cubicBezTo>
                    <a:pt x="316" y="859"/>
                    <a:pt x="325" y="864"/>
                    <a:pt x="314" y="859"/>
                  </a:cubicBezTo>
                  <a:cubicBezTo>
                    <a:pt x="316" y="856"/>
                    <a:pt x="297" y="870"/>
                    <a:pt x="321" y="854"/>
                  </a:cubicBezTo>
                  <a:cubicBezTo>
                    <a:pt x="320" y="854"/>
                    <a:pt x="322" y="854"/>
                    <a:pt x="320" y="855"/>
                  </a:cubicBezTo>
                  <a:cubicBezTo>
                    <a:pt x="322" y="852"/>
                    <a:pt x="325" y="855"/>
                    <a:pt x="326" y="852"/>
                  </a:cubicBezTo>
                  <a:cubicBezTo>
                    <a:pt x="327" y="853"/>
                    <a:pt x="330" y="854"/>
                    <a:pt x="331" y="852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25" y="850"/>
                    <a:pt x="325" y="850"/>
                    <a:pt x="325" y="850"/>
                  </a:cubicBezTo>
                  <a:cubicBezTo>
                    <a:pt x="319" y="847"/>
                    <a:pt x="319" y="847"/>
                    <a:pt x="319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8" y="852"/>
                    <a:pt x="308" y="852"/>
                    <a:pt x="308" y="852"/>
                  </a:cubicBezTo>
                  <a:cubicBezTo>
                    <a:pt x="310" y="848"/>
                    <a:pt x="310" y="848"/>
                    <a:pt x="310" y="848"/>
                  </a:cubicBezTo>
                  <a:cubicBezTo>
                    <a:pt x="307" y="848"/>
                    <a:pt x="307" y="848"/>
                    <a:pt x="307" y="848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305" y="852"/>
                    <a:pt x="305" y="852"/>
                    <a:pt x="305" y="852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54"/>
                    <a:pt x="304" y="855"/>
                    <a:pt x="303" y="854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297" y="853"/>
                    <a:pt x="297" y="853"/>
                    <a:pt x="297" y="853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297" y="856"/>
                    <a:pt x="297" y="856"/>
                    <a:pt x="297" y="856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5" y="856"/>
                    <a:pt x="295" y="856"/>
                    <a:pt x="295" y="856"/>
                  </a:cubicBezTo>
                  <a:cubicBezTo>
                    <a:pt x="294" y="855"/>
                    <a:pt x="294" y="855"/>
                    <a:pt x="294" y="855"/>
                  </a:cubicBezTo>
                  <a:cubicBezTo>
                    <a:pt x="298" y="856"/>
                    <a:pt x="299" y="854"/>
                    <a:pt x="292" y="860"/>
                  </a:cubicBezTo>
                  <a:cubicBezTo>
                    <a:pt x="293" y="860"/>
                    <a:pt x="293" y="860"/>
                    <a:pt x="293" y="860"/>
                  </a:cubicBezTo>
                  <a:cubicBezTo>
                    <a:pt x="292" y="858"/>
                    <a:pt x="292" y="858"/>
                    <a:pt x="292" y="858"/>
                  </a:cubicBezTo>
                  <a:cubicBezTo>
                    <a:pt x="290" y="861"/>
                    <a:pt x="295" y="853"/>
                    <a:pt x="287" y="859"/>
                  </a:cubicBezTo>
                  <a:cubicBezTo>
                    <a:pt x="290" y="861"/>
                    <a:pt x="290" y="861"/>
                    <a:pt x="290" y="861"/>
                  </a:cubicBezTo>
                  <a:cubicBezTo>
                    <a:pt x="291" y="862"/>
                    <a:pt x="291" y="862"/>
                    <a:pt x="291" y="862"/>
                  </a:cubicBezTo>
                  <a:cubicBezTo>
                    <a:pt x="291" y="863"/>
                    <a:pt x="291" y="863"/>
                    <a:pt x="291" y="863"/>
                  </a:cubicBezTo>
                  <a:cubicBezTo>
                    <a:pt x="285" y="864"/>
                    <a:pt x="285" y="864"/>
                    <a:pt x="285" y="864"/>
                  </a:cubicBezTo>
                  <a:cubicBezTo>
                    <a:pt x="285" y="865"/>
                    <a:pt x="290" y="866"/>
                    <a:pt x="287" y="866"/>
                  </a:cubicBezTo>
                  <a:cubicBezTo>
                    <a:pt x="287" y="867"/>
                    <a:pt x="287" y="867"/>
                    <a:pt x="287" y="867"/>
                  </a:cubicBezTo>
                  <a:cubicBezTo>
                    <a:pt x="283" y="866"/>
                    <a:pt x="283" y="866"/>
                    <a:pt x="283" y="866"/>
                  </a:cubicBezTo>
                  <a:cubicBezTo>
                    <a:pt x="282" y="866"/>
                    <a:pt x="282" y="866"/>
                    <a:pt x="282" y="866"/>
                  </a:cubicBezTo>
                  <a:cubicBezTo>
                    <a:pt x="281" y="870"/>
                    <a:pt x="281" y="870"/>
                    <a:pt x="281" y="870"/>
                  </a:cubicBezTo>
                  <a:cubicBezTo>
                    <a:pt x="277" y="872"/>
                    <a:pt x="277" y="872"/>
                    <a:pt x="277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6" y="870"/>
                    <a:pt x="276" y="870"/>
                    <a:pt x="276" y="870"/>
                  </a:cubicBezTo>
                  <a:cubicBezTo>
                    <a:pt x="277" y="870"/>
                    <a:pt x="270" y="875"/>
                    <a:pt x="276" y="867"/>
                  </a:cubicBezTo>
                  <a:cubicBezTo>
                    <a:pt x="272" y="868"/>
                    <a:pt x="272" y="868"/>
                    <a:pt x="272" y="868"/>
                  </a:cubicBezTo>
                  <a:cubicBezTo>
                    <a:pt x="272" y="868"/>
                    <a:pt x="271" y="871"/>
                    <a:pt x="272" y="867"/>
                  </a:cubicBezTo>
                  <a:cubicBezTo>
                    <a:pt x="275" y="866"/>
                    <a:pt x="275" y="866"/>
                    <a:pt x="275" y="866"/>
                  </a:cubicBezTo>
                  <a:cubicBezTo>
                    <a:pt x="277" y="861"/>
                    <a:pt x="277" y="861"/>
                    <a:pt x="277" y="861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85" y="854"/>
                    <a:pt x="285" y="854"/>
                    <a:pt x="285" y="854"/>
                  </a:cubicBezTo>
                  <a:cubicBezTo>
                    <a:pt x="286" y="854"/>
                    <a:pt x="286" y="854"/>
                    <a:pt x="286" y="854"/>
                  </a:cubicBezTo>
                  <a:cubicBezTo>
                    <a:pt x="293" y="853"/>
                    <a:pt x="293" y="853"/>
                    <a:pt x="293" y="853"/>
                  </a:cubicBezTo>
                  <a:cubicBezTo>
                    <a:pt x="293" y="854"/>
                    <a:pt x="293" y="854"/>
                    <a:pt x="292" y="854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5" y="853"/>
                    <a:pt x="295" y="853"/>
                    <a:pt x="295" y="853"/>
                  </a:cubicBezTo>
                  <a:cubicBezTo>
                    <a:pt x="293" y="851"/>
                    <a:pt x="293" y="851"/>
                    <a:pt x="293" y="851"/>
                  </a:cubicBezTo>
                  <a:cubicBezTo>
                    <a:pt x="295" y="848"/>
                    <a:pt x="293" y="857"/>
                    <a:pt x="295" y="848"/>
                  </a:cubicBezTo>
                  <a:cubicBezTo>
                    <a:pt x="292" y="847"/>
                    <a:pt x="292" y="847"/>
                    <a:pt x="292" y="847"/>
                  </a:cubicBezTo>
                  <a:cubicBezTo>
                    <a:pt x="295" y="847"/>
                    <a:pt x="288" y="849"/>
                    <a:pt x="295" y="845"/>
                  </a:cubicBezTo>
                  <a:cubicBezTo>
                    <a:pt x="296" y="847"/>
                    <a:pt x="296" y="847"/>
                    <a:pt x="296" y="847"/>
                  </a:cubicBezTo>
                  <a:cubicBezTo>
                    <a:pt x="298" y="841"/>
                    <a:pt x="298" y="841"/>
                    <a:pt x="298" y="841"/>
                  </a:cubicBezTo>
                  <a:cubicBezTo>
                    <a:pt x="297" y="840"/>
                    <a:pt x="297" y="840"/>
                    <a:pt x="297" y="840"/>
                  </a:cubicBezTo>
                  <a:cubicBezTo>
                    <a:pt x="297" y="837"/>
                    <a:pt x="297" y="837"/>
                    <a:pt x="297" y="837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1" y="840"/>
                    <a:pt x="301" y="840"/>
                    <a:pt x="301" y="840"/>
                  </a:cubicBezTo>
                  <a:cubicBezTo>
                    <a:pt x="302" y="837"/>
                    <a:pt x="302" y="837"/>
                    <a:pt x="302" y="837"/>
                  </a:cubicBezTo>
                  <a:cubicBezTo>
                    <a:pt x="302" y="838"/>
                    <a:pt x="302" y="838"/>
                    <a:pt x="302" y="838"/>
                  </a:cubicBezTo>
                  <a:cubicBezTo>
                    <a:pt x="304" y="838"/>
                    <a:pt x="300" y="844"/>
                    <a:pt x="305" y="837"/>
                  </a:cubicBezTo>
                  <a:cubicBezTo>
                    <a:pt x="301" y="835"/>
                    <a:pt x="301" y="835"/>
                    <a:pt x="301" y="835"/>
                  </a:cubicBezTo>
                  <a:cubicBezTo>
                    <a:pt x="302" y="836"/>
                    <a:pt x="292" y="839"/>
                    <a:pt x="305" y="837"/>
                  </a:cubicBezTo>
                  <a:cubicBezTo>
                    <a:pt x="306" y="837"/>
                    <a:pt x="306" y="837"/>
                    <a:pt x="306" y="837"/>
                  </a:cubicBezTo>
                  <a:cubicBezTo>
                    <a:pt x="308" y="835"/>
                    <a:pt x="308" y="835"/>
                    <a:pt x="308" y="835"/>
                  </a:cubicBezTo>
                  <a:cubicBezTo>
                    <a:pt x="311" y="835"/>
                    <a:pt x="311" y="835"/>
                    <a:pt x="311" y="835"/>
                  </a:cubicBezTo>
                  <a:cubicBezTo>
                    <a:pt x="309" y="833"/>
                    <a:pt x="309" y="833"/>
                    <a:pt x="309" y="833"/>
                  </a:cubicBezTo>
                  <a:cubicBezTo>
                    <a:pt x="308" y="833"/>
                    <a:pt x="308" y="832"/>
                    <a:pt x="307" y="833"/>
                  </a:cubicBezTo>
                  <a:cubicBezTo>
                    <a:pt x="309" y="832"/>
                    <a:pt x="309" y="832"/>
                    <a:pt x="309" y="832"/>
                  </a:cubicBezTo>
                  <a:cubicBezTo>
                    <a:pt x="310" y="832"/>
                    <a:pt x="306" y="835"/>
                    <a:pt x="312" y="832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1" y="830"/>
                    <a:pt x="311" y="830"/>
                    <a:pt x="311" y="830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2" y="822"/>
                    <a:pt x="312" y="822"/>
                    <a:pt x="312" y="822"/>
                  </a:cubicBezTo>
                  <a:cubicBezTo>
                    <a:pt x="315" y="821"/>
                    <a:pt x="315" y="821"/>
                    <a:pt x="315" y="821"/>
                  </a:cubicBezTo>
                  <a:cubicBezTo>
                    <a:pt x="316" y="821"/>
                    <a:pt x="310" y="819"/>
                    <a:pt x="318" y="822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4" y="824"/>
                    <a:pt x="312" y="824"/>
                    <a:pt x="314" y="828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14" y="828"/>
                    <a:pt x="311" y="827"/>
                    <a:pt x="313" y="829"/>
                  </a:cubicBezTo>
                  <a:cubicBezTo>
                    <a:pt x="317" y="832"/>
                    <a:pt x="298" y="835"/>
                    <a:pt x="322" y="827"/>
                  </a:cubicBezTo>
                  <a:cubicBezTo>
                    <a:pt x="324" y="827"/>
                    <a:pt x="324" y="827"/>
                    <a:pt x="324" y="827"/>
                  </a:cubicBezTo>
                  <a:cubicBezTo>
                    <a:pt x="323" y="828"/>
                    <a:pt x="323" y="828"/>
                    <a:pt x="323" y="828"/>
                  </a:cubicBezTo>
                  <a:cubicBezTo>
                    <a:pt x="325" y="829"/>
                    <a:pt x="325" y="829"/>
                    <a:pt x="325" y="829"/>
                  </a:cubicBezTo>
                  <a:cubicBezTo>
                    <a:pt x="324" y="830"/>
                    <a:pt x="324" y="830"/>
                    <a:pt x="324" y="830"/>
                  </a:cubicBezTo>
                  <a:cubicBezTo>
                    <a:pt x="328" y="833"/>
                    <a:pt x="328" y="833"/>
                    <a:pt x="328" y="833"/>
                  </a:cubicBezTo>
                  <a:cubicBezTo>
                    <a:pt x="327" y="833"/>
                    <a:pt x="330" y="836"/>
                    <a:pt x="325" y="834"/>
                  </a:cubicBezTo>
                  <a:cubicBezTo>
                    <a:pt x="329" y="837"/>
                    <a:pt x="317" y="835"/>
                    <a:pt x="329" y="835"/>
                  </a:cubicBezTo>
                  <a:cubicBezTo>
                    <a:pt x="329" y="832"/>
                    <a:pt x="329" y="832"/>
                    <a:pt x="329" y="832"/>
                  </a:cubicBezTo>
                  <a:cubicBezTo>
                    <a:pt x="332" y="834"/>
                    <a:pt x="332" y="829"/>
                    <a:pt x="332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0" y="829"/>
                    <a:pt x="341" y="828"/>
                    <a:pt x="341" y="827"/>
                  </a:cubicBezTo>
                  <a:cubicBezTo>
                    <a:pt x="336" y="827"/>
                    <a:pt x="336" y="827"/>
                    <a:pt x="336" y="827"/>
                  </a:cubicBezTo>
                  <a:cubicBezTo>
                    <a:pt x="328" y="825"/>
                    <a:pt x="328" y="825"/>
                    <a:pt x="328" y="825"/>
                  </a:cubicBezTo>
                  <a:cubicBezTo>
                    <a:pt x="327" y="826"/>
                    <a:pt x="331" y="826"/>
                    <a:pt x="328" y="822"/>
                  </a:cubicBezTo>
                  <a:cubicBezTo>
                    <a:pt x="322" y="824"/>
                    <a:pt x="322" y="824"/>
                    <a:pt x="322" y="824"/>
                  </a:cubicBezTo>
                  <a:cubicBezTo>
                    <a:pt x="319" y="822"/>
                    <a:pt x="319" y="822"/>
                    <a:pt x="319" y="822"/>
                  </a:cubicBezTo>
                  <a:cubicBezTo>
                    <a:pt x="322" y="822"/>
                    <a:pt x="322" y="822"/>
                    <a:pt x="322" y="822"/>
                  </a:cubicBezTo>
                  <a:cubicBezTo>
                    <a:pt x="323" y="822"/>
                    <a:pt x="323" y="822"/>
                    <a:pt x="323" y="822"/>
                  </a:cubicBezTo>
                  <a:cubicBezTo>
                    <a:pt x="322" y="820"/>
                    <a:pt x="322" y="820"/>
                    <a:pt x="322" y="820"/>
                  </a:cubicBezTo>
                  <a:cubicBezTo>
                    <a:pt x="327" y="822"/>
                    <a:pt x="327" y="822"/>
                    <a:pt x="327" y="822"/>
                  </a:cubicBezTo>
                  <a:cubicBezTo>
                    <a:pt x="326" y="819"/>
                    <a:pt x="326" y="819"/>
                    <a:pt x="326" y="819"/>
                  </a:cubicBezTo>
                  <a:cubicBezTo>
                    <a:pt x="319" y="818"/>
                    <a:pt x="319" y="818"/>
                    <a:pt x="319" y="818"/>
                  </a:cubicBezTo>
                  <a:cubicBezTo>
                    <a:pt x="318" y="817"/>
                    <a:pt x="318" y="817"/>
                    <a:pt x="318" y="817"/>
                  </a:cubicBezTo>
                  <a:cubicBezTo>
                    <a:pt x="314" y="816"/>
                    <a:pt x="314" y="816"/>
                    <a:pt x="314" y="816"/>
                  </a:cubicBezTo>
                  <a:cubicBezTo>
                    <a:pt x="311" y="818"/>
                    <a:pt x="311" y="818"/>
                    <a:pt x="311" y="818"/>
                  </a:cubicBezTo>
                  <a:cubicBezTo>
                    <a:pt x="309" y="816"/>
                    <a:pt x="309" y="816"/>
                    <a:pt x="309" y="816"/>
                  </a:cubicBezTo>
                  <a:cubicBezTo>
                    <a:pt x="304" y="817"/>
                    <a:pt x="304" y="817"/>
                    <a:pt x="304" y="817"/>
                  </a:cubicBezTo>
                  <a:cubicBezTo>
                    <a:pt x="307" y="819"/>
                    <a:pt x="307" y="819"/>
                    <a:pt x="307" y="819"/>
                  </a:cubicBezTo>
                  <a:cubicBezTo>
                    <a:pt x="310" y="817"/>
                    <a:pt x="310" y="817"/>
                    <a:pt x="310" y="817"/>
                  </a:cubicBezTo>
                  <a:cubicBezTo>
                    <a:pt x="310" y="817"/>
                    <a:pt x="314" y="814"/>
                    <a:pt x="310" y="820"/>
                  </a:cubicBezTo>
                  <a:cubicBezTo>
                    <a:pt x="307" y="820"/>
                    <a:pt x="307" y="820"/>
                    <a:pt x="307" y="820"/>
                  </a:cubicBezTo>
                  <a:cubicBezTo>
                    <a:pt x="306" y="819"/>
                    <a:pt x="307" y="819"/>
                    <a:pt x="307" y="819"/>
                  </a:cubicBezTo>
                  <a:cubicBezTo>
                    <a:pt x="304" y="819"/>
                    <a:pt x="304" y="819"/>
                    <a:pt x="304" y="819"/>
                  </a:cubicBezTo>
                  <a:cubicBezTo>
                    <a:pt x="302" y="817"/>
                    <a:pt x="302" y="817"/>
                    <a:pt x="302" y="817"/>
                  </a:cubicBezTo>
                  <a:cubicBezTo>
                    <a:pt x="296" y="818"/>
                    <a:pt x="296" y="818"/>
                    <a:pt x="296" y="818"/>
                  </a:cubicBezTo>
                  <a:cubicBezTo>
                    <a:pt x="293" y="822"/>
                    <a:pt x="293" y="822"/>
                    <a:pt x="293" y="822"/>
                  </a:cubicBezTo>
                  <a:cubicBezTo>
                    <a:pt x="291" y="820"/>
                    <a:pt x="291" y="820"/>
                    <a:pt x="291" y="820"/>
                  </a:cubicBezTo>
                  <a:cubicBezTo>
                    <a:pt x="293" y="819"/>
                    <a:pt x="293" y="819"/>
                    <a:pt x="293" y="819"/>
                  </a:cubicBezTo>
                  <a:cubicBezTo>
                    <a:pt x="285" y="818"/>
                    <a:pt x="285" y="818"/>
                    <a:pt x="285" y="818"/>
                  </a:cubicBezTo>
                  <a:cubicBezTo>
                    <a:pt x="284" y="818"/>
                    <a:pt x="293" y="815"/>
                    <a:pt x="282" y="820"/>
                  </a:cubicBezTo>
                  <a:cubicBezTo>
                    <a:pt x="286" y="820"/>
                    <a:pt x="281" y="818"/>
                    <a:pt x="285" y="816"/>
                  </a:cubicBezTo>
                  <a:cubicBezTo>
                    <a:pt x="286" y="818"/>
                    <a:pt x="286" y="818"/>
                    <a:pt x="286" y="818"/>
                  </a:cubicBezTo>
                  <a:cubicBezTo>
                    <a:pt x="289" y="819"/>
                    <a:pt x="291" y="812"/>
                    <a:pt x="292" y="818"/>
                  </a:cubicBezTo>
                  <a:cubicBezTo>
                    <a:pt x="293" y="817"/>
                    <a:pt x="298" y="821"/>
                    <a:pt x="292" y="815"/>
                  </a:cubicBezTo>
                  <a:cubicBezTo>
                    <a:pt x="291" y="812"/>
                    <a:pt x="291" y="816"/>
                    <a:pt x="296" y="813"/>
                  </a:cubicBezTo>
                  <a:cubicBezTo>
                    <a:pt x="295" y="812"/>
                    <a:pt x="299" y="810"/>
                    <a:pt x="293" y="811"/>
                  </a:cubicBezTo>
                  <a:cubicBezTo>
                    <a:pt x="292" y="812"/>
                    <a:pt x="292" y="812"/>
                    <a:pt x="292" y="812"/>
                  </a:cubicBezTo>
                  <a:cubicBezTo>
                    <a:pt x="291" y="811"/>
                    <a:pt x="291" y="811"/>
                    <a:pt x="291" y="811"/>
                  </a:cubicBezTo>
                  <a:cubicBezTo>
                    <a:pt x="288" y="814"/>
                    <a:pt x="288" y="814"/>
                    <a:pt x="288" y="814"/>
                  </a:cubicBezTo>
                  <a:cubicBezTo>
                    <a:pt x="289" y="812"/>
                    <a:pt x="289" y="812"/>
                    <a:pt x="289" y="812"/>
                  </a:cubicBezTo>
                  <a:cubicBezTo>
                    <a:pt x="288" y="812"/>
                    <a:pt x="297" y="808"/>
                    <a:pt x="286" y="811"/>
                  </a:cubicBezTo>
                  <a:cubicBezTo>
                    <a:pt x="292" y="810"/>
                    <a:pt x="292" y="810"/>
                    <a:pt x="292" y="810"/>
                  </a:cubicBezTo>
                  <a:cubicBezTo>
                    <a:pt x="290" y="808"/>
                    <a:pt x="290" y="808"/>
                    <a:pt x="290" y="808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2" y="804"/>
                    <a:pt x="294" y="809"/>
                    <a:pt x="286" y="802"/>
                  </a:cubicBezTo>
                  <a:cubicBezTo>
                    <a:pt x="289" y="802"/>
                    <a:pt x="289" y="802"/>
                    <a:pt x="289" y="802"/>
                  </a:cubicBezTo>
                  <a:cubicBezTo>
                    <a:pt x="290" y="800"/>
                    <a:pt x="290" y="800"/>
                    <a:pt x="290" y="800"/>
                  </a:cubicBezTo>
                  <a:cubicBezTo>
                    <a:pt x="294" y="800"/>
                    <a:pt x="294" y="800"/>
                    <a:pt x="294" y="800"/>
                  </a:cubicBezTo>
                  <a:cubicBezTo>
                    <a:pt x="294" y="799"/>
                    <a:pt x="294" y="799"/>
                    <a:pt x="294" y="799"/>
                  </a:cubicBezTo>
                  <a:cubicBezTo>
                    <a:pt x="299" y="798"/>
                    <a:pt x="299" y="798"/>
                    <a:pt x="299" y="798"/>
                  </a:cubicBezTo>
                  <a:cubicBezTo>
                    <a:pt x="297" y="797"/>
                    <a:pt x="297" y="797"/>
                    <a:pt x="297" y="797"/>
                  </a:cubicBezTo>
                  <a:cubicBezTo>
                    <a:pt x="299" y="797"/>
                    <a:pt x="299" y="796"/>
                    <a:pt x="300" y="795"/>
                  </a:cubicBezTo>
                  <a:cubicBezTo>
                    <a:pt x="295" y="793"/>
                    <a:pt x="295" y="793"/>
                    <a:pt x="295" y="793"/>
                  </a:cubicBezTo>
                  <a:cubicBezTo>
                    <a:pt x="291" y="794"/>
                    <a:pt x="310" y="803"/>
                    <a:pt x="287" y="793"/>
                  </a:cubicBezTo>
                  <a:cubicBezTo>
                    <a:pt x="284" y="790"/>
                    <a:pt x="284" y="790"/>
                    <a:pt x="284" y="790"/>
                  </a:cubicBezTo>
                  <a:cubicBezTo>
                    <a:pt x="283" y="791"/>
                    <a:pt x="283" y="791"/>
                    <a:pt x="283" y="791"/>
                  </a:cubicBezTo>
                  <a:cubicBezTo>
                    <a:pt x="287" y="787"/>
                    <a:pt x="287" y="787"/>
                    <a:pt x="287" y="787"/>
                  </a:cubicBezTo>
                  <a:cubicBezTo>
                    <a:pt x="291" y="788"/>
                    <a:pt x="291" y="788"/>
                    <a:pt x="291" y="788"/>
                  </a:cubicBezTo>
                  <a:cubicBezTo>
                    <a:pt x="292" y="787"/>
                    <a:pt x="292" y="787"/>
                    <a:pt x="292" y="787"/>
                  </a:cubicBezTo>
                  <a:cubicBezTo>
                    <a:pt x="291" y="786"/>
                    <a:pt x="291" y="786"/>
                    <a:pt x="291" y="786"/>
                  </a:cubicBezTo>
                  <a:cubicBezTo>
                    <a:pt x="295" y="784"/>
                    <a:pt x="295" y="784"/>
                    <a:pt x="295" y="784"/>
                  </a:cubicBezTo>
                  <a:cubicBezTo>
                    <a:pt x="292" y="783"/>
                    <a:pt x="292" y="783"/>
                    <a:pt x="292" y="783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78"/>
                    <a:pt x="294" y="778"/>
                    <a:pt x="294" y="778"/>
                  </a:cubicBezTo>
                  <a:cubicBezTo>
                    <a:pt x="290" y="776"/>
                    <a:pt x="290" y="776"/>
                    <a:pt x="290" y="776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86" y="770"/>
                    <a:pt x="286" y="770"/>
                    <a:pt x="286" y="770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9" y="764"/>
                    <a:pt x="289" y="764"/>
                    <a:pt x="289" y="764"/>
                  </a:cubicBezTo>
                  <a:cubicBezTo>
                    <a:pt x="289" y="760"/>
                    <a:pt x="289" y="760"/>
                    <a:pt x="289" y="760"/>
                  </a:cubicBezTo>
                  <a:cubicBezTo>
                    <a:pt x="289" y="760"/>
                    <a:pt x="286" y="761"/>
                    <a:pt x="290" y="760"/>
                  </a:cubicBezTo>
                  <a:cubicBezTo>
                    <a:pt x="286" y="758"/>
                    <a:pt x="286" y="758"/>
                    <a:pt x="286" y="758"/>
                  </a:cubicBezTo>
                  <a:cubicBezTo>
                    <a:pt x="288" y="757"/>
                    <a:pt x="288" y="757"/>
                    <a:pt x="288" y="757"/>
                  </a:cubicBezTo>
                  <a:cubicBezTo>
                    <a:pt x="295" y="758"/>
                    <a:pt x="295" y="758"/>
                    <a:pt x="295" y="758"/>
                  </a:cubicBezTo>
                  <a:cubicBezTo>
                    <a:pt x="296" y="758"/>
                    <a:pt x="296" y="758"/>
                    <a:pt x="296" y="758"/>
                  </a:cubicBezTo>
                  <a:cubicBezTo>
                    <a:pt x="296" y="756"/>
                    <a:pt x="296" y="756"/>
                    <a:pt x="296" y="756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93" y="752"/>
                    <a:pt x="293" y="752"/>
                    <a:pt x="293" y="752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98" y="750"/>
                    <a:pt x="298" y="750"/>
                    <a:pt x="298" y="750"/>
                  </a:cubicBezTo>
                  <a:cubicBezTo>
                    <a:pt x="299" y="750"/>
                    <a:pt x="299" y="750"/>
                    <a:pt x="299" y="750"/>
                  </a:cubicBezTo>
                  <a:cubicBezTo>
                    <a:pt x="300" y="750"/>
                    <a:pt x="296" y="753"/>
                    <a:pt x="297" y="751"/>
                  </a:cubicBezTo>
                  <a:cubicBezTo>
                    <a:pt x="301" y="752"/>
                    <a:pt x="301" y="752"/>
                    <a:pt x="301" y="752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5" y="747"/>
                    <a:pt x="305" y="747"/>
                    <a:pt x="305" y="747"/>
                  </a:cubicBezTo>
                  <a:cubicBezTo>
                    <a:pt x="310" y="747"/>
                    <a:pt x="310" y="747"/>
                    <a:pt x="310" y="747"/>
                  </a:cubicBezTo>
                  <a:cubicBezTo>
                    <a:pt x="310" y="746"/>
                    <a:pt x="310" y="746"/>
                    <a:pt x="310" y="746"/>
                  </a:cubicBezTo>
                  <a:cubicBezTo>
                    <a:pt x="315" y="745"/>
                    <a:pt x="315" y="745"/>
                    <a:pt x="315" y="745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21" y="741"/>
                    <a:pt x="321" y="741"/>
                    <a:pt x="321" y="741"/>
                  </a:cubicBezTo>
                  <a:cubicBezTo>
                    <a:pt x="319" y="738"/>
                    <a:pt x="319" y="738"/>
                    <a:pt x="319" y="738"/>
                  </a:cubicBezTo>
                  <a:cubicBezTo>
                    <a:pt x="317" y="737"/>
                    <a:pt x="319" y="743"/>
                    <a:pt x="315" y="738"/>
                  </a:cubicBezTo>
                  <a:cubicBezTo>
                    <a:pt x="313" y="740"/>
                    <a:pt x="313" y="740"/>
                    <a:pt x="313" y="740"/>
                  </a:cubicBezTo>
                  <a:cubicBezTo>
                    <a:pt x="312" y="736"/>
                    <a:pt x="312" y="736"/>
                    <a:pt x="312" y="736"/>
                  </a:cubicBezTo>
                  <a:cubicBezTo>
                    <a:pt x="309" y="736"/>
                    <a:pt x="309" y="736"/>
                    <a:pt x="309" y="736"/>
                  </a:cubicBezTo>
                  <a:cubicBezTo>
                    <a:pt x="309" y="737"/>
                    <a:pt x="304" y="738"/>
                    <a:pt x="309" y="739"/>
                  </a:cubicBezTo>
                  <a:cubicBezTo>
                    <a:pt x="303" y="742"/>
                    <a:pt x="303" y="742"/>
                    <a:pt x="303" y="742"/>
                  </a:cubicBezTo>
                  <a:cubicBezTo>
                    <a:pt x="300" y="742"/>
                    <a:pt x="300" y="742"/>
                    <a:pt x="300" y="742"/>
                  </a:cubicBezTo>
                  <a:cubicBezTo>
                    <a:pt x="299" y="739"/>
                    <a:pt x="299" y="739"/>
                    <a:pt x="299" y="739"/>
                  </a:cubicBezTo>
                  <a:cubicBezTo>
                    <a:pt x="296" y="738"/>
                    <a:pt x="296" y="738"/>
                    <a:pt x="296" y="738"/>
                  </a:cubicBezTo>
                  <a:cubicBezTo>
                    <a:pt x="300" y="736"/>
                    <a:pt x="300" y="736"/>
                    <a:pt x="300" y="736"/>
                  </a:cubicBezTo>
                  <a:cubicBezTo>
                    <a:pt x="304" y="739"/>
                    <a:pt x="304" y="739"/>
                    <a:pt x="304" y="739"/>
                  </a:cubicBezTo>
                  <a:cubicBezTo>
                    <a:pt x="306" y="736"/>
                    <a:pt x="306" y="736"/>
                    <a:pt x="306" y="736"/>
                  </a:cubicBezTo>
                  <a:cubicBezTo>
                    <a:pt x="305" y="735"/>
                    <a:pt x="305" y="735"/>
                    <a:pt x="305" y="735"/>
                  </a:cubicBezTo>
                  <a:cubicBezTo>
                    <a:pt x="302" y="736"/>
                    <a:pt x="302" y="736"/>
                    <a:pt x="302" y="736"/>
                  </a:cubicBezTo>
                  <a:cubicBezTo>
                    <a:pt x="301" y="733"/>
                    <a:pt x="301" y="733"/>
                    <a:pt x="301" y="733"/>
                  </a:cubicBezTo>
                  <a:cubicBezTo>
                    <a:pt x="301" y="732"/>
                    <a:pt x="301" y="732"/>
                    <a:pt x="301" y="732"/>
                  </a:cubicBezTo>
                  <a:cubicBezTo>
                    <a:pt x="303" y="731"/>
                    <a:pt x="303" y="731"/>
                    <a:pt x="303" y="731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7" y="731"/>
                    <a:pt x="307" y="731"/>
                    <a:pt x="307" y="731"/>
                  </a:cubicBezTo>
                  <a:cubicBezTo>
                    <a:pt x="305" y="729"/>
                    <a:pt x="305" y="729"/>
                    <a:pt x="305" y="729"/>
                  </a:cubicBezTo>
                  <a:cubicBezTo>
                    <a:pt x="307" y="728"/>
                    <a:pt x="307" y="728"/>
                    <a:pt x="307" y="728"/>
                  </a:cubicBezTo>
                  <a:cubicBezTo>
                    <a:pt x="305" y="727"/>
                    <a:pt x="305" y="727"/>
                    <a:pt x="305" y="727"/>
                  </a:cubicBezTo>
                  <a:cubicBezTo>
                    <a:pt x="289" y="736"/>
                    <a:pt x="289" y="736"/>
                    <a:pt x="289" y="736"/>
                  </a:cubicBezTo>
                  <a:cubicBezTo>
                    <a:pt x="291" y="738"/>
                    <a:pt x="291" y="738"/>
                    <a:pt x="291" y="738"/>
                  </a:cubicBezTo>
                  <a:cubicBezTo>
                    <a:pt x="289" y="739"/>
                    <a:pt x="289" y="739"/>
                    <a:pt x="289" y="739"/>
                  </a:cubicBezTo>
                  <a:cubicBezTo>
                    <a:pt x="286" y="736"/>
                    <a:pt x="286" y="736"/>
                    <a:pt x="286" y="736"/>
                  </a:cubicBezTo>
                  <a:cubicBezTo>
                    <a:pt x="286" y="736"/>
                    <a:pt x="291" y="733"/>
                    <a:pt x="285" y="738"/>
                  </a:cubicBezTo>
                  <a:cubicBezTo>
                    <a:pt x="285" y="740"/>
                    <a:pt x="285" y="740"/>
                    <a:pt x="285" y="740"/>
                  </a:cubicBezTo>
                  <a:cubicBezTo>
                    <a:pt x="278" y="743"/>
                    <a:pt x="278" y="743"/>
                    <a:pt x="278" y="743"/>
                  </a:cubicBezTo>
                  <a:cubicBezTo>
                    <a:pt x="276" y="741"/>
                    <a:pt x="276" y="741"/>
                    <a:pt x="276" y="741"/>
                  </a:cubicBezTo>
                  <a:cubicBezTo>
                    <a:pt x="272" y="740"/>
                    <a:pt x="272" y="740"/>
                    <a:pt x="272" y="740"/>
                  </a:cubicBezTo>
                  <a:cubicBezTo>
                    <a:pt x="272" y="738"/>
                    <a:pt x="272" y="738"/>
                    <a:pt x="272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9" y="734"/>
                    <a:pt x="269" y="734"/>
                    <a:pt x="269" y="734"/>
                  </a:cubicBezTo>
                  <a:cubicBezTo>
                    <a:pt x="261" y="734"/>
                    <a:pt x="261" y="734"/>
                    <a:pt x="261" y="734"/>
                  </a:cubicBezTo>
                  <a:cubicBezTo>
                    <a:pt x="260" y="734"/>
                    <a:pt x="260" y="735"/>
                    <a:pt x="260" y="736"/>
                  </a:cubicBezTo>
                  <a:cubicBezTo>
                    <a:pt x="262" y="736"/>
                    <a:pt x="262" y="736"/>
                    <a:pt x="262" y="736"/>
                  </a:cubicBezTo>
                  <a:cubicBezTo>
                    <a:pt x="261" y="736"/>
                    <a:pt x="259" y="736"/>
                    <a:pt x="259" y="739"/>
                  </a:cubicBezTo>
                  <a:cubicBezTo>
                    <a:pt x="264" y="743"/>
                    <a:pt x="264" y="743"/>
                    <a:pt x="264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8" y="743"/>
                    <a:pt x="258" y="743"/>
                    <a:pt x="258" y="743"/>
                  </a:cubicBezTo>
                  <a:cubicBezTo>
                    <a:pt x="255" y="743"/>
                    <a:pt x="255" y="743"/>
                    <a:pt x="255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9" y="741"/>
                    <a:pt x="259" y="741"/>
                    <a:pt x="259" y="741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5" y="739"/>
                    <a:pt x="251" y="741"/>
                    <a:pt x="253" y="742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46" y="745"/>
                    <a:pt x="246" y="745"/>
                    <a:pt x="246" y="745"/>
                  </a:cubicBezTo>
                  <a:cubicBezTo>
                    <a:pt x="245" y="746"/>
                    <a:pt x="245" y="746"/>
                    <a:pt x="245" y="746"/>
                  </a:cubicBezTo>
                  <a:cubicBezTo>
                    <a:pt x="240" y="743"/>
                    <a:pt x="240" y="743"/>
                    <a:pt x="240" y="743"/>
                  </a:cubicBezTo>
                  <a:cubicBezTo>
                    <a:pt x="240" y="742"/>
                    <a:pt x="240" y="742"/>
                    <a:pt x="240" y="742"/>
                  </a:cubicBezTo>
                  <a:cubicBezTo>
                    <a:pt x="236" y="746"/>
                    <a:pt x="236" y="746"/>
                    <a:pt x="236" y="746"/>
                  </a:cubicBezTo>
                  <a:cubicBezTo>
                    <a:pt x="239" y="748"/>
                    <a:pt x="239" y="748"/>
                    <a:pt x="239" y="748"/>
                  </a:cubicBezTo>
                  <a:cubicBezTo>
                    <a:pt x="237" y="750"/>
                    <a:pt x="237" y="750"/>
                    <a:pt x="237" y="750"/>
                  </a:cubicBezTo>
                  <a:cubicBezTo>
                    <a:pt x="239" y="751"/>
                    <a:pt x="239" y="751"/>
                    <a:pt x="239" y="751"/>
                  </a:cubicBezTo>
                  <a:cubicBezTo>
                    <a:pt x="234" y="751"/>
                    <a:pt x="234" y="751"/>
                    <a:pt x="234" y="751"/>
                  </a:cubicBezTo>
                  <a:cubicBezTo>
                    <a:pt x="234" y="750"/>
                    <a:pt x="234" y="750"/>
                    <a:pt x="234" y="750"/>
                  </a:cubicBezTo>
                  <a:cubicBezTo>
                    <a:pt x="231" y="748"/>
                    <a:pt x="231" y="748"/>
                    <a:pt x="231" y="748"/>
                  </a:cubicBezTo>
                  <a:cubicBezTo>
                    <a:pt x="230" y="748"/>
                    <a:pt x="230" y="748"/>
                    <a:pt x="230" y="748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6" y="744"/>
                    <a:pt x="236" y="744"/>
                    <a:pt x="236" y="744"/>
                  </a:cubicBezTo>
                  <a:cubicBezTo>
                    <a:pt x="239" y="741"/>
                    <a:pt x="239" y="741"/>
                    <a:pt x="239" y="741"/>
                  </a:cubicBezTo>
                  <a:cubicBezTo>
                    <a:pt x="242" y="741"/>
                    <a:pt x="242" y="741"/>
                    <a:pt x="242" y="741"/>
                  </a:cubicBezTo>
                  <a:cubicBezTo>
                    <a:pt x="243" y="738"/>
                    <a:pt x="243" y="738"/>
                    <a:pt x="243" y="738"/>
                  </a:cubicBezTo>
                  <a:cubicBezTo>
                    <a:pt x="245" y="739"/>
                    <a:pt x="245" y="739"/>
                    <a:pt x="245" y="739"/>
                  </a:cubicBezTo>
                  <a:cubicBezTo>
                    <a:pt x="246" y="741"/>
                    <a:pt x="239" y="739"/>
                    <a:pt x="246" y="742"/>
                  </a:cubicBezTo>
                  <a:cubicBezTo>
                    <a:pt x="250" y="741"/>
                    <a:pt x="250" y="741"/>
                    <a:pt x="250" y="741"/>
                  </a:cubicBezTo>
                  <a:cubicBezTo>
                    <a:pt x="255" y="737"/>
                    <a:pt x="255" y="737"/>
                    <a:pt x="255" y="737"/>
                  </a:cubicBezTo>
                  <a:cubicBezTo>
                    <a:pt x="258" y="733"/>
                    <a:pt x="258" y="733"/>
                    <a:pt x="258" y="733"/>
                  </a:cubicBezTo>
                  <a:cubicBezTo>
                    <a:pt x="257" y="732"/>
                    <a:pt x="257" y="732"/>
                    <a:pt x="257" y="732"/>
                  </a:cubicBezTo>
                  <a:cubicBezTo>
                    <a:pt x="258" y="731"/>
                    <a:pt x="258" y="731"/>
                    <a:pt x="258" y="731"/>
                  </a:cubicBezTo>
                  <a:cubicBezTo>
                    <a:pt x="258" y="730"/>
                    <a:pt x="258" y="730"/>
                    <a:pt x="258" y="730"/>
                  </a:cubicBezTo>
                  <a:cubicBezTo>
                    <a:pt x="260" y="732"/>
                    <a:pt x="260" y="732"/>
                    <a:pt x="260" y="732"/>
                  </a:cubicBezTo>
                  <a:cubicBezTo>
                    <a:pt x="263" y="730"/>
                    <a:pt x="263" y="730"/>
                    <a:pt x="263" y="730"/>
                  </a:cubicBezTo>
                  <a:cubicBezTo>
                    <a:pt x="258" y="729"/>
                    <a:pt x="258" y="729"/>
                    <a:pt x="258" y="729"/>
                  </a:cubicBezTo>
                  <a:cubicBezTo>
                    <a:pt x="246" y="734"/>
                    <a:pt x="246" y="734"/>
                    <a:pt x="246" y="734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23" y="750"/>
                    <a:pt x="223" y="750"/>
                    <a:pt x="223" y="750"/>
                  </a:cubicBezTo>
                  <a:cubicBezTo>
                    <a:pt x="227" y="750"/>
                    <a:pt x="227" y="750"/>
                    <a:pt x="227" y="750"/>
                  </a:cubicBezTo>
                  <a:cubicBezTo>
                    <a:pt x="231" y="751"/>
                    <a:pt x="231" y="751"/>
                    <a:pt x="231" y="751"/>
                  </a:cubicBezTo>
                  <a:cubicBezTo>
                    <a:pt x="232" y="752"/>
                    <a:pt x="232" y="752"/>
                    <a:pt x="232" y="752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10" y="766"/>
                    <a:pt x="210" y="766"/>
                    <a:pt x="210" y="766"/>
                  </a:cubicBezTo>
                  <a:cubicBezTo>
                    <a:pt x="207" y="764"/>
                    <a:pt x="207" y="764"/>
                    <a:pt x="207" y="764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8"/>
                    <a:pt x="190" y="778"/>
                    <a:pt x="190" y="778"/>
                  </a:cubicBezTo>
                  <a:cubicBezTo>
                    <a:pt x="186" y="779"/>
                    <a:pt x="186" y="779"/>
                    <a:pt x="186" y="779"/>
                  </a:cubicBezTo>
                  <a:cubicBezTo>
                    <a:pt x="185" y="780"/>
                    <a:pt x="185" y="780"/>
                    <a:pt x="185" y="780"/>
                  </a:cubicBezTo>
                  <a:cubicBezTo>
                    <a:pt x="180" y="783"/>
                    <a:pt x="180" y="783"/>
                    <a:pt x="180" y="783"/>
                  </a:cubicBezTo>
                  <a:cubicBezTo>
                    <a:pt x="179" y="785"/>
                    <a:pt x="189" y="777"/>
                    <a:pt x="176" y="786"/>
                  </a:cubicBezTo>
                  <a:cubicBezTo>
                    <a:pt x="181" y="779"/>
                    <a:pt x="181" y="779"/>
                    <a:pt x="181" y="779"/>
                  </a:cubicBezTo>
                  <a:cubicBezTo>
                    <a:pt x="185" y="778"/>
                    <a:pt x="185" y="778"/>
                    <a:pt x="185" y="778"/>
                  </a:cubicBezTo>
                  <a:cubicBezTo>
                    <a:pt x="182" y="775"/>
                    <a:pt x="182" y="775"/>
                    <a:pt x="182" y="775"/>
                  </a:cubicBezTo>
                  <a:cubicBezTo>
                    <a:pt x="179" y="779"/>
                    <a:pt x="179" y="779"/>
                    <a:pt x="179" y="779"/>
                  </a:cubicBezTo>
                  <a:cubicBezTo>
                    <a:pt x="175" y="779"/>
                    <a:pt x="175" y="779"/>
                    <a:pt x="175" y="779"/>
                  </a:cubicBezTo>
                  <a:cubicBezTo>
                    <a:pt x="177" y="778"/>
                    <a:pt x="177" y="775"/>
                    <a:pt x="176" y="774"/>
                  </a:cubicBezTo>
                  <a:cubicBezTo>
                    <a:pt x="172" y="774"/>
                    <a:pt x="172" y="774"/>
                    <a:pt x="172" y="774"/>
                  </a:cubicBezTo>
                  <a:cubicBezTo>
                    <a:pt x="170" y="779"/>
                    <a:pt x="170" y="779"/>
                    <a:pt x="170" y="779"/>
                  </a:cubicBezTo>
                  <a:cubicBezTo>
                    <a:pt x="172" y="778"/>
                    <a:pt x="169" y="783"/>
                    <a:pt x="174" y="780"/>
                  </a:cubicBezTo>
                  <a:cubicBezTo>
                    <a:pt x="172" y="783"/>
                    <a:pt x="172" y="783"/>
                    <a:pt x="172" y="783"/>
                  </a:cubicBezTo>
                  <a:cubicBezTo>
                    <a:pt x="167" y="784"/>
                    <a:pt x="167" y="784"/>
                    <a:pt x="167" y="784"/>
                  </a:cubicBezTo>
                  <a:cubicBezTo>
                    <a:pt x="165" y="782"/>
                    <a:pt x="165" y="782"/>
                    <a:pt x="165" y="782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0" y="776"/>
                    <a:pt x="160" y="776"/>
                    <a:pt x="160" y="776"/>
                  </a:cubicBezTo>
                  <a:cubicBezTo>
                    <a:pt x="161" y="773"/>
                    <a:pt x="169" y="774"/>
                    <a:pt x="170" y="768"/>
                  </a:cubicBezTo>
                  <a:cubicBezTo>
                    <a:pt x="173" y="768"/>
                    <a:pt x="173" y="768"/>
                    <a:pt x="173" y="768"/>
                  </a:cubicBezTo>
                  <a:cubicBezTo>
                    <a:pt x="178" y="761"/>
                    <a:pt x="178" y="761"/>
                    <a:pt x="178" y="761"/>
                  </a:cubicBezTo>
                  <a:cubicBezTo>
                    <a:pt x="176" y="760"/>
                    <a:pt x="176" y="760"/>
                    <a:pt x="176" y="760"/>
                  </a:cubicBezTo>
                  <a:cubicBezTo>
                    <a:pt x="179" y="756"/>
                    <a:pt x="179" y="756"/>
                    <a:pt x="179" y="756"/>
                  </a:cubicBezTo>
                  <a:cubicBezTo>
                    <a:pt x="170" y="754"/>
                    <a:pt x="170" y="754"/>
                    <a:pt x="170" y="754"/>
                  </a:cubicBezTo>
                  <a:cubicBezTo>
                    <a:pt x="169" y="752"/>
                    <a:pt x="169" y="752"/>
                    <a:pt x="169" y="752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7" y="755"/>
                    <a:pt x="167" y="755"/>
                    <a:pt x="167" y="755"/>
                  </a:cubicBezTo>
                  <a:cubicBezTo>
                    <a:pt x="158" y="757"/>
                    <a:pt x="158" y="757"/>
                    <a:pt x="158" y="757"/>
                  </a:cubicBezTo>
                  <a:cubicBezTo>
                    <a:pt x="153" y="760"/>
                    <a:pt x="153" y="760"/>
                    <a:pt x="153" y="760"/>
                  </a:cubicBezTo>
                  <a:cubicBezTo>
                    <a:pt x="152" y="764"/>
                    <a:pt x="167" y="751"/>
                    <a:pt x="146" y="763"/>
                  </a:cubicBezTo>
                  <a:cubicBezTo>
                    <a:pt x="144" y="763"/>
                    <a:pt x="144" y="763"/>
                    <a:pt x="144" y="763"/>
                  </a:cubicBezTo>
                  <a:cubicBezTo>
                    <a:pt x="143" y="762"/>
                    <a:pt x="143" y="762"/>
                    <a:pt x="143" y="762"/>
                  </a:cubicBezTo>
                  <a:cubicBezTo>
                    <a:pt x="147" y="761"/>
                    <a:pt x="147" y="761"/>
                    <a:pt x="147" y="761"/>
                  </a:cubicBezTo>
                  <a:cubicBezTo>
                    <a:pt x="151" y="757"/>
                    <a:pt x="151" y="757"/>
                    <a:pt x="151" y="757"/>
                  </a:cubicBezTo>
                  <a:cubicBezTo>
                    <a:pt x="151" y="753"/>
                    <a:pt x="151" y="753"/>
                    <a:pt x="151" y="753"/>
                  </a:cubicBezTo>
                  <a:cubicBezTo>
                    <a:pt x="153" y="754"/>
                    <a:pt x="153" y="754"/>
                    <a:pt x="153" y="754"/>
                  </a:cubicBezTo>
                  <a:cubicBezTo>
                    <a:pt x="156" y="751"/>
                    <a:pt x="156" y="751"/>
                    <a:pt x="156" y="751"/>
                  </a:cubicBezTo>
                  <a:cubicBezTo>
                    <a:pt x="154" y="750"/>
                    <a:pt x="154" y="750"/>
                    <a:pt x="154" y="750"/>
                  </a:cubicBezTo>
                  <a:cubicBezTo>
                    <a:pt x="150" y="748"/>
                    <a:pt x="150" y="748"/>
                    <a:pt x="150" y="748"/>
                  </a:cubicBezTo>
                  <a:cubicBezTo>
                    <a:pt x="142" y="751"/>
                    <a:pt x="142" y="751"/>
                    <a:pt x="142" y="751"/>
                  </a:cubicBezTo>
                  <a:cubicBezTo>
                    <a:pt x="139" y="755"/>
                    <a:pt x="139" y="755"/>
                    <a:pt x="139" y="755"/>
                  </a:cubicBezTo>
                  <a:cubicBezTo>
                    <a:pt x="136" y="754"/>
                    <a:pt x="145" y="749"/>
                    <a:pt x="135" y="755"/>
                  </a:cubicBezTo>
                  <a:cubicBezTo>
                    <a:pt x="138" y="752"/>
                    <a:pt x="138" y="752"/>
                    <a:pt x="138" y="752"/>
                  </a:cubicBezTo>
                  <a:cubicBezTo>
                    <a:pt x="142" y="750"/>
                    <a:pt x="142" y="750"/>
                    <a:pt x="142" y="750"/>
                  </a:cubicBezTo>
                  <a:cubicBezTo>
                    <a:pt x="142" y="748"/>
                    <a:pt x="142" y="748"/>
                    <a:pt x="142" y="748"/>
                  </a:cubicBezTo>
                  <a:cubicBezTo>
                    <a:pt x="137" y="749"/>
                    <a:pt x="137" y="749"/>
                    <a:pt x="137" y="749"/>
                  </a:cubicBezTo>
                  <a:cubicBezTo>
                    <a:pt x="130" y="757"/>
                    <a:pt x="130" y="757"/>
                    <a:pt x="130" y="757"/>
                  </a:cubicBezTo>
                  <a:cubicBezTo>
                    <a:pt x="135" y="756"/>
                    <a:pt x="135" y="756"/>
                    <a:pt x="135" y="756"/>
                  </a:cubicBezTo>
                  <a:cubicBezTo>
                    <a:pt x="130" y="760"/>
                    <a:pt x="130" y="760"/>
                    <a:pt x="130" y="760"/>
                  </a:cubicBezTo>
                  <a:cubicBezTo>
                    <a:pt x="130" y="758"/>
                    <a:pt x="130" y="758"/>
                    <a:pt x="130" y="758"/>
                  </a:cubicBezTo>
                  <a:cubicBezTo>
                    <a:pt x="128" y="760"/>
                    <a:pt x="128" y="760"/>
                    <a:pt x="128" y="760"/>
                  </a:cubicBezTo>
                  <a:cubicBezTo>
                    <a:pt x="123" y="760"/>
                    <a:pt x="123" y="760"/>
                    <a:pt x="123" y="760"/>
                  </a:cubicBezTo>
                  <a:cubicBezTo>
                    <a:pt x="119" y="764"/>
                    <a:pt x="119" y="764"/>
                    <a:pt x="119" y="764"/>
                  </a:cubicBezTo>
                  <a:cubicBezTo>
                    <a:pt x="113" y="763"/>
                    <a:pt x="113" y="763"/>
                    <a:pt x="113" y="763"/>
                  </a:cubicBezTo>
                  <a:cubicBezTo>
                    <a:pt x="111" y="761"/>
                    <a:pt x="111" y="761"/>
                    <a:pt x="111" y="761"/>
                  </a:cubicBezTo>
                  <a:cubicBezTo>
                    <a:pt x="112" y="759"/>
                    <a:pt x="112" y="759"/>
                    <a:pt x="112" y="759"/>
                  </a:cubicBezTo>
                  <a:cubicBezTo>
                    <a:pt x="110" y="756"/>
                    <a:pt x="110" y="756"/>
                    <a:pt x="110" y="756"/>
                  </a:cubicBezTo>
                  <a:cubicBezTo>
                    <a:pt x="112" y="756"/>
                    <a:pt x="114" y="754"/>
                    <a:pt x="115" y="754"/>
                  </a:cubicBezTo>
                  <a:cubicBezTo>
                    <a:pt x="112" y="754"/>
                    <a:pt x="112" y="754"/>
                    <a:pt x="112" y="754"/>
                  </a:cubicBezTo>
                  <a:cubicBezTo>
                    <a:pt x="120" y="744"/>
                    <a:pt x="120" y="744"/>
                    <a:pt x="120" y="744"/>
                  </a:cubicBezTo>
                  <a:cubicBezTo>
                    <a:pt x="117" y="744"/>
                    <a:pt x="117" y="744"/>
                    <a:pt x="117" y="744"/>
                  </a:cubicBezTo>
                  <a:cubicBezTo>
                    <a:pt x="118" y="744"/>
                    <a:pt x="114" y="747"/>
                    <a:pt x="117" y="743"/>
                  </a:cubicBezTo>
                  <a:cubicBezTo>
                    <a:pt x="115" y="743"/>
                    <a:pt x="115" y="743"/>
                    <a:pt x="115" y="743"/>
                  </a:cubicBezTo>
                  <a:cubicBezTo>
                    <a:pt x="119" y="739"/>
                    <a:pt x="120" y="747"/>
                    <a:pt x="122" y="739"/>
                  </a:cubicBezTo>
                  <a:cubicBezTo>
                    <a:pt x="117" y="739"/>
                    <a:pt x="117" y="739"/>
                    <a:pt x="117" y="739"/>
                  </a:cubicBezTo>
                  <a:cubicBezTo>
                    <a:pt x="105" y="750"/>
                    <a:pt x="105" y="750"/>
                    <a:pt x="105" y="750"/>
                  </a:cubicBezTo>
                  <a:cubicBezTo>
                    <a:pt x="99" y="755"/>
                    <a:pt x="99" y="755"/>
                    <a:pt x="99" y="755"/>
                  </a:cubicBezTo>
                  <a:cubicBezTo>
                    <a:pt x="99" y="755"/>
                    <a:pt x="99" y="755"/>
                    <a:pt x="99" y="756"/>
                  </a:cubicBezTo>
                  <a:cubicBezTo>
                    <a:pt x="96" y="755"/>
                    <a:pt x="96" y="755"/>
                    <a:pt x="96" y="755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1" y="749"/>
                    <a:pt x="101" y="749"/>
                    <a:pt x="101" y="749"/>
                  </a:cubicBezTo>
                  <a:cubicBezTo>
                    <a:pt x="105" y="745"/>
                    <a:pt x="105" y="745"/>
                    <a:pt x="105" y="745"/>
                  </a:cubicBezTo>
                  <a:cubicBezTo>
                    <a:pt x="103" y="744"/>
                    <a:pt x="103" y="744"/>
                    <a:pt x="103" y="744"/>
                  </a:cubicBezTo>
                  <a:cubicBezTo>
                    <a:pt x="104" y="747"/>
                    <a:pt x="99" y="743"/>
                    <a:pt x="99" y="749"/>
                  </a:cubicBezTo>
                  <a:cubicBezTo>
                    <a:pt x="98" y="750"/>
                    <a:pt x="98" y="750"/>
                    <a:pt x="98" y="750"/>
                  </a:cubicBezTo>
                  <a:cubicBezTo>
                    <a:pt x="96" y="748"/>
                    <a:pt x="96" y="748"/>
                    <a:pt x="96" y="748"/>
                  </a:cubicBezTo>
                  <a:cubicBezTo>
                    <a:pt x="91" y="750"/>
                    <a:pt x="91" y="750"/>
                    <a:pt x="91" y="750"/>
                  </a:cubicBezTo>
                  <a:cubicBezTo>
                    <a:pt x="86" y="745"/>
                    <a:pt x="86" y="745"/>
                    <a:pt x="86" y="745"/>
                  </a:cubicBezTo>
                  <a:cubicBezTo>
                    <a:pt x="89" y="740"/>
                    <a:pt x="89" y="740"/>
                    <a:pt x="89" y="740"/>
                  </a:cubicBezTo>
                  <a:cubicBezTo>
                    <a:pt x="85" y="737"/>
                    <a:pt x="85" y="737"/>
                    <a:pt x="85" y="737"/>
                  </a:cubicBezTo>
                  <a:cubicBezTo>
                    <a:pt x="91" y="735"/>
                    <a:pt x="91" y="735"/>
                    <a:pt x="91" y="735"/>
                  </a:cubicBezTo>
                  <a:cubicBezTo>
                    <a:pt x="89" y="733"/>
                    <a:pt x="89" y="733"/>
                    <a:pt x="89" y="733"/>
                  </a:cubicBezTo>
                  <a:cubicBezTo>
                    <a:pt x="92" y="733"/>
                    <a:pt x="92" y="733"/>
                    <a:pt x="92" y="733"/>
                  </a:cubicBezTo>
                  <a:cubicBezTo>
                    <a:pt x="91" y="729"/>
                    <a:pt x="91" y="729"/>
                    <a:pt x="91" y="729"/>
                  </a:cubicBezTo>
                  <a:cubicBezTo>
                    <a:pt x="95" y="726"/>
                    <a:pt x="95" y="726"/>
                    <a:pt x="95" y="726"/>
                  </a:cubicBezTo>
                  <a:cubicBezTo>
                    <a:pt x="94" y="728"/>
                    <a:pt x="99" y="720"/>
                    <a:pt x="89" y="725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1" y="730"/>
                    <a:pt x="81" y="730"/>
                    <a:pt x="81" y="730"/>
                  </a:cubicBezTo>
                  <a:cubicBezTo>
                    <a:pt x="78" y="731"/>
                    <a:pt x="78" y="731"/>
                    <a:pt x="78" y="731"/>
                  </a:cubicBezTo>
                  <a:cubicBezTo>
                    <a:pt x="81" y="728"/>
                    <a:pt x="81" y="728"/>
                    <a:pt x="81" y="728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3"/>
                    <a:pt x="82" y="729"/>
                    <a:pt x="81" y="723"/>
                  </a:cubicBezTo>
                  <a:cubicBezTo>
                    <a:pt x="83" y="724"/>
                    <a:pt x="73" y="727"/>
                    <a:pt x="85" y="723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7" y="717"/>
                    <a:pt x="87" y="717"/>
                    <a:pt x="87" y="717"/>
                  </a:cubicBezTo>
                  <a:cubicBezTo>
                    <a:pt x="86" y="717"/>
                    <a:pt x="86" y="717"/>
                    <a:pt x="86" y="717"/>
                  </a:cubicBezTo>
                  <a:cubicBezTo>
                    <a:pt x="78" y="723"/>
                    <a:pt x="78" y="723"/>
                    <a:pt x="78" y="723"/>
                  </a:cubicBezTo>
                  <a:cubicBezTo>
                    <a:pt x="77" y="723"/>
                    <a:pt x="77" y="723"/>
                    <a:pt x="77" y="723"/>
                  </a:cubicBezTo>
                  <a:cubicBezTo>
                    <a:pt x="77" y="722"/>
                    <a:pt x="77" y="722"/>
                    <a:pt x="77" y="722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1" y="717"/>
                    <a:pt x="81" y="717"/>
                    <a:pt x="81" y="717"/>
                  </a:cubicBezTo>
                  <a:cubicBezTo>
                    <a:pt x="84" y="715"/>
                    <a:pt x="84" y="715"/>
                    <a:pt x="84" y="715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4" y="707"/>
                    <a:pt x="84" y="707"/>
                    <a:pt x="84" y="707"/>
                  </a:cubicBezTo>
                  <a:cubicBezTo>
                    <a:pt x="84" y="707"/>
                    <a:pt x="81" y="708"/>
                    <a:pt x="85" y="708"/>
                  </a:cubicBezTo>
                  <a:cubicBezTo>
                    <a:pt x="86" y="707"/>
                    <a:pt x="86" y="707"/>
                    <a:pt x="86" y="707"/>
                  </a:cubicBezTo>
                  <a:cubicBezTo>
                    <a:pt x="84" y="706"/>
                    <a:pt x="84" y="706"/>
                    <a:pt x="84" y="706"/>
                  </a:cubicBezTo>
                  <a:cubicBezTo>
                    <a:pt x="83" y="704"/>
                    <a:pt x="83" y="704"/>
                    <a:pt x="83" y="704"/>
                  </a:cubicBezTo>
                  <a:cubicBezTo>
                    <a:pt x="77" y="708"/>
                    <a:pt x="77" y="708"/>
                    <a:pt x="77" y="708"/>
                  </a:cubicBezTo>
                  <a:cubicBezTo>
                    <a:pt x="79" y="711"/>
                    <a:pt x="73" y="708"/>
                    <a:pt x="73" y="715"/>
                  </a:cubicBezTo>
                  <a:cubicBezTo>
                    <a:pt x="71" y="715"/>
                    <a:pt x="71" y="715"/>
                    <a:pt x="71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2" y="723"/>
                    <a:pt x="72" y="723"/>
                    <a:pt x="72" y="723"/>
                  </a:cubicBezTo>
                  <a:cubicBezTo>
                    <a:pt x="74" y="723"/>
                    <a:pt x="74" y="723"/>
                    <a:pt x="74" y="723"/>
                  </a:cubicBezTo>
                  <a:cubicBezTo>
                    <a:pt x="71" y="728"/>
                    <a:pt x="82" y="720"/>
                    <a:pt x="70" y="725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69" y="725"/>
                    <a:pt x="77" y="727"/>
                    <a:pt x="68" y="725"/>
                  </a:cubicBezTo>
                  <a:cubicBezTo>
                    <a:pt x="71" y="721"/>
                    <a:pt x="71" y="721"/>
                    <a:pt x="71" y="721"/>
                  </a:cubicBezTo>
                  <a:cubicBezTo>
                    <a:pt x="70" y="720"/>
                    <a:pt x="70" y="720"/>
                    <a:pt x="70" y="720"/>
                  </a:cubicBezTo>
                  <a:cubicBezTo>
                    <a:pt x="67" y="723"/>
                    <a:pt x="67" y="723"/>
                    <a:pt x="67" y="723"/>
                  </a:cubicBezTo>
                  <a:cubicBezTo>
                    <a:pt x="67" y="717"/>
                    <a:pt x="67" y="717"/>
                    <a:pt x="67" y="717"/>
                  </a:cubicBezTo>
                  <a:cubicBezTo>
                    <a:pt x="70" y="716"/>
                    <a:pt x="70" y="716"/>
                    <a:pt x="70" y="716"/>
                  </a:cubicBezTo>
                  <a:cubicBezTo>
                    <a:pt x="69" y="714"/>
                    <a:pt x="69" y="714"/>
                    <a:pt x="69" y="714"/>
                  </a:cubicBezTo>
                  <a:cubicBezTo>
                    <a:pt x="69" y="710"/>
                    <a:pt x="69" y="710"/>
                    <a:pt x="69" y="710"/>
                  </a:cubicBezTo>
                  <a:cubicBezTo>
                    <a:pt x="59" y="714"/>
                    <a:pt x="59" y="714"/>
                    <a:pt x="59" y="714"/>
                  </a:cubicBezTo>
                  <a:cubicBezTo>
                    <a:pt x="54" y="718"/>
                    <a:pt x="54" y="718"/>
                    <a:pt x="54" y="718"/>
                  </a:cubicBezTo>
                  <a:cubicBezTo>
                    <a:pt x="53" y="718"/>
                    <a:pt x="53" y="718"/>
                    <a:pt x="53" y="718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2" y="721"/>
                    <a:pt x="52" y="721"/>
                    <a:pt x="52" y="721"/>
                  </a:cubicBezTo>
                  <a:cubicBezTo>
                    <a:pt x="53" y="722"/>
                    <a:pt x="53" y="722"/>
                    <a:pt x="53" y="722"/>
                  </a:cubicBezTo>
                  <a:cubicBezTo>
                    <a:pt x="54" y="721"/>
                    <a:pt x="56" y="721"/>
                    <a:pt x="58" y="721"/>
                  </a:cubicBezTo>
                  <a:cubicBezTo>
                    <a:pt x="52" y="724"/>
                    <a:pt x="52" y="724"/>
                    <a:pt x="52" y="724"/>
                  </a:cubicBezTo>
                  <a:cubicBezTo>
                    <a:pt x="52" y="723"/>
                    <a:pt x="52" y="723"/>
                    <a:pt x="52" y="723"/>
                  </a:cubicBezTo>
                  <a:cubicBezTo>
                    <a:pt x="45" y="725"/>
                    <a:pt x="45" y="725"/>
                    <a:pt x="45" y="72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9" y="719"/>
                    <a:pt x="49" y="719"/>
                    <a:pt x="49" y="719"/>
                  </a:cubicBezTo>
                  <a:cubicBezTo>
                    <a:pt x="47" y="718"/>
                    <a:pt x="47" y="718"/>
                    <a:pt x="47" y="718"/>
                  </a:cubicBezTo>
                  <a:cubicBezTo>
                    <a:pt x="51" y="713"/>
                    <a:pt x="51" y="713"/>
                    <a:pt x="51" y="713"/>
                  </a:cubicBezTo>
                  <a:cubicBezTo>
                    <a:pt x="54" y="712"/>
                    <a:pt x="49" y="718"/>
                    <a:pt x="47" y="710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49" y="708"/>
                    <a:pt x="49" y="708"/>
                    <a:pt x="49" y="708"/>
                  </a:cubicBezTo>
                  <a:cubicBezTo>
                    <a:pt x="44" y="704"/>
                    <a:pt x="48" y="715"/>
                    <a:pt x="44" y="705"/>
                  </a:cubicBezTo>
                  <a:cubicBezTo>
                    <a:pt x="49" y="705"/>
                    <a:pt x="49" y="705"/>
                    <a:pt x="49" y="705"/>
                  </a:cubicBezTo>
                  <a:cubicBezTo>
                    <a:pt x="49" y="703"/>
                    <a:pt x="49" y="703"/>
                    <a:pt x="49" y="703"/>
                  </a:cubicBezTo>
                  <a:cubicBezTo>
                    <a:pt x="47" y="701"/>
                    <a:pt x="42" y="711"/>
                    <a:pt x="47" y="699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49" y="697"/>
                    <a:pt x="48" y="697"/>
                    <a:pt x="47" y="691"/>
                  </a:cubicBezTo>
                  <a:cubicBezTo>
                    <a:pt x="49" y="690"/>
                    <a:pt x="49" y="690"/>
                    <a:pt x="49" y="690"/>
                  </a:cubicBezTo>
                  <a:cubicBezTo>
                    <a:pt x="44" y="689"/>
                    <a:pt x="44" y="689"/>
                    <a:pt x="44" y="689"/>
                  </a:cubicBezTo>
                  <a:cubicBezTo>
                    <a:pt x="50" y="688"/>
                    <a:pt x="50" y="688"/>
                    <a:pt x="50" y="688"/>
                  </a:cubicBezTo>
                  <a:cubicBezTo>
                    <a:pt x="51" y="688"/>
                    <a:pt x="51" y="688"/>
                    <a:pt x="51" y="68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50" y="686"/>
                    <a:pt x="48" y="689"/>
                    <a:pt x="50" y="685"/>
                  </a:cubicBezTo>
                  <a:cubicBezTo>
                    <a:pt x="47" y="685"/>
                    <a:pt x="47" y="685"/>
                    <a:pt x="47" y="685"/>
                  </a:cubicBezTo>
                  <a:cubicBezTo>
                    <a:pt x="49" y="683"/>
                    <a:pt x="49" y="683"/>
                    <a:pt x="49" y="683"/>
                  </a:cubicBezTo>
                  <a:cubicBezTo>
                    <a:pt x="51" y="684"/>
                    <a:pt x="51" y="684"/>
                    <a:pt x="51" y="684"/>
                  </a:cubicBezTo>
                  <a:cubicBezTo>
                    <a:pt x="59" y="678"/>
                    <a:pt x="59" y="678"/>
                    <a:pt x="59" y="678"/>
                  </a:cubicBezTo>
                  <a:cubicBezTo>
                    <a:pt x="51" y="677"/>
                    <a:pt x="51" y="677"/>
                    <a:pt x="51" y="677"/>
                  </a:cubicBezTo>
                  <a:cubicBezTo>
                    <a:pt x="51" y="676"/>
                    <a:pt x="51" y="676"/>
                    <a:pt x="51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55" y="670"/>
                    <a:pt x="55" y="670"/>
                    <a:pt x="55" y="670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9" y="668"/>
                    <a:pt x="60" y="671"/>
                    <a:pt x="59" y="667"/>
                  </a:cubicBezTo>
                  <a:cubicBezTo>
                    <a:pt x="49" y="668"/>
                    <a:pt x="49" y="668"/>
                    <a:pt x="49" y="668"/>
                  </a:cubicBezTo>
                  <a:cubicBezTo>
                    <a:pt x="49" y="671"/>
                    <a:pt x="46" y="670"/>
                    <a:pt x="45" y="670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38" y="671"/>
                    <a:pt x="38" y="671"/>
                    <a:pt x="38" y="671"/>
                  </a:cubicBezTo>
                  <a:cubicBezTo>
                    <a:pt x="34" y="675"/>
                    <a:pt x="34" y="675"/>
                    <a:pt x="34" y="675"/>
                  </a:cubicBezTo>
                  <a:cubicBezTo>
                    <a:pt x="33" y="674"/>
                    <a:pt x="33" y="674"/>
                    <a:pt x="33" y="674"/>
                  </a:cubicBezTo>
                  <a:cubicBezTo>
                    <a:pt x="31" y="677"/>
                    <a:pt x="31" y="677"/>
                    <a:pt x="31" y="677"/>
                  </a:cubicBezTo>
                  <a:cubicBezTo>
                    <a:pt x="23" y="680"/>
                    <a:pt x="23" y="680"/>
                    <a:pt x="23" y="680"/>
                  </a:cubicBezTo>
                  <a:cubicBezTo>
                    <a:pt x="22" y="682"/>
                    <a:pt x="38" y="669"/>
                    <a:pt x="19" y="685"/>
                  </a:cubicBezTo>
                  <a:cubicBezTo>
                    <a:pt x="18" y="682"/>
                    <a:pt x="18" y="682"/>
                    <a:pt x="18" y="682"/>
                  </a:cubicBezTo>
                  <a:cubicBezTo>
                    <a:pt x="19" y="680"/>
                    <a:pt x="19" y="680"/>
                    <a:pt x="19" y="680"/>
                  </a:cubicBezTo>
                  <a:cubicBezTo>
                    <a:pt x="17" y="680"/>
                    <a:pt x="17" y="680"/>
                    <a:pt x="17" y="680"/>
                  </a:cubicBezTo>
                  <a:cubicBezTo>
                    <a:pt x="18" y="679"/>
                    <a:pt x="22" y="676"/>
                    <a:pt x="23" y="678"/>
                  </a:cubicBezTo>
                  <a:cubicBezTo>
                    <a:pt x="30" y="676"/>
                    <a:pt x="30" y="676"/>
                    <a:pt x="30" y="676"/>
                  </a:cubicBezTo>
                  <a:cubicBezTo>
                    <a:pt x="27" y="673"/>
                    <a:pt x="27" y="673"/>
                    <a:pt x="27" y="673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1" y="667"/>
                    <a:pt x="31" y="667"/>
                    <a:pt x="31" y="667"/>
                  </a:cubicBezTo>
                  <a:cubicBezTo>
                    <a:pt x="32" y="666"/>
                    <a:pt x="32" y="666"/>
                    <a:pt x="32" y="666"/>
                  </a:cubicBezTo>
                  <a:cubicBezTo>
                    <a:pt x="32" y="664"/>
                    <a:pt x="32" y="664"/>
                    <a:pt x="32" y="664"/>
                  </a:cubicBezTo>
                  <a:cubicBezTo>
                    <a:pt x="29" y="663"/>
                    <a:pt x="45" y="656"/>
                    <a:pt x="25" y="664"/>
                  </a:cubicBezTo>
                  <a:cubicBezTo>
                    <a:pt x="25" y="666"/>
                    <a:pt x="25" y="666"/>
                    <a:pt x="25" y="66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25" y="662"/>
                    <a:pt x="25" y="662"/>
                    <a:pt x="25" y="662"/>
                  </a:cubicBezTo>
                  <a:cubicBezTo>
                    <a:pt x="33" y="661"/>
                    <a:pt x="33" y="661"/>
                    <a:pt x="33" y="661"/>
                  </a:cubicBezTo>
                  <a:cubicBezTo>
                    <a:pt x="34" y="660"/>
                    <a:pt x="34" y="660"/>
                    <a:pt x="34" y="660"/>
                  </a:cubicBezTo>
                  <a:cubicBezTo>
                    <a:pt x="34" y="657"/>
                    <a:pt x="34" y="657"/>
                    <a:pt x="34" y="657"/>
                  </a:cubicBezTo>
                  <a:cubicBezTo>
                    <a:pt x="35" y="655"/>
                    <a:pt x="39" y="658"/>
                    <a:pt x="37" y="653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33" y="652"/>
                    <a:pt x="33" y="652"/>
                    <a:pt x="33" y="652"/>
                  </a:cubicBezTo>
                  <a:cubicBezTo>
                    <a:pt x="38" y="648"/>
                    <a:pt x="38" y="648"/>
                    <a:pt x="38" y="648"/>
                  </a:cubicBezTo>
                  <a:cubicBezTo>
                    <a:pt x="37" y="647"/>
                    <a:pt x="37" y="647"/>
                    <a:pt x="37" y="647"/>
                  </a:cubicBezTo>
                  <a:cubicBezTo>
                    <a:pt x="39" y="645"/>
                    <a:pt x="39" y="645"/>
                    <a:pt x="39" y="645"/>
                  </a:cubicBezTo>
                  <a:cubicBezTo>
                    <a:pt x="39" y="644"/>
                    <a:pt x="32" y="654"/>
                    <a:pt x="39" y="641"/>
                  </a:cubicBezTo>
                  <a:cubicBezTo>
                    <a:pt x="39" y="636"/>
                    <a:pt x="39" y="636"/>
                    <a:pt x="39" y="636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6" y="641"/>
                    <a:pt x="36" y="641"/>
                    <a:pt x="36" y="641"/>
                  </a:cubicBezTo>
                  <a:cubicBezTo>
                    <a:pt x="35" y="642"/>
                    <a:pt x="35" y="642"/>
                    <a:pt x="35" y="642"/>
                  </a:cubicBezTo>
                  <a:cubicBezTo>
                    <a:pt x="30" y="640"/>
                    <a:pt x="30" y="640"/>
                    <a:pt x="30" y="640"/>
                  </a:cubicBezTo>
                  <a:cubicBezTo>
                    <a:pt x="29" y="641"/>
                    <a:pt x="29" y="641"/>
                    <a:pt x="29" y="641"/>
                  </a:cubicBezTo>
                  <a:cubicBezTo>
                    <a:pt x="29" y="638"/>
                    <a:pt x="29" y="638"/>
                    <a:pt x="29" y="638"/>
                  </a:cubicBezTo>
                  <a:cubicBezTo>
                    <a:pt x="30" y="638"/>
                    <a:pt x="30" y="642"/>
                    <a:pt x="31" y="637"/>
                  </a:cubicBezTo>
                  <a:cubicBezTo>
                    <a:pt x="25" y="635"/>
                    <a:pt x="25" y="635"/>
                    <a:pt x="25" y="635"/>
                  </a:cubicBezTo>
                  <a:cubicBezTo>
                    <a:pt x="25" y="636"/>
                    <a:pt x="25" y="636"/>
                    <a:pt x="25" y="636"/>
                  </a:cubicBezTo>
                  <a:cubicBezTo>
                    <a:pt x="28" y="636"/>
                    <a:pt x="24" y="630"/>
                    <a:pt x="23" y="640"/>
                  </a:cubicBezTo>
                  <a:cubicBezTo>
                    <a:pt x="19" y="641"/>
                    <a:pt x="19" y="641"/>
                    <a:pt x="19" y="641"/>
                  </a:cubicBezTo>
                  <a:cubicBezTo>
                    <a:pt x="22" y="642"/>
                    <a:pt x="22" y="642"/>
                    <a:pt x="22" y="642"/>
                  </a:cubicBezTo>
                  <a:cubicBezTo>
                    <a:pt x="20" y="649"/>
                    <a:pt x="20" y="649"/>
                    <a:pt x="20" y="649"/>
                  </a:cubicBezTo>
                  <a:cubicBezTo>
                    <a:pt x="24" y="648"/>
                    <a:pt x="14" y="646"/>
                    <a:pt x="24" y="648"/>
                  </a:cubicBezTo>
                  <a:cubicBezTo>
                    <a:pt x="20" y="652"/>
                    <a:pt x="27" y="645"/>
                    <a:pt x="20" y="649"/>
                  </a:cubicBezTo>
                  <a:cubicBezTo>
                    <a:pt x="19" y="651"/>
                    <a:pt x="19" y="651"/>
                    <a:pt x="19" y="651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15" y="657"/>
                    <a:pt x="15" y="657"/>
                    <a:pt x="15" y="657"/>
                  </a:cubicBezTo>
                  <a:cubicBezTo>
                    <a:pt x="13" y="658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59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9" y="660"/>
                    <a:pt x="9" y="660"/>
                    <a:pt x="9" y="660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8" y="658"/>
                    <a:pt x="8" y="658"/>
                    <a:pt x="8" y="658"/>
                  </a:cubicBezTo>
                  <a:cubicBezTo>
                    <a:pt x="10" y="657"/>
                    <a:pt x="10" y="657"/>
                    <a:pt x="10" y="657"/>
                  </a:cubicBezTo>
                  <a:cubicBezTo>
                    <a:pt x="5" y="654"/>
                    <a:pt x="5" y="654"/>
                    <a:pt x="5" y="654"/>
                  </a:cubicBezTo>
                  <a:cubicBezTo>
                    <a:pt x="4" y="651"/>
                    <a:pt x="4" y="651"/>
                    <a:pt x="4" y="651"/>
                  </a:cubicBezTo>
                  <a:cubicBezTo>
                    <a:pt x="9" y="652"/>
                    <a:pt x="2" y="646"/>
                    <a:pt x="9" y="650"/>
                  </a:cubicBezTo>
                  <a:cubicBezTo>
                    <a:pt x="14" y="650"/>
                    <a:pt x="14" y="650"/>
                    <a:pt x="14" y="650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6" y="642"/>
                    <a:pt x="16" y="642"/>
                    <a:pt x="16" y="642"/>
                  </a:cubicBezTo>
                  <a:cubicBezTo>
                    <a:pt x="11" y="638"/>
                    <a:pt x="11" y="638"/>
                    <a:pt x="11" y="638"/>
                  </a:cubicBezTo>
                  <a:cubicBezTo>
                    <a:pt x="15" y="635"/>
                    <a:pt x="15" y="635"/>
                    <a:pt x="15" y="635"/>
                  </a:cubicBezTo>
                  <a:cubicBezTo>
                    <a:pt x="16" y="637"/>
                    <a:pt x="16" y="637"/>
                    <a:pt x="16" y="637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0"/>
                    <a:pt x="23" y="630"/>
                    <a:pt x="23" y="630"/>
                  </a:cubicBezTo>
                  <a:cubicBezTo>
                    <a:pt x="24" y="630"/>
                    <a:pt x="24" y="628"/>
                    <a:pt x="25" y="631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8" y="628"/>
                    <a:pt x="28" y="628"/>
                    <a:pt x="28" y="628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3" y="627"/>
                    <a:pt x="23" y="627"/>
                    <a:pt x="23" y="627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19" y="628"/>
                    <a:pt x="19" y="628"/>
                    <a:pt x="19" y="628"/>
                  </a:cubicBezTo>
                  <a:cubicBezTo>
                    <a:pt x="15" y="634"/>
                    <a:pt x="15" y="634"/>
                    <a:pt x="15" y="634"/>
                  </a:cubicBezTo>
                  <a:cubicBezTo>
                    <a:pt x="8" y="635"/>
                    <a:pt x="8" y="635"/>
                    <a:pt x="8" y="635"/>
                  </a:cubicBezTo>
                  <a:cubicBezTo>
                    <a:pt x="11" y="633"/>
                    <a:pt x="17" y="640"/>
                    <a:pt x="15" y="627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8" y="621"/>
                    <a:pt x="28" y="621"/>
                    <a:pt x="28" y="621"/>
                  </a:cubicBezTo>
                  <a:cubicBezTo>
                    <a:pt x="31" y="621"/>
                    <a:pt x="31" y="621"/>
                    <a:pt x="31" y="621"/>
                  </a:cubicBezTo>
                  <a:cubicBezTo>
                    <a:pt x="30" y="620"/>
                    <a:pt x="35" y="621"/>
                    <a:pt x="31" y="618"/>
                  </a:cubicBezTo>
                  <a:cubicBezTo>
                    <a:pt x="29" y="617"/>
                    <a:pt x="29" y="617"/>
                    <a:pt x="29" y="617"/>
                  </a:cubicBezTo>
                  <a:cubicBezTo>
                    <a:pt x="27" y="617"/>
                    <a:pt x="38" y="614"/>
                    <a:pt x="25" y="618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6"/>
                    <a:pt x="32" y="615"/>
                  </a:cubicBezTo>
                  <a:cubicBezTo>
                    <a:pt x="32" y="614"/>
                    <a:pt x="32" y="614"/>
                    <a:pt x="32" y="614"/>
                  </a:cubicBezTo>
                  <a:cubicBezTo>
                    <a:pt x="27" y="612"/>
                    <a:pt x="27" y="612"/>
                    <a:pt x="27" y="612"/>
                  </a:cubicBezTo>
                  <a:cubicBezTo>
                    <a:pt x="32" y="610"/>
                    <a:pt x="32" y="610"/>
                    <a:pt x="32" y="610"/>
                  </a:cubicBezTo>
                  <a:cubicBezTo>
                    <a:pt x="35" y="606"/>
                    <a:pt x="40" y="614"/>
                    <a:pt x="39" y="604"/>
                  </a:cubicBezTo>
                  <a:cubicBezTo>
                    <a:pt x="37" y="600"/>
                    <a:pt x="37" y="600"/>
                    <a:pt x="37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39" y="598"/>
                    <a:pt x="39" y="598"/>
                    <a:pt x="39" y="598"/>
                  </a:cubicBezTo>
                  <a:cubicBezTo>
                    <a:pt x="41" y="598"/>
                    <a:pt x="41" y="598"/>
                    <a:pt x="41" y="598"/>
                  </a:cubicBezTo>
                  <a:cubicBezTo>
                    <a:pt x="42" y="600"/>
                    <a:pt x="42" y="600"/>
                    <a:pt x="42" y="600"/>
                  </a:cubicBezTo>
                  <a:cubicBezTo>
                    <a:pt x="43" y="600"/>
                    <a:pt x="43" y="600"/>
                    <a:pt x="43" y="600"/>
                  </a:cubicBezTo>
                  <a:cubicBezTo>
                    <a:pt x="43" y="602"/>
                    <a:pt x="43" y="602"/>
                    <a:pt x="43" y="602"/>
                  </a:cubicBezTo>
                  <a:cubicBezTo>
                    <a:pt x="47" y="602"/>
                    <a:pt x="47" y="602"/>
                    <a:pt x="47" y="602"/>
                  </a:cubicBezTo>
                  <a:cubicBezTo>
                    <a:pt x="39" y="606"/>
                    <a:pt x="39" y="606"/>
                    <a:pt x="39" y="606"/>
                  </a:cubicBezTo>
                  <a:cubicBezTo>
                    <a:pt x="38" y="610"/>
                    <a:pt x="38" y="610"/>
                    <a:pt x="38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47" y="608"/>
                    <a:pt x="47" y="608"/>
                    <a:pt x="47" y="608"/>
                  </a:cubicBezTo>
                  <a:cubicBezTo>
                    <a:pt x="51" y="603"/>
                    <a:pt x="51" y="603"/>
                    <a:pt x="51" y="603"/>
                  </a:cubicBezTo>
                  <a:cubicBezTo>
                    <a:pt x="56" y="600"/>
                    <a:pt x="56" y="600"/>
                    <a:pt x="56" y="600"/>
                  </a:cubicBezTo>
                  <a:cubicBezTo>
                    <a:pt x="60" y="595"/>
                    <a:pt x="60" y="595"/>
                    <a:pt x="60" y="595"/>
                  </a:cubicBezTo>
                  <a:cubicBezTo>
                    <a:pt x="59" y="595"/>
                    <a:pt x="59" y="595"/>
                    <a:pt x="59" y="595"/>
                  </a:cubicBezTo>
                  <a:cubicBezTo>
                    <a:pt x="62" y="595"/>
                    <a:pt x="63" y="592"/>
                    <a:pt x="64" y="594"/>
                  </a:cubicBezTo>
                  <a:cubicBezTo>
                    <a:pt x="66" y="592"/>
                    <a:pt x="66" y="592"/>
                    <a:pt x="66" y="592"/>
                  </a:cubicBezTo>
                  <a:cubicBezTo>
                    <a:pt x="63" y="589"/>
                    <a:pt x="63" y="589"/>
                    <a:pt x="63" y="589"/>
                  </a:cubicBezTo>
                  <a:cubicBezTo>
                    <a:pt x="55" y="591"/>
                    <a:pt x="55" y="591"/>
                    <a:pt x="55" y="591"/>
                  </a:cubicBezTo>
                  <a:cubicBezTo>
                    <a:pt x="56" y="595"/>
                    <a:pt x="56" y="595"/>
                    <a:pt x="56" y="595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0" y="597"/>
                    <a:pt x="50" y="597"/>
                    <a:pt x="50" y="597"/>
                  </a:cubicBezTo>
                  <a:cubicBezTo>
                    <a:pt x="47" y="593"/>
                    <a:pt x="62" y="600"/>
                    <a:pt x="45" y="595"/>
                  </a:cubicBezTo>
                  <a:cubicBezTo>
                    <a:pt x="50" y="593"/>
                    <a:pt x="50" y="593"/>
                    <a:pt x="50" y="593"/>
                  </a:cubicBezTo>
                  <a:cubicBezTo>
                    <a:pt x="43" y="594"/>
                    <a:pt x="52" y="586"/>
                    <a:pt x="41" y="588"/>
                  </a:cubicBezTo>
                  <a:cubicBezTo>
                    <a:pt x="42" y="588"/>
                    <a:pt x="47" y="587"/>
                    <a:pt x="41" y="585"/>
                  </a:cubicBezTo>
                  <a:cubicBezTo>
                    <a:pt x="39" y="585"/>
                    <a:pt x="39" y="585"/>
                    <a:pt x="39" y="585"/>
                  </a:cubicBezTo>
                  <a:cubicBezTo>
                    <a:pt x="43" y="581"/>
                    <a:pt x="43" y="581"/>
                    <a:pt x="43" y="581"/>
                  </a:cubicBezTo>
                  <a:cubicBezTo>
                    <a:pt x="44" y="580"/>
                    <a:pt x="45" y="579"/>
                    <a:pt x="45" y="581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9" y="589"/>
                    <a:pt x="49" y="589"/>
                    <a:pt x="49" y="589"/>
                  </a:cubicBezTo>
                  <a:cubicBezTo>
                    <a:pt x="55" y="589"/>
                    <a:pt x="55" y="589"/>
                    <a:pt x="55" y="589"/>
                  </a:cubicBezTo>
                  <a:cubicBezTo>
                    <a:pt x="56" y="590"/>
                    <a:pt x="56" y="590"/>
                    <a:pt x="56" y="590"/>
                  </a:cubicBezTo>
                  <a:cubicBezTo>
                    <a:pt x="56" y="590"/>
                    <a:pt x="59" y="597"/>
                    <a:pt x="57" y="587"/>
                  </a:cubicBezTo>
                  <a:cubicBezTo>
                    <a:pt x="50" y="585"/>
                    <a:pt x="50" y="585"/>
                    <a:pt x="50" y="585"/>
                  </a:cubicBezTo>
                  <a:cubicBezTo>
                    <a:pt x="52" y="582"/>
                    <a:pt x="52" y="582"/>
                    <a:pt x="52" y="582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0" y="580"/>
                    <a:pt x="50" y="580"/>
                    <a:pt x="50" y="580"/>
                  </a:cubicBezTo>
                  <a:cubicBezTo>
                    <a:pt x="47" y="580"/>
                    <a:pt x="47" y="580"/>
                    <a:pt x="47" y="580"/>
                  </a:cubicBezTo>
                  <a:cubicBezTo>
                    <a:pt x="45" y="580"/>
                    <a:pt x="45" y="580"/>
                    <a:pt x="45" y="580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49" y="571"/>
                    <a:pt x="49" y="571"/>
                    <a:pt x="49" y="571"/>
                  </a:cubicBezTo>
                  <a:cubicBezTo>
                    <a:pt x="49" y="570"/>
                    <a:pt x="57" y="574"/>
                    <a:pt x="43" y="572"/>
                  </a:cubicBezTo>
                  <a:cubicBezTo>
                    <a:pt x="43" y="570"/>
                    <a:pt x="43" y="570"/>
                    <a:pt x="43" y="570"/>
                  </a:cubicBezTo>
                  <a:cubicBezTo>
                    <a:pt x="39" y="569"/>
                    <a:pt x="39" y="569"/>
                    <a:pt x="39" y="569"/>
                  </a:cubicBezTo>
                  <a:cubicBezTo>
                    <a:pt x="37" y="569"/>
                    <a:pt x="37" y="569"/>
                    <a:pt x="37" y="569"/>
                  </a:cubicBezTo>
                  <a:cubicBezTo>
                    <a:pt x="35" y="570"/>
                    <a:pt x="41" y="562"/>
                    <a:pt x="34" y="571"/>
                  </a:cubicBezTo>
                  <a:cubicBezTo>
                    <a:pt x="33" y="570"/>
                    <a:pt x="33" y="570"/>
                    <a:pt x="33" y="570"/>
                  </a:cubicBezTo>
                  <a:cubicBezTo>
                    <a:pt x="39" y="565"/>
                    <a:pt x="39" y="565"/>
                    <a:pt x="39" y="565"/>
                  </a:cubicBezTo>
                  <a:cubicBezTo>
                    <a:pt x="41" y="567"/>
                    <a:pt x="41" y="567"/>
                    <a:pt x="41" y="567"/>
                  </a:cubicBezTo>
                  <a:cubicBezTo>
                    <a:pt x="45" y="567"/>
                    <a:pt x="45" y="567"/>
                    <a:pt x="45" y="567"/>
                  </a:cubicBezTo>
                  <a:cubicBezTo>
                    <a:pt x="49" y="560"/>
                    <a:pt x="49" y="560"/>
                    <a:pt x="49" y="560"/>
                  </a:cubicBezTo>
                  <a:cubicBezTo>
                    <a:pt x="60" y="553"/>
                    <a:pt x="60" y="553"/>
                    <a:pt x="60" y="553"/>
                  </a:cubicBezTo>
                  <a:cubicBezTo>
                    <a:pt x="60" y="553"/>
                    <a:pt x="62" y="552"/>
                    <a:pt x="59" y="552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4" y="552"/>
                    <a:pt x="54" y="552"/>
                    <a:pt x="54" y="552"/>
                  </a:cubicBezTo>
                  <a:cubicBezTo>
                    <a:pt x="56" y="550"/>
                    <a:pt x="56" y="550"/>
                    <a:pt x="56" y="550"/>
                  </a:cubicBezTo>
                  <a:cubicBezTo>
                    <a:pt x="53" y="544"/>
                    <a:pt x="53" y="544"/>
                    <a:pt x="53" y="544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0" y="541"/>
                    <a:pt x="50" y="541"/>
                    <a:pt x="50" y="541"/>
                  </a:cubicBezTo>
                  <a:cubicBezTo>
                    <a:pt x="45" y="542"/>
                    <a:pt x="45" y="542"/>
                    <a:pt x="45" y="542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2" y="548"/>
                    <a:pt x="42" y="548"/>
                    <a:pt x="42" y="548"/>
                  </a:cubicBezTo>
                  <a:cubicBezTo>
                    <a:pt x="44" y="549"/>
                    <a:pt x="44" y="549"/>
                    <a:pt x="44" y="549"/>
                  </a:cubicBezTo>
                  <a:cubicBezTo>
                    <a:pt x="43" y="551"/>
                    <a:pt x="43" y="551"/>
                    <a:pt x="43" y="551"/>
                  </a:cubicBezTo>
                  <a:cubicBezTo>
                    <a:pt x="44" y="552"/>
                    <a:pt x="44" y="552"/>
                    <a:pt x="44" y="552"/>
                  </a:cubicBezTo>
                  <a:cubicBezTo>
                    <a:pt x="43" y="551"/>
                    <a:pt x="38" y="553"/>
                    <a:pt x="39" y="549"/>
                  </a:cubicBezTo>
                  <a:cubicBezTo>
                    <a:pt x="36" y="546"/>
                    <a:pt x="46" y="549"/>
                    <a:pt x="38" y="545"/>
                  </a:cubicBezTo>
                  <a:cubicBezTo>
                    <a:pt x="38" y="543"/>
                    <a:pt x="38" y="543"/>
                    <a:pt x="38" y="543"/>
                  </a:cubicBezTo>
                  <a:cubicBezTo>
                    <a:pt x="40" y="540"/>
                    <a:pt x="43" y="544"/>
                    <a:pt x="42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39" y="538"/>
                    <a:pt x="39" y="538"/>
                    <a:pt x="39" y="538"/>
                  </a:cubicBezTo>
                  <a:cubicBezTo>
                    <a:pt x="45" y="536"/>
                    <a:pt x="45" y="536"/>
                    <a:pt x="45" y="536"/>
                  </a:cubicBezTo>
                  <a:cubicBezTo>
                    <a:pt x="47" y="530"/>
                    <a:pt x="49" y="528"/>
                    <a:pt x="57" y="527"/>
                  </a:cubicBezTo>
                  <a:cubicBezTo>
                    <a:pt x="60" y="524"/>
                    <a:pt x="60" y="524"/>
                    <a:pt x="60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2"/>
                    <a:pt x="64" y="522"/>
                    <a:pt x="64" y="522"/>
                  </a:cubicBezTo>
                  <a:cubicBezTo>
                    <a:pt x="70" y="519"/>
                    <a:pt x="70" y="519"/>
                    <a:pt x="70" y="519"/>
                  </a:cubicBezTo>
                  <a:cubicBezTo>
                    <a:pt x="83" y="511"/>
                    <a:pt x="83" y="511"/>
                    <a:pt x="83" y="511"/>
                  </a:cubicBezTo>
                  <a:cubicBezTo>
                    <a:pt x="84" y="508"/>
                    <a:pt x="84" y="508"/>
                    <a:pt x="84" y="508"/>
                  </a:cubicBezTo>
                  <a:cubicBezTo>
                    <a:pt x="87" y="509"/>
                    <a:pt x="87" y="509"/>
                    <a:pt x="87" y="509"/>
                  </a:cubicBezTo>
                  <a:cubicBezTo>
                    <a:pt x="88" y="509"/>
                    <a:pt x="88" y="512"/>
                    <a:pt x="89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95" y="505"/>
                    <a:pt x="95" y="505"/>
                    <a:pt x="95" y="505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97" y="503"/>
                    <a:pt x="97" y="503"/>
                    <a:pt x="97" y="503"/>
                  </a:cubicBezTo>
                  <a:cubicBezTo>
                    <a:pt x="95" y="500"/>
                    <a:pt x="95" y="500"/>
                    <a:pt x="95" y="500"/>
                  </a:cubicBezTo>
                  <a:cubicBezTo>
                    <a:pt x="98" y="498"/>
                    <a:pt x="98" y="498"/>
                    <a:pt x="98" y="498"/>
                  </a:cubicBezTo>
                  <a:cubicBezTo>
                    <a:pt x="101" y="500"/>
                    <a:pt x="101" y="500"/>
                    <a:pt x="101" y="500"/>
                  </a:cubicBezTo>
                  <a:cubicBezTo>
                    <a:pt x="101" y="496"/>
                    <a:pt x="101" y="496"/>
                    <a:pt x="101" y="496"/>
                  </a:cubicBezTo>
                  <a:cubicBezTo>
                    <a:pt x="101" y="498"/>
                    <a:pt x="101" y="498"/>
                    <a:pt x="101" y="498"/>
                  </a:cubicBezTo>
                  <a:cubicBezTo>
                    <a:pt x="103" y="498"/>
                    <a:pt x="103" y="498"/>
                    <a:pt x="103" y="498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5" y="493"/>
                    <a:pt x="115" y="493"/>
                    <a:pt x="115" y="493"/>
                  </a:cubicBezTo>
                  <a:cubicBezTo>
                    <a:pt x="123" y="489"/>
                    <a:pt x="123" y="489"/>
                    <a:pt x="123" y="489"/>
                  </a:cubicBezTo>
                  <a:cubicBezTo>
                    <a:pt x="123" y="487"/>
                    <a:pt x="123" y="487"/>
                    <a:pt x="123" y="487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9" y="483"/>
                    <a:pt x="127" y="493"/>
                    <a:pt x="132" y="484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30" y="482"/>
                    <a:pt x="130" y="482"/>
                    <a:pt x="130" y="482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46" y="478"/>
                    <a:pt x="146" y="478"/>
                    <a:pt x="146" y="478"/>
                  </a:cubicBezTo>
                  <a:cubicBezTo>
                    <a:pt x="153" y="475"/>
                    <a:pt x="153" y="475"/>
                    <a:pt x="153" y="475"/>
                  </a:cubicBezTo>
                  <a:cubicBezTo>
                    <a:pt x="155" y="473"/>
                    <a:pt x="155" y="473"/>
                    <a:pt x="155" y="473"/>
                  </a:cubicBezTo>
                  <a:cubicBezTo>
                    <a:pt x="154" y="468"/>
                    <a:pt x="154" y="468"/>
                    <a:pt x="154" y="468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56" y="470"/>
                    <a:pt x="156" y="470"/>
                    <a:pt x="156" y="470"/>
                  </a:cubicBezTo>
                  <a:cubicBezTo>
                    <a:pt x="158" y="471"/>
                    <a:pt x="158" y="471"/>
                    <a:pt x="158" y="471"/>
                  </a:cubicBezTo>
                  <a:cubicBezTo>
                    <a:pt x="160" y="472"/>
                    <a:pt x="161" y="470"/>
                    <a:pt x="161" y="470"/>
                  </a:cubicBezTo>
                  <a:cubicBezTo>
                    <a:pt x="156" y="466"/>
                    <a:pt x="170" y="468"/>
                    <a:pt x="158" y="466"/>
                  </a:cubicBezTo>
                  <a:cubicBezTo>
                    <a:pt x="163" y="467"/>
                    <a:pt x="163" y="467"/>
                    <a:pt x="163" y="467"/>
                  </a:cubicBezTo>
                  <a:cubicBezTo>
                    <a:pt x="162" y="465"/>
                    <a:pt x="162" y="465"/>
                    <a:pt x="162" y="465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69" y="468"/>
                    <a:pt x="168" y="465"/>
                    <a:pt x="171" y="466"/>
                  </a:cubicBezTo>
                  <a:cubicBezTo>
                    <a:pt x="167" y="464"/>
                    <a:pt x="167" y="464"/>
                    <a:pt x="167" y="464"/>
                  </a:cubicBezTo>
                  <a:cubicBezTo>
                    <a:pt x="157" y="463"/>
                    <a:pt x="157" y="463"/>
                    <a:pt x="157" y="463"/>
                  </a:cubicBezTo>
                  <a:cubicBezTo>
                    <a:pt x="152" y="461"/>
                    <a:pt x="152" y="461"/>
                    <a:pt x="152" y="461"/>
                  </a:cubicBezTo>
                  <a:cubicBezTo>
                    <a:pt x="143" y="462"/>
                    <a:pt x="143" y="462"/>
                    <a:pt x="143" y="462"/>
                  </a:cubicBezTo>
                  <a:cubicBezTo>
                    <a:pt x="140" y="460"/>
                    <a:pt x="140" y="460"/>
                    <a:pt x="140" y="460"/>
                  </a:cubicBezTo>
                  <a:cubicBezTo>
                    <a:pt x="139" y="462"/>
                    <a:pt x="139" y="462"/>
                    <a:pt x="139" y="462"/>
                  </a:cubicBezTo>
                  <a:cubicBezTo>
                    <a:pt x="139" y="461"/>
                    <a:pt x="139" y="461"/>
                    <a:pt x="139" y="461"/>
                  </a:cubicBezTo>
                  <a:cubicBezTo>
                    <a:pt x="136" y="461"/>
                    <a:pt x="136" y="461"/>
                    <a:pt x="136" y="461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1" y="461"/>
                    <a:pt x="121" y="461"/>
                    <a:pt x="121" y="461"/>
                  </a:cubicBezTo>
                  <a:cubicBezTo>
                    <a:pt x="119" y="459"/>
                    <a:pt x="119" y="459"/>
                    <a:pt x="119" y="459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105" y="470"/>
                    <a:pt x="105" y="470"/>
                    <a:pt x="105" y="470"/>
                  </a:cubicBezTo>
                  <a:cubicBezTo>
                    <a:pt x="109" y="470"/>
                    <a:pt x="109" y="470"/>
                    <a:pt x="109" y="470"/>
                  </a:cubicBezTo>
                  <a:cubicBezTo>
                    <a:pt x="110" y="472"/>
                    <a:pt x="110" y="472"/>
                    <a:pt x="110" y="472"/>
                  </a:cubicBezTo>
                  <a:cubicBezTo>
                    <a:pt x="115" y="475"/>
                    <a:pt x="115" y="475"/>
                    <a:pt x="115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107" y="473"/>
                    <a:pt x="107" y="473"/>
                    <a:pt x="107" y="473"/>
                  </a:cubicBezTo>
                  <a:cubicBezTo>
                    <a:pt x="107" y="474"/>
                    <a:pt x="107" y="474"/>
                    <a:pt x="107" y="474"/>
                  </a:cubicBezTo>
                  <a:cubicBezTo>
                    <a:pt x="106" y="472"/>
                    <a:pt x="106" y="472"/>
                    <a:pt x="106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5" y="472"/>
                    <a:pt x="105" y="472"/>
                    <a:pt x="105" y="47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1" y="474"/>
                    <a:pt x="91" y="474"/>
                    <a:pt x="91" y="474"/>
                  </a:cubicBezTo>
                  <a:cubicBezTo>
                    <a:pt x="90" y="473"/>
                    <a:pt x="99" y="474"/>
                    <a:pt x="88" y="474"/>
                  </a:cubicBezTo>
                  <a:cubicBezTo>
                    <a:pt x="87" y="478"/>
                    <a:pt x="95" y="471"/>
                    <a:pt x="89" y="478"/>
                  </a:cubicBezTo>
                  <a:cubicBezTo>
                    <a:pt x="84" y="476"/>
                    <a:pt x="84" y="476"/>
                    <a:pt x="84" y="476"/>
                  </a:cubicBezTo>
                  <a:cubicBezTo>
                    <a:pt x="84" y="475"/>
                    <a:pt x="84" y="475"/>
                    <a:pt x="84" y="475"/>
                  </a:cubicBezTo>
                  <a:cubicBezTo>
                    <a:pt x="74" y="479"/>
                    <a:pt x="74" y="479"/>
                    <a:pt x="74" y="479"/>
                  </a:cubicBezTo>
                  <a:cubicBezTo>
                    <a:pt x="76" y="480"/>
                    <a:pt x="76" y="480"/>
                    <a:pt x="76" y="480"/>
                  </a:cubicBezTo>
                  <a:cubicBezTo>
                    <a:pt x="73" y="481"/>
                    <a:pt x="73" y="481"/>
                    <a:pt x="73" y="481"/>
                  </a:cubicBezTo>
                  <a:cubicBezTo>
                    <a:pt x="73" y="482"/>
                    <a:pt x="73" y="482"/>
                    <a:pt x="73" y="482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7" y="485"/>
                    <a:pt x="66" y="490"/>
                    <a:pt x="63" y="488"/>
                  </a:cubicBezTo>
                  <a:cubicBezTo>
                    <a:pt x="63" y="489"/>
                    <a:pt x="67" y="488"/>
                    <a:pt x="63" y="491"/>
                  </a:cubicBezTo>
                  <a:cubicBezTo>
                    <a:pt x="65" y="491"/>
                    <a:pt x="65" y="491"/>
                    <a:pt x="65" y="491"/>
                  </a:cubicBezTo>
                  <a:cubicBezTo>
                    <a:pt x="65" y="491"/>
                    <a:pt x="67" y="489"/>
                    <a:pt x="64" y="492"/>
                  </a:cubicBezTo>
                  <a:cubicBezTo>
                    <a:pt x="62" y="491"/>
                    <a:pt x="62" y="491"/>
                    <a:pt x="62" y="491"/>
                  </a:cubicBezTo>
                  <a:cubicBezTo>
                    <a:pt x="57" y="491"/>
                    <a:pt x="57" y="491"/>
                    <a:pt x="57" y="491"/>
                  </a:cubicBezTo>
                  <a:cubicBezTo>
                    <a:pt x="56" y="489"/>
                    <a:pt x="72" y="489"/>
                    <a:pt x="52" y="495"/>
                  </a:cubicBezTo>
                  <a:cubicBezTo>
                    <a:pt x="48" y="495"/>
                    <a:pt x="48" y="495"/>
                    <a:pt x="48" y="495"/>
                  </a:cubicBezTo>
                  <a:cubicBezTo>
                    <a:pt x="49" y="494"/>
                    <a:pt x="49" y="494"/>
                    <a:pt x="49" y="494"/>
                  </a:cubicBezTo>
                  <a:cubicBezTo>
                    <a:pt x="46" y="491"/>
                    <a:pt x="46" y="491"/>
                    <a:pt x="46" y="491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54" y="487"/>
                    <a:pt x="54" y="487"/>
                    <a:pt x="54" y="487"/>
                  </a:cubicBezTo>
                  <a:cubicBezTo>
                    <a:pt x="48" y="483"/>
                    <a:pt x="48" y="483"/>
                    <a:pt x="48" y="483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45" y="481"/>
                    <a:pt x="45" y="481"/>
                    <a:pt x="45" y="481"/>
                  </a:cubicBezTo>
                  <a:cubicBezTo>
                    <a:pt x="50" y="483"/>
                    <a:pt x="50" y="483"/>
                    <a:pt x="50" y="483"/>
                  </a:cubicBezTo>
                  <a:cubicBezTo>
                    <a:pt x="49" y="478"/>
                    <a:pt x="49" y="478"/>
                    <a:pt x="49" y="478"/>
                  </a:cubicBezTo>
                  <a:cubicBezTo>
                    <a:pt x="56" y="475"/>
                    <a:pt x="56" y="475"/>
                    <a:pt x="56" y="475"/>
                  </a:cubicBezTo>
                  <a:cubicBezTo>
                    <a:pt x="56" y="477"/>
                    <a:pt x="56" y="477"/>
                    <a:pt x="56" y="477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58" y="479"/>
                    <a:pt x="58" y="479"/>
                    <a:pt x="58" y="479"/>
                  </a:cubicBezTo>
                  <a:cubicBezTo>
                    <a:pt x="60" y="479"/>
                    <a:pt x="60" y="479"/>
                    <a:pt x="60" y="479"/>
                  </a:cubicBezTo>
                  <a:cubicBezTo>
                    <a:pt x="60" y="478"/>
                    <a:pt x="60" y="478"/>
                    <a:pt x="60" y="478"/>
                  </a:cubicBezTo>
                  <a:cubicBezTo>
                    <a:pt x="64" y="481"/>
                    <a:pt x="64" y="481"/>
                    <a:pt x="64" y="481"/>
                  </a:cubicBezTo>
                  <a:cubicBezTo>
                    <a:pt x="70" y="478"/>
                    <a:pt x="70" y="478"/>
                    <a:pt x="70" y="478"/>
                  </a:cubicBezTo>
                  <a:cubicBezTo>
                    <a:pt x="67" y="473"/>
                    <a:pt x="67" y="473"/>
                    <a:pt x="67" y="473"/>
                  </a:cubicBezTo>
                  <a:cubicBezTo>
                    <a:pt x="70" y="471"/>
                    <a:pt x="70" y="471"/>
                    <a:pt x="70" y="471"/>
                  </a:cubicBezTo>
                  <a:cubicBezTo>
                    <a:pt x="72" y="470"/>
                    <a:pt x="63" y="476"/>
                    <a:pt x="74" y="472"/>
                  </a:cubicBezTo>
                  <a:cubicBezTo>
                    <a:pt x="72" y="470"/>
                    <a:pt x="72" y="470"/>
                    <a:pt x="72" y="470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0" y="468"/>
                    <a:pt x="70" y="468"/>
                    <a:pt x="70" y="468"/>
                  </a:cubicBezTo>
                  <a:cubicBezTo>
                    <a:pt x="71" y="466"/>
                    <a:pt x="71" y="466"/>
                    <a:pt x="71" y="466"/>
                  </a:cubicBezTo>
                  <a:cubicBezTo>
                    <a:pt x="74" y="466"/>
                    <a:pt x="74" y="466"/>
                    <a:pt x="74" y="466"/>
                  </a:cubicBezTo>
                  <a:cubicBezTo>
                    <a:pt x="73" y="464"/>
                    <a:pt x="69" y="475"/>
                    <a:pt x="74" y="462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78" y="463"/>
                    <a:pt x="69" y="465"/>
                    <a:pt x="77" y="465"/>
                  </a:cubicBezTo>
                  <a:cubicBezTo>
                    <a:pt x="77" y="464"/>
                    <a:pt x="77" y="464"/>
                    <a:pt x="77" y="464"/>
                  </a:cubicBezTo>
                  <a:cubicBezTo>
                    <a:pt x="78" y="464"/>
                    <a:pt x="70" y="470"/>
                    <a:pt x="81" y="465"/>
                  </a:cubicBezTo>
                  <a:cubicBezTo>
                    <a:pt x="83" y="464"/>
                    <a:pt x="83" y="464"/>
                    <a:pt x="83" y="464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87" y="460"/>
                    <a:pt x="87" y="460"/>
                    <a:pt x="87" y="460"/>
                  </a:cubicBezTo>
                  <a:cubicBezTo>
                    <a:pt x="88" y="460"/>
                    <a:pt x="84" y="462"/>
                    <a:pt x="88" y="459"/>
                  </a:cubicBezTo>
                  <a:cubicBezTo>
                    <a:pt x="91" y="464"/>
                    <a:pt x="74" y="458"/>
                    <a:pt x="94" y="461"/>
                  </a:cubicBezTo>
                  <a:cubicBezTo>
                    <a:pt x="95" y="459"/>
                    <a:pt x="95" y="459"/>
                    <a:pt x="95" y="459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87" y="453"/>
                    <a:pt x="87" y="453"/>
                    <a:pt x="87" y="453"/>
                  </a:cubicBezTo>
                  <a:cubicBezTo>
                    <a:pt x="91" y="451"/>
                    <a:pt x="91" y="451"/>
                    <a:pt x="91" y="451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5" y="456"/>
                    <a:pt x="82" y="462"/>
                    <a:pt x="97" y="453"/>
                  </a:cubicBezTo>
                  <a:cubicBezTo>
                    <a:pt x="93" y="451"/>
                    <a:pt x="93" y="451"/>
                    <a:pt x="93" y="451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1"/>
                    <a:pt x="88" y="453"/>
                    <a:pt x="98" y="451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2" y="448"/>
                    <a:pt x="92" y="448"/>
                    <a:pt x="92" y="448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8" y="443"/>
                    <a:pt x="98" y="443"/>
                    <a:pt x="98" y="443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0" y="439"/>
                    <a:pt x="94" y="447"/>
                    <a:pt x="101" y="439"/>
                  </a:cubicBezTo>
                  <a:cubicBezTo>
                    <a:pt x="106" y="437"/>
                    <a:pt x="100" y="447"/>
                    <a:pt x="106" y="438"/>
                  </a:cubicBezTo>
                  <a:cubicBezTo>
                    <a:pt x="109" y="439"/>
                    <a:pt x="109" y="439"/>
                    <a:pt x="109" y="439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5" y="437"/>
                    <a:pt x="102" y="445"/>
                    <a:pt x="119" y="437"/>
                  </a:cubicBezTo>
                  <a:cubicBezTo>
                    <a:pt x="119" y="437"/>
                    <a:pt x="114" y="436"/>
                    <a:pt x="120" y="437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2" y="431"/>
                    <a:pt x="122" y="431"/>
                    <a:pt x="122" y="431"/>
                  </a:cubicBezTo>
                  <a:cubicBezTo>
                    <a:pt x="119" y="431"/>
                    <a:pt x="122" y="436"/>
                    <a:pt x="117" y="433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21" y="430"/>
                    <a:pt x="121" y="430"/>
                    <a:pt x="121" y="430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2" y="428"/>
                    <a:pt x="122" y="428"/>
                    <a:pt x="122" y="428"/>
                  </a:cubicBezTo>
                  <a:cubicBezTo>
                    <a:pt x="129" y="430"/>
                    <a:pt x="129" y="430"/>
                    <a:pt x="129" y="430"/>
                  </a:cubicBezTo>
                  <a:cubicBezTo>
                    <a:pt x="129" y="428"/>
                    <a:pt x="129" y="428"/>
                    <a:pt x="129" y="428"/>
                  </a:cubicBezTo>
                  <a:cubicBezTo>
                    <a:pt x="130" y="428"/>
                    <a:pt x="130" y="428"/>
                    <a:pt x="130" y="428"/>
                  </a:cubicBezTo>
                  <a:cubicBezTo>
                    <a:pt x="144" y="423"/>
                    <a:pt x="144" y="423"/>
                    <a:pt x="144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47" y="421"/>
                    <a:pt x="147" y="421"/>
                    <a:pt x="147" y="421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9" y="419"/>
                    <a:pt x="139" y="419"/>
                    <a:pt x="139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46" y="413"/>
                    <a:pt x="146" y="413"/>
                    <a:pt x="146" y="413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46" y="408"/>
                    <a:pt x="142" y="411"/>
                    <a:pt x="147" y="409"/>
                  </a:cubicBezTo>
                  <a:cubicBezTo>
                    <a:pt x="146" y="408"/>
                    <a:pt x="146" y="408"/>
                    <a:pt x="146" y="408"/>
                  </a:cubicBezTo>
                  <a:cubicBezTo>
                    <a:pt x="138" y="411"/>
                    <a:pt x="144" y="416"/>
                    <a:pt x="126" y="417"/>
                  </a:cubicBezTo>
                  <a:cubicBezTo>
                    <a:pt x="124" y="419"/>
                    <a:pt x="125" y="423"/>
                    <a:pt x="120" y="421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28" y="422"/>
                    <a:pt x="128" y="422"/>
                    <a:pt x="128" y="422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30" y="421"/>
                    <a:pt x="126" y="427"/>
                    <a:pt x="134" y="421"/>
                  </a:cubicBezTo>
                  <a:cubicBezTo>
                    <a:pt x="135" y="421"/>
                    <a:pt x="135" y="421"/>
                    <a:pt x="135" y="421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4" y="424"/>
                    <a:pt x="124" y="424"/>
                    <a:pt x="124" y="424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25" y="425"/>
                    <a:pt x="123" y="433"/>
                    <a:pt x="123" y="424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4" y="427"/>
                    <a:pt x="112" y="430"/>
                    <a:pt x="115" y="426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0" y="431"/>
                    <a:pt x="110" y="431"/>
                    <a:pt x="110" y="431"/>
                  </a:cubicBezTo>
                  <a:cubicBezTo>
                    <a:pt x="106" y="431"/>
                    <a:pt x="106" y="431"/>
                    <a:pt x="106" y="431"/>
                  </a:cubicBezTo>
                  <a:cubicBezTo>
                    <a:pt x="106" y="432"/>
                    <a:pt x="106" y="432"/>
                    <a:pt x="106" y="432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0" y="433"/>
                    <a:pt x="100" y="433"/>
                    <a:pt x="100" y="433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98" y="434"/>
                    <a:pt x="98" y="434"/>
                    <a:pt x="98" y="434"/>
                  </a:cubicBezTo>
                  <a:cubicBezTo>
                    <a:pt x="87" y="439"/>
                    <a:pt x="87" y="439"/>
                    <a:pt x="87" y="439"/>
                  </a:cubicBezTo>
                  <a:cubicBezTo>
                    <a:pt x="84" y="439"/>
                    <a:pt x="84" y="439"/>
                    <a:pt x="84" y="439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7" y="437"/>
                    <a:pt x="87" y="437"/>
                    <a:pt x="87" y="437"/>
                  </a:cubicBezTo>
                  <a:cubicBezTo>
                    <a:pt x="79" y="437"/>
                    <a:pt x="79" y="437"/>
                    <a:pt x="79" y="437"/>
                  </a:cubicBezTo>
                  <a:cubicBezTo>
                    <a:pt x="79" y="441"/>
                    <a:pt x="79" y="441"/>
                    <a:pt x="79" y="441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1"/>
                    <a:pt x="72" y="442"/>
                    <a:pt x="73" y="44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70" y="445"/>
                    <a:pt x="70" y="445"/>
                    <a:pt x="70" y="445"/>
                  </a:cubicBezTo>
                  <a:cubicBezTo>
                    <a:pt x="73" y="447"/>
                    <a:pt x="73" y="447"/>
                    <a:pt x="73" y="447"/>
                  </a:cubicBezTo>
                  <a:cubicBezTo>
                    <a:pt x="75" y="445"/>
                    <a:pt x="75" y="445"/>
                    <a:pt x="75" y="445"/>
                  </a:cubicBezTo>
                  <a:cubicBezTo>
                    <a:pt x="79" y="445"/>
                    <a:pt x="79" y="445"/>
                    <a:pt x="79" y="445"/>
                  </a:cubicBezTo>
                  <a:cubicBezTo>
                    <a:pt x="74" y="448"/>
                    <a:pt x="74" y="448"/>
                    <a:pt x="74" y="448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78" y="451"/>
                    <a:pt x="78" y="451"/>
                    <a:pt x="78" y="451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76" y="454"/>
                    <a:pt x="76" y="454"/>
                    <a:pt x="76" y="454"/>
                  </a:cubicBezTo>
                  <a:cubicBezTo>
                    <a:pt x="74" y="452"/>
                    <a:pt x="74" y="452"/>
                    <a:pt x="74" y="452"/>
                  </a:cubicBezTo>
                  <a:cubicBezTo>
                    <a:pt x="69" y="450"/>
                    <a:pt x="69" y="450"/>
                    <a:pt x="69" y="450"/>
                  </a:cubicBezTo>
                  <a:cubicBezTo>
                    <a:pt x="65" y="453"/>
                    <a:pt x="65" y="453"/>
                    <a:pt x="65" y="453"/>
                  </a:cubicBezTo>
                  <a:cubicBezTo>
                    <a:pt x="66" y="454"/>
                    <a:pt x="63" y="455"/>
                    <a:pt x="67" y="454"/>
                  </a:cubicBezTo>
                  <a:cubicBezTo>
                    <a:pt x="67" y="454"/>
                    <a:pt x="67" y="454"/>
                    <a:pt x="67" y="454"/>
                  </a:cubicBezTo>
                  <a:cubicBezTo>
                    <a:pt x="60" y="454"/>
                    <a:pt x="60" y="454"/>
                    <a:pt x="60" y="454"/>
                  </a:cubicBezTo>
                  <a:cubicBezTo>
                    <a:pt x="55" y="453"/>
                    <a:pt x="55" y="453"/>
                    <a:pt x="55" y="453"/>
                  </a:cubicBezTo>
                  <a:cubicBezTo>
                    <a:pt x="53" y="452"/>
                    <a:pt x="53" y="452"/>
                    <a:pt x="53" y="452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8"/>
                    <a:pt x="47" y="458"/>
                    <a:pt x="47" y="458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4" y="462"/>
                    <a:pt x="39" y="449"/>
                    <a:pt x="44" y="462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33" y="465"/>
                    <a:pt x="33" y="465"/>
                    <a:pt x="33" y="465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0" y="478"/>
                    <a:pt x="30" y="478"/>
                    <a:pt x="30" y="478"/>
                  </a:cubicBezTo>
                  <a:cubicBezTo>
                    <a:pt x="31" y="478"/>
                    <a:pt x="34" y="476"/>
                    <a:pt x="33" y="480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7" y="482"/>
                    <a:pt x="27" y="482"/>
                    <a:pt x="27" y="482"/>
                  </a:cubicBezTo>
                  <a:cubicBezTo>
                    <a:pt x="24" y="483"/>
                    <a:pt x="24" y="483"/>
                    <a:pt x="24" y="483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0"/>
                    <a:pt x="18" y="480"/>
                    <a:pt x="18" y="480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1" y="475"/>
                    <a:pt x="11" y="475"/>
                    <a:pt x="11" y="475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3" y="471"/>
                    <a:pt x="0" y="474"/>
                    <a:pt x="2" y="470"/>
                  </a:cubicBezTo>
                  <a:cubicBezTo>
                    <a:pt x="2" y="469"/>
                    <a:pt x="2" y="469"/>
                    <a:pt x="2" y="469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8" y="467"/>
                    <a:pt x="18" y="467"/>
                    <a:pt x="18" y="467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7" y="465"/>
                    <a:pt x="27" y="465"/>
                    <a:pt x="27" y="465"/>
                  </a:cubicBezTo>
                  <a:cubicBezTo>
                    <a:pt x="27" y="466"/>
                    <a:pt x="25" y="462"/>
                    <a:pt x="29" y="466"/>
                  </a:cubicBezTo>
                  <a:cubicBezTo>
                    <a:pt x="30" y="465"/>
                    <a:pt x="30" y="465"/>
                    <a:pt x="30" y="465"/>
                  </a:cubicBezTo>
                  <a:cubicBezTo>
                    <a:pt x="28" y="464"/>
                    <a:pt x="28" y="464"/>
                    <a:pt x="28" y="464"/>
                  </a:cubicBezTo>
                  <a:cubicBezTo>
                    <a:pt x="34" y="461"/>
                    <a:pt x="34" y="461"/>
                    <a:pt x="34" y="461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36" y="461"/>
                    <a:pt x="32" y="463"/>
                    <a:pt x="36" y="461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37" y="462"/>
                    <a:pt x="37" y="462"/>
                    <a:pt x="37" y="462"/>
                  </a:cubicBezTo>
                  <a:cubicBezTo>
                    <a:pt x="37" y="460"/>
                    <a:pt x="40" y="474"/>
                    <a:pt x="43" y="456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3"/>
                    <a:pt x="39" y="453"/>
                    <a:pt x="39" y="453"/>
                  </a:cubicBezTo>
                  <a:cubicBezTo>
                    <a:pt x="42" y="453"/>
                    <a:pt x="42" y="453"/>
                    <a:pt x="42" y="453"/>
                  </a:cubicBezTo>
                  <a:cubicBezTo>
                    <a:pt x="42" y="452"/>
                    <a:pt x="42" y="452"/>
                    <a:pt x="42" y="452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2" y="448"/>
                    <a:pt x="42" y="448"/>
                    <a:pt x="42" y="44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41" y="444"/>
                    <a:pt x="41" y="444"/>
                    <a:pt x="41" y="444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38" y="440"/>
                    <a:pt x="38" y="440"/>
                    <a:pt x="38" y="440"/>
                  </a:cubicBezTo>
                  <a:cubicBezTo>
                    <a:pt x="36" y="441"/>
                    <a:pt x="36" y="441"/>
                    <a:pt x="36" y="441"/>
                  </a:cubicBezTo>
                  <a:cubicBezTo>
                    <a:pt x="34" y="439"/>
                    <a:pt x="43" y="441"/>
                    <a:pt x="33" y="439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3" y="437"/>
                    <a:pt x="33" y="437"/>
                    <a:pt x="33" y="437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31" y="434"/>
                    <a:pt x="28" y="436"/>
                    <a:pt x="26" y="433"/>
                  </a:cubicBezTo>
                  <a:cubicBezTo>
                    <a:pt x="30" y="432"/>
                    <a:pt x="30" y="432"/>
                    <a:pt x="30" y="432"/>
                  </a:cubicBezTo>
                  <a:cubicBezTo>
                    <a:pt x="28" y="434"/>
                    <a:pt x="30" y="426"/>
                    <a:pt x="23" y="432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17" y="426"/>
                    <a:pt x="17" y="426"/>
                    <a:pt x="17" y="426"/>
                  </a:cubicBezTo>
                  <a:cubicBezTo>
                    <a:pt x="13" y="429"/>
                    <a:pt x="13" y="429"/>
                    <a:pt x="13" y="429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10" y="432"/>
                    <a:pt x="10" y="432"/>
                    <a:pt x="10" y="432"/>
                  </a:cubicBezTo>
                  <a:cubicBezTo>
                    <a:pt x="13" y="427"/>
                    <a:pt x="13" y="427"/>
                    <a:pt x="13" y="427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6" y="420"/>
                    <a:pt x="6" y="420"/>
                    <a:pt x="6" y="420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13" y="422"/>
                    <a:pt x="13" y="422"/>
                    <a:pt x="13" y="422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7" y="404"/>
                    <a:pt x="7" y="404"/>
                    <a:pt x="7" y="404"/>
                  </a:cubicBezTo>
                  <a:cubicBezTo>
                    <a:pt x="8" y="406"/>
                    <a:pt x="8" y="406"/>
                    <a:pt x="8" y="406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1" y="404"/>
                    <a:pt x="11" y="404"/>
                    <a:pt x="11" y="404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15" y="413"/>
                    <a:pt x="15" y="413"/>
                    <a:pt x="15" y="413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3" y="413"/>
                    <a:pt x="20" y="414"/>
                    <a:pt x="22" y="412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3" y="406"/>
                    <a:pt x="33" y="406"/>
                    <a:pt x="33" y="406"/>
                  </a:cubicBezTo>
                  <a:cubicBezTo>
                    <a:pt x="38" y="403"/>
                    <a:pt x="38" y="403"/>
                    <a:pt x="38" y="403"/>
                  </a:cubicBezTo>
                  <a:cubicBezTo>
                    <a:pt x="41" y="405"/>
                    <a:pt x="41" y="405"/>
                    <a:pt x="41" y="405"/>
                  </a:cubicBezTo>
                  <a:cubicBezTo>
                    <a:pt x="42" y="405"/>
                    <a:pt x="42" y="405"/>
                    <a:pt x="42" y="405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49" y="400"/>
                    <a:pt x="49" y="400"/>
                    <a:pt x="49" y="400"/>
                  </a:cubicBezTo>
                  <a:cubicBezTo>
                    <a:pt x="47" y="399"/>
                    <a:pt x="47" y="399"/>
                    <a:pt x="47" y="399"/>
                  </a:cubicBezTo>
                  <a:cubicBezTo>
                    <a:pt x="52" y="399"/>
                    <a:pt x="42" y="394"/>
                    <a:pt x="52" y="399"/>
                  </a:cubicBezTo>
                  <a:cubicBezTo>
                    <a:pt x="55" y="402"/>
                    <a:pt x="55" y="402"/>
                    <a:pt x="55" y="402"/>
                  </a:cubicBezTo>
                  <a:cubicBezTo>
                    <a:pt x="56" y="401"/>
                    <a:pt x="56" y="401"/>
                    <a:pt x="56" y="401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9" y="402"/>
                    <a:pt x="69" y="402"/>
                    <a:pt x="69" y="402"/>
                  </a:cubicBezTo>
                  <a:cubicBezTo>
                    <a:pt x="70" y="400"/>
                    <a:pt x="71" y="404"/>
                    <a:pt x="72" y="400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4" y="394"/>
                    <a:pt x="60" y="394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4" y="395"/>
                    <a:pt x="74" y="395"/>
                    <a:pt x="74" y="395"/>
                  </a:cubicBezTo>
                  <a:cubicBezTo>
                    <a:pt x="74" y="393"/>
                    <a:pt x="74" y="393"/>
                    <a:pt x="74" y="393"/>
                  </a:cubicBezTo>
                  <a:cubicBezTo>
                    <a:pt x="75" y="394"/>
                    <a:pt x="75" y="394"/>
                    <a:pt x="75" y="394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8"/>
                    <a:pt x="78" y="388"/>
                    <a:pt x="78" y="388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69" y="388"/>
                    <a:pt x="69" y="388"/>
                    <a:pt x="69" y="388"/>
                  </a:cubicBezTo>
                  <a:cubicBezTo>
                    <a:pt x="70" y="385"/>
                    <a:pt x="70" y="385"/>
                    <a:pt x="70" y="385"/>
                  </a:cubicBezTo>
                  <a:cubicBezTo>
                    <a:pt x="74" y="385"/>
                    <a:pt x="79" y="382"/>
                    <a:pt x="81" y="385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81" y="386"/>
                    <a:pt x="81" y="386"/>
                    <a:pt x="81" y="386"/>
                  </a:cubicBezTo>
                  <a:cubicBezTo>
                    <a:pt x="83" y="386"/>
                    <a:pt x="83" y="386"/>
                    <a:pt x="83" y="386"/>
                  </a:cubicBezTo>
                  <a:cubicBezTo>
                    <a:pt x="80" y="388"/>
                    <a:pt x="80" y="388"/>
                    <a:pt x="80" y="388"/>
                  </a:cubicBezTo>
                  <a:cubicBezTo>
                    <a:pt x="85" y="388"/>
                    <a:pt x="85" y="388"/>
                    <a:pt x="85" y="388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101" y="381"/>
                    <a:pt x="101" y="381"/>
                    <a:pt x="101" y="381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06" y="380"/>
                    <a:pt x="114" y="378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118" y="381"/>
                    <a:pt x="119" y="382"/>
                    <a:pt x="119" y="381"/>
                  </a:cubicBezTo>
                  <a:cubicBezTo>
                    <a:pt x="120" y="381"/>
                    <a:pt x="120" y="381"/>
                    <a:pt x="120" y="381"/>
                  </a:cubicBezTo>
                  <a:cubicBezTo>
                    <a:pt x="121" y="382"/>
                    <a:pt x="122" y="374"/>
                    <a:pt x="118" y="383"/>
                  </a:cubicBezTo>
                  <a:cubicBezTo>
                    <a:pt x="124" y="381"/>
                    <a:pt x="124" y="381"/>
                    <a:pt x="124" y="381"/>
                  </a:cubicBezTo>
                  <a:cubicBezTo>
                    <a:pt x="125" y="382"/>
                    <a:pt x="128" y="381"/>
                    <a:pt x="125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0" y="373"/>
                    <a:pt x="110" y="373"/>
                    <a:pt x="110" y="373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03" y="374"/>
                    <a:pt x="103" y="374"/>
                    <a:pt x="103" y="374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97" y="376"/>
                    <a:pt x="97" y="376"/>
                    <a:pt x="97" y="376"/>
                  </a:cubicBezTo>
                  <a:cubicBezTo>
                    <a:pt x="95" y="380"/>
                    <a:pt x="104" y="374"/>
                    <a:pt x="93" y="376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91" y="378"/>
                    <a:pt x="91" y="378"/>
                    <a:pt x="91" y="378"/>
                  </a:cubicBezTo>
                  <a:cubicBezTo>
                    <a:pt x="89" y="380"/>
                    <a:pt x="89" y="380"/>
                    <a:pt x="89" y="380"/>
                  </a:cubicBezTo>
                  <a:cubicBezTo>
                    <a:pt x="88" y="383"/>
                    <a:pt x="88" y="383"/>
                    <a:pt x="88" y="383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85" y="380"/>
                    <a:pt x="94" y="378"/>
                    <a:pt x="84" y="381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109" y="370"/>
                    <a:pt x="80" y="380"/>
                    <a:pt x="107" y="366"/>
                  </a:cubicBezTo>
                  <a:cubicBezTo>
                    <a:pt x="111" y="366"/>
                    <a:pt x="111" y="366"/>
                    <a:pt x="111" y="366"/>
                  </a:cubicBezTo>
                  <a:cubicBezTo>
                    <a:pt x="112" y="365"/>
                    <a:pt x="112" y="365"/>
                    <a:pt x="112" y="365"/>
                  </a:cubicBezTo>
                  <a:cubicBezTo>
                    <a:pt x="112" y="365"/>
                    <a:pt x="108" y="366"/>
                    <a:pt x="113" y="366"/>
                  </a:cubicBezTo>
                  <a:cubicBezTo>
                    <a:pt x="113" y="363"/>
                    <a:pt x="113" y="363"/>
                    <a:pt x="113" y="363"/>
                  </a:cubicBezTo>
                  <a:cubicBezTo>
                    <a:pt x="116" y="364"/>
                    <a:pt x="113" y="357"/>
                    <a:pt x="119" y="361"/>
                  </a:cubicBezTo>
                  <a:cubicBezTo>
                    <a:pt x="123" y="359"/>
                    <a:pt x="123" y="359"/>
                    <a:pt x="123" y="359"/>
                  </a:cubicBezTo>
                  <a:cubicBezTo>
                    <a:pt x="125" y="355"/>
                    <a:pt x="125" y="355"/>
                    <a:pt x="125" y="355"/>
                  </a:cubicBezTo>
                  <a:cubicBezTo>
                    <a:pt x="127" y="357"/>
                    <a:pt x="127" y="357"/>
                    <a:pt x="127" y="357"/>
                  </a:cubicBezTo>
                  <a:cubicBezTo>
                    <a:pt x="130" y="356"/>
                    <a:pt x="135" y="352"/>
                    <a:pt x="137" y="357"/>
                  </a:cubicBezTo>
                  <a:cubicBezTo>
                    <a:pt x="138" y="356"/>
                    <a:pt x="131" y="359"/>
                    <a:pt x="139" y="355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5" y="354"/>
                    <a:pt x="135" y="354"/>
                    <a:pt x="135" y="354"/>
                  </a:cubicBezTo>
                  <a:cubicBezTo>
                    <a:pt x="138" y="352"/>
                    <a:pt x="138" y="352"/>
                    <a:pt x="138" y="352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40" y="347"/>
                    <a:pt x="140" y="347"/>
                    <a:pt x="140" y="347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36" y="349"/>
                    <a:pt x="147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52" y="342"/>
                    <a:pt x="152" y="342"/>
                    <a:pt x="152" y="342"/>
                  </a:cubicBezTo>
                  <a:cubicBezTo>
                    <a:pt x="153" y="342"/>
                    <a:pt x="144" y="346"/>
                    <a:pt x="156" y="34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1" y="334"/>
                    <a:pt x="157" y="339"/>
                    <a:pt x="161" y="333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6"/>
                    <a:pt x="152" y="336"/>
                    <a:pt x="152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6" y="332"/>
                    <a:pt x="156" y="332"/>
                    <a:pt x="156" y="332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328"/>
                    <a:pt x="167" y="328"/>
                    <a:pt x="167" y="328"/>
                  </a:cubicBezTo>
                  <a:cubicBezTo>
                    <a:pt x="171" y="327"/>
                    <a:pt x="171" y="327"/>
                    <a:pt x="171" y="327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9" y="320"/>
                    <a:pt x="179" y="320"/>
                    <a:pt x="179" y="320"/>
                  </a:cubicBezTo>
                  <a:cubicBezTo>
                    <a:pt x="179" y="319"/>
                    <a:pt x="179" y="319"/>
                    <a:pt x="179" y="319"/>
                  </a:cubicBezTo>
                  <a:cubicBezTo>
                    <a:pt x="180" y="319"/>
                    <a:pt x="172" y="325"/>
                    <a:pt x="185" y="317"/>
                  </a:cubicBezTo>
                  <a:cubicBezTo>
                    <a:pt x="183" y="316"/>
                    <a:pt x="183" y="316"/>
                    <a:pt x="183" y="316"/>
                  </a:cubicBezTo>
                  <a:cubicBezTo>
                    <a:pt x="180" y="315"/>
                    <a:pt x="185" y="325"/>
                    <a:pt x="174" y="317"/>
                  </a:cubicBezTo>
                  <a:cubicBezTo>
                    <a:pt x="173" y="318"/>
                    <a:pt x="169" y="320"/>
                    <a:pt x="165" y="321"/>
                  </a:cubicBezTo>
                  <a:cubicBezTo>
                    <a:pt x="165" y="321"/>
                    <a:pt x="167" y="325"/>
                    <a:pt x="165" y="320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4" y="327"/>
                    <a:pt x="154" y="327"/>
                    <a:pt x="154" y="327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51" y="323"/>
                    <a:pt x="151" y="323"/>
                    <a:pt x="151" y="323"/>
                  </a:cubicBezTo>
                  <a:cubicBezTo>
                    <a:pt x="151" y="320"/>
                    <a:pt x="151" y="320"/>
                    <a:pt x="151" y="320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7" y="319"/>
                    <a:pt x="137" y="319"/>
                    <a:pt x="137" y="319"/>
                  </a:cubicBezTo>
                  <a:cubicBezTo>
                    <a:pt x="139" y="315"/>
                    <a:pt x="139" y="315"/>
                    <a:pt x="139" y="315"/>
                  </a:cubicBezTo>
                  <a:cubicBezTo>
                    <a:pt x="139" y="313"/>
                    <a:pt x="132" y="326"/>
                    <a:pt x="140" y="311"/>
                  </a:cubicBezTo>
                  <a:cubicBezTo>
                    <a:pt x="135" y="311"/>
                    <a:pt x="135" y="311"/>
                    <a:pt x="135" y="311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35" y="319"/>
                    <a:pt x="135" y="319"/>
                    <a:pt x="135" y="319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9" y="316"/>
                    <a:pt x="129" y="316"/>
                    <a:pt x="129" y="316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3"/>
                    <a:pt x="129" y="312"/>
                    <a:pt x="128" y="312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7" y="305"/>
                    <a:pt x="137" y="305"/>
                    <a:pt x="137" y="305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299"/>
                    <a:pt x="144" y="299"/>
                    <a:pt x="144" y="299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5"/>
                    <a:pt x="145" y="302"/>
                    <a:pt x="146" y="295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9" y="291"/>
                    <a:pt x="169" y="291"/>
                    <a:pt x="169" y="291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0" y="287"/>
                    <a:pt x="160" y="287"/>
                    <a:pt x="160" y="287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5" y="290"/>
                    <a:pt x="152" y="289"/>
                  </a:cubicBezTo>
                  <a:cubicBezTo>
                    <a:pt x="158" y="285"/>
                    <a:pt x="158" y="285"/>
                    <a:pt x="158" y="285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4"/>
                    <a:pt x="161" y="280"/>
                    <a:pt x="152" y="285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3" y="286"/>
                    <a:pt x="133" y="286"/>
                    <a:pt x="133" y="286"/>
                  </a:cubicBezTo>
                  <a:cubicBezTo>
                    <a:pt x="129" y="284"/>
                    <a:pt x="139" y="281"/>
                    <a:pt x="128" y="284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21" y="279"/>
                    <a:pt x="103" y="278"/>
                    <a:pt x="121" y="278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9" y="271"/>
                    <a:pt x="119" y="271"/>
                    <a:pt x="119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39" y="271"/>
                    <a:pt x="139" y="271"/>
                    <a:pt x="139" y="271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39" y="269"/>
                    <a:pt x="144" y="271"/>
                    <a:pt x="143" y="270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6" y="266"/>
                    <a:pt x="143" y="263"/>
                    <a:pt x="148" y="259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0" y="257"/>
                    <a:pt x="157" y="258"/>
                    <a:pt x="156" y="255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3"/>
                    <a:pt x="158" y="253"/>
                    <a:pt x="158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2" y="254"/>
                    <a:pt x="161" y="252"/>
                    <a:pt x="163" y="251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5" y="260"/>
                    <a:pt x="155" y="254"/>
                    <a:pt x="157" y="261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7" y="260"/>
                    <a:pt x="167" y="260"/>
                    <a:pt x="167" y="260"/>
                  </a:cubicBezTo>
                  <a:cubicBezTo>
                    <a:pt x="168" y="260"/>
                    <a:pt x="168" y="261"/>
                    <a:pt x="168" y="261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2" y="260"/>
                    <a:pt x="171" y="277"/>
                    <a:pt x="178" y="264"/>
                  </a:cubicBezTo>
                  <a:cubicBezTo>
                    <a:pt x="182" y="261"/>
                    <a:pt x="182" y="261"/>
                    <a:pt x="182" y="261"/>
                  </a:cubicBezTo>
                  <a:cubicBezTo>
                    <a:pt x="185" y="262"/>
                    <a:pt x="185" y="262"/>
                    <a:pt x="185" y="262"/>
                  </a:cubicBezTo>
                  <a:cubicBezTo>
                    <a:pt x="186" y="259"/>
                    <a:pt x="186" y="262"/>
                    <a:pt x="191" y="259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83" y="260"/>
                    <a:pt x="183" y="260"/>
                    <a:pt x="183" y="260"/>
                  </a:cubicBezTo>
                  <a:cubicBezTo>
                    <a:pt x="182" y="260"/>
                    <a:pt x="193" y="255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6" y="255"/>
                    <a:pt x="176" y="255"/>
                    <a:pt x="176" y="255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7" y="257"/>
                    <a:pt x="187" y="254"/>
                    <a:pt x="187" y="258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200" y="254"/>
                    <a:pt x="200" y="254"/>
                    <a:pt x="200" y="254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6" y="250"/>
                    <a:pt x="207" y="249"/>
                  </a:cubicBezTo>
                  <a:cubicBezTo>
                    <a:pt x="202" y="247"/>
                    <a:pt x="202" y="247"/>
                    <a:pt x="202" y="247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5" y="252"/>
                    <a:pt x="195" y="252"/>
                    <a:pt x="195" y="252"/>
                  </a:cubicBezTo>
                  <a:cubicBezTo>
                    <a:pt x="195" y="252"/>
                    <a:pt x="198" y="250"/>
                    <a:pt x="193" y="251"/>
                  </a:cubicBezTo>
                  <a:cubicBezTo>
                    <a:pt x="193" y="250"/>
                    <a:pt x="194" y="250"/>
                    <a:pt x="194" y="249"/>
                  </a:cubicBezTo>
                  <a:cubicBezTo>
                    <a:pt x="186" y="248"/>
                    <a:pt x="186" y="248"/>
                    <a:pt x="186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5" y="249"/>
                    <a:pt x="165" y="249"/>
                    <a:pt x="165" y="249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8" y="247"/>
                    <a:pt x="158" y="247"/>
                    <a:pt x="158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48" y="243"/>
                    <a:pt x="148" y="243"/>
                    <a:pt x="148" y="243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3" y="247"/>
                    <a:pt x="143" y="247"/>
                    <a:pt x="143" y="247"/>
                  </a:cubicBezTo>
                  <a:cubicBezTo>
                    <a:pt x="137" y="253"/>
                    <a:pt x="148" y="244"/>
                    <a:pt x="147" y="254"/>
                  </a:cubicBezTo>
                  <a:cubicBezTo>
                    <a:pt x="141" y="250"/>
                    <a:pt x="141" y="250"/>
                    <a:pt x="141" y="250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36" y="252"/>
                    <a:pt x="136" y="252"/>
                    <a:pt x="136" y="252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119" y="256"/>
                    <a:pt x="124" y="254"/>
                    <a:pt x="120" y="251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4" y="249"/>
                    <a:pt x="128" y="250"/>
                    <a:pt x="124" y="248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1" y="231"/>
                    <a:pt x="108" y="239"/>
                    <a:pt x="124" y="229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2" y="224"/>
                    <a:pt x="114" y="230"/>
                    <a:pt x="114" y="222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4" y="215"/>
                    <a:pt x="124" y="215"/>
                    <a:pt x="124" y="215"/>
                  </a:cubicBezTo>
                  <a:cubicBezTo>
                    <a:pt x="123" y="214"/>
                    <a:pt x="121" y="216"/>
                    <a:pt x="120" y="215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208"/>
                    <a:pt x="119" y="206"/>
                    <a:pt x="114" y="208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05"/>
                    <a:pt x="113" y="214"/>
                    <a:pt x="125" y="205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8" y="200"/>
                    <a:pt x="137" y="206"/>
                    <a:pt x="151" y="199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6"/>
                    <a:pt x="158" y="199"/>
                    <a:pt x="164" y="197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49" y="193"/>
                    <a:pt x="149" y="193"/>
                    <a:pt x="149" y="193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5" y="197"/>
                    <a:pt x="147" y="191"/>
                    <a:pt x="134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6" y="194"/>
                    <a:pt x="131" y="199"/>
                    <a:pt x="126" y="191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50" y="188"/>
                    <a:pt x="149" y="186"/>
                    <a:pt x="152" y="188"/>
                  </a:cubicBezTo>
                  <a:cubicBezTo>
                    <a:pt x="155" y="184"/>
                    <a:pt x="151" y="187"/>
                    <a:pt x="146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6" y="182"/>
                    <a:pt x="161" y="183"/>
                    <a:pt x="158" y="179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64" y="179"/>
                    <a:pt x="158" y="168"/>
                    <a:pt x="169" y="172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8"/>
                    <a:pt x="168" y="166"/>
                    <a:pt x="163" y="170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59" y="170"/>
                    <a:pt x="165" y="175"/>
                    <a:pt x="156" y="170"/>
                  </a:cubicBezTo>
                  <a:cubicBezTo>
                    <a:pt x="152" y="169"/>
                    <a:pt x="151" y="173"/>
                    <a:pt x="149" y="174"/>
                  </a:cubicBezTo>
                  <a:cubicBezTo>
                    <a:pt x="151" y="171"/>
                    <a:pt x="138" y="178"/>
                    <a:pt x="154" y="173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3" y="161"/>
                    <a:pt x="124" y="157"/>
                    <a:pt x="128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2" y="159"/>
                    <a:pt x="126" y="161"/>
                    <a:pt x="134" y="158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2"/>
                    <a:pt x="147" y="169"/>
                    <a:pt x="162" y="165"/>
                  </a:cubicBezTo>
                  <a:cubicBezTo>
                    <a:pt x="165" y="166"/>
                    <a:pt x="156" y="171"/>
                    <a:pt x="162" y="162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0" y="156"/>
                    <a:pt x="139" y="160"/>
                    <a:pt x="135" y="156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9" y="154"/>
                    <a:pt x="133" y="160"/>
                    <a:pt x="135" y="151"/>
                  </a:cubicBezTo>
                  <a:cubicBezTo>
                    <a:pt x="140" y="151"/>
                    <a:pt x="129" y="157"/>
                    <a:pt x="140" y="149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5"/>
                    <a:pt x="104" y="146"/>
                    <a:pt x="102" y="145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38"/>
                    <a:pt x="95" y="144"/>
                    <a:pt x="109" y="13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4" y="139"/>
                    <a:pt x="143" y="145"/>
                    <a:pt x="147" y="138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9" y="138"/>
                    <a:pt x="161" y="141"/>
                    <a:pt x="164" y="137"/>
                  </a:cubicBezTo>
                  <a:cubicBezTo>
                    <a:pt x="163" y="136"/>
                    <a:pt x="168" y="136"/>
                    <a:pt x="162" y="136"/>
                  </a:cubicBezTo>
                  <a:cubicBezTo>
                    <a:pt x="162" y="135"/>
                    <a:pt x="163" y="137"/>
                    <a:pt x="162" y="135"/>
                  </a:cubicBezTo>
                  <a:cubicBezTo>
                    <a:pt x="164" y="134"/>
                    <a:pt x="167" y="139"/>
                    <a:pt x="166" y="137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8"/>
                    <a:pt x="168" y="127"/>
                    <a:pt x="175" y="134"/>
                  </a:cubicBezTo>
                  <a:cubicBezTo>
                    <a:pt x="179" y="133"/>
                    <a:pt x="181" y="129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2"/>
                    <a:pt x="219" y="127"/>
                    <a:pt x="220" y="132"/>
                  </a:cubicBezTo>
                  <a:cubicBezTo>
                    <a:pt x="222" y="133"/>
                    <a:pt x="222" y="131"/>
                    <a:pt x="222" y="130"/>
                  </a:cubicBezTo>
                  <a:cubicBezTo>
                    <a:pt x="219" y="130"/>
                    <a:pt x="228" y="128"/>
                    <a:pt x="219" y="130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9"/>
                    <a:pt x="224" y="129"/>
                    <a:pt x="224" y="129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7" y="129"/>
                    <a:pt x="232" y="126"/>
                    <a:pt x="234" y="130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9" y="122"/>
                    <a:pt x="269" y="122"/>
                    <a:pt x="269" y="122"/>
                  </a:cubicBezTo>
                  <a:cubicBezTo>
                    <a:pt x="269" y="122"/>
                    <a:pt x="273" y="122"/>
                    <a:pt x="268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3" y="118"/>
                    <a:pt x="281" y="112"/>
                    <a:pt x="285" y="117"/>
                  </a:cubicBezTo>
                  <a:cubicBezTo>
                    <a:pt x="296" y="115"/>
                    <a:pt x="277" y="116"/>
                    <a:pt x="294" y="112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75" y="113"/>
                    <a:pt x="275" y="113"/>
                    <a:pt x="275" y="113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66" y="114"/>
                    <a:pt x="266" y="114"/>
                    <a:pt x="266" y="114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0" y="114"/>
                    <a:pt x="247" y="121"/>
                    <a:pt x="239" y="117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8" y="116"/>
                    <a:pt x="221" y="115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5" y="113"/>
                    <a:pt x="215" y="113"/>
                    <a:pt x="215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08" y="116"/>
                    <a:pt x="205" y="117"/>
                    <a:pt x="203" y="117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4" y="119"/>
                    <a:pt x="218" y="112"/>
                    <a:pt x="200" y="114"/>
                  </a:cubicBezTo>
                  <a:cubicBezTo>
                    <a:pt x="202" y="113"/>
                    <a:pt x="203" y="113"/>
                    <a:pt x="198" y="117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9" y="124"/>
                    <a:pt x="174" y="119"/>
                    <a:pt x="170" y="125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0" y="119"/>
                    <a:pt x="170" y="115"/>
                    <a:pt x="160" y="120"/>
                  </a:cubicBezTo>
                  <a:cubicBezTo>
                    <a:pt x="161" y="118"/>
                    <a:pt x="164" y="118"/>
                    <a:pt x="165" y="117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7" y="111"/>
                    <a:pt x="16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6" y="115"/>
                    <a:pt x="153" y="115"/>
                    <a:pt x="145" y="114"/>
                  </a:cubicBezTo>
                  <a:cubicBezTo>
                    <a:pt x="144" y="111"/>
                    <a:pt x="147" y="115"/>
                    <a:pt x="146" y="11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5"/>
                    <a:pt x="134" y="114"/>
                    <a:pt x="126" y="11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9" y="111"/>
                    <a:pt x="104" y="117"/>
                    <a:pt x="112" y="111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10"/>
                    <a:pt x="106" y="105"/>
                    <a:pt x="117" y="110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8" y="95"/>
                    <a:pt x="117" y="99"/>
                    <a:pt x="124" y="9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6" y="99"/>
                    <a:pt x="124" y="95"/>
                    <a:pt x="126" y="9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1"/>
                    <a:pt x="157" y="91"/>
                    <a:pt x="158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6" y="93"/>
                    <a:pt x="186" y="81"/>
                    <a:pt x="190" y="93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2" y="90"/>
                    <a:pt x="203" y="91"/>
                  </a:cubicBezTo>
                  <a:cubicBezTo>
                    <a:pt x="197" y="88"/>
                    <a:pt x="197" y="88"/>
                    <a:pt x="197" y="88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5" y="90"/>
                    <a:pt x="191" y="90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9" y="86"/>
                    <a:pt x="210" y="89"/>
                    <a:pt x="211" y="85"/>
                  </a:cubicBezTo>
                  <a:cubicBezTo>
                    <a:pt x="210" y="88"/>
                    <a:pt x="210" y="88"/>
                    <a:pt x="210" y="88"/>
                  </a:cubicBezTo>
                  <a:cubicBezTo>
                    <a:pt x="213" y="90"/>
                    <a:pt x="213" y="90"/>
                    <a:pt x="213" y="90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21" y="86"/>
                    <a:pt x="206" y="91"/>
                    <a:pt x="220" y="88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8"/>
                    <a:pt x="232" y="79"/>
                    <a:pt x="232" y="86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2" y="87"/>
                    <a:pt x="232" y="87"/>
                    <a:pt x="244" y="88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59" y="81"/>
                    <a:pt x="259" y="81"/>
                    <a:pt x="259" y="81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2" y="79"/>
                    <a:pt x="262" y="79"/>
                    <a:pt x="262" y="79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81"/>
                    <a:pt x="268" y="81"/>
                    <a:pt x="268" y="8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84"/>
                    <a:pt x="257" y="84"/>
                    <a:pt x="258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7"/>
                    <a:pt x="251" y="90"/>
                    <a:pt x="259" y="8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3"/>
                    <a:pt x="264" y="75"/>
                    <a:pt x="265" y="73"/>
                  </a:cubicBezTo>
                  <a:cubicBezTo>
                    <a:pt x="266" y="75"/>
                    <a:pt x="257" y="73"/>
                    <a:pt x="266" y="77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9" y="78"/>
                    <a:pt x="249" y="78"/>
                    <a:pt x="249" y="78"/>
                  </a:cubicBezTo>
                  <a:cubicBezTo>
                    <a:pt x="249" y="79"/>
                    <a:pt x="249" y="79"/>
                    <a:pt x="249" y="79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8"/>
                    <a:pt x="238" y="75"/>
                    <a:pt x="231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5" y="81"/>
                    <a:pt x="215" y="81"/>
                    <a:pt x="215" y="81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3" y="80"/>
                    <a:pt x="206" y="87"/>
                    <a:pt x="208" y="78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3" y="75"/>
                    <a:pt x="229" y="77"/>
                    <a:pt x="227" y="73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4"/>
                    <a:pt x="233" y="74"/>
                    <a:pt x="231" y="72"/>
                  </a:cubicBezTo>
                  <a:cubicBezTo>
                    <a:pt x="235" y="72"/>
                    <a:pt x="235" y="72"/>
                    <a:pt x="235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7" y="74"/>
                    <a:pt x="244" y="64"/>
                    <a:pt x="249" y="73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9" y="68"/>
                    <a:pt x="269" y="68"/>
                    <a:pt x="269" y="68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1" y="65"/>
                    <a:pt x="275" y="67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84" y="70"/>
                    <a:pt x="270" y="65"/>
                    <a:pt x="282" y="64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1" y="61"/>
                    <a:pt x="286" y="52"/>
                    <a:pt x="267" y="61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58" y="64"/>
                    <a:pt x="258" y="64"/>
                    <a:pt x="258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2"/>
                    <a:pt x="264" y="62"/>
                    <a:pt x="290" y="54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6" y="50"/>
                    <a:pt x="298" y="58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309" y="54"/>
                    <a:pt x="308" y="50"/>
                    <a:pt x="315" y="52"/>
                  </a:cubicBezTo>
                  <a:cubicBezTo>
                    <a:pt x="315" y="51"/>
                    <a:pt x="312" y="55"/>
                    <a:pt x="315" y="50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3" y="49"/>
                    <a:pt x="325" y="49"/>
                    <a:pt x="325" y="50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2" y="48"/>
                    <a:pt x="322" y="47"/>
                    <a:pt x="323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2" y="48"/>
                    <a:pt x="315" y="53"/>
                    <a:pt x="336" y="48"/>
                  </a:cubicBezTo>
                  <a:cubicBezTo>
                    <a:pt x="336" y="48"/>
                    <a:pt x="337" y="47"/>
                    <a:pt x="338" y="50"/>
                  </a:cubicBezTo>
                  <a:cubicBezTo>
                    <a:pt x="339" y="48"/>
                    <a:pt x="339" y="48"/>
                    <a:pt x="339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9" y="47"/>
                    <a:pt x="342" y="47"/>
                    <a:pt x="341" y="45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8" y="44"/>
                    <a:pt x="348" y="44"/>
                    <a:pt x="348" y="44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3" y="38"/>
                    <a:pt x="363" y="38"/>
                    <a:pt x="363" y="38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3"/>
                    <a:pt x="353" y="47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59" y="48"/>
                    <a:pt x="359" y="48"/>
                    <a:pt x="359" y="48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70" y="50"/>
                    <a:pt x="370" y="50"/>
                    <a:pt x="370" y="50"/>
                  </a:cubicBezTo>
                  <a:cubicBezTo>
                    <a:pt x="372" y="50"/>
                    <a:pt x="372" y="50"/>
                    <a:pt x="372" y="50"/>
                  </a:cubicBezTo>
                  <a:cubicBezTo>
                    <a:pt x="371" y="52"/>
                    <a:pt x="369" y="46"/>
                    <a:pt x="373" y="53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7" y="53"/>
                    <a:pt x="366" y="52"/>
                    <a:pt x="379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5" y="56"/>
                    <a:pt x="377" y="61"/>
                  </a:cubicBezTo>
                  <a:cubicBezTo>
                    <a:pt x="375" y="63"/>
                    <a:pt x="373" y="61"/>
                    <a:pt x="371" y="63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73"/>
                    <a:pt x="370" y="73"/>
                    <a:pt x="370" y="73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80"/>
                    <a:pt x="358" y="84"/>
                    <a:pt x="359" y="81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4" y="85"/>
                    <a:pt x="353" y="85"/>
                    <a:pt x="354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60" y="88"/>
                    <a:pt x="355" y="90"/>
                    <a:pt x="355" y="90"/>
                  </a:cubicBezTo>
                  <a:cubicBezTo>
                    <a:pt x="355" y="90"/>
                    <a:pt x="358" y="88"/>
                    <a:pt x="355" y="91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1" y="83"/>
                    <a:pt x="381" y="83"/>
                    <a:pt x="381" y="83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4" y="87"/>
                    <a:pt x="386" y="84"/>
                    <a:pt x="388" y="87"/>
                  </a:cubicBezTo>
                  <a:cubicBezTo>
                    <a:pt x="389" y="88"/>
                    <a:pt x="387" y="86"/>
                    <a:pt x="388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399" y="93"/>
                    <a:pt x="399" y="93"/>
                    <a:pt x="399" y="93"/>
                  </a:cubicBezTo>
                  <a:cubicBezTo>
                    <a:pt x="398" y="92"/>
                    <a:pt x="403" y="92"/>
                    <a:pt x="397" y="92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8" y="94"/>
                    <a:pt x="402" y="86"/>
                    <a:pt x="398" y="96"/>
                  </a:cubicBezTo>
                  <a:cubicBezTo>
                    <a:pt x="397" y="98"/>
                    <a:pt x="397" y="98"/>
                    <a:pt x="397" y="98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2" y="106"/>
                    <a:pt x="392" y="106"/>
                    <a:pt x="392" y="106"/>
                  </a:cubicBezTo>
                  <a:cubicBezTo>
                    <a:pt x="390" y="105"/>
                    <a:pt x="400" y="103"/>
                    <a:pt x="388" y="110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80" y="113"/>
                    <a:pt x="382" y="110"/>
                    <a:pt x="384" y="11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6" y="111"/>
                    <a:pt x="386" y="111"/>
                    <a:pt x="386" y="111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00" y="118"/>
                    <a:pt x="400" y="118"/>
                    <a:pt x="400" y="118"/>
                  </a:cubicBezTo>
                  <a:cubicBezTo>
                    <a:pt x="400" y="122"/>
                    <a:pt x="400" y="122"/>
                    <a:pt x="400" y="122"/>
                  </a:cubicBezTo>
                  <a:cubicBezTo>
                    <a:pt x="405" y="119"/>
                    <a:pt x="405" y="119"/>
                    <a:pt x="405" y="119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412" y="121"/>
                    <a:pt x="412" y="116"/>
                    <a:pt x="416" y="117"/>
                  </a:cubicBezTo>
                  <a:cubicBezTo>
                    <a:pt x="418" y="116"/>
                    <a:pt x="424" y="116"/>
                    <a:pt x="418" y="112"/>
                  </a:cubicBezTo>
                  <a:cubicBezTo>
                    <a:pt x="425" y="112"/>
                    <a:pt x="425" y="112"/>
                    <a:pt x="425" y="112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5" y="107"/>
                    <a:pt x="428" y="110"/>
                    <a:pt x="437" y="107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8" y="102"/>
                    <a:pt x="438" y="102"/>
                    <a:pt x="438" y="102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9" y="104"/>
                    <a:pt x="449" y="104"/>
                    <a:pt x="449" y="104"/>
                  </a:cubicBezTo>
                  <a:cubicBezTo>
                    <a:pt x="450" y="104"/>
                    <a:pt x="450" y="104"/>
                    <a:pt x="450" y="104"/>
                  </a:cubicBezTo>
                  <a:cubicBezTo>
                    <a:pt x="453" y="103"/>
                    <a:pt x="432" y="110"/>
                    <a:pt x="456" y="10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69" y="91"/>
                    <a:pt x="468" y="91"/>
                    <a:pt x="469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7" y="88"/>
                    <a:pt x="476" y="86"/>
                    <a:pt x="475" y="89"/>
                  </a:cubicBezTo>
                  <a:cubicBezTo>
                    <a:pt x="475" y="91"/>
                    <a:pt x="475" y="91"/>
                    <a:pt x="475" y="91"/>
                  </a:cubicBezTo>
                  <a:cubicBezTo>
                    <a:pt x="475" y="93"/>
                    <a:pt x="475" y="93"/>
                    <a:pt x="475" y="93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81" y="86"/>
                    <a:pt x="481" y="86"/>
                    <a:pt x="481" y="86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9" y="86"/>
                    <a:pt x="489" y="86"/>
                    <a:pt x="489" y="86"/>
                  </a:cubicBezTo>
                  <a:cubicBezTo>
                    <a:pt x="492" y="88"/>
                    <a:pt x="492" y="88"/>
                    <a:pt x="492" y="88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7"/>
                    <a:pt x="488" y="83"/>
                    <a:pt x="498" y="87"/>
                  </a:cubicBezTo>
                  <a:cubicBezTo>
                    <a:pt x="502" y="83"/>
                    <a:pt x="502" y="83"/>
                    <a:pt x="502" y="83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513" y="78"/>
                    <a:pt x="513" y="78"/>
                    <a:pt x="513" y="78"/>
                  </a:cubicBezTo>
                  <a:cubicBezTo>
                    <a:pt x="513" y="75"/>
                    <a:pt x="513" y="75"/>
                    <a:pt x="513" y="75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518" y="76"/>
                    <a:pt x="518" y="76"/>
                    <a:pt x="518" y="76"/>
                  </a:cubicBezTo>
                  <a:cubicBezTo>
                    <a:pt x="521" y="73"/>
                    <a:pt x="521" y="73"/>
                    <a:pt x="521" y="73"/>
                  </a:cubicBezTo>
                  <a:cubicBezTo>
                    <a:pt x="522" y="75"/>
                    <a:pt x="522" y="75"/>
                    <a:pt x="522" y="75"/>
                  </a:cubicBezTo>
                  <a:cubicBezTo>
                    <a:pt x="527" y="72"/>
                    <a:pt x="527" y="72"/>
                    <a:pt x="527" y="72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3" y="71"/>
                    <a:pt x="527" y="75"/>
                    <a:pt x="534" y="69"/>
                  </a:cubicBezTo>
                  <a:cubicBezTo>
                    <a:pt x="535" y="70"/>
                    <a:pt x="535" y="70"/>
                    <a:pt x="535" y="70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45" y="65"/>
                    <a:pt x="545" y="65"/>
                    <a:pt x="545" y="65"/>
                  </a:cubicBezTo>
                  <a:cubicBezTo>
                    <a:pt x="546" y="64"/>
                    <a:pt x="546" y="64"/>
                    <a:pt x="546" y="64"/>
                  </a:cubicBezTo>
                  <a:cubicBezTo>
                    <a:pt x="541" y="67"/>
                    <a:pt x="548" y="61"/>
                    <a:pt x="540" y="62"/>
                  </a:cubicBezTo>
                  <a:cubicBezTo>
                    <a:pt x="544" y="61"/>
                    <a:pt x="544" y="61"/>
                    <a:pt x="544" y="61"/>
                  </a:cubicBezTo>
                  <a:cubicBezTo>
                    <a:pt x="545" y="62"/>
                    <a:pt x="545" y="62"/>
                    <a:pt x="545" y="62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61" y="59"/>
                    <a:pt x="561" y="59"/>
                    <a:pt x="561" y="59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68" y="57"/>
                    <a:pt x="568" y="57"/>
                    <a:pt x="568" y="57"/>
                  </a:cubicBezTo>
                  <a:cubicBezTo>
                    <a:pt x="568" y="56"/>
                    <a:pt x="562" y="58"/>
                    <a:pt x="570" y="57"/>
                  </a:cubicBezTo>
                  <a:cubicBezTo>
                    <a:pt x="571" y="53"/>
                    <a:pt x="571" y="53"/>
                    <a:pt x="571" y="53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2" y="50"/>
                    <a:pt x="582" y="50"/>
                    <a:pt x="582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5" y="44"/>
                    <a:pt x="595" y="44"/>
                    <a:pt x="595" y="44"/>
                  </a:cubicBezTo>
                  <a:cubicBezTo>
                    <a:pt x="598" y="40"/>
                    <a:pt x="598" y="40"/>
                    <a:pt x="598" y="40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7" y="38"/>
                    <a:pt x="607" y="38"/>
                    <a:pt x="607" y="38"/>
                  </a:cubicBezTo>
                  <a:cubicBezTo>
                    <a:pt x="610" y="38"/>
                    <a:pt x="610" y="38"/>
                    <a:pt x="610" y="38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21" y="34"/>
                    <a:pt x="621" y="34"/>
                    <a:pt x="621" y="34"/>
                  </a:cubicBezTo>
                  <a:cubicBezTo>
                    <a:pt x="619" y="32"/>
                    <a:pt x="620" y="33"/>
                    <a:pt x="626" y="31"/>
                  </a:cubicBezTo>
                  <a:cubicBezTo>
                    <a:pt x="622" y="28"/>
                    <a:pt x="622" y="28"/>
                    <a:pt x="622" y="28"/>
                  </a:cubicBezTo>
                  <a:cubicBezTo>
                    <a:pt x="618" y="28"/>
                    <a:pt x="618" y="28"/>
                    <a:pt x="618" y="28"/>
                  </a:cubicBezTo>
                  <a:cubicBezTo>
                    <a:pt x="622" y="27"/>
                    <a:pt x="622" y="27"/>
                    <a:pt x="622" y="27"/>
                  </a:cubicBezTo>
                  <a:cubicBezTo>
                    <a:pt x="627" y="29"/>
                    <a:pt x="627" y="29"/>
                    <a:pt x="627" y="29"/>
                  </a:cubicBezTo>
                  <a:cubicBezTo>
                    <a:pt x="628" y="30"/>
                    <a:pt x="620" y="26"/>
                    <a:pt x="628" y="32"/>
                  </a:cubicBezTo>
                  <a:cubicBezTo>
                    <a:pt x="633" y="30"/>
                    <a:pt x="633" y="30"/>
                    <a:pt x="633" y="30"/>
                  </a:cubicBezTo>
                  <a:cubicBezTo>
                    <a:pt x="633" y="27"/>
                    <a:pt x="633" y="27"/>
                    <a:pt x="633" y="27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39" y="23"/>
                    <a:pt x="639" y="23"/>
                    <a:pt x="639" y="23"/>
                  </a:cubicBezTo>
                  <a:cubicBezTo>
                    <a:pt x="640" y="25"/>
                    <a:pt x="640" y="25"/>
                    <a:pt x="640" y="25"/>
                  </a:cubicBezTo>
                  <a:cubicBezTo>
                    <a:pt x="640" y="24"/>
                    <a:pt x="645" y="25"/>
                    <a:pt x="646" y="20"/>
                  </a:cubicBezTo>
                  <a:cubicBezTo>
                    <a:pt x="644" y="19"/>
                    <a:pt x="644" y="19"/>
                    <a:pt x="644" y="19"/>
                  </a:cubicBezTo>
                  <a:cubicBezTo>
                    <a:pt x="649" y="17"/>
                    <a:pt x="649" y="17"/>
                    <a:pt x="649" y="17"/>
                  </a:cubicBezTo>
                  <a:cubicBezTo>
                    <a:pt x="654" y="19"/>
                    <a:pt x="654" y="19"/>
                    <a:pt x="654" y="19"/>
                  </a:cubicBezTo>
                  <a:cubicBezTo>
                    <a:pt x="657" y="15"/>
                    <a:pt x="657" y="15"/>
                    <a:pt x="657" y="15"/>
                  </a:cubicBezTo>
                  <a:cubicBezTo>
                    <a:pt x="656" y="14"/>
                    <a:pt x="656" y="14"/>
                    <a:pt x="656" y="14"/>
                  </a:cubicBezTo>
                  <a:cubicBezTo>
                    <a:pt x="649" y="11"/>
                    <a:pt x="649" y="11"/>
                    <a:pt x="649" y="11"/>
                  </a:cubicBezTo>
                  <a:cubicBezTo>
                    <a:pt x="644" y="11"/>
                    <a:pt x="644" y="11"/>
                    <a:pt x="644" y="11"/>
                  </a:cubicBezTo>
                  <a:cubicBezTo>
                    <a:pt x="641" y="10"/>
                    <a:pt x="644" y="16"/>
                    <a:pt x="640" y="11"/>
                  </a:cubicBezTo>
                  <a:cubicBezTo>
                    <a:pt x="644" y="8"/>
                    <a:pt x="644" y="8"/>
                    <a:pt x="644" y="8"/>
                  </a:cubicBezTo>
                  <a:cubicBezTo>
                    <a:pt x="663" y="5"/>
                    <a:pt x="663" y="5"/>
                    <a:pt x="663" y="5"/>
                  </a:cubicBezTo>
                  <a:cubicBezTo>
                    <a:pt x="664" y="3"/>
                    <a:pt x="664" y="3"/>
                    <a:pt x="664" y="3"/>
                  </a:cubicBezTo>
                  <a:cubicBezTo>
                    <a:pt x="663" y="2"/>
                    <a:pt x="663" y="2"/>
                    <a:pt x="663" y="2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8" y="6"/>
                    <a:pt x="668" y="6"/>
                    <a:pt x="668" y="6"/>
                  </a:cubicBezTo>
                  <a:cubicBezTo>
                    <a:pt x="671" y="5"/>
                    <a:pt x="674" y="6"/>
                    <a:pt x="676" y="5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8" y="13"/>
                    <a:pt x="678" y="13"/>
                    <a:pt x="678" y="13"/>
                  </a:cubicBezTo>
                  <a:cubicBezTo>
                    <a:pt x="679" y="12"/>
                    <a:pt x="679" y="12"/>
                    <a:pt x="679" y="12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668" y="19"/>
                    <a:pt x="668" y="19"/>
                    <a:pt x="668" y="19"/>
                  </a:cubicBezTo>
                  <a:cubicBezTo>
                    <a:pt x="674" y="20"/>
                    <a:pt x="674" y="20"/>
                    <a:pt x="674" y="20"/>
                  </a:cubicBezTo>
                  <a:cubicBezTo>
                    <a:pt x="677" y="17"/>
                    <a:pt x="677" y="17"/>
                    <a:pt x="677" y="17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4" y="16"/>
                    <a:pt x="706" y="17"/>
                    <a:pt x="708" y="18"/>
                  </a:cubicBezTo>
                  <a:cubicBezTo>
                    <a:pt x="708" y="20"/>
                    <a:pt x="708" y="20"/>
                    <a:pt x="708" y="20"/>
                  </a:cubicBezTo>
                  <a:cubicBezTo>
                    <a:pt x="706" y="19"/>
                    <a:pt x="706" y="19"/>
                    <a:pt x="706" y="19"/>
                  </a:cubicBezTo>
                  <a:cubicBezTo>
                    <a:pt x="705" y="20"/>
                    <a:pt x="705" y="20"/>
                    <a:pt x="705" y="20"/>
                  </a:cubicBezTo>
                  <a:cubicBezTo>
                    <a:pt x="702" y="20"/>
                    <a:pt x="706" y="14"/>
                    <a:pt x="705" y="23"/>
                  </a:cubicBezTo>
                  <a:cubicBezTo>
                    <a:pt x="702" y="23"/>
                    <a:pt x="702" y="23"/>
                    <a:pt x="702" y="23"/>
                  </a:cubicBezTo>
                  <a:cubicBezTo>
                    <a:pt x="702" y="27"/>
                    <a:pt x="695" y="28"/>
                    <a:pt x="690" y="27"/>
                  </a:cubicBezTo>
                  <a:cubicBezTo>
                    <a:pt x="688" y="27"/>
                    <a:pt x="703" y="28"/>
                    <a:pt x="685" y="28"/>
                  </a:cubicBezTo>
                  <a:cubicBezTo>
                    <a:pt x="684" y="28"/>
                    <a:pt x="689" y="25"/>
                    <a:pt x="683" y="29"/>
                  </a:cubicBezTo>
                  <a:cubicBezTo>
                    <a:pt x="683" y="30"/>
                    <a:pt x="683" y="30"/>
                    <a:pt x="683" y="30"/>
                  </a:cubicBezTo>
                  <a:cubicBezTo>
                    <a:pt x="685" y="28"/>
                    <a:pt x="683" y="27"/>
                    <a:pt x="687" y="32"/>
                  </a:cubicBezTo>
                  <a:cubicBezTo>
                    <a:pt x="687" y="32"/>
                    <a:pt x="687" y="32"/>
                    <a:pt x="687" y="32"/>
                  </a:cubicBezTo>
                  <a:cubicBezTo>
                    <a:pt x="688" y="33"/>
                    <a:pt x="688" y="33"/>
                    <a:pt x="688" y="33"/>
                  </a:cubicBezTo>
                  <a:cubicBezTo>
                    <a:pt x="690" y="32"/>
                    <a:pt x="690" y="32"/>
                    <a:pt x="690" y="32"/>
                  </a:cubicBezTo>
                  <a:cubicBezTo>
                    <a:pt x="692" y="29"/>
                    <a:pt x="694" y="37"/>
                    <a:pt x="694" y="29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707" y="27"/>
                    <a:pt x="707" y="27"/>
                    <a:pt x="707" y="27"/>
                  </a:cubicBezTo>
                  <a:cubicBezTo>
                    <a:pt x="705" y="32"/>
                    <a:pt x="705" y="32"/>
                    <a:pt x="705" y="32"/>
                  </a:cubicBezTo>
                  <a:cubicBezTo>
                    <a:pt x="699" y="32"/>
                    <a:pt x="699" y="32"/>
                    <a:pt x="699" y="32"/>
                  </a:cubicBezTo>
                  <a:cubicBezTo>
                    <a:pt x="698" y="33"/>
                    <a:pt x="698" y="33"/>
                    <a:pt x="698" y="33"/>
                  </a:cubicBezTo>
                  <a:cubicBezTo>
                    <a:pt x="697" y="32"/>
                    <a:pt x="697" y="32"/>
                    <a:pt x="697" y="32"/>
                  </a:cubicBezTo>
                  <a:cubicBezTo>
                    <a:pt x="694" y="37"/>
                    <a:pt x="694" y="37"/>
                    <a:pt x="694" y="37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5" y="41"/>
                    <a:pt x="688" y="47"/>
                    <a:pt x="690" y="42"/>
                  </a:cubicBezTo>
                  <a:cubicBezTo>
                    <a:pt x="696" y="40"/>
                    <a:pt x="693" y="41"/>
                    <a:pt x="699" y="43"/>
                  </a:cubicBezTo>
                  <a:cubicBezTo>
                    <a:pt x="700" y="40"/>
                    <a:pt x="700" y="40"/>
                    <a:pt x="700" y="40"/>
                  </a:cubicBezTo>
                  <a:cubicBezTo>
                    <a:pt x="702" y="41"/>
                    <a:pt x="705" y="42"/>
                    <a:pt x="706" y="38"/>
                  </a:cubicBezTo>
                  <a:cubicBezTo>
                    <a:pt x="708" y="38"/>
                    <a:pt x="710" y="38"/>
                    <a:pt x="711" y="37"/>
                  </a:cubicBezTo>
                  <a:cubicBezTo>
                    <a:pt x="712" y="41"/>
                    <a:pt x="712" y="41"/>
                    <a:pt x="712" y="41"/>
                  </a:cubicBezTo>
                  <a:cubicBezTo>
                    <a:pt x="718" y="39"/>
                    <a:pt x="718" y="39"/>
                    <a:pt x="718" y="39"/>
                  </a:cubicBezTo>
                  <a:cubicBezTo>
                    <a:pt x="722" y="41"/>
                    <a:pt x="722" y="41"/>
                    <a:pt x="722" y="41"/>
                  </a:cubicBezTo>
                  <a:cubicBezTo>
                    <a:pt x="724" y="41"/>
                    <a:pt x="724" y="41"/>
                    <a:pt x="724" y="41"/>
                  </a:cubicBezTo>
                  <a:cubicBezTo>
                    <a:pt x="727" y="36"/>
                    <a:pt x="727" y="36"/>
                    <a:pt x="727" y="36"/>
                  </a:cubicBezTo>
                  <a:cubicBezTo>
                    <a:pt x="728" y="38"/>
                    <a:pt x="729" y="35"/>
                    <a:pt x="730" y="37"/>
                  </a:cubicBezTo>
                  <a:cubicBezTo>
                    <a:pt x="729" y="34"/>
                    <a:pt x="729" y="34"/>
                    <a:pt x="729" y="34"/>
                  </a:cubicBezTo>
                  <a:cubicBezTo>
                    <a:pt x="730" y="35"/>
                    <a:pt x="730" y="35"/>
                    <a:pt x="730" y="35"/>
                  </a:cubicBezTo>
                  <a:cubicBezTo>
                    <a:pt x="734" y="33"/>
                    <a:pt x="728" y="40"/>
                    <a:pt x="733" y="33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4" y="31"/>
                    <a:pt x="724" y="31"/>
                    <a:pt x="724" y="31"/>
                  </a:cubicBezTo>
                  <a:cubicBezTo>
                    <a:pt x="724" y="29"/>
                    <a:pt x="724" y="29"/>
                    <a:pt x="724" y="29"/>
                  </a:cubicBezTo>
                  <a:cubicBezTo>
                    <a:pt x="724" y="27"/>
                    <a:pt x="724" y="27"/>
                    <a:pt x="724" y="27"/>
                  </a:cubicBezTo>
                  <a:cubicBezTo>
                    <a:pt x="722" y="26"/>
                    <a:pt x="722" y="26"/>
                    <a:pt x="722" y="26"/>
                  </a:cubicBezTo>
                  <a:cubicBezTo>
                    <a:pt x="721" y="25"/>
                    <a:pt x="718" y="29"/>
                    <a:pt x="718" y="24"/>
                  </a:cubicBezTo>
                  <a:cubicBezTo>
                    <a:pt x="718" y="24"/>
                    <a:pt x="716" y="26"/>
                    <a:pt x="719" y="23"/>
                  </a:cubicBezTo>
                  <a:cubicBezTo>
                    <a:pt x="724" y="26"/>
                    <a:pt x="724" y="26"/>
                    <a:pt x="724" y="26"/>
                  </a:cubicBezTo>
                  <a:cubicBezTo>
                    <a:pt x="726" y="26"/>
                    <a:pt x="726" y="26"/>
                    <a:pt x="726" y="26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4" y="22"/>
                    <a:pt x="724" y="22"/>
                    <a:pt x="724" y="22"/>
                  </a:cubicBezTo>
                  <a:cubicBezTo>
                    <a:pt x="718" y="22"/>
                    <a:pt x="718" y="22"/>
                    <a:pt x="718" y="22"/>
                  </a:cubicBezTo>
                  <a:cubicBezTo>
                    <a:pt x="715" y="25"/>
                    <a:pt x="715" y="25"/>
                    <a:pt x="715" y="25"/>
                  </a:cubicBezTo>
                  <a:cubicBezTo>
                    <a:pt x="712" y="25"/>
                    <a:pt x="712" y="25"/>
                    <a:pt x="712" y="25"/>
                  </a:cubicBezTo>
                  <a:cubicBezTo>
                    <a:pt x="709" y="26"/>
                    <a:pt x="709" y="26"/>
                    <a:pt x="709" y="26"/>
                  </a:cubicBezTo>
                  <a:cubicBezTo>
                    <a:pt x="706" y="24"/>
                    <a:pt x="706" y="24"/>
                    <a:pt x="706" y="24"/>
                  </a:cubicBezTo>
                  <a:cubicBezTo>
                    <a:pt x="709" y="23"/>
                    <a:pt x="709" y="23"/>
                    <a:pt x="709" y="23"/>
                  </a:cubicBezTo>
                  <a:cubicBezTo>
                    <a:pt x="708" y="22"/>
                    <a:pt x="710" y="28"/>
                    <a:pt x="715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11" y="18"/>
                    <a:pt x="711" y="18"/>
                    <a:pt x="711" y="18"/>
                  </a:cubicBezTo>
                  <a:cubicBezTo>
                    <a:pt x="720" y="19"/>
                    <a:pt x="720" y="19"/>
                    <a:pt x="720" y="19"/>
                  </a:cubicBezTo>
                  <a:cubicBezTo>
                    <a:pt x="723" y="21"/>
                    <a:pt x="721" y="16"/>
                    <a:pt x="725" y="16"/>
                  </a:cubicBezTo>
                  <a:cubicBezTo>
                    <a:pt x="725" y="20"/>
                    <a:pt x="725" y="20"/>
                    <a:pt x="725" y="20"/>
                  </a:cubicBezTo>
                  <a:cubicBezTo>
                    <a:pt x="732" y="17"/>
                    <a:pt x="732" y="17"/>
                    <a:pt x="732" y="17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40" y="20"/>
                    <a:pt x="740" y="20"/>
                    <a:pt x="740" y="20"/>
                  </a:cubicBezTo>
                  <a:cubicBezTo>
                    <a:pt x="744" y="18"/>
                    <a:pt x="744" y="18"/>
                    <a:pt x="744" y="18"/>
                  </a:cubicBezTo>
                  <a:cubicBezTo>
                    <a:pt x="747" y="16"/>
                    <a:pt x="747" y="16"/>
                    <a:pt x="747" y="16"/>
                  </a:cubicBezTo>
                  <a:cubicBezTo>
                    <a:pt x="744" y="20"/>
                    <a:pt x="744" y="20"/>
                    <a:pt x="744" y="20"/>
                  </a:cubicBezTo>
                  <a:cubicBezTo>
                    <a:pt x="743" y="23"/>
                    <a:pt x="743" y="23"/>
                    <a:pt x="743" y="23"/>
                  </a:cubicBezTo>
                  <a:cubicBezTo>
                    <a:pt x="744" y="24"/>
                    <a:pt x="744" y="24"/>
                    <a:pt x="744" y="24"/>
                  </a:cubicBezTo>
                  <a:cubicBezTo>
                    <a:pt x="738" y="26"/>
                    <a:pt x="738" y="26"/>
                    <a:pt x="738" y="26"/>
                  </a:cubicBezTo>
                  <a:cubicBezTo>
                    <a:pt x="740" y="27"/>
                    <a:pt x="740" y="27"/>
                    <a:pt x="740" y="27"/>
                  </a:cubicBezTo>
                  <a:cubicBezTo>
                    <a:pt x="738" y="28"/>
                    <a:pt x="738" y="28"/>
                    <a:pt x="738" y="28"/>
                  </a:cubicBezTo>
                  <a:cubicBezTo>
                    <a:pt x="737" y="29"/>
                    <a:pt x="749" y="24"/>
                    <a:pt x="733" y="28"/>
                  </a:cubicBezTo>
                  <a:cubicBezTo>
                    <a:pt x="734" y="33"/>
                    <a:pt x="734" y="33"/>
                    <a:pt x="734" y="33"/>
                  </a:cubicBezTo>
                  <a:cubicBezTo>
                    <a:pt x="736" y="34"/>
                    <a:pt x="736" y="34"/>
                    <a:pt x="736" y="34"/>
                  </a:cubicBezTo>
                  <a:cubicBezTo>
                    <a:pt x="736" y="33"/>
                    <a:pt x="737" y="35"/>
                    <a:pt x="737" y="33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2" y="33"/>
                    <a:pt x="735" y="38"/>
                    <a:pt x="732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0" y="47"/>
                    <a:pt x="720" y="47"/>
                    <a:pt x="720" y="47"/>
                  </a:cubicBezTo>
                  <a:cubicBezTo>
                    <a:pt x="716" y="47"/>
                    <a:pt x="716" y="47"/>
                    <a:pt x="716" y="47"/>
                  </a:cubicBezTo>
                  <a:cubicBezTo>
                    <a:pt x="723" y="48"/>
                    <a:pt x="723" y="48"/>
                    <a:pt x="723" y="48"/>
                  </a:cubicBezTo>
                  <a:cubicBezTo>
                    <a:pt x="723" y="51"/>
                    <a:pt x="723" y="51"/>
                    <a:pt x="723" y="51"/>
                  </a:cubicBezTo>
                  <a:cubicBezTo>
                    <a:pt x="720" y="50"/>
                    <a:pt x="720" y="50"/>
                    <a:pt x="720" y="50"/>
                  </a:cubicBezTo>
                  <a:cubicBezTo>
                    <a:pt x="717" y="52"/>
                    <a:pt x="734" y="49"/>
                    <a:pt x="714" y="53"/>
                  </a:cubicBezTo>
                  <a:cubicBezTo>
                    <a:pt x="718" y="54"/>
                    <a:pt x="718" y="54"/>
                    <a:pt x="718" y="54"/>
                  </a:cubicBezTo>
                  <a:cubicBezTo>
                    <a:pt x="714" y="55"/>
                    <a:pt x="714" y="55"/>
                    <a:pt x="714" y="55"/>
                  </a:cubicBezTo>
                  <a:cubicBezTo>
                    <a:pt x="713" y="58"/>
                    <a:pt x="721" y="52"/>
                    <a:pt x="711" y="58"/>
                  </a:cubicBezTo>
                  <a:cubicBezTo>
                    <a:pt x="711" y="59"/>
                    <a:pt x="717" y="58"/>
                    <a:pt x="709" y="57"/>
                  </a:cubicBezTo>
                  <a:cubicBezTo>
                    <a:pt x="709" y="58"/>
                    <a:pt x="713" y="55"/>
                    <a:pt x="708" y="59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1" y="63"/>
                    <a:pt x="711" y="63"/>
                    <a:pt x="711" y="63"/>
                  </a:cubicBezTo>
                  <a:cubicBezTo>
                    <a:pt x="711" y="65"/>
                    <a:pt x="711" y="65"/>
                    <a:pt x="711" y="65"/>
                  </a:cubicBezTo>
                  <a:cubicBezTo>
                    <a:pt x="723" y="64"/>
                    <a:pt x="723" y="64"/>
                    <a:pt x="723" y="64"/>
                  </a:cubicBezTo>
                  <a:cubicBezTo>
                    <a:pt x="728" y="66"/>
                    <a:pt x="728" y="66"/>
                    <a:pt x="728" y="66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4" y="68"/>
                    <a:pt x="725" y="69"/>
                    <a:pt x="726" y="68"/>
                  </a:cubicBezTo>
                  <a:cubicBezTo>
                    <a:pt x="718" y="68"/>
                    <a:pt x="718" y="68"/>
                    <a:pt x="718" y="68"/>
                  </a:cubicBezTo>
                  <a:cubicBezTo>
                    <a:pt x="720" y="70"/>
                    <a:pt x="720" y="70"/>
                    <a:pt x="720" y="70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6" y="67"/>
                    <a:pt x="716" y="67"/>
                    <a:pt x="716" y="67"/>
                  </a:cubicBezTo>
                  <a:cubicBezTo>
                    <a:pt x="708" y="68"/>
                    <a:pt x="708" y="68"/>
                    <a:pt x="708" y="68"/>
                  </a:cubicBezTo>
                  <a:cubicBezTo>
                    <a:pt x="708" y="71"/>
                    <a:pt x="708" y="71"/>
                    <a:pt x="708" y="71"/>
                  </a:cubicBezTo>
                  <a:cubicBezTo>
                    <a:pt x="705" y="71"/>
                    <a:pt x="705" y="71"/>
                    <a:pt x="705" y="71"/>
                  </a:cubicBezTo>
                  <a:cubicBezTo>
                    <a:pt x="705" y="71"/>
                    <a:pt x="703" y="70"/>
                    <a:pt x="705" y="69"/>
                  </a:cubicBezTo>
                  <a:cubicBezTo>
                    <a:pt x="697" y="72"/>
                    <a:pt x="697" y="72"/>
                    <a:pt x="697" y="72"/>
                  </a:cubicBezTo>
                  <a:cubicBezTo>
                    <a:pt x="697" y="73"/>
                    <a:pt x="697" y="73"/>
                    <a:pt x="697" y="73"/>
                  </a:cubicBezTo>
                  <a:cubicBezTo>
                    <a:pt x="706" y="72"/>
                    <a:pt x="691" y="78"/>
                    <a:pt x="705" y="75"/>
                  </a:cubicBezTo>
                  <a:cubicBezTo>
                    <a:pt x="697" y="76"/>
                    <a:pt x="697" y="76"/>
                    <a:pt x="697" y="76"/>
                  </a:cubicBezTo>
                  <a:cubicBezTo>
                    <a:pt x="699" y="79"/>
                    <a:pt x="699" y="79"/>
                    <a:pt x="699" y="79"/>
                  </a:cubicBezTo>
                  <a:cubicBezTo>
                    <a:pt x="699" y="77"/>
                    <a:pt x="698" y="78"/>
                    <a:pt x="701" y="79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696" y="79"/>
                    <a:pt x="696" y="79"/>
                    <a:pt x="696" y="79"/>
                  </a:cubicBezTo>
                  <a:cubicBezTo>
                    <a:pt x="694" y="76"/>
                    <a:pt x="706" y="81"/>
                    <a:pt x="692" y="76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685" y="79"/>
                    <a:pt x="707" y="79"/>
                    <a:pt x="678" y="79"/>
                  </a:cubicBezTo>
                  <a:cubicBezTo>
                    <a:pt x="676" y="80"/>
                    <a:pt x="679" y="82"/>
                    <a:pt x="679" y="83"/>
                  </a:cubicBezTo>
                  <a:cubicBezTo>
                    <a:pt x="680" y="82"/>
                    <a:pt x="681" y="84"/>
                    <a:pt x="676" y="84"/>
                  </a:cubicBezTo>
                  <a:cubicBezTo>
                    <a:pt x="676" y="85"/>
                    <a:pt x="676" y="85"/>
                    <a:pt x="676" y="85"/>
                  </a:cubicBezTo>
                  <a:cubicBezTo>
                    <a:pt x="678" y="88"/>
                    <a:pt x="681" y="87"/>
                    <a:pt x="687" y="81"/>
                  </a:cubicBezTo>
                  <a:cubicBezTo>
                    <a:pt x="688" y="81"/>
                    <a:pt x="688" y="81"/>
                    <a:pt x="688" y="81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93" y="84"/>
                    <a:pt x="693" y="84"/>
                    <a:pt x="693" y="84"/>
                  </a:cubicBezTo>
                  <a:cubicBezTo>
                    <a:pt x="695" y="82"/>
                    <a:pt x="695" y="82"/>
                    <a:pt x="695" y="82"/>
                  </a:cubicBezTo>
                  <a:cubicBezTo>
                    <a:pt x="697" y="84"/>
                    <a:pt x="697" y="84"/>
                    <a:pt x="697" y="84"/>
                  </a:cubicBezTo>
                  <a:cubicBezTo>
                    <a:pt x="702" y="83"/>
                    <a:pt x="702" y="83"/>
                    <a:pt x="702" y="83"/>
                  </a:cubicBezTo>
                  <a:cubicBezTo>
                    <a:pt x="701" y="82"/>
                    <a:pt x="701" y="87"/>
                    <a:pt x="702" y="81"/>
                  </a:cubicBezTo>
                  <a:cubicBezTo>
                    <a:pt x="708" y="81"/>
                    <a:pt x="708" y="81"/>
                    <a:pt x="708" y="81"/>
                  </a:cubicBezTo>
                  <a:cubicBezTo>
                    <a:pt x="719" y="76"/>
                    <a:pt x="719" y="76"/>
                    <a:pt x="719" y="76"/>
                  </a:cubicBezTo>
                  <a:cubicBezTo>
                    <a:pt x="718" y="75"/>
                    <a:pt x="716" y="83"/>
                    <a:pt x="719" y="73"/>
                  </a:cubicBezTo>
                  <a:cubicBezTo>
                    <a:pt x="725" y="75"/>
                    <a:pt x="725" y="75"/>
                    <a:pt x="725" y="7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30" y="72"/>
                    <a:pt x="730" y="72"/>
                    <a:pt x="730" y="72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733" y="68"/>
                    <a:pt x="733" y="68"/>
                    <a:pt x="733" y="68"/>
                  </a:cubicBezTo>
                  <a:cubicBezTo>
                    <a:pt x="732" y="70"/>
                    <a:pt x="732" y="70"/>
                    <a:pt x="732" y="70"/>
                  </a:cubicBezTo>
                  <a:cubicBezTo>
                    <a:pt x="737" y="70"/>
                    <a:pt x="725" y="72"/>
                    <a:pt x="738" y="72"/>
                  </a:cubicBezTo>
                  <a:cubicBezTo>
                    <a:pt x="739" y="73"/>
                    <a:pt x="739" y="73"/>
                    <a:pt x="739" y="73"/>
                  </a:cubicBezTo>
                  <a:cubicBezTo>
                    <a:pt x="743" y="72"/>
                    <a:pt x="743" y="72"/>
                    <a:pt x="743" y="72"/>
                  </a:cubicBezTo>
                  <a:cubicBezTo>
                    <a:pt x="748" y="68"/>
                    <a:pt x="748" y="68"/>
                    <a:pt x="748" y="68"/>
                  </a:cubicBezTo>
                  <a:cubicBezTo>
                    <a:pt x="750" y="68"/>
                    <a:pt x="750" y="68"/>
                    <a:pt x="750" y="68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7" y="68"/>
                    <a:pt x="757" y="68"/>
                    <a:pt x="757" y="68"/>
                  </a:cubicBezTo>
                  <a:cubicBezTo>
                    <a:pt x="760" y="68"/>
                    <a:pt x="760" y="68"/>
                    <a:pt x="760" y="68"/>
                  </a:cubicBezTo>
                  <a:cubicBezTo>
                    <a:pt x="764" y="64"/>
                    <a:pt x="764" y="64"/>
                    <a:pt x="764" y="64"/>
                  </a:cubicBezTo>
                  <a:cubicBezTo>
                    <a:pt x="764" y="63"/>
                    <a:pt x="764" y="63"/>
                    <a:pt x="764" y="63"/>
                  </a:cubicBezTo>
                  <a:cubicBezTo>
                    <a:pt x="767" y="62"/>
                    <a:pt x="767" y="62"/>
                    <a:pt x="767" y="62"/>
                  </a:cubicBezTo>
                  <a:cubicBezTo>
                    <a:pt x="767" y="61"/>
                    <a:pt x="770" y="67"/>
                    <a:pt x="766" y="60"/>
                  </a:cubicBezTo>
                  <a:cubicBezTo>
                    <a:pt x="769" y="59"/>
                    <a:pt x="769" y="59"/>
                    <a:pt x="769" y="59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9" y="54"/>
                    <a:pt x="779" y="54"/>
                    <a:pt x="779" y="54"/>
                  </a:cubicBezTo>
                  <a:cubicBezTo>
                    <a:pt x="781" y="50"/>
                    <a:pt x="781" y="50"/>
                    <a:pt x="781" y="50"/>
                  </a:cubicBezTo>
                  <a:cubicBezTo>
                    <a:pt x="783" y="48"/>
                    <a:pt x="782" y="51"/>
                    <a:pt x="784" y="49"/>
                  </a:cubicBezTo>
                  <a:cubicBezTo>
                    <a:pt x="784" y="53"/>
                    <a:pt x="784" y="53"/>
                    <a:pt x="784" y="53"/>
                  </a:cubicBezTo>
                  <a:cubicBezTo>
                    <a:pt x="783" y="53"/>
                    <a:pt x="786" y="49"/>
                    <a:pt x="781" y="54"/>
                  </a:cubicBezTo>
                  <a:cubicBezTo>
                    <a:pt x="785" y="56"/>
                    <a:pt x="785" y="56"/>
                    <a:pt x="785" y="56"/>
                  </a:cubicBezTo>
                  <a:cubicBezTo>
                    <a:pt x="790" y="54"/>
                    <a:pt x="790" y="54"/>
                    <a:pt x="790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93" y="60"/>
                    <a:pt x="793" y="60"/>
                    <a:pt x="793" y="60"/>
                  </a:cubicBezTo>
                  <a:cubicBezTo>
                    <a:pt x="794" y="62"/>
                    <a:pt x="798" y="56"/>
                    <a:pt x="797" y="62"/>
                  </a:cubicBezTo>
                  <a:cubicBezTo>
                    <a:pt x="798" y="61"/>
                    <a:pt x="798" y="61"/>
                    <a:pt x="798" y="61"/>
                  </a:cubicBezTo>
                  <a:cubicBezTo>
                    <a:pt x="800" y="63"/>
                    <a:pt x="800" y="63"/>
                    <a:pt x="800" y="63"/>
                  </a:cubicBezTo>
                  <a:cubicBezTo>
                    <a:pt x="803" y="60"/>
                    <a:pt x="803" y="60"/>
                    <a:pt x="803" y="60"/>
                  </a:cubicBezTo>
                  <a:cubicBezTo>
                    <a:pt x="803" y="56"/>
                    <a:pt x="803" y="56"/>
                    <a:pt x="803" y="56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794" y="53"/>
                    <a:pt x="794" y="53"/>
                    <a:pt x="794" y="53"/>
                  </a:cubicBezTo>
                  <a:cubicBezTo>
                    <a:pt x="793" y="52"/>
                    <a:pt x="793" y="52"/>
                    <a:pt x="793" y="52"/>
                  </a:cubicBezTo>
                  <a:cubicBezTo>
                    <a:pt x="793" y="50"/>
                    <a:pt x="793" y="50"/>
                    <a:pt x="793" y="50"/>
                  </a:cubicBezTo>
                  <a:cubicBezTo>
                    <a:pt x="798" y="48"/>
                    <a:pt x="798" y="48"/>
                    <a:pt x="798" y="48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801" y="47"/>
                    <a:pt x="801" y="47"/>
                    <a:pt x="801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5" y="43"/>
                    <a:pt x="805" y="43"/>
                    <a:pt x="805" y="43"/>
                  </a:cubicBezTo>
                  <a:cubicBezTo>
                    <a:pt x="808" y="43"/>
                    <a:pt x="808" y="43"/>
                    <a:pt x="808" y="43"/>
                  </a:cubicBezTo>
                  <a:cubicBezTo>
                    <a:pt x="810" y="38"/>
                    <a:pt x="780" y="61"/>
                    <a:pt x="817" y="32"/>
                  </a:cubicBezTo>
                  <a:cubicBezTo>
                    <a:pt x="827" y="25"/>
                    <a:pt x="827" y="25"/>
                    <a:pt x="827" y="25"/>
                  </a:cubicBezTo>
                  <a:cubicBezTo>
                    <a:pt x="828" y="26"/>
                    <a:pt x="828" y="26"/>
                    <a:pt x="828" y="26"/>
                  </a:cubicBezTo>
                  <a:cubicBezTo>
                    <a:pt x="825" y="29"/>
                    <a:pt x="825" y="29"/>
                    <a:pt x="825" y="29"/>
                  </a:cubicBezTo>
                  <a:cubicBezTo>
                    <a:pt x="823" y="30"/>
                    <a:pt x="823" y="30"/>
                    <a:pt x="823" y="30"/>
                  </a:cubicBezTo>
                  <a:cubicBezTo>
                    <a:pt x="828" y="28"/>
                    <a:pt x="820" y="34"/>
                    <a:pt x="828" y="30"/>
                  </a:cubicBezTo>
                  <a:cubicBezTo>
                    <a:pt x="829" y="30"/>
                    <a:pt x="830" y="29"/>
                    <a:pt x="830" y="30"/>
                  </a:cubicBezTo>
                  <a:cubicBezTo>
                    <a:pt x="830" y="28"/>
                    <a:pt x="830" y="28"/>
                    <a:pt x="830" y="28"/>
                  </a:cubicBezTo>
                  <a:cubicBezTo>
                    <a:pt x="836" y="28"/>
                    <a:pt x="836" y="28"/>
                    <a:pt x="836" y="28"/>
                  </a:cubicBezTo>
                  <a:cubicBezTo>
                    <a:pt x="835" y="27"/>
                    <a:pt x="835" y="27"/>
                    <a:pt x="835" y="27"/>
                  </a:cubicBezTo>
                  <a:cubicBezTo>
                    <a:pt x="834" y="25"/>
                    <a:pt x="834" y="25"/>
                    <a:pt x="834" y="25"/>
                  </a:cubicBezTo>
                  <a:cubicBezTo>
                    <a:pt x="838" y="25"/>
                    <a:pt x="831" y="22"/>
                    <a:pt x="843" y="20"/>
                  </a:cubicBezTo>
                  <a:cubicBezTo>
                    <a:pt x="843" y="17"/>
                    <a:pt x="843" y="17"/>
                    <a:pt x="843" y="17"/>
                  </a:cubicBezTo>
                  <a:cubicBezTo>
                    <a:pt x="848" y="15"/>
                    <a:pt x="848" y="15"/>
                    <a:pt x="848" y="15"/>
                  </a:cubicBezTo>
                  <a:cubicBezTo>
                    <a:pt x="849" y="13"/>
                    <a:pt x="849" y="13"/>
                    <a:pt x="849" y="13"/>
                  </a:cubicBezTo>
                  <a:cubicBezTo>
                    <a:pt x="863" y="5"/>
                    <a:pt x="863" y="5"/>
                    <a:pt x="863" y="5"/>
                  </a:cubicBezTo>
                  <a:cubicBezTo>
                    <a:pt x="864" y="5"/>
                    <a:pt x="864" y="5"/>
                    <a:pt x="864" y="5"/>
                  </a:cubicBezTo>
                  <a:cubicBezTo>
                    <a:pt x="873" y="0"/>
                    <a:pt x="873" y="0"/>
                    <a:pt x="873" y="0"/>
                  </a:cubicBezTo>
                  <a:cubicBezTo>
                    <a:pt x="873" y="5"/>
                    <a:pt x="873" y="5"/>
                    <a:pt x="873" y="5"/>
                  </a:cubicBezTo>
                  <a:lnTo>
                    <a:pt x="876" y="9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519" y="3003798"/>
              <a:ext cx="3356311" cy="86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chemeClr val="bg1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7310" dirty="0"/>
                <a:t>PART FOUR</a:t>
              </a:r>
              <a:endParaRPr lang="zh-CN" altLang="en-US" sz="731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004" y="535407"/>
              <a:ext cx="3856678" cy="37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rgbClr val="441C1F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33605" dirty="0">
                  <a:solidFill>
                    <a:schemeClr val="accent1"/>
                  </a:solidFill>
                </a:rPr>
                <a:t>04</a:t>
              </a:r>
              <a:endParaRPr lang="zh-CN" altLang="en-US" sz="3360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12559" y="2677204"/>
            <a:ext cx="5313619" cy="2818775"/>
            <a:chOff x="4560038" y="1903811"/>
            <a:chExt cx="3779248" cy="2004820"/>
          </a:xfrm>
        </p:grpSpPr>
        <p:sp>
          <p:nvSpPr>
            <p:cNvPr id="4" name="矩形 3"/>
            <p:cNvSpPr/>
            <p:nvPr/>
          </p:nvSpPr>
          <p:spPr>
            <a:xfrm>
              <a:off x="4599696" y="2573491"/>
              <a:ext cx="3514774" cy="1335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60038" y="1903811"/>
              <a:ext cx="3779248" cy="503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zh-CN" altLang="en-US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44008" y="2559875"/>
              <a:ext cx="35623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90691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586179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906911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586179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773066" y="4761405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773066" y="4440642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2965" y="3333822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2965" y="3013059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601680" y="4789397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601680" y="4468634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94170" y="3268507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87995" y="2947744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31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4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899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699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133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89"/>
            <a:ext cx="2035086" cy="705892"/>
            <a:chOff x="520106" y="2243168"/>
            <a:chExt cx="2513428" cy="770769"/>
          </a:xfrm>
        </p:grpSpPr>
        <p:sp>
          <p:nvSpPr>
            <p:cNvPr id="38" name="TextBox 37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6"/>
            <a:ext cx="2035086" cy="705891"/>
            <a:chOff x="520106" y="2243168"/>
            <a:chExt cx="2513428" cy="770770"/>
          </a:xfrm>
        </p:grpSpPr>
        <p:sp>
          <p:nvSpPr>
            <p:cNvPr id="52" name="TextBox 51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6"/>
            <a:ext cx="2035086" cy="705891"/>
            <a:chOff x="520106" y="2243168"/>
            <a:chExt cx="2513428" cy="770770"/>
          </a:xfrm>
        </p:grpSpPr>
        <p:sp>
          <p:nvSpPr>
            <p:cNvPr id="55" name="TextBox 5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6"/>
            <a:ext cx="2035086" cy="705891"/>
            <a:chOff x="520106" y="2243168"/>
            <a:chExt cx="2513428" cy="770770"/>
          </a:xfrm>
        </p:grpSpPr>
        <p:sp>
          <p:nvSpPr>
            <p:cNvPr id="58" name="TextBox 5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28" name="组 13"/>
          <p:cNvGrpSpPr/>
          <p:nvPr/>
        </p:nvGrpSpPr>
        <p:grpSpPr>
          <a:xfrm>
            <a:off x="812751" y="2731871"/>
            <a:ext cx="10441160" cy="1768908"/>
            <a:chOff x="1094089" y="622791"/>
            <a:chExt cx="3968517" cy="638281"/>
          </a:xfrm>
        </p:grpSpPr>
        <p:sp>
          <p:nvSpPr>
            <p:cNvPr id="29" name="矩形 28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连接符 15"/>
            <p:cNvCxnSpPr/>
            <p:nvPr/>
          </p:nvCxnSpPr>
          <p:spPr>
            <a:xfrm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16"/>
            <p:cNvCxnSpPr/>
            <p:nvPr/>
          </p:nvCxnSpPr>
          <p:spPr>
            <a:xfrm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17"/>
            <p:cNvCxnSpPr/>
            <p:nvPr/>
          </p:nvCxnSpPr>
          <p:spPr>
            <a:xfrm rot="5400000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18"/>
            <p:cNvCxnSpPr/>
            <p:nvPr/>
          </p:nvCxnSpPr>
          <p:spPr>
            <a:xfrm rot="5400000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068531" y="718182"/>
              <a:ext cx="70213" cy="150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kumimoji="1" lang="zh-CN" altLang="en-US" sz="211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43"/>
          <p:cNvSpPr txBox="1"/>
          <p:nvPr/>
        </p:nvSpPr>
        <p:spPr>
          <a:xfrm>
            <a:off x="1811349" y="2965388"/>
            <a:ext cx="923605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n w="6350">
                  <a:noFill/>
                </a:ln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感谢聆听 批评指导</a:t>
            </a:r>
            <a:endParaRPr lang="en-US" altLang="zh-CN" sz="6000" dirty="0">
              <a:ln w="6350">
                <a:noFill/>
              </a:ln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36" name="文本占位符 2"/>
          <p:cNvSpPr txBox="1"/>
          <p:nvPr/>
        </p:nvSpPr>
        <p:spPr>
          <a:xfrm>
            <a:off x="2558490" y="3846237"/>
            <a:ext cx="7741770" cy="519614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48" y="448"/>
            <a:ext cx="12856457" cy="7231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72253" y="753228"/>
            <a:ext cx="5422486" cy="5263548"/>
            <a:chOff x="155004" y="535407"/>
            <a:chExt cx="3856678" cy="3743635"/>
          </a:xfrm>
        </p:grpSpPr>
        <p:sp>
          <p:nvSpPr>
            <p:cNvPr id="10" name="Freeform 12"/>
            <p:cNvSpPr/>
            <p:nvPr/>
          </p:nvSpPr>
          <p:spPr bwMode="auto">
            <a:xfrm>
              <a:off x="444538" y="922010"/>
              <a:ext cx="3407382" cy="3233916"/>
            </a:xfrm>
            <a:custGeom>
              <a:avLst/>
              <a:gdLst>
                <a:gd name="T0" fmla="*/ 782 w 1778"/>
                <a:gd name="T1" fmla="*/ 124 h 1079"/>
                <a:gd name="T2" fmla="*/ 810 w 1778"/>
                <a:gd name="T3" fmla="*/ 170 h 1079"/>
                <a:gd name="T4" fmla="*/ 802 w 1778"/>
                <a:gd name="T5" fmla="*/ 215 h 1079"/>
                <a:gd name="T6" fmla="*/ 881 w 1778"/>
                <a:gd name="T7" fmla="*/ 197 h 1079"/>
                <a:gd name="T8" fmla="*/ 790 w 1778"/>
                <a:gd name="T9" fmla="*/ 290 h 1079"/>
                <a:gd name="T10" fmla="*/ 1009 w 1778"/>
                <a:gd name="T11" fmla="*/ 184 h 1079"/>
                <a:gd name="T12" fmla="*/ 1232 w 1778"/>
                <a:gd name="T13" fmla="*/ 7 h 1079"/>
                <a:gd name="T14" fmla="*/ 1030 w 1778"/>
                <a:gd name="T15" fmla="*/ 205 h 1079"/>
                <a:gd name="T16" fmla="*/ 1042 w 1778"/>
                <a:gd name="T17" fmla="*/ 209 h 1079"/>
                <a:gd name="T18" fmla="*/ 1177 w 1778"/>
                <a:gd name="T19" fmla="*/ 92 h 1079"/>
                <a:gd name="T20" fmla="*/ 1130 w 1778"/>
                <a:gd name="T21" fmla="*/ 176 h 1079"/>
                <a:gd name="T22" fmla="*/ 1260 w 1778"/>
                <a:gd name="T23" fmla="*/ 97 h 1079"/>
                <a:gd name="T24" fmla="*/ 1120 w 1778"/>
                <a:gd name="T25" fmla="*/ 207 h 1079"/>
                <a:gd name="T26" fmla="*/ 1163 w 1778"/>
                <a:gd name="T27" fmla="*/ 219 h 1079"/>
                <a:gd name="T28" fmla="*/ 1280 w 1778"/>
                <a:gd name="T29" fmla="*/ 136 h 1079"/>
                <a:gd name="T30" fmla="*/ 1368 w 1778"/>
                <a:gd name="T31" fmla="*/ 185 h 1079"/>
                <a:gd name="T32" fmla="*/ 1336 w 1778"/>
                <a:gd name="T33" fmla="*/ 231 h 1079"/>
                <a:gd name="T34" fmla="*/ 1470 w 1778"/>
                <a:gd name="T35" fmla="*/ 275 h 1079"/>
                <a:gd name="T36" fmla="*/ 1610 w 1778"/>
                <a:gd name="T37" fmla="*/ 326 h 1079"/>
                <a:gd name="T38" fmla="*/ 1651 w 1778"/>
                <a:gd name="T39" fmla="*/ 431 h 1079"/>
                <a:gd name="T40" fmla="*/ 1656 w 1778"/>
                <a:gd name="T41" fmla="*/ 473 h 1079"/>
                <a:gd name="T42" fmla="*/ 1408 w 1778"/>
                <a:gd name="T43" fmla="*/ 580 h 1079"/>
                <a:gd name="T44" fmla="*/ 1556 w 1778"/>
                <a:gd name="T45" fmla="*/ 529 h 1079"/>
                <a:gd name="T46" fmla="*/ 1657 w 1778"/>
                <a:gd name="T47" fmla="*/ 511 h 1079"/>
                <a:gd name="T48" fmla="*/ 1682 w 1778"/>
                <a:gd name="T49" fmla="*/ 579 h 1079"/>
                <a:gd name="T50" fmla="*/ 1679 w 1778"/>
                <a:gd name="T51" fmla="*/ 645 h 1079"/>
                <a:gd name="T52" fmla="*/ 1613 w 1778"/>
                <a:gd name="T53" fmla="*/ 699 h 1079"/>
                <a:gd name="T54" fmla="*/ 1702 w 1778"/>
                <a:gd name="T55" fmla="*/ 701 h 1079"/>
                <a:gd name="T56" fmla="*/ 1377 w 1778"/>
                <a:gd name="T57" fmla="*/ 890 h 1079"/>
                <a:gd name="T58" fmla="*/ 1081 w 1778"/>
                <a:gd name="T59" fmla="*/ 1051 h 1079"/>
                <a:gd name="T60" fmla="*/ 970 w 1778"/>
                <a:gd name="T61" fmla="*/ 1036 h 1079"/>
                <a:gd name="T62" fmla="*/ 1066 w 1778"/>
                <a:gd name="T63" fmla="*/ 890 h 1079"/>
                <a:gd name="T64" fmla="*/ 1071 w 1778"/>
                <a:gd name="T65" fmla="*/ 844 h 1079"/>
                <a:gd name="T66" fmla="*/ 579 w 1778"/>
                <a:gd name="T67" fmla="*/ 923 h 1079"/>
                <a:gd name="T68" fmla="*/ 570 w 1778"/>
                <a:gd name="T69" fmla="*/ 903 h 1079"/>
                <a:gd name="T70" fmla="*/ 515 w 1778"/>
                <a:gd name="T71" fmla="*/ 912 h 1079"/>
                <a:gd name="T72" fmla="*/ 355 w 1778"/>
                <a:gd name="T73" fmla="*/ 934 h 1079"/>
                <a:gd name="T74" fmla="*/ 356 w 1778"/>
                <a:gd name="T75" fmla="*/ 977 h 1079"/>
                <a:gd name="T76" fmla="*/ 598 w 1778"/>
                <a:gd name="T77" fmla="*/ 951 h 1079"/>
                <a:gd name="T78" fmla="*/ 858 w 1778"/>
                <a:gd name="T79" fmla="*/ 915 h 1079"/>
                <a:gd name="T80" fmla="*/ 720 w 1778"/>
                <a:gd name="T81" fmla="*/ 940 h 1079"/>
                <a:gd name="T82" fmla="*/ 484 w 1778"/>
                <a:gd name="T83" fmla="*/ 976 h 1079"/>
                <a:gd name="T84" fmla="*/ 287 w 1778"/>
                <a:gd name="T85" fmla="*/ 954 h 1079"/>
                <a:gd name="T86" fmla="*/ 299 w 1778"/>
                <a:gd name="T87" fmla="*/ 868 h 1079"/>
                <a:gd name="T88" fmla="*/ 324 w 1778"/>
                <a:gd name="T89" fmla="*/ 827 h 1079"/>
                <a:gd name="T90" fmla="*/ 309 w 1778"/>
                <a:gd name="T91" fmla="*/ 739 h 1079"/>
                <a:gd name="T92" fmla="*/ 170 w 1778"/>
                <a:gd name="T93" fmla="*/ 754 h 1079"/>
                <a:gd name="T94" fmla="*/ 53 w 1778"/>
                <a:gd name="T95" fmla="*/ 722 h 1079"/>
                <a:gd name="T96" fmla="*/ 27 w 1778"/>
                <a:gd name="T97" fmla="*/ 628 h 1079"/>
                <a:gd name="T98" fmla="*/ 89 w 1778"/>
                <a:gd name="T99" fmla="*/ 508 h 1079"/>
                <a:gd name="T100" fmla="*/ 74 w 1778"/>
                <a:gd name="T101" fmla="*/ 466 h 1079"/>
                <a:gd name="T102" fmla="*/ 45 w 1778"/>
                <a:gd name="T103" fmla="*/ 455 h 1079"/>
                <a:gd name="T104" fmla="*/ 72 w 1778"/>
                <a:gd name="T105" fmla="*/ 400 h 1079"/>
                <a:gd name="T106" fmla="*/ 151 w 1778"/>
                <a:gd name="T107" fmla="*/ 323 h 1079"/>
                <a:gd name="T108" fmla="*/ 179 w 1778"/>
                <a:gd name="T109" fmla="*/ 258 h 1079"/>
                <a:gd name="T110" fmla="*/ 152 w 1778"/>
                <a:gd name="T111" fmla="*/ 188 h 1079"/>
                <a:gd name="T112" fmla="*/ 207 w 1778"/>
                <a:gd name="T113" fmla="*/ 134 h 1079"/>
                <a:gd name="T114" fmla="*/ 114 w 1778"/>
                <a:gd name="T115" fmla="*/ 108 h 1079"/>
                <a:gd name="T116" fmla="*/ 215 w 1778"/>
                <a:gd name="T117" fmla="*/ 80 h 1079"/>
                <a:gd name="T118" fmla="*/ 372 w 1778"/>
                <a:gd name="T119" fmla="*/ 75 h 1079"/>
                <a:gd name="T120" fmla="*/ 570 w 1778"/>
                <a:gd name="T121" fmla="*/ 57 h 1079"/>
                <a:gd name="T122" fmla="*/ 715 w 1778"/>
                <a:gd name="T123" fmla="*/ 21 h 1079"/>
                <a:gd name="T124" fmla="*/ 769 w 1778"/>
                <a:gd name="T125" fmla="*/ 5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8" h="1079">
                  <a:moveTo>
                    <a:pt x="876" y="9"/>
                  </a:moveTo>
                  <a:cubicBezTo>
                    <a:pt x="872" y="10"/>
                    <a:pt x="872" y="10"/>
                    <a:pt x="872" y="10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69" y="10"/>
                    <a:pt x="869" y="10"/>
                    <a:pt x="869" y="10"/>
                  </a:cubicBezTo>
                  <a:cubicBezTo>
                    <a:pt x="865" y="14"/>
                    <a:pt x="865" y="14"/>
                    <a:pt x="865" y="14"/>
                  </a:cubicBezTo>
                  <a:cubicBezTo>
                    <a:pt x="864" y="16"/>
                    <a:pt x="871" y="13"/>
                    <a:pt x="862" y="15"/>
                  </a:cubicBezTo>
                  <a:cubicBezTo>
                    <a:pt x="867" y="17"/>
                    <a:pt x="867" y="17"/>
                    <a:pt x="867" y="17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61" y="18"/>
                    <a:pt x="861" y="18"/>
                    <a:pt x="861" y="18"/>
                  </a:cubicBezTo>
                  <a:cubicBezTo>
                    <a:pt x="861" y="16"/>
                    <a:pt x="869" y="22"/>
                    <a:pt x="858" y="16"/>
                  </a:cubicBezTo>
                  <a:cubicBezTo>
                    <a:pt x="856" y="19"/>
                    <a:pt x="856" y="19"/>
                    <a:pt x="856" y="19"/>
                  </a:cubicBezTo>
                  <a:cubicBezTo>
                    <a:pt x="855" y="19"/>
                    <a:pt x="856" y="23"/>
                    <a:pt x="854" y="18"/>
                  </a:cubicBezTo>
                  <a:cubicBezTo>
                    <a:pt x="853" y="19"/>
                    <a:pt x="853" y="19"/>
                    <a:pt x="853" y="19"/>
                  </a:cubicBezTo>
                  <a:cubicBezTo>
                    <a:pt x="856" y="22"/>
                    <a:pt x="856" y="22"/>
                    <a:pt x="856" y="22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9" y="28"/>
                    <a:pt x="859" y="28"/>
                    <a:pt x="859" y="28"/>
                  </a:cubicBezTo>
                  <a:cubicBezTo>
                    <a:pt x="861" y="28"/>
                    <a:pt x="861" y="28"/>
                    <a:pt x="861" y="28"/>
                  </a:cubicBezTo>
                  <a:cubicBezTo>
                    <a:pt x="862" y="29"/>
                    <a:pt x="856" y="33"/>
                    <a:pt x="863" y="30"/>
                  </a:cubicBezTo>
                  <a:cubicBezTo>
                    <a:pt x="862" y="30"/>
                    <a:pt x="860" y="31"/>
                    <a:pt x="863" y="34"/>
                  </a:cubicBezTo>
                  <a:cubicBezTo>
                    <a:pt x="862" y="34"/>
                    <a:pt x="859" y="35"/>
                    <a:pt x="863" y="38"/>
                  </a:cubicBezTo>
                  <a:cubicBezTo>
                    <a:pt x="863" y="39"/>
                    <a:pt x="863" y="39"/>
                    <a:pt x="863" y="39"/>
                  </a:cubicBezTo>
                  <a:cubicBezTo>
                    <a:pt x="862" y="40"/>
                    <a:pt x="862" y="40"/>
                    <a:pt x="862" y="40"/>
                  </a:cubicBezTo>
                  <a:cubicBezTo>
                    <a:pt x="861" y="37"/>
                    <a:pt x="861" y="37"/>
                    <a:pt x="861" y="37"/>
                  </a:cubicBezTo>
                  <a:cubicBezTo>
                    <a:pt x="856" y="36"/>
                    <a:pt x="856" y="36"/>
                    <a:pt x="856" y="36"/>
                  </a:cubicBezTo>
                  <a:cubicBezTo>
                    <a:pt x="850" y="40"/>
                    <a:pt x="850" y="40"/>
                    <a:pt x="850" y="40"/>
                  </a:cubicBezTo>
                  <a:cubicBezTo>
                    <a:pt x="849" y="40"/>
                    <a:pt x="847" y="40"/>
                    <a:pt x="848" y="43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843" y="40"/>
                    <a:pt x="843" y="40"/>
                    <a:pt x="843" y="40"/>
                  </a:cubicBezTo>
                  <a:cubicBezTo>
                    <a:pt x="842" y="40"/>
                    <a:pt x="841" y="43"/>
                    <a:pt x="840" y="41"/>
                  </a:cubicBezTo>
                  <a:cubicBezTo>
                    <a:pt x="839" y="46"/>
                    <a:pt x="839" y="46"/>
                    <a:pt x="839" y="46"/>
                  </a:cubicBezTo>
                  <a:cubicBezTo>
                    <a:pt x="828" y="49"/>
                    <a:pt x="828" y="49"/>
                    <a:pt x="828" y="49"/>
                  </a:cubicBezTo>
                  <a:cubicBezTo>
                    <a:pt x="825" y="55"/>
                    <a:pt x="825" y="55"/>
                    <a:pt x="825" y="55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14" y="63"/>
                    <a:pt x="814" y="63"/>
                    <a:pt x="814" y="63"/>
                  </a:cubicBezTo>
                  <a:cubicBezTo>
                    <a:pt x="809" y="66"/>
                    <a:pt x="809" y="66"/>
                    <a:pt x="809" y="66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06" y="66"/>
                    <a:pt x="806" y="66"/>
                    <a:pt x="806" y="66"/>
                  </a:cubicBezTo>
                  <a:cubicBezTo>
                    <a:pt x="805" y="71"/>
                    <a:pt x="805" y="71"/>
                    <a:pt x="805" y="71"/>
                  </a:cubicBezTo>
                  <a:cubicBezTo>
                    <a:pt x="802" y="73"/>
                    <a:pt x="802" y="73"/>
                    <a:pt x="802" y="73"/>
                  </a:cubicBezTo>
                  <a:cubicBezTo>
                    <a:pt x="797" y="73"/>
                    <a:pt x="797" y="73"/>
                    <a:pt x="797" y="73"/>
                  </a:cubicBezTo>
                  <a:cubicBezTo>
                    <a:pt x="795" y="74"/>
                    <a:pt x="796" y="76"/>
                    <a:pt x="793" y="77"/>
                  </a:cubicBezTo>
                  <a:cubicBezTo>
                    <a:pt x="794" y="81"/>
                    <a:pt x="794" y="81"/>
                    <a:pt x="794" y="81"/>
                  </a:cubicBezTo>
                  <a:cubicBezTo>
                    <a:pt x="790" y="83"/>
                    <a:pt x="790" y="83"/>
                    <a:pt x="790" y="83"/>
                  </a:cubicBezTo>
                  <a:cubicBezTo>
                    <a:pt x="783" y="91"/>
                    <a:pt x="783" y="91"/>
                    <a:pt x="783" y="91"/>
                  </a:cubicBezTo>
                  <a:cubicBezTo>
                    <a:pt x="780" y="92"/>
                    <a:pt x="780" y="92"/>
                    <a:pt x="780" y="92"/>
                  </a:cubicBezTo>
                  <a:cubicBezTo>
                    <a:pt x="779" y="95"/>
                    <a:pt x="779" y="95"/>
                    <a:pt x="779" y="95"/>
                  </a:cubicBezTo>
                  <a:cubicBezTo>
                    <a:pt x="780" y="96"/>
                    <a:pt x="780" y="92"/>
                    <a:pt x="781" y="96"/>
                  </a:cubicBezTo>
                  <a:cubicBezTo>
                    <a:pt x="782" y="97"/>
                    <a:pt x="783" y="94"/>
                    <a:pt x="784" y="97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100"/>
                    <a:pt x="790" y="94"/>
                    <a:pt x="779" y="102"/>
                  </a:cubicBezTo>
                  <a:cubicBezTo>
                    <a:pt x="777" y="105"/>
                    <a:pt x="777" y="105"/>
                    <a:pt x="777" y="105"/>
                  </a:cubicBezTo>
                  <a:cubicBezTo>
                    <a:pt x="772" y="105"/>
                    <a:pt x="787" y="95"/>
                    <a:pt x="771" y="109"/>
                  </a:cubicBezTo>
                  <a:cubicBezTo>
                    <a:pt x="768" y="108"/>
                    <a:pt x="768" y="108"/>
                    <a:pt x="768" y="108"/>
                  </a:cubicBezTo>
                  <a:cubicBezTo>
                    <a:pt x="767" y="107"/>
                    <a:pt x="772" y="108"/>
                    <a:pt x="766" y="107"/>
                  </a:cubicBezTo>
                  <a:cubicBezTo>
                    <a:pt x="765" y="112"/>
                    <a:pt x="765" y="112"/>
                    <a:pt x="765" y="112"/>
                  </a:cubicBezTo>
                  <a:cubicBezTo>
                    <a:pt x="769" y="110"/>
                    <a:pt x="769" y="110"/>
                    <a:pt x="769" y="110"/>
                  </a:cubicBezTo>
                  <a:cubicBezTo>
                    <a:pt x="769" y="112"/>
                    <a:pt x="769" y="112"/>
                    <a:pt x="769" y="112"/>
                  </a:cubicBezTo>
                  <a:cubicBezTo>
                    <a:pt x="770" y="113"/>
                    <a:pt x="770" y="113"/>
                    <a:pt x="770" y="113"/>
                  </a:cubicBezTo>
                  <a:cubicBezTo>
                    <a:pt x="768" y="114"/>
                    <a:pt x="768" y="114"/>
                    <a:pt x="768" y="114"/>
                  </a:cubicBezTo>
                  <a:cubicBezTo>
                    <a:pt x="770" y="116"/>
                    <a:pt x="770" y="116"/>
                    <a:pt x="770" y="116"/>
                  </a:cubicBezTo>
                  <a:cubicBezTo>
                    <a:pt x="769" y="117"/>
                    <a:pt x="769" y="117"/>
                    <a:pt x="769" y="117"/>
                  </a:cubicBezTo>
                  <a:cubicBezTo>
                    <a:pt x="773" y="116"/>
                    <a:pt x="773" y="116"/>
                    <a:pt x="773" y="116"/>
                  </a:cubicBezTo>
                  <a:cubicBezTo>
                    <a:pt x="774" y="115"/>
                    <a:pt x="774" y="115"/>
                    <a:pt x="774" y="115"/>
                  </a:cubicBezTo>
                  <a:cubicBezTo>
                    <a:pt x="775" y="116"/>
                    <a:pt x="775" y="116"/>
                    <a:pt x="775" y="116"/>
                  </a:cubicBezTo>
                  <a:cubicBezTo>
                    <a:pt x="772" y="118"/>
                    <a:pt x="772" y="118"/>
                    <a:pt x="772" y="118"/>
                  </a:cubicBezTo>
                  <a:cubicBezTo>
                    <a:pt x="774" y="119"/>
                    <a:pt x="774" y="119"/>
                    <a:pt x="774" y="119"/>
                  </a:cubicBezTo>
                  <a:cubicBezTo>
                    <a:pt x="771" y="121"/>
                    <a:pt x="771" y="121"/>
                    <a:pt x="771" y="121"/>
                  </a:cubicBezTo>
                  <a:cubicBezTo>
                    <a:pt x="771" y="121"/>
                    <a:pt x="772" y="119"/>
                    <a:pt x="771" y="122"/>
                  </a:cubicBezTo>
                  <a:cubicBezTo>
                    <a:pt x="769" y="120"/>
                    <a:pt x="769" y="120"/>
                    <a:pt x="769" y="120"/>
                  </a:cubicBezTo>
                  <a:cubicBezTo>
                    <a:pt x="769" y="124"/>
                    <a:pt x="769" y="124"/>
                    <a:pt x="769" y="124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1" y="126"/>
                    <a:pt x="761" y="126"/>
                    <a:pt x="761" y="126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6" y="132"/>
                    <a:pt x="756" y="132"/>
                    <a:pt x="756" y="132"/>
                  </a:cubicBezTo>
                  <a:cubicBezTo>
                    <a:pt x="750" y="133"/>
                    <a:pt x="750" y="133"/>
                    <a:pt x="750" y="133"/>
                  </a:cubicBezTo>
                  <a:cubicBezTo>
                    <a:pt x="748" y="136"/>
                    <a:pt x="748" y="136"/>
                    <a:pt x="748" y="136"/>
                  </a:cubicBezTo>
                  <a:cubicBezTo>
                    <a:pt x="750" y="137"/>
                    <a:pt x="750" y="137"/>
                    <a:pt x="750" y="137"/>
                  </a:cubicBezTo>
                  <a:cubicBezTo>
                    <a:pt x="742" y="142"/>
                    <a:pt x="742" y="142"/>
                    <a:pt x="742" y="142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3" y="144"/>
                    <a:pt x="733" y="144"/>
                    <a:pt x="733" y="144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4" y="148"/>
                    <a:pt x="734" y="148"/>
                    <a:pt x="734" y="148"/>
                  </a:cubicBezTo>
                  <a:cubicBezTo>
                    <a:pt x="731" y="146"/>
                    <a:pt x="741" y="144"/>
                    <a:pt x="732" y="147"/>
                  </a:cubicBezTo>
                  <a:cubicBezTo>
                    <a:pt x="732" y="147"/>
                    <a:pt x="732" y="146"/>
                    <a:pt x="733" y="146"/>
                  </a:cubicBezTo>
                  <a:cubicBezTo>
                    <a:pt x="732" y="145"/>
                    <a:pt x="732" y="145"/>
                    <a:pt x="732" y="145"/>
                  </a:cubicBezTo>
                  <a:cubicBezTo>
                    <a:pt x="729" y="147"/>
                    <a:pt x="729" y="147"/>
                    <a:pt x="729" y="147"/>
                  </a:cubicBezTo>
                  <a:cubicBezTo>
                    <a:pt x="729" y="148"/>
                    <a:pt x="729" y="148"/>
                    <a:pt x="729" y="148"/>
                  </a:cubicBezTo>
                  <a:cubicBezTo>
                    <a:pt x="732" y="149"/>
                    <a:pt x="732" y="149"/>
                    <a:pt x="732" y="149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7" y="153"/>
                    <a:pt x="727" y="153"/>
                    <a:pt x="727" y="153"/>
                  </a:cubicBezTo>
                  <a:cubicBezTo>
                    <a:pt x="731" y="153"/>
                    <a:pt x="731" y="153"/>
                    <a:pt x="731" y="153"/>
                  </a:cubicBezTo>
                  <a:cubicBezTo>
                    <a:pt x="737" y="148"/>
                    <a:pt x="737" y="148"/>
                    <a:pt x="737" y="148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51" y="142"/>
                    <a:pt x="751" y="142"/>
                    <a:pt x="751" y="142"/>
                  </a:cubicBezTo>
                  <a:cubicBezTo>
                    <a:pt x="754" y="144"/>
                    <a:pt x="754" y="144"/>
                    <a:pt x="754" y="144"/>
                  </a:cubicBezTo>
                  <a:cubicBezTo>
                    <a:pt x="759" y="140"/>
                    <a:pt x="759" y="140"/>
                    <a:pt x="759" y="140"/>
                  </a:cubicBezTo>
                  <a:cubicBezTo>
                    <a:pt x="765" y="141"/>
                    <a:pt x="765" y="141"/>
                    <a:pt x="765" y="141"/>
                  </a:cubicBezTo>
                  <a:cubicBezTo>
                    <a:pt x="766" y="141"/>
                    <a:pt x="769" y="140"/>
                    <a:pt x="765" y="138"/>
                  </a:cubicBezTo>
                  <a:cubicBezTo>
                    <a:pt x="765" y="137"/>
                    <a:pt x="765" y="137"/>
                    <a:pt x="765" y="137"/>
                  </a:cubicBezTo>
                  <a:cubicBezTo>
                    <a:pt x="776" y="130"/>
                    <a:pt x="776" y="130"/>
                    <a:pt x="776" y="130"/>
                  </a:cubicBezTo>
                  <a:cubicBezTo>
                    <a:pt x="780" y="130"/>
                    <a:pt x="774" y="125"/>
                    <a:pt x="782" y="126"/>
                  </a:cubicBezTo>
                  <a:cubicBezTo>
                    <a:pt x="784" y="125"/>
                    <a:pt x="784" y="125"/>
                    <a:pt x="784" y="125"/>
                  </a:cubicBezTo>
                  <a:cubicBezTo>
                    <a:pt x="782" y="124"/>
                    <a:pt x="782" y="124"/>
                    <a:pt x="782" y="124"/>
                  </a:cubicBezTo>
                  <a:cubicBezTo>
                    <a:pt x="785" y="121"/>
                    <a:pt x="785" y="121"/>
                    <a:pt x="785" y="121"/>
                  </a:cubicBezTo>
                  <a:cubicBezTo>
                    <a:pt x="789" y="121"/>
                    <a:pt x="789" y="121"/>
                    <a:pt x="789" y="121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803" y="108"/>
                    <a:pt x="803" y="108"/>
                    <a:pt x="803" y="108"/>
                  </a:cubicBezTo>
                  <a:cubicBezTo>
                    <a:pt x="805" y="107"/>
                    <a:pt x="805" y="107"/>
                    <a:pt x="805" y="107"/>
                  </a:cubicBezTo>
                  <a:cubicBezTo>
                    <a:pt x="810" y="100"/>
                    <a:pt x="810" y="100"/>
                    <a:pt x="810" y="100"/>
                  </a:cubicBezTo>
                  <a:cubicBezTo>
                    <a:pt x="813" y="99"/>
                    <a:pt x="813" y="99"/>
                    <a:pt x="813" y="99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2" y="95"/>
                    <a:pt x="812" y="95"/>
                    <a:pt x="812" y="95"/>
                  </a:cubicBezTo>
                  <a:cubicBezTo>
                    <a:pt x="813" y="92"/>
                    <a:pt x="813" y="96"/>
                    <a:pt x="816" y="94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17" y="88"/>
                    <a:pt x="817" y="88"/>
                    <a:pt x="817" y="88"/>
                  </a:cubicBezTo>
                  <a:cubicBezTo>
                    <a:pt x="825" y="88"/>
                    <a:pt x="825" y="88"/>
                    <a:pt x="825" y="88"/>
                  </a:cubicBezTo>
                  <a:cubicBezTo>
                    <a:pt x="826" y="87"/>
                    <a:pt x="826" y="87"/>
                    <a:pt x="826" y="8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2" y="88"/>
                    <a:pt x="827" y="84"/>
                    <a:pt x="834" y="87"/>
                  </a:cubicBezTo>
                  <a:cubicBezTo>
                    <a:pt x="833" y="81"/>
                    <a:pt x="833" y="81"/>
                    <a:pt x="833" y="81"/>
                  </a:cubicBezTo>
                  <a:cubicBezTo>
                    <a:pt x="832" y="81"/>
                    <a:pt x="837" y="79"/>
                    <a:pt x="831" y="81"/>
                  </a:cubicBezTo>
                  <a:cubicBezTo>
                    <a:pt x="837" y="76"/>
                    <a:pt x="837" y="76"/>
                    <a:pt x="837" y="76"/>
                  </a:cubicBezTo>
                  <a:cubicBezTo>
                    <a:pt x="850" y="69"/>
                    <a:pt x="850" y="69"/>
                    <a:pt x="850" y="69"/>
                  </a:cubicBezTo>
                  <a:cubicBezTo>
                    <a:pt x="853" y="71"/>
                    <a:pt x="853" y="71"/>
                    <a:pt x="853" y="71"/>
                  </a:cubicBezTo>
                  <a:cubicBezTo>
                    <a:pt x="857" y="76"/>
                    <a:pt x="857" y="76"/>
                    <a:pt x="857" y="76"/>
                  </a:cubicBezTo>
                  <a:cubicBezTo>
                    <a:pt x="858" y="76"/>
                    <a:pt x="858" y="76"/>
                    <a:pt x="858" y="76"/>
                  </a:cubicBezTo>
                  <a:cubicBezTo>
                    <a:pt x="858" y="71"/>
                    <a:pt x="862" y="75"/>
                    <a:pt x="866" y="70"/>
                  </a:cubicBezTo>
                  <a:cubicBezTo>
                    <a:pt x="868" y="71"/>
                    <a:pt x="868" y="71"/>
                    <a:pt x="868" y="71"/>
                  </a:cubicBezTo>
                  <a:cubicBezTo>
                    <a:pt x="866" y="74"/>
                    <a:pt x="866" y="74"/>
                    <a:pt x="866" y="74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73" y="71"/>
                    <a:pt x="873" y="71"/>
                    <a:pt x="873" y="71"/>
                  </a:cubicBezTo>
                  <a:cubicBezTo>
                    <a:pt x="880" y="67"/>
                    <a:pt x="880" y="67"/>
                    <a:pt x="880" y="67"/>
                  </a:cubicBezTo>
                  <a:cubicBezTo>
                    <a:pt x="889" y="59"/>
                    <a:pt x="889" y="59"/>
                    <a:pt x="889" y="59"/>
                  </a:cubicBezTo>
                  <a:cubicBezTo>
                    <a:pt x="898" y="57"/>
                    <a:pt x="898" y="57"/>
                    <a:pt x="898" y="57"/>
                  </a:cubicBezTo>
                  <a:cubicBezTo>
                    <a:pt x="907" y="57"/>
                    <a:pt x="907" y="57"/>
                    <a:pt x="907" y="57"/>
                  </a:cubicBezTo>
                  <a:cubicBezTo>
                    <a:pt x="908" y="58"/>
                    <a:pt x="908" y="58"/>
                    <a:pt x="908" y="58"/>
                  </a:cubicBezTo>
                  <a:cubicBezTo>
                    <a:pt x="900" y="63"/>
                    <a:pt x="900" y="63"/>
                    <a:pt x="900" y="63"/>
                  </a:cubicBezTo>
                  <a:cubicBezTo>
                    <a:pt x="906" y="63"/>
                    <a:pt x="906" y="63"/>
                    <a:pt x="906" y="63"/>
                  </a:cubicBezTo>
                  <a:cubicBezTo>
                    <a:pt x="904" y="64"/>
                    <a:pt x="904" y="64"/>
                    <a:pt x="904" y="64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0" y="69"/>
                    <a:pt x="910" y="69"/>
                    <a:pt x="910" y="69"/>
                  </a:cubicBezTo>
                  <a:cubicBezTo>
                    <a:pt x="904" y="71"/>
                    <a:pt x="904" y="71"/>
                    <a:pt x="904" y="71"/>
                  </a:cubicBezTo>
                  <a:cubicBezTo>
                    <a:pt x="901" y="75"/>
                    <a:pt x="901" y="75"/>
                    <a:pt x="901" y="75"/>
                  </a:cubicBezTo>
                  <a:cubicBezTo>
                    <a:pt x="900" y="73"/>
                    <a:pt x="900" y="73"/>
                    <a:pt x="900" y="73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77"/>
                    <a:pt x="895" y="77"/>
                    <a:pt x="894" y="78"/>
                  </a:cubicBezTo>
                  <a:cubicBezTo>
                    <a:pt x="887" y="79"/>
                    <a:pt x="887" y="79"/>
                    <a:pt x="887" y="79"/>
                  </a:cubicBezTo>
                  <a:cubicBezTo>
                    <a:pt x="887" y="78"/>
                    <a:pt x="885" y="78"/>
                    <a:pt x="886" y="81"/>
                  </a:cubicBezTo>
                  <a:cubicBezTo>
                    <a:pt x="889" y="81"/>
                    <a:pt x="889" y="81"/>
                    <a:pt x="889" y="81"/>
                  </a:cubicBezTo>
                  <a:cubicBezTo>
                    <a:pt x="887" y="82"/>
                    <a:pt x="887" y="82"/>
                    <a:pt x="887" y="82"/>
                  </a:cubicBezTo>
                  <a:cubicBezTo>
                    <a:pt x="884" y="82"/>
                    <a:pt x="884" y="82"/>
                    <a:pt x="884" y="82"/>
                  </a:cubicBezTo>
                  <a:cubicBezTo>
                    <a:pt x="875" y="88"/>
                    <a:pt x="875" y="88"/>
                    <a:pt x="875" y="88"/>
                  </a:cubicBezTo>
                  <a:cubicBezTo>
                    <a:pt x="863" y="97"/>
                    <a:pt x="863" y="97"/>
                    <a:pt x="863" y="97"/>
                  </a:cubicBezTo>
                  <a:cubicBezTo>
                    <a:pt x="866" y="98"/>
                    <a:pt x="866" y="98"/>
                    <a:pt x="866" y="98"/>
                  </a:cubicBezTo>
                  <a:cubicBezTo>
                    <a:pt x="867" y="97"/>
                    <a:pt x="867" y="97"/>
                    <a:pt x="867" y="97"/>
                  </a:cubicBezTo>
                  <a:cubicBezTo>
                    <a:pt x="862" y="103"/>
                    <a:pt x="862" y="103"/>
                    <a:pt x="862" y="103"/>
                  </a:cubicBezTo>
                  <a:cubicBezTo>
                    <a:pt x="862" y="104"/>
                    <a:pt x="862" y="104"/>
                    <a:pt x="862" y="104"/>
                  </a:cubicBezTo>
                  <a:cubicBezTo>
                    <a:pt x="858" y="100"/>
                    <a:pt x="858" y="100"/>
                    <a:pt x="858" y="100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8" y="105"/>
                    <a:pt x="858" y="105"/>
                    <a:pt x="858" y="105"/>
                  </a:cubicBezTo>
                  <a:cubicBezTo>
                    <a:pt x="858" y="105"/>
                    <a:pt x="857" y="105"/>
                    <a:pt x="857" y="107"/>
                  </a:cubicBezTo>
                  <a:cubicBezTo>
                    <a:pt x="860" y="110"/>
                    <a:pt x="860" y="110"/>
                    <a:pt x="860" y="110"/>
                  </a:cubicBezTo>
                  <a:cubicBezTo>
                    <a:pt x="856" y="115"/>
                    <a:pt x="850" y="118"/>
                    <a:pt x="845" y="121"/>
                  </a:cubicBezTo>
                  <a:cubicBezTo>
                    <a:pt x="834" y="129"/>
                    <a:pt x="834" y="129"/>
                    <a:pt x="834" y="129"/>
                  </a:cubicBezTo>
                  <a:cubicBezTo>
                    <a:pt x="843" y="121"/>
                    <a:pt x="843" y="121"/>
                    <a:pt x="843" y="121"/>
                  </a:cubicBezTo>
                  <a:cubicBezTo>
                    <a:pt x="844" y="119"/>
                    <a:pt x="850" y="122"/>
                    <a:pt x="845" y="117"/>
                  </a:cubicBezTo>
                  <a:cubicBezTo>
                    <a:pt x="836" y="123"/>
                    <a:pt x="836" y="123"/>
                    <a:pt x="836" y="123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32" y="132"/>
                    <a:pt x="832" y="132"/>
                    <a:pt x="832" y="132"/>
                  </a:cubicBezTo>
                  <a:cubicBezTo>
                    <a:pt x="830" y="132"/>
                    <a:pt x="847" y="125"/>
                    <a:pt x="829" y="135"/>
                  </a:cubicBezTo>
                  <a:cubicBezTo>
                    <a:pt x="828" y="132"/>
                    <a:pt x="828" y="132"/>
                    <a:pt x="828" y="132"/>
                  </a:cubicBezTo>
                  <a:cubicBezTo>
                    <a:pt x="825" y="136"/>
                    <a:pt x="825" y="136"/>
                    <a:pt x="825" y="136"/>
                  </a:cubicBezTo>
                  <a:cubicBezTo>
                    <a:pt x="826" y="137"/>
                    <a:pt x="826" y="137"/>
                    <a:pt x="826" y="137"/>
                  </a:cubicBezTo>
                  <a:cubicBezTo>
                    <a:pt x="827" y="136"/>
                    <a:pt x="827" y="136"/>
                    <a:pt x="827" y="136"/>
                  </a:cubicBezTo>
                  <a:cubicBezTo>
                    <a:pt x="825" y="140"/>
                    <a:pt x="825" y="140"/>
                    <a:pt x="825" y="140"/>
                  </a:cubicBezTo>
                  <a:cubicBezTo>
                    <a:pt x="825" y="139"/>
                    <a:pt x="827" y="139"/>
                    <a:pt x="825" y="137"/>
                  </a:cubicBezTo>
                  <a:cubicBezTo>
                    <a:pt x="823" y="137"/>
                    <a:pt x="823" y="137"/>
                    <a:pt x="823" y="137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09" y="155"/>
                    <a:pt x="809" y="155"/>
                    <a:pt x="809" y="155"/>
                  </a:cubicBezTo>
                  <a:cubicBezTo>
                    <a:pt x="805" y="157"/>
                    <a:pt x="805" y="157"/>
                    <a:pt x="805" y="157"/>
                  </a:cubicBezTo>
                  <a:cubicBezTo>
                    <a:pt x="805" y="159"/>
                    <a:pt x="805" y="159"/>
                    <a:pt x="805" y="159"/>
                  </a:cubicBezTo>
                  <a:cubicBezTo>
                    <a:pt x="801" y="162"/>
                    <a:pt x="801" y="162"/>
                    <a:pt x="801" y="162"/>
                  </a:cubicBezTo>
                  <a:cubicBezTo>
                    <a:pt x="800" y="161"/>
                    <a:pt x="806" y="161"/>
                    <a:pt x="799" y="161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804" y="170"/>
                    <a:pt x="804" y="152"/>
                    <a:pt x="799" y="170"/>
                  </a:cubicBezTo>
                  <a:cubicBezTo>
                    <a:pt x="791" y="170"/>
                    <a:pt x="791" y="170"/>
                    <a:pt x="791" y="170"/>
                  </a:cubicBezTo>
                  <a:cubicBezTo>
                    <a:pt x="788" y="170"/>
                    <a:pt x="788" y="170"/>
                    <a:pt x="788" y="170"/>
                  </a:cubicBezTo>
                  <a:cubicBezTo>
                    <a:pt x="787" y="173"/>
                    <a:pt x="787" y="173"/>
                    <a:pt x="787" y="173"/>
                  </a:cubicBezTo>
                  <a:cubicBezTo>
                    <a:pt x="785" y="172"/>
                    <a:pt x="785" y="172"/>
                    <a:pt x="785" y="172"/>
                  </a:cubicBezTo>
                  <a:cubicBezTo>
                    <a:pt x="783" y="175"/>
                    <a:pt x="783" y="175"/>
                    <a:pt x="783" y="175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92" y="177"/>
                    <a:pt x="792" y="177"/>
                    <a:pt x="792" y="177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89" y="183"/>
                    <a:pt x="789" y="183"/>
                    <a:pt x="789" y="183"/>
                  </a:cubicBezTo>
                  <a:cubicBezTo>
                    <a:pt x="791" y="185"/>
                    <a:pt x="791" y="185"/>
                    <a:pt x="791" y="185"/>
                  </a:cubicBezTo>
                  <a:cubicBezTo>
                    <a:pt x="791" y="184"/>
                    <a:pt x="793" y="184"/>
                    <a:pt x="794" y="180"/>
                  </a:cubicBezTo>
                  <a:cubicBezTo>
                    <a:pt x="795" y="181"/>
                    <a:pt x="795" y="181"/>
                    <a:pt x="795" y="181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797" y="178"/>
                    <a:pt x="797" y="178"/>
                    <a:pt x="797" y="178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6" y="172"/>
                    <a:pt x="796" y="172"/>
                    <a:pt x="796" y="172"/>
                  </a:cubicBezTo>
                  <a:cubicBezTo>
                    <a:pt x="801" y="173"/>
                    <a:pt x="801" y="173"/>
                    <a:pt x="801" y="173"/>
                  </a:cubicBezTo>
                  <a:cubicBezTo>
                    <a:pt x="798" y="178"/>
                    <a:pt x="798" y="178"/>
                    <a:pt x="798" y="178"/>
                  </a:cubicBezTo>
                  <a:cubicBezTo>
                    <a:pt x="801" y="177"/>
                    <a:pt x="801" y="177"/>
                    <a:pt x="801" y="177"/>
                  </a:cubicBezTo>
                  <a:cubicBezTo>
                    <a:pt x="801" y="176"/>
                    <a:pt x="807" y="174"/>
                    <a:pt x="802" y="172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10" y="169"/>
                    <a:pt x="806" y="170"/>
                    <a:pt x="810" y="170"/>
                  </a:cubicBezTo>
                  <a:cubicBezTo>
                    <a:pt x="811" y="169"/>
                    <a:pt x="811" y="169"/>
                    <a:pt x="811" y="169"/>
                  </a:cubicBezTo>
                  <a:cubicBezTo>
                    <a:pt x="808" y="166"/>
                    <a:pt x="808" y="166"/>
                    <a:pt x="808" y="166"/>
                  </a:cubicBezTo>
                  <a:cubicBezTo>
                    <a:pt x="807" y="168"/>
                    <a:pt x="807" y="168"/>
                    <a:pt x="807" y="168"/>
                  </a:cubicBezTo>
                  <a:cubicBezTo>
                    <a:pt x="806" y="165"/>
                    <a:pt x="806" y="165"/>
                    <a:pt x="806" y="165"/>
                  </a:cubicBezTo>
                  <a:cubicBezTo>
                    <a:pt x="811" y="165"/>
                    <a:pt x="811" y="165"/>
                    <a:pt x="811" y="165"/>
                  </a:cubicBezTo>
                  <a:cubicBezTo>
                    <a:pt x="812" y="165"/>
                    <a:pt x="812" y="165"/>
                    <a:pt x="812" y="165"/>
                  </a:cubicBezTo>
                  <a:cubicBezTo>
                    <a:pt x="813" y="164"/>
                    <a:pt x="801" y="172"/>
                    <a:pt x="818" y="165"/>
                  </a:cubicBezTo>
                  <a:cubicBezTo>
                    <a:pt x="819" y="161"/>
                    <a:pt x="819" y="161"/>
                    <a:pt x="819" y="161"/>
                  </a:cubicBezTo>
                  <a:cubicBezTo>
                    <a:pt x="821" y="160"/>
                    <a:pt x="821" y="160"/>
                    <a:pt x="821" y="160"/>
                  </a:cubicBezTo>
                  <a:cubicBezTo>
                    <a:pt x="824" y="159"/>
                    <a:pt x="824" y="159"/>
                    <a:pt x="824" y="159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30" y="155"/>
                    <a:pt x="830" y="155"/>
                    <a:pt x="830" y="155"/>
                  </a:cubicBezTo>
                  <a:cubicBezTo>
                    <a:pt x="832" y="151"/>
                    <a:pt x="832" y="151"/>
                    <a:pt x="832" y="151"/>
                  </a:cubicBezTo>
                  <a:cubicBezTo>
                    <a:pt x="834" y="150"/>
                    <a:pt x="834" y="150"/>
                    <a:pt x="834" y="150"/>
                  </a:cubicBezTo>
                  <a:cubicBezTo>
                    <a:pt x="835" y="147"/>
                    <a:pt x="835" y="147"/>
                    <a:pt x="835" y="147"/>
                  </a:cubicBezTo>
                  <a:cubicBezTo>
                    <a:pt x="836" y="148"/>
                    <a:pt x="836" y="148"/>
                    <a:pt x="836" y="148"/>
                  </a:cubicBezTo>
                  <a:cubicBezTo>
                    <a:pt x="841" y="144"/>
                    <a:pt x="841" y="144"/>
                    <a:pt x="841" y="144"/>
                  </a:cubicBezTo>
                  <a:cubicBezTo>
                    <a:pt x="841" y="143"/>
                    <a:pt x="839" y="148"/>
                    <a:pt x="842" y="142"/>
                  </a:cubicBezTo>
                  <a:cubicBezTo>
                    <a:pt x="844" y="143"/>
                    <a:pt x="844" y="143"/>
                    <a:pt x="844" y="143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7"/>
                    <a:pt x="848" y="137"/>
                    <a:pt x="848" y="137"/>
                  </a:cubicBezTo>
                  <a:cubicBezTo>
                    <a:pt x="850" y="134"/>
                    <a:pt x="850" y="134"/>
                    <a:pt x="850" y="134"/>
                  </a:cubicBezTo>
                  <a:cubicBezTo>
                    <a:pt x="854" y="133"/>
                    <a:pt x="854" y="133"/>
                    <a:pt x="854" y="133"/>
                  </a:cubicBezTo>
                  <a:cubicBezTo>
                    <a:pt x="855" y="130"/>
                    <a:pt x="855" y="130"/>
                    <a:pt x="855" y="130"/>
                  </a:cubicBezTo>
                  <a:cubicBezTo>
                    <a:pt x="859" y="130"/>
                    <a:pt x="859" y="130"/>
                    <a:pt x="859" y="130"/>
                  </a:cubicBezTo>
                  <a:cubicBezTo>
                    <a:pt x="862" y="127"/>
                    <a:pt x="862" y="127"/>
                    <a:pt x="862" y="127"/>
                  </a:cubicBezTo>
                  <a:cubicBezTo>
                    <a:pt x="864" y="127"/>
                    <a:pt x="853" y="131"/>
                    <a:pt x="866" y="126"/>
                  </a:cubicBezTo>
                  <a:cubicBezTo>
                    <a:pt x="866" y="126"/>
                    <a:pt x="868" y="126"/>
                    <a:pt x="865" y="125"/>
                  </a:cubicBezTo>
                  <a:cubicBezTo>
                    <a:pt x="867" y="121"/>
                    <a:pt x="867" y="121"/>
                    <a:pt x="867" y="121"/>
                  </a:cubicBezTo>
                  <a:cubicBezTo>
                    <a:pt x="871" y="120"/>
                    <a:pt x="871" y="120"/>
                    <a:pt x="871" y="120"/>
                  </a:cubicBezTo>
                  <a:cubicBezTo>
                    <a:pt x="875" y="116"/>
                    <a:pt x="875" y="116"/>
                    <a:pt x="875" y="116"/>
                  </a:cubicBezTo>
                  <a:cubicBezTo>
                    <a:pt x="876" y="114"/>
                    <a:pt x="876" y="114"/>
                    <a:pt x="876" y="114"/>
                  </a:cubicBezTo>
                  <a:cubicBezTo>
                    <a:pt x="882" y="111"/>
                    <a:pt x="882" y="111"/>
                    <a:pt x="882" y="111"/>
                  </a:cubicBezTo>
                  <a:cubicBezTo>
                    <a:pt x="884" y="107"/>
                    <a:pt x="884" y="107"/>
                    <a:pt x="884" y="107"/>
                  </a:cubicBezTo>
                  <a:cubicBezTo>
                    <a:pt x="891" y="103"/>
                    <a:pt x="891" y="103"/>
                    <a:pt x="891" y="103"/>
                  </a:cubicBezTo>
                  <a:cubicBezTo>
                    <a:pt x="891" y="100"/>
                    <a:pt x="891" y="100"/>
                    <a:pt x="891" y="100"/>
                  </a:cubicBezTo>
                  <a:cubicBezTo>
                    <a:pt x="894" y="100"/>
                    <a:pt x="894" y="100"/>
                    <a:pt x="894" y="100"/>
                  </a:cubicBezTo>
                  <a:cubicBezTo>
                    <a:pt x="898" y="96"/>
                    <a:pt x="898" y="96"/>
                    <a:pt x="898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0" y="96"/>
                    <a:pt x="900" y="96"/>
                    <a:pt x="900" y="96"/>
                  </a:cubicBezTo>
                  <a:cubicBezTo>
                    <a:pt x="900" y="94"/>
                    <a:pt x="900" y="94"/>
                    <a:pt x="900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2" y="93"/>
                    <a:pt x="901" y="95"/>
                  </a:cubicBezTo>
                  <a:cubicBezTo>
                    <a:pt x="903" y="94"/>
                    <a:pt x="903" y="94"/>
                    <a:pt x="903" y="94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8" y="90"/>
                    <a:pt x="908" y="90"/>
                    <a:pt x="908" y="90"/>
                  </a:cubicBezTo>
                  <a:cubicBezTo>
                    <a:pt x="910" y="90"/>
                    <a:pt x="910" y="90"/>
                    <a:pt x="910" y="90"/>
                  </a:cubicBezTo>
                  <a:cubicBezTo>
                    <a:pt x="910" y="94"/>
                    <a:pt x="914" y="86"/>
                    <a:pt x="910" y="94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100"/>
                    <a:pt x="912" y="100"/>
                    <a:pt x="912" y="100"/>
                  </a:cubicBezTo>
                  <a:cubicBezTo>
                    <a:pt x="908" y="99"/>
                    <a:pt x="908" y="99"/>
                    <a:pt x="908" y="99"/>
                  </a:cubicBezTo>
                  <a:cubicBezTo>
                    <a:pt x="902" y="104"/>
                    <a:pt x="902" y="104"/>
                    <a:pt x="902" y="104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8" y="105"/>
                    <a:pt x="896" y="104"/>
                    <a:pt x="895" y="105"/>
                  </a:cubicBezTo>
                  <a:cubicBezTo>
                    <a:pt x="899" y="108"/>
                    <a:pt x="899" y="108"/>
                    <a:pt x="899" y="108"/>
                  </a:cubicBezTo>
                  <a:cubicBezTo>
                    <a:pt x="903" y="105"/>
                    <a:pt x="903" y="105"/>
                    <a:pt x="903" y="105"/>
                  </a:cubicBezTo>
                  <a:cubicBezTo>
                    <a:pt x="909" y="109"/>
                    <a:pt x="890" y="102"/>
                    <a:pt x="911" y="109"/>
                  </a:cubicBezTo>
                  <a:cubicBezTo>
                    <a:pt x="913" y="104"/>
                    <a:pt x="913" y="104"/>
                    <a:pt x="913" y="104"/>
                  </a:cubicBezTo>
                  <a:cubicBezTo>
                    <a:pt x="915" y="109"/>
                    <a:pt x="915" y="109"/>
                    <a:pt x="915" y="109"/>
                  </a:cubicBezTo>
                  <a:cubicBezTo>
                    <a:pt x="913" y="114"/>
                    <a:pt x="913" y="108"/>
                    <a:pt x="903" y="112"/>
                  </a:cubicBezTo>
                  <a:cubicBezTo>
                    <a:pt x="892" y="121"/>
                    <a:pt x="892" y="121"/>
                    <a:pt x="892" y="121"/>
                  </a:cubicBezTo>
                  <a:cubicBezTo>
                    <a:pt x="890" y="123"/>
                    <a:pt x="890" y="123"/>
                    <a:pt x="890" y="123"/>
                  </a:cubicBezTo>
                  <a:cubicBezTo>
                    <a:pt x="886" y="126"/>
                    <a:pt x="886" y="126"/>
                    <a:pt x="886" y="126"/>
                  </a:cubicBezTo>
                  <a:cubicBezTo>
                    <a:pt x="885" y="129"/>
                    <a:pt x="885" y="129"/>
                    <a:pt x="885" y="129"/>
                  </a:cubicBezTo>
                  <a:cubicBezTo>
                    <a:pt x="879" y="132"/>
                    <a:pt x="879" y="132"/>
                    <a:pt x="879" y="132"/>
                  </a:cubicBezTo>
                  <a:cubicBezTo>
                    <a:pt x="877" y="137"/>
                    <a:pt x="877" y="137"/>
                    <a:pt x="877" y="137"/>
                  </a:cubicBezTo>
                  <a:cubicBezTo>
                    <a:pt x="869" y="141"/>
                    <a:pt x="869" y="141"/>
                    <a:pt x="869" y="141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7" y="143"/>
                    <a:pt x="867" y="143"/>
                    <a:pt x="867" y="143"/>
                  </a:cubicBezTo>
                  <a:cubicBezTo>
                    <a:pt x="857" y="151"/>
                    <a:pt x="857" y="151"/>
                    <a:pt x="857" y="151"/>
                  </a:cubicBezTo>
                  <a:cubicBezTo>
                    <a:pt x="855" y="151"/>
                    <a:pt x="855" y="151"/>
                    <a:pt x="855" y="151"/>
                  </a:cubicBezTo>
                  <a:cubicBezTo>
                    <a:pt x="855" y="153"/>
                    <a:pt x="855" y="153"/>
                    <a:pt x="855" y="153"/>
                  </a:cubicBezTo>
                  <a:cubicBezTo>
                    <a:pt x="854" y="154"/>
                    <a:pt x="849" y="156"/>
                    <a:pt x="851" y="157"/>
                  </a:cubicBezTo>
                  <a:cubicBezTo>
                    <a:pt x="843" y="162"/>
                    <a:pt x="843" y="162"/>
                    <a:pt x="843" y="162"/>
                  </a:cubicBezTo>
                  <a:cubicBezTo>
                    <a:pt x="840" y="165"/>
                    <a:pt x="839" y="165"/>
                    <a:pt x="836" y="170"/>
                  </a:cubicBezTo>
                  <a:cubicBezTo>
                    <a:pt x="841" y="170"/>
                    <a:pt x="841" y="170"/>
                    <a:pt x="841" y="170"/>
                  </a:cubicBezTo>
                  <a:cubicBezTo>
                    <a:pt x="849" y="165"/>
                    <a:pt x="849" y="165"/>
                    <a:pt x="849" y="165"/>
                  </a:cubicBezTo>
                  <a:cubicBezTo>
                    <a:pt x="852" y="164"/>
                    <a:pt x="849" y="175"/>
                    <a:pt x="851" y="161"/>
                  </a:cubicBezTo>
                  <a:cubicBezTo>
                    <a:pt x="853" y="163"/>
                    <a:pt x="853" y="163"/>
                    <a:pt x="853" y="163"/>
                  </a:cubicBezTo>
                  <a:cubicBezTo>
                    <a:pt x="849" y="169"/>
                    <a:pt x="849" y="169"/>
                    <a:pt x="849" y="169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844" y="177"/>
                    <a:pt x="844" y="177"/>
                    <a:pt x="844" y="177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19" y="198"/>
                    <a:pt x="819" y="198"/>
                    <a:pt x="819" y="198"/>
                  </a:cubicBezTo>
                  <a:cubicBezTo>
                    <a:pt x="817" y="199"/>
                    <a:pt x="817" y="199"/>
                    <a:pt x="817" y="199"/>
                  </a:cubicBezTo>
                  <a:cubicBezTo>
                    <a:pt x="817" y="200"/>
                    <a:pt x="817" y="200"/>
                    <a:pt x="817" y="200"/>
                  </a:cubicBezTo>
                  <a:cubicBezTo>
                    <a:pt x="818" y="201"/>
                    <a:pt x="818" y="201"/>
                    <a:pt x="818" y="201"/>
                  </a:cubicBezTo>
                  <a:cubicBezTo>
                    <a:pt x="826" y="197"/>
                    <a:pt x="826" y="197"/>
                    <a:pt x="826" y="197"/>
                  </a:cubicBezTo>
                  <a:cubicBezTo>
                    <a:pt x="828" y="193"/>
                    <a:pt x="828" y="193"/>
                    <a:pt x="828" y="193"/>
                  </a:cubicBezTo>
                  <a:cubicBezTo>
                    <a:pt x="834" y="189"/>
                    <a:pt x="834" y="189"/>
                    <a:pt x="834" y="189"/>
                  </a:cubicBezTo>
                  <a:cubicBezTo>
                    <a:pt x="837" y="185"/>
                    <a:pt x="837" y="185"/>
                    <a:pt x="837" y="185"/>
                  </a:cubicBezTo>
                  <a:cubicBezTo>
                    <a:pt x="838" y="185"/>
                    <a:pt x="840" y="184"/>
                    <a:pt x="841" y="185"/>
                  </a:cubicBezTo>
                  <a:cubicBezTo>
                    <a:pt x="837" y="189"/>
                    <a:pt x="837" y="189"/>
                    <a:pt x="837" y="189"/>
                  </a:cubicBezTo>
                  <a:cubicBezTo>
                    <a:pt x="837" y="189"/>
                    <a:pt x="833" y="187"/>
                    <a:pt x="835" y="191"/>
                  </a:cubicBezTo>
                  <a:cubicBezTo>
                    <a:pt x="831" y="193"/>
                    <a:pt x="831" y="193"/>
                    <a:pt x="831" y="193"/>
                  </a:cubicBezTo>
                  <a:cubicBezTo>
                    <a:pt x="821" y="202"/>
                    <a:pt x="821" y="202"/>
                    <a:pt x="821" y="202"/>
                  </a:cubicBezTo>
                  <a:cubicBezTo>
                    <a:pt x="820" y="203"/>
                    <a:pt x="828" y="195"/>
                    <a:pt x="820" y="206"/>
                  </a:cubicBezTo>
                  <a:cubicBezTo>
                    <a:pt x="817" y="204"/>
                    <a:pt x="817" y="204"/>
                    <a:pt x="817" y="204"/>
                  </a:cubicBezTo>
                  <a:cubicBezTo>
                    <a:pt x="813" y="206"/>
                    <a:pt x="813" y="206"/>
                    <a:pt x="813" y="206"/>
                  </a:cubicBezTo>
                  <a:cubicBezTo>
                    <a:pt x="814" y="208"/>
                    <a:pt x="814" y="208"/>
                    <a:pt x="814" y="208"/>
                  </a:cubicBezTo>
                  <a:cubicBezTo>
                    <a:pt x="808" y="211"/>
                    <a:pt x="808" y="211"/>
                    <a:pt x="808" y="211"/>
                  </a:cubicBezTo>
                  <a:cubicBezTo>
                    <a:pt x="811" y="213"/>
                    <a:pt x="815" y="204"/>
                    <a:pt x="803" y="211"/>
                  </a:cubicBezTo>
                  <a:cubicBezTo>
                    <a:pt x="802" y="215"/>
                    <a:pt x="802" y="215"/>
                    <a:pt x="802" y="215"/>
                  </a:cubicBezTo>
                  <a:cubicBezTo>
                    <a:pt x="795" y="219"/>
                    <a:pt x="795" y="219"/>
                    <a:pt x="795" y="219"/>
                  </a:cubicBezTo>
                  <a:cubicBezTo>
                    <a:pt x="769" y="238"/>
                    <a:pt x="769" y="238"/>
                    <a:pt x="769" y="238"/>
                  </a:cubicBezTo>
                  <a:cubicBezTo>
                    <a:pt x="760" y="245"/>
                    <a:pt x="760" y="245"/>
                    <a:pt x="760" y="245"/>
                  </a:cubicBezTo>
                  <a:cubicBezTo>
                    <a:pt x="742" y="258"/>
                    <a:pt x="742" y="258"/>
                    <a:pt x="742" y="258"/>
                  </a:cubicBezTo>
                  <a:cubicBezTo>
                    <a:pt x="737" y="260"/>
                    <a:pt x="737" y="260"/>
                    <a:pt x="737" y="260"/>
                  </a:cubicBezTo>
                  <a:cubicBezTo>
                    <a:pt x="729" y="265"/>
                    <a:pt x="729" y="265"/>
                    <a:pt x="729" y="265"/>
                  </a:cubicBezTo>
                  <a:cubicBezTo>
                    <a:pt x="729" y="263"/>
                    <a:pt x="739" y="261"/>
                    <a:pt x="725" y="267"/>
                  </a:cubicBezTo>
                  <a:cubicBezTo>
                    <a:pt x="722" y="270"/>
                    <a:pt x="722" y="270"/>
                    <a:pt x="722" y="270"/>
                  </a:cubicBezTo>
                  <a:cubicBezTo>
                    <a:pt x="725" y="271"/>
                    <a:pt x="725" y="271"/>
                    <a:pt x="725" y="271"/>
                  </a:cubicBezTo>
                  <a:cubicBezTo>
                    <a:pt x="723" y="269"/>
                    <a:pt x="724" y="272"/>
                    <a:pt x="721" y="273"/>
                  </a:cubicBezTo>
                  <a:cubicBezTo>
                    <a:pt x="720" y="272"/>
                    <a:pt x="720" y="272"/>
                    <a:pt x="720" y="272"/>
                  </a:cubicBezTo>
                  <a:cubicBezTo>
                    <a:pt x="714" y="277"/>
                    <a:pt x="714" y="277"/>
                    <a:pt x="714" y="277"/>
                  </a:cubicBezTo>
                  <a:cubicBezTo>
                    <a:pt x="712" y="278"/>
                    <a:pt x="713" y="273"/>
                    <a:pt x="709" y="281"/>
                  </a:cubicBezTo>
                  <a:cubicBezTo>
                    <a:pt x="710" y="283"/>
                    <a:pt x="710" y="283"/>
                    <a:pt x="710" y="28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7" y="281"/>
                    <a:pt x="707" y="281"/>
                    <a:pt x="707" y="281"/>
                  </a:cubicBezTo>
                  <a:cubicBezTo>
                    <a:pt x="705" y="282"/>
                    <a:pt x="705" y="282"/>
                    <a:pt x="705" y="282"/>
                  </a:cubicBezTo>
                  <a:cubicBezTo>
                    <a:pt x="702" y="286"/>
                    <a:pt x="702" y="286"/>
                    <a:pt x="702" y="286"/>
                  </a:cubicBezTo>
                  <a:cubicBezTo>
                    <a:pt x="704" y="289"/>
                    <a:pt x="704" y="289"/>
                    <a:pt x="704" y="289"/>
                  </a:cubicBezTo>
                  <a:cubicBezTo>
                    <a:pt x="700" y="291"/>
                    <a:pt x="700" y="291"/>
                    <a:pt x="700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82" y="302"/>
                    <a:pt x="682" y="302"/>
                    <a:pt x="682" y="302"/>
                  </a:cubicBezTo>
                  <a:cubicBezTo>
                    <a:pt x="680" y="304"/>
                    <a:pt x="680" y="304"/>
                    <a:pt x="680" y="304"/>
                  </a:cubicBezTo>
                  <a:cubicBezTo>
                    <a:pt x="685" y="303"/>
                    <a:pt x="685" y="303"/>
                    <a:pt x="685" y="303"/>
                  </a:cubicBezTo>
                  <a:cubicBezTo>
                    <a:pt x="696" y="297"/>
                    <a:pt x="696" y="297"/>
                    <a:pt x="696" y="297"/>
                  </a:cubicBezTo>
                  <a:cubicBezTo>
                    <a:pt x="697" y="295"/>
                    <a:pt x="697" y="295"/>
                    <a:pt x="697" y="295"/>
                  </a:cubicBezTo>
                  <a:cubicBezTo>
                    <a:pt x="703" y="292"/>
                    <a:pt x="703" y="292"/>
                    <a:pt x="703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15" y="287"/>
                    <a:pt x="715" y="287"/>
                    <a:pt x="715" y="287"/>
                  </a:cubicBezTo>
                  <a:cubicBezTo>
                    <a:pt x="719" y="287"/>
                    <a:pt x="719" y="287"/>
                    <a:pt x="719" y="287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8" y="280"/>
                    <a:pt x="728" y="280"/>
                    <a:pt x="728" y="280"/>
                  </a:cubicBezTo>
                  <a:cubicBezTo>
                    <a:pt x="732" y="277"/>
                    <a:pt x="732" y="277"/>
                    <a:pt x="732" y="277"/>
                  </a:cubicBezTo>
                  <a:cubicBezTo>
                    <a:pt x="732" y="276"/>
                    <a:pt x="726" y="281"/>
                    <a:pt x="733" y="275"/>
                  </a:cubicBezTo>
                  <a:cubicBezTo>
                    <a:pt x="736" y="277"/>
                    <a:pt x="736" y="277"/>
                    <a:pt x="736" y="277"/>
                  </a:cubicBezTo>
                  <a:cubicBezTo>
                    <a:pt x="738" y="275"/>
                    <a:pt x="738" y="275"/>
                    <a:pt x="738" y="275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37" y="272"/>
                    <a:pt x="737" y="272"/>
                    <a:pt x="737" y="272"/>
                  </a:cubicBezTo>
                  <a:cubicBezTo>
                    <a:pt x="738" y="274"/>
                    <a:pt x="738" y="274"/>
                    <a:pt x="738" y="274"/>
                  </a:cubicBezTo>
                  <a:cubicBezTo>
                    <a:pt x="743" y="272"/>
                    <a:pt x="743" y="272"/>
                    <a:pt x="743" y="272"/>
                  </a:cubicBezTo>
                  <a:cubicBezTo>
                    <a:pt x="746" y="268"/>
                    <a:pt x="746" y="268"/>
                    <a:pt x="746" y="268"/>
                  </a:cubicBezTo>
                  <a:cubicBezTo>
                    <a:pt x="749" y="268"/>
                    <a:pt x="749" y="268"/>
                    <a:pt x="749" y="268"/>
                  </a:cubicBezTo>
                  <a:cubicBezTo>
                    <a:pt x="751" y="264"/>
                    <a:pt x="751" y="264"/>
                    <a:pt x="751" y="264"/>
                  </a:cubicBezTo>
                  <a:cubicBezTo>
                    <a:pt x="756" y="263"/>
                    <a:pt x="756" y="263"/>
                    <a:pt x="756" y="263"/>
                  </a:cubicBezTo>
                  <a:cubicBezTo>
                    <a:pt x="757" y="260"/>
                    <a:pt x="757" y="260"/>
                    <a:pt x="757" y="260"/>
                  </a:cubicBezTo>
                  <a:cubicBezTo>
                    <a:pt x="765" y="257"/>
                    <a:pt x="765" y="257"/>
                    <a:pt x="765" y="257"/>
                  </a:cubicBezTo>
                  <a:cubicBezTo>
                    <a:pt x="771" y="252"/>
                    <a:pt x="771" y="252"/>
                    <a:pt x="771" y="252"/>
                  </a:cubicBezTo>
                  <a:cubicBezTo>
                    <a:pt x="771" y="251"/>
                    <a:pt x="762" y="260"/>
                    <a:pt x="775" y="250"/>
                  </a:cubicBezTo>
                  <a:cubicBezTo>
                    <a:pt x="774" y="253"/>
                    <a:pt x="774" y="253"/>
                    <a:pt x="774" y="253"/>
                  </a:cubicBezTo>
                  <a:cubicBezTo>
                    <a:pt x="775" y="254"/>
                    <a:pt x="775" y="254"/>
                    <a:pt x="775" y="254"/>
                  </a:cubicBezTo>
                  <a:cubicBezTo>
                    <a:pt x="776" y="252"/>
                    <a:pt x="776" y="252"/>
                    <a:pt x="776" y="252"/>
                  </a:cubicBezTo>
                  <a:cubicBezTo>
                    <a:pt x="781" y="254"/>
                    <a:pt x="781" y="254"/>
                    <a:pt x="781" y="254"/>
                  </a:cubicBezTo>
                  <a:cubicBezTo>
                    <a:pt x="781" y="250"/>
                    <a:pt x="781" y="250"/>
                    <a:pt x="781" y="250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79" y="247"/>
                    <a:pt x="771" y="254"/>
                    <a:pt x="781" y="246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5" y="237"/>
                    <a:pt x="795" y="237"/>
                    <a:pt x="795" y="237"/>
                  </a:cubicBezTo>
                  <a:cubicBezTo>
                    <a:pt x="798" y="233"/>
                    <a:pt x="798" y="233"/>
                    <a:pt x="798" y="233"/>
                  </a:cubicBezTo>
                  <a:cubicBezTo>
                    <a:pt x="801" y="233"/>
                    <a:pt x="801" y="233"/>
                    <a:pt x="801" y="233"/>
                  </a:cubicBezTo>
                  <a:cubicBezTo>
                    <a:pt x="801" y="231"/>
                    <a:pt x="801" y="231"/>
                    <a:pt x="801" y="231"/>
                  </a:cubicBezTo>
                  <a:cubicBezTo>
                    <a:pt x="802" y="226"/>
                    <a:pt x="808" y="235"/>
                    <a:pt x="808" y="227"/>
                  </a:cubicBezTo>
                  <a:cubicBezTo>
                    <a:pt x="809" y="224"/>
                    <a:pt x="809" y="224"/>
                    <a:pt x="809" y="224"/>
                  </a:cubicBezTo>
                  <a:cubicBezTo>
                    <a:pt x="812" y="224"/>
                    <a:pt x="812" y="224"/>
                    <a:pt x="812" y="224"/>
                  </a:cubicBezTo>
                  <a:cubicBezTo>
                    <a:pt x="811" y="225"/>
                    <a:pt x="811" y="225"/>
                    <a:pt x="811" y="225"/>
                  </a:cubicBezTo>
                  <a:cubicBezTo>
                    <a:pt x="812" y="225"/>
                    <a:pt x="810" y="222"/>
                    <a:pt x="812" y="226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13" y="223"/>
                    <a:pt x="813" y="223"/>
                    <a:pt x="813" y="223"/>
                  </a:cubicBezTo>
                  <a:cubicBezTo>
                    <a:pt x="821" y="216"/>
                    <a:pt x="821" y="216"/>
                    <a:pt x="821" y="216"/>
                  </a:cubicBezTo>
                  <a:cubicBezTo>
                    <a:pt x="824" y="215"/>
                    <a:pt x="824" y="215"/>
                    <a:pt x="824" y="215"/>
                  </a:cubicBezTo>
                  <a:cubicBezTo>
                    <a:pt x="826" y="212"/>
                    <a:pt x="826" y="212"/>
                    <a:pt x="826" y="212"/>
                  </a:cubicBezTo>
                  <a:cubicBezTo>
                    <a:pt x="828" y="213"/>
                    <a:pt x="831" y="208"/>
                    <a:pt x="833" y="212"/>
                  </a:cubicBezTo>
                  <a:cubicBezTo>
                    <a:pt x="833" y="206"/>
                    <a:pt x="833" y="206"/>
                    <a:pt x="833" y="206"/>
                  </a:cubicBezTo>
                  <a:cubicBezTo>
                    <a:pt x="834" y="203"/>
                    <a:pt x="835" y="211"/>
                    <a:pt x="839" y="203"/>
                  </a:cubicBezTo>
                  <a:cubicBezTo>
                    <a:pt x="841" y="203"/>
                    <a:pt x="841" y="203"/>
                    <a:pt x="841" y="203"/>
                  </a:cubicBezTo>
                  <a:cubicBezTo>
                    <a:pt x="841" y="204"/>
                    <a:pt x="841" y="204"/>
                    <a:pt x="841" y="204"/>
                  </a:cubicBezTo>
                  <a:cubicBezTo>
                    <a:pt x="843" y="203"/>
                    <a:pt x="843" y="203"/>
                    <a:pt x="843" y="203"/>
                  </a:cubicBezTo>
                  <a:cubicBezTo>
                    <a:pt x="841" y="201"/>
                    <a:pt x="841" y="201"/>
                    <a:pt x="841" y="201"/>
                  </a:cubicBezTo>
                  <a:cubicBezTo>
                    <a:pt x="841" y="199"/>
                    <a:pt x="841" y="199"/>
                    <a:pt x="841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6"/>
                    <a:pt x="846" y="196"/>
                    <a:pt x="846" y="196"/>
                  </a:cubicBezTo>
                  <a:cubicBezTo>
                    <a:pt x="851" y="198"/>
                    <a:pt x="851" y="198"/>
                    <a:pt x="851" y="198"/>
                  </a:cubicBezTo>
                  <a:cubicBezTo>
                    <a:pt x="852" y="197"/>
                    <a:pt x="848" y="201"/>
                    <a:pt x="853" y="197"/>
                  </a:cubicBezTo>
                  <a:cubicBezTo>
                    <a:pt x="850" y="194"/>
                    <a:pt x="850" y="194"/>
                    <a:pt x="850" y="194"/>
                  </a:cubicBezTo>
                  <a:cubicBezTo>
                    <a:pt x="859" y="189"/>
                    <a:pt x="859" y="189"/>
                    <a:pt x="859" y="189"/>
                  </a:cubicBezTo>
                  <a:cubicBezTo>
                    <a:pt x="859" y="185"/>
                    <a:pt x="859" y="185"/>
                    <a:pt x="859" y="185"/>
                  </a:cubicBezTo>
                  <a:cubicBezTo>
                    <a:pt x="865" y="183"/>
                    <a:pt x="865" y="183"/>
                    <a:pt x="865" y="183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2" y="177"/>
                    <a:pt x="872" y="177"/>
                    <a:pt x="872" y="177"/>
                  </a:cubicBezTo>
                  <a:cubicBezTo>
                    <a:pt x="879" y="178"/>
                    <a:pt x="879" y="178"/>
                    <a:pt x="879" y="178"/>
                  </a:cubicBezTo>
                  <a:cubicBezTo>
                    <a:pt x="880" y="178"/>
                    <a:pt x="880" y="178"/>
                    <a:pt x="880" y="17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5" y="180"/>
                    <a:pt x="875" y="180"/>
                    <a:pt x="875" y="180"/>
                  </a:cubicBezTo>
                  <a:cubicBezTo>
                    <a:pt x="872" y="182"/>
                    <a:pt x="872" y="182"/>
                    <a:pt x="872" y="182"/>
                  </a:cubicBezTo>
                  <a:cubicBezTo>
                    <a:pt x="874" y="188"/>
                    <a:pt x="871" y="180"/>
                    <a:pt x="879" y="183"/>
                  </a:cubicBezTo>
                  <a:cubicBezTo>
                    <a:pt x="879" y="184"/>
                    <a:pt x="879" y="184"/>
                    <a:pt x="879" y="184"/>
                  </a:cubicBezTo>
                  <a:cubicBezTo>
                    <a:pt x="880" y="185"/>
                    <a:pt x="880" y="185"/>
                    <a:pt x="880" y="185"/>
                  </a:cubicBezTo>
                  <a:cubicBezTo>
                    <a:pt x="881" y="185"/>
                    <a:pt x="887" y="190"/>
                    <a:pt x="882" y="182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85" y="183"/>
                    <a:pt x="885" y="183"/>
                    <a:pt x="885" y="183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3" y="187"/>
                    <a:pt x="886" y="188"/>
                    <a:pt x="882" y="187"/>
                  </a:cubicBezTo>
                  <a:cubicBezTo>
                    <a:pt x="881" y="188"/>
                    <a:pt x="881" y="188"/>
                    <a:pt x="881" y="188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4"/>
                    <a:pt x="882" y="194"/>
                    <a:pt x="882" y="194"/>
                  </a:cubicBezTo>
                  <a:cubicBezTo>
                    <a:pt x="881" y="194"/>
                    <a:pt x="881" y="194"/>
                    <a:pt x="881" y="194"/>
                  </a:cubicBezTo>
                  <a:cubicBezTo>
                    <a:pt x="881" y="197"/>
                    <a:pt x="881" y="197"/>
                    <a:pt x="881" y="197"/>
                  </a:cubicBezTo>
                  <a:cubicBezTo>
                    <a:pt x="883" y="199"/>
                    <a:pt x="883" y="199"/>
                    <a:pt x="883" y="199"/>
                  </a:cubicBezTo>
                  <a:cubicBezTo>
                    <a:pt x="886" y="193"/>
                    <a:pt x="886" y="193"/>
                    <a:pt x="886" y="193"/>
                  </a:cubicBezTo>
                  <a:cubicBezTo>
                    <a:pt x="891" y="195"/>
                    <a:pt x="891" y="195"/>
                    <a:pt x="891" y="195"/>
                  </a:cubicBezTo>
                  <a:cubicBezTo>
                    <a:pt x="889" y="198"/>
                    <a:pt x="889" y="198"/>
                    <a:pt x="889" y="198"/>
                  </a:cubicBezTo>
                  <a:cubicBezTo>
                    <a:pt x="884" y="198"/>
                    <a:pt x="884" y="198"/>
                    <a:pt x="884" y="198"/>
                  </a:cubicBezTo>
                  <a:cubicBezTo>
                    <a:pt x="884" y="199"/>
                    <a:pt x="887" y="195"/>
                    <a:pt x="884" y="200"/>
                  </a:cubicBezTo>
                  <a:cubicBezTo>
                    <a:pt x="882" y="198"/>
                    <a:pt x="882" y="198"/>
                    <a:pt x="882" y="198"/>
                  </a:cubicBezTo>
                  <a:cubicBezTo>
                    <a:pt x="876" y="201"/>
                    <a:pt x="876" y="201"/>
                    <a:pt x="876" y="201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69" y="206"/>
                    <a:pt x="869" y="206"/>
                    <a:pt x="869" y="206"/>
                  </a:cubicBezTo>
                  <a:cubicBezTo>
                    <a:pt x="867" y="208"/>
                    <a:pt x="867" y="208"/>
                    <a:pt x="867" y="208"/>
                  </a:cubicBezTo>
                  <a:cubicBezTo>
                    <a:pt x="861" y="209"/>
                    <a:pt x="861" y="209"/>
                    <a:pt x="861" y="209"/>
                  </a:cubicBezTo>
                  <a:cubicBezTo>
                    <a:pt x="861" y="211"/>
                    <a:pt x="861" y="211"/>
                    <a:pt x="861" y="211"/>
                  </a:cubicBezTo>
                  <a:cubicBezTo>
                    <a:pt x="852" y="216"/>
                    <a:pt x="852" y="216"/>
                    <a:pt x="852" y="216"/>
                  </a:cubicBezTo>
                  <a:cubicBezTo>
                    <a:pt x="854" y="212"/>
                    <a:pt x="854" y="212"/>
                    <a:pt x="854" y="212"/>
                  </a:cubicBezTo>
                  <a:cubicBezTo>
                    <a:pt x="855" y="212"/>
                    <a:pt x="854" y="215"/>
                    <a:pt x="851" y="213"/>
                  </a:cubicBezTo>
                  <a:cubicBezTo>
                    <a:pt x="851" y="212"/>
                    <a:pt x="858" y="218"/>
                    <a:pt x="851" y="210"/>
                  </a:cubicBezTo>
                  <a:cubicBezTo>
                    <a:pt x="846" y="212"/>
                    <a:pt x="846" y="212"/>
                    <a:pt x="846" y="212"/>
                  </a:cubicBezTo>
                  <a:cubicBezTo>
                    <a:pt x="845" y="213"/>
                    <a:pt x="845" y="213"/>
                    <a:pt x="845" y="213"/>
                  </a:cubicBezTo>
                  <a:cubicBezTo>
                    <a:pt x="851" y="214"/>
                    <a:pt x="851" y="214"/>
                    <a:pt x="851" y="214"/>
                  </a:cubicBezTo>
                  <a:cubicBezTo>
                    <a:pt x="847" y="219"/>
                    <a:pt x="847" y="219"/>
                    <a:pt x="847" y="219"/>
                  </a:cubicBezTo>
                  <a:cubicBezTo>
                    <a:pt x="847" y="221"/>
                    <a:pt x="847" y="221"/>
                    <a:pt x="847" y="221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48" y="223"/>
                    <a:pt x="848" y="223"/>
                    <a:pt x="848" y="223"/>
                  </a:cubicBezTo>
                  <a:cubicBezTo>
                    <a:pt x="844" y="224"/>
                    <a:pt x="844" y="224"/>
                    <a:pt x="844" y="224"/>
                  </a:cubicBezTo>
                  <a:cubicBezTo>
                    <a:pt x="839" y="222"/>
                    <a:pt x="839" y="222"/>
                    <a:pt x="839" y="222"/>
                  </a:cubicBezTo>
                  <a:cubicBezTo>
                    <a:pt x="841" y="220"/>
                    <a:pt x="841" y="220"/>
                    <a:pt x="841" y="220"/>
                  </a:cubicBezTo>
                  <a:cubicBezTo>
                    <a:pt x="843" y="218"/>
                    <a:pt x="843" y="218"/>
                    <a:pt x="843" y="218"/>
                  </a:cubicBezTo>
                  <a:cubicBezTo>
                    <a:pt x="841" y="218"/>
                    <a:pt x="841" y="218"/>
                    <a:pt x="841" y="218"/>
                  </a:cubicBezTo>
                  <a:cubicBezTo>
                    <a:pt x="831" y="225"/>
                    <a:pt x="831" y="225"/>
                    <a:pt x="831" y="225"/>
                  </a:cubicBezTo>
                  <a:cubicBezTo>
                    <a:pt x="829" y="225"/>
                    <a:pt x="842" y="223"/>
                    <a:pt x="827" y="227"/>
                  </a:cubicBezTo>
                  <a:cubicBezTo>
                    <a:pt x="821" y="234"/>
                    <a:pt x="821" y="234"/>
                    <a:pt x="821" y="234"/>
                  </a:cubicBezTo>
                  <a:cubicBezTo>
                    <a:pt x="808" y="242"/>
                    <a:pt x="808" y="242"/>
                    <a:pt x="808" y="242"/>
                  </a:cubicBezTo>
                  <a:cubicBezTo>
                    <a:pt x="807" y="243"/>
                    <a:pt x="807" y="243"/>
                    <a:pt x="807" y="243"/>
                  </a:cubicBezTo>
                  <a:cubicBezTo>
                    <a:pt x="808" y="242"/>
                    <a:pt x="808" y="244"/>
                    <a:pt x="809" y="243"/>
                  </a:cubicBezTo>
                  <a:cubicBezTo>
                    <a:pt x="793" y="254"/>
                    <a:pt x="793" y="254"/>
                    <a:pt x="793" y="254"/>
                  </a:cubicBezTo>
                  <a:cubicBezTo>
                    <a:pt x="791" y="255"/>
                    <a:pt x="791" y="255"/>
                    <a:pt x="791" y="255"/>
                  </a:cubicBezTo>
                  <a:cubicBezTo>
                    <a:pt x="792" y="259"/>
                    <a:pt x="792" y="259"/>
                    <a:pt x="792" y="259"/>
                  </a:cubicBezTo>
                  <a:cubicBezTo>
                    <a:pt x="793" y="259"/>
                    <a:pt x="787" y="261"/>
                    <a:pt x="793" y="258"/>
                  </a:cubicBezTo>
                  <a:cubicBezTo>
                    <a:pt x="793" y="256"/>
                    <a:pt x="793" y="256"/>
                    <a:pt x="793" y="256"/>
                  </a:cubicBezTo>
                  <a:cubicBezTo>
                    <a:pt x="793" y="255"/>
                    <a:pt x="786" y="262"/>
                    <a:pt x="797" y="256"/>
                  </a:cubicBezTo>
                  <a:cubicBezTo>
                    <a:pt x="797" y="254"/>
                    <a:pt x="797" y="254"/>
                    <a:pt x="797" y="254"/>
                  </a:cubicBezTo>
                  <a:cubicBezTo>
                    <a:pt x="806" y="250"/>
                    <a:pt x="806" y="250"/>
                    <a:pt x="806" y="250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24" y="234"/>
                    <a:pt x="824" y="234"/>
                    <a:pt x="824" y="234"/>
                  </a:cubicBezTo>
                  <a:cubicBezTo>
                    <a:pt x="823" y="234"/>
                    <a:pt x="823" y="234"/>
                    <a:pt x="823" y="234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31" y="227"/>
                    <a:pt x="831" y="227"/>
                    <a:pt x="831" y="227"/>
                  </a:cubicBezTo>
                  <a:cubicBezTo>
                    <a:pt x="837" y="224"/>
                    <a:pt x="837" y="224"/>
                    <a:pt x="837" y="224"/>
                  </a:cubicBezTo>
                  <a:cubicBezTo>
                    <a:pt x="838" y="227"/>
                    <a:pt x="846" y="216"/>
                    <a:pt x="837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37" y="231"/>
                    <a:pt x="837" y="231"/>
                    <a:pt x="837" y="231"/>
                  </a:cubicBezTo>
                  <a:cubicBezTo>
                    <a:pt x="834" y="232"/>
                    <a:pt x="834" y="232"/>
                    <a:pt x="834" y="232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27" y="233"/>
                    <a:pt x="827" y="233"/>
                    <a:pt x="827" y="233"/>
                  </a:cubicBezTo>
                  <a:cubicBezTo>
                    <a:pt x="830" y="235"/>
                    <a:pt x="830" y="235"/>
                    <a:pt x="830" y="235"/>
                  </a:cubicBezTo>
                  <a:cubicBezTo>
                    <a:pt x="833" y="235"/>
                    <a:pt x="833" y="235"/>
                    <a:pt x="833" y="235"/>
                  </a:cubicBezTo>
                  <a:cubicBezTo>
                    <a:pt x="823" y="238"/>
                    <a:pt x="823" y="238"/>
                    <a:pt x="823" y="238"/>
                  </a:cubicBezTo>
                  <a:cubicBezTo>
                    <a:pt x="823" y="240"/>
                    <a:pt x="823" y="240"/>
                    <a:pt x="823" y="240"/>
                  </a:cubicBezTo>
                  <a:cubicBezTo>
                    <a:pt x="822" y="241"/>
                    <a:pt x="830" y="241"/>
                    <a:pt x="821" y="240"/>
                  </a:cubicBezTo>
                  <a:cubicBezTo>
                    <a:pt x="814" y="242"/>
                    <a:pt x="814" y="242"/>
                    <a:pt x="814" y="242"/>
                  </a:cubicBezTo>
                  <a:cubicBezTo>
                    <a:pt x="818" y="243"/>
                    <a:pt x="818" y="243"/>
                    <a:pt x="818" y="243"/>
                  </a:cubicBezTo>
                  <a:cubicBezTo>
                    <a:pt x="818" y="244"/>
                    <a:pt x="818" y="245"/>
                    <a:pt x="816" y="244"/>
                  </a:cubicBezTo>
                  <a:cubicBezTo>
                    <a:pt x="817" y="244"/>
                    <a:pt x="820" y="241"/>
                    <a:pt x="817" y="247"/>
                  </a:cubicBezTo>
                  <a:cubicBezTo>
                    <a:pt x="818" y="246"/>
                    <a:pt x="822" y="242"/>
                    <a:pt x="813" y="246"/>
                  </a:cubicBezTo>
                  <a:cubicBezTo>
                    <a:pt x="812" y="246"/>
                    <a:pt x="812" y="246"/>
                    <a:pt x="812" y="246"/>
                  </a:cubicBezTo>
                  <a:cubicBezTo>
                    <a:pt x="815" y="248"/>
                    <a:pt x="815" y="248"/>
                    <a:pt x="815" y="248"/>
                  </a:cubicBezTo>
                  <a:cubicBezTo>
                    <a:pt x="810" y="248"/>
                    <a:pt x="810" y="248"/>
                    <a:pt x="810" y="248"/>
                  </a:cubicBezTo>
                  <a:cubicBezTo>
                    <a:pt x="803" y="254"/>
                    <a:pt x="803" y="254"/>
                    <a:pt x="803" y="254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2" y="255"/>
                    <a:pt x="802" y="255"/>
                    <a:pt x="802" y="255"/>
                  </a:cubicBezTo>
                  <a:cubicBezTo>
                    <a:pt x="800" y="256"/>
                    <a:pt x="795" y="255"/>
                    <a:pt x="798" y="259"/>
                  </a:cubicBezTo>
                  <a:cubicBezTo>
                    <a:pt x="795" y="261"/>
                    <a:pt x="795" y="261"/>
                    <a:pt x="795" y="261"/>
                  </a:cubicBezTo>
                  <a:cubicBezTo>
                    <a:pt x="795" y="263"/>
                    <a:pt x="795" y="263"/>
                    <a:pt x="795" y="263"/>
                  </a:cubicBezTo>
                  <a:cubicBezTo>
                    <a:pt x="792" y="263"/>
                    <a:pt x="792" y="263"/>
                    <a:pt x="792" y="263"/>
                  </a:cubicBezTo>
                  <a:cubicBezTo>
                    <a:pt x="792" y="264"/>
                    <a:pt x="792" y="264"/>
                    <a:pt x="792" y="264"/>
                  </a:cubicBezTo>
                  <a:cubicBezTo>
                    <a:pt x="785" y="269"/>
                    <a:pt x="785" y="269"/>
                    <a:pt x="785" y="269"/>
                  </a:cubicBezTo>
                  <a:cubicBezTo>
                    <a:pt x="784" y="272"/>
                    <a:pt x="784" y="272"/>
                    <a:pt x="784" y="272"/>
                  </a:cubicBezTo>
                  <a:cubicBezTo>
                    <a:pt x="776" y="276"/>
                    <a:pt x="776" y="276"/>
                    <a:pt x="776" y="276"/>
                  </a:cubicBezTo>
                  <a:cubicBezTo>
                    <a:pt x="775" y="277"/>
                    <a:pt x="775" y="277"/>
                    <a:pt x="775" y="277"/>
                  </a:cubicBezTo>
                  <a:cubicBezTo>
                    <a:pt x="777" y="278"/>
                    <a:pt x="777" y="278"/>
                    <a:pt x="777" y="278"/>
                  </a:cubicBezTo>
                  <a:cubicBezTo>
                    <a:pt x="775" y="278"/>
                    <a:pt x="775" y="278"/>
                    <a:pt x="775" y="278"/>
                  </a:cubicBezTo>
                  <a:cubicBezTo>
                    <a:pt x="758" y="290"/>
                    <a:pt x="758" y="290"/>
                    <a:pt x="758" y="290"/>
                  </a:cubicBezTo>
                  <a:cubicBezTo>
                    <a:pt x="754" y="294"/>
                    <a:pt x="754" y="294"/>
                    <a:pt x="754" y="294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5" y="300"/>
                    <a:pt x="745" y="300"/>
                    <a:pt x="745" y="300"/>
                  </a:cubicBezTo>
                  <a:cubicBezTo>
                    <a:pt x="746" y="301"/>
                    <a:pt x="746" y="301"/>
                    <a:pt x="746" y="301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8" y="301"/>
                    <a:pt x="748" y="301"/>
                    <a:pt x="748" y="301"/>
                  </a:cubicBezTo>
                  <a:cubicBezTo>
                    <a:pt x="763" y="293"/>
                    <a:pt x="763" y="293"/>
                    <a:pt x="763" y="293"/>
                  </a:cubicBezTo>
                  <a:cubicBezTo>
                    <a:pt x="766" y="293"/>
                    <a:pt x="766" y="293"/>
                    <a:pt x="766" y="293"/>
                  </a:cubicBezTo>
                  <a:cubicBezTo>
                    <a:pt x="784" y="281"/>
                    <a:pt x="784" y="281"/>
                    <a:pt x="784" y="281"/>
                  </a:cubicBezTo>
                  <a:cubicBezTo>
                    <a:pt x="784" y="278"/>
                    <a:pt x="787" y="284"/>
                    <a:pt x="787" y="280"/>
                  </a:cubicBezTo>
                  <a:cubicBezTo>
                    <a:pt x="802" y="271"/>
                    <a:pt x="802" y="271"/>
                    <a:pt x="802" y="271"/>
                  </a:cubicBezTo>
                  <a:cubicBezTo>
                    <a:pt x="793" y="280"/>
                    <a:pt x="793" y="280"/>
                    <a:pt x="793" y="280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9" y="282"/>
                    <a:pt x="799" y="282"/>
                    <a:pt x="799" y="282"/>
                  </a:cubicBezTo>
                  <a:cubicBezTo>
                    <a:pt x="800" y="281"/>
                    <a:pt x="801" y="287"/>
                    <a:pt x="802" y="279"/>
                  </a:cubicBezTo>
                  <a:cubicBezTo>
                    <a:pt x="805" y="281"/>
                    <a:pt x="805" y="281"/>
                    <a:pt x="805" y="281"/>
                  </a:cubicBezTo>
                  <a:cubicBezTo>
                    <a:pt x="797" y="286"/>
                    <a:pt x="797" y="286"/>
                    <a:pt x="797" y="286"/>
                  </a:cubicBezTo>
                  <a:cubicBezTo>
                    <a:pt x="797" y="287"/>
                    <a:pt x="797" y="287"/>
                    <a:pt x="797" y="287"/>
                  </a:cubicBezTo>
                  <a:cubicBezTo>
                    <a:pt x="793" y="290"/>
                    <a:pt x="793" y="290"/>
                    <a:pt x="793" y="290"/>
                  </a:cubicBezTo>
                  <a:cubicBezTo>
                    <a:pt x="793" y="291"/>
                    <a:pt x="793" y="291"/>
                    <a:pt x="793" y="291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0" y="290"/>
                    <a:pt x="790" y="290"/>
                    <a:pt x="790" y="290"/>
                  </a:cubicBezTo>
                  <a:cubicBezTo>
                    <a:pt x="789" y="292"/>
                    <a:pt x="789" y="292"/>
                    <a:pt x="789" y="292"/>
                  </a:cubicBezTo>
                  <a:cubicBezTo>
                    <a:pt x="790" y="292"/>
                    <a:pt x="790" y="292"/>
                    <a:pt x="790" y="292"/>
                  </a:cubicBezTo>
                  <a:cubicBezTo>
                    <a:pt x="790" y="294"/>
                    <a:pt x="790" y="294"/>
                    <a:pt x="790" y="294"/>
                  </a:cubicBezTo>
                  <a:cubicBezTo>
                    <a:pt x="785" y="296"/>
                    <a:pt x="798" y="298"/>
                    <a:pt x="785" y="295"/>
                  </a:cubicBezTo>
                  <a:cubicBezTo>
                    <a:pt x="783" y="299"/>
                    <a:pt x="783" y="299"/>
                    <a:pt x="783" y="299"/>
                  </a:cubicBezTo>
                  <a:cubicBezTo>
                    <a:pt x="784" y="301"/>
                    <a:pt x="784" y="301"/>
                    <a:pt x="784" y="301"/>
                  </a:cubicBezTo>
                  <a:cubicBezTo>
                    <a:pt x="785" y="301"/>
                    <a:pt x="788" y="302"/>
                    <a:pt x="787" y="298"/>
                  </a:cubicBezTo>
                  <a:cubicBezTo>
                    <a:pt x="788" y="299"/>
                    <a:pt x="790" y="298"/>
                    <a:pt x="791" y="298"/>
                  </a:cubicBezTo>
                  <a:cubicBezTo>
                    <a:pt x="790" y="297"/>
                    <a:pt x="790" y="297"/>
                    <a:pt x="790" y="297"/>
                  </a:cubicBezTo>
                  <a:cubicBezTo>
                    <a:pt x="789" y="298"/>
                    <a:pt x="789" y="298"/>
                    <a:pt x="789" y="298"/>
                  </a:cubicBezTo>
                  <a:cubicBezTo>
                    <a:pt x="790" y="295"/>
                    <a:pt x="780" y="302"/>
                    <a:pt x="793" y="296"/>
                  </a:cubicBezTo>
                  <a:cubicBezTo>
                    <a:pt x="791" y="301"/>
                    <a:pt x="791" y="301"/>
                    <a:pt x="791" y="301"/>
                  </a:cubicBezTo>
                  <a:cubicBezTo>
                    <a:pt x="798" y="302"/>
                    <a:pt x="798" y="302"/>
                    <a:pt x="798" y="302"/>
                  </a:cubicBezTo>
                  <a:cubicBezTo>
                    <a:pt x="794" y="301"/>
                    <a:pt x="800" y="308"/>
                    <a:pt x="798" y="299"/>
                  </a:cubicBezTo>
                  <a:cubicBezTo>
                    <a:pt x="795" y="299"/>
                    <a:pt x="795" y="299"/>
                    <a:pt x="795" y="299"/>
                  </a:cubicBezTo>
                  <a:cubicBezTo>
                    <a:pt x="796" y="297"/>
                    <a:pt x="800" y="296"/>
                    <a:pt x="801" y="300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10" y="294"/>
                    <a:pt x="810" y="294"/>
                    <a:pt x="810" y="294"/>
                  </a:cubicBezTo>
                  <a:cubicBezTo>
                    <a:pt x="810" y="296"/>
                    <a:pt x="810" y="296"/>
                    <a:pt x="810" y="296"/>
                  </a:cubicBezTo>
                  <a:cubicBezTo>
                    <a:pt x="819" y="297"/>
                    <a:pt x="819" y="297"/>
                    <a:pt x="819" y="297"/>
                  </a:cubicBezTo>
                  <a:cubicBezTo>
                    <a:pt x="820" y="295"/>
                    <a:pt x="820" y="295"/>
                    <a:pt x="820" y="295"/>
                  </a:cubicBezTo>
                  <a:cubicBezTo>
                    <a:pt x="824" y="295"/>
                    <a:pt x="824" y="295"/>
                    <a:pt x="824" y="295"/>
                  </a:cubicBezTo>
                  <a:cubicBezTo>
                    <a:pt x="824" y="292"/>
                    <a:pt x="824" y="292"/>
                    <a:pt x="824" y="292"/>
                  </a:cubicBezTo>
                  <a:cubicBezTo>
                    <a:pt x="827" y="289"/>
                    <a:pt x="825" y="295"/>
                    <a:pt x="827" y="295"/>
                  </a:cubicBezTo>
                  <a:cubicBezTo>
                    <a:pt x="829" y="294"/>
                    <a:pt x="829" y="294"/>
                    <a:pt x="829" y="294"/>
                  </a:cubicBezTo>
                  <a:cubicBezTo>
                    <a:pt x="831" y="295"/>
                    <a:pt x="831" y="295"/>
                    <a:pt x="831" y="295"/>
                  </a:cubicBezTo>
                  <a:cubicBezTo>
                    <a:pt x="833" y="292"/>
                    <a:pt x="833" y="292"/>
                    <a:pt x="833" y="292"/>
                  </a:cubicBezTo>
                  <a:cubicBezTo>
                    <a:pt x="844" y="291"/>
                    <a:pt x="844" y="291"/>
                    <a:pt x="844" y="291"/>
                  </a:cubicBezTo>
                  <a:cubicBezTo>
                    <a:pt x="844" y="290"/>
                    <a:pt x="844" y="290"/>
                    <a:pt x="844" y="290"/>
                  </a:cubicBezTo>
                  <a:cubicBezTo>
                    <a:pt x="847" y="291"/>
                    <a:pt x="847" y="291"/>
                    <a:pt x="847" y="291"/>
                  </a:cubicBezTo>
                  <a:cubicBezTo>
                    <a:pt x="851" y="289"/>
                    <a:pt x="851" y="289"/>
                    <a:pt x="851" y="289"/>
                  </a:cubicBezTo>
                  <a:cubicBezTo>
                    <a:pt x="860" y="288"/>
                    <a:pt x="860" y="288"/>
                    <a:pt x="860" y="288"/>
                  </a:cubicBezTo>
                  <a:cubicBezTo>
                    <a:pt x="862" y="286"/>
                    <a:pt x="862" y="286"/>
                    <a:pt x="862" y="286"/>
                  </a:cubicBezTo>
                  <a:cubicBezTo>
                    <a:pt x="861" y="286"/>
                    <a:pt x="859" y="289"/>
                    <a:pt x="865" y="287"/>
                  </a:cubicBezTo>
                  <a:cubicBezTo>
                    <a:pt x="866" y="286"/>
                    <a:pt x="866" y="286"/>
                    <a:pt x="866" y="286"/>
                  </a:cubicBezTo>
                  <a:cubicBezTo>
                    <a:pt x="867" y="287"/>
                    <a:pt x="867" y="287"/>
                    <a:pt x="867" y="287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91"/>
                    <a:pt x="863" y="291"/>
                    <a:pt x="863" y="291"/>
                  </a:cubicBezTo>
                  <a:cubicBezTo>
                    <a:pt x="868" y="291"/>
                    <a:pt x="868" y="291"/>
                    <a:pt x="868" y="291"/>
                  </a:cubicBezTo>
                  <a:cubicBezTo>
                    <a:pt x="871" y="287"/>
                    <a:pt x="871" y="287"/>
                    <a:pt x="871" y="287"/>
                  </a:cubicBezTo>
                  <a:cubicBezTo>
                    <a:pt x="869" y="286"/>
                    <a:pt x="869" y="286"/>
                    <a:pt x="869" y="286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2" y="281"/>
                    <a:pt x="882" y="281"/>
                    <a:pt x="882" y="281"/>
                  </a:cubicBezTo>
                  <a:cubicBezTo>
                    <a:pt x="884" y="282"/>
                    <a:pt x="884" y="282"/>
                    <a:pt x="884" y="282"/>
                  </a:cubicBezTo>
                  <a:cubicBezTo>
                    <a:pt x="886" y="284"/>
                    <a:pt x="888" y="281"/>
                    <a:pt x="890" y="282"/>
                  </a:cubicBezTo>
                  <a:cubicBezTo>
                    <a:pt x="890" y="283"/>
                    <a:pt x="892" y="281"/>
                    <a:pt x="890" y="283"/>
                  </a:cubicBezTo>
                  <a:cubicBezTo>
                    <a:pt x="890" y="283"/>
                    <a:pt x="891" y="283"/>
                    <a:pt x="891" y="283"/>
                  </a:cubicBezTo>
                  <a:cubicBezTo>
                    <a:pt x="892" y="280"/>
                    <a:pt x="892" y="280"/>
                    <a:pt x="892" y="280"/>
                  </a:cubicBezTo>
                  <a:cubicBezTo>
                    <a:pt x="899" y="279"/>
                    <a:pt x="899" y="279"/>
                    <a:pt x="899" y="279"/>
                  </a:cubicBezTo>
                  <a:cubicBezTo>
                    <a:pt x="899" y="275"/>
                    <a:pt x="899" y="275"/>
                    <a:pt x="899" y="275"/>
                  </a:cubicBezTo>
                  <a:cubicBezTo>
                    <a:pt x="904" y="278"/>
                    <a:pt x="904" y="278"/>
                    <a:pt x="904" y="278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8" y="275"/>
                    <a:pt x="908" y="275"/>
                    <a:pt x="908" y="275"/>
                  </a:cubicBezTo>
                  <a:cubicBezTo>
                    <a:pt x="911" y="271"/>
                    <a:pt x="911" y="271"/>
                    <a:pt x="911" y="271"/>
                  </a:cubicBezTo>
                  <a:cubicBezTo>
                    <a:pt x="913" y="271"/>
                    <a:pt x="913" y="271"/>
                    <a:pt x="913" y="271"/>
                  </a:cubicBezTo>
                  <a:cubicBezTo>
                    <a:pt x="916" y="271"/>
                    <a:pt x="916" y="271"/>
                    <a:pt x="916" y="271"/>
                  </a:cubicBezTo>
                  <a:cubicBezTo>
                    <a:pt x="920" y="268"/>
                    <a:pt x="920" y="268"/>
                    <a:pt x="920" y="268"/>
                  </a:cubicBezTo>
                  <a:cubicBezTo>
                    <a:pt x="921" y="271"/>
                    <a:pt x="921" y="271"/>
                    <a:pt x="921" y="271"/>
                  </a:cubicBezTo>
                  <a:cubicBezTo>
                    <a:pt x="925" y="271"/>
                    <a:pt x="925" y="271"/>
                    <a:pt x="925" y="271"/>
                  </a:cubicBezTo>
                  <a:cubicBezTo>
                    <a:pt x="926" y="272"/>
                    <a:pt x="919" y="273"/>
                    <a:pt x="926" y="268"/>
                  </a:cubicBezTo>
                  <a:cubicBezTo>
                    <a:pt x="923" y="267"/>
                    <a:pt x="923" y="267"/>
                    <a:pt x="923" y="267"/>
                  </a:cubicBezTo>
                  <a:cubicBezTo>
                    <a:pt x="923" y="267"/>
                    <a:pt x="920" y="268"/>
                    <a:pt x="924" y="266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920" y="262"/>
                    <a:pt x="920" y="262"/>
                    <a:pt x="920" y="262"/>
                  </a:cubicBezTo>
                  <a:cubicBezTo>
                    <a:pt x="922" y="260"/>
                    <a:pt x="922" y="260"/>
                    <a:pt x="922" y="260"/>
                  </a:cubicBezTo>
                  <a:cubicBezTo>
                    <a:pt x="928" y="261"/>
                    <a:pt x="928" y="261"/>
                    <a:pt x="928" y="261"/>
                  </a:cubicBezTo>
                  <a:cubicBezTo>
                    <a:pt x="934" y="257"/>
                    <a:pt x="934" y="257"/>
                    <a:pt x="934" y="257"/>
                  </a:cubicBezTo>
                  <a:cubicBezTo>
                    <a:pt x="935" y="258"/>
                    <a:pt x="937" y="256"/>
                    <a:pt x="939" y="255"/>
                  </a:cubicBezTo>
                  <a:cubicBezTo>
                    <a:pt x="940" y="256"/>
                    <a:pt x="940" y="256"/>
                    <a:pt x="940" y="256"/>
                  </a:cubicBezTo>
                  <a:cubicBezTo>
                    <a:pt x="944" y="252"/>
                    <a:pt x="944" y="252"/>
                    <a:pt x="944" y="252"/>
                  </a:cubicBezTo>
                  <a:cubicBezTo>
                    <a:pt x="945" y="250"/>
                    <a:pt x="945" y="250"/>
                    <a:pt x="945" y="250"/>
                  </a:cubicBezTo>
                  <a:cubicBezTo>
                    <a:pt x="947" y="248"/>
                    <a:pt x="947" y="248"/>
                    <a:pt x="947" y="248"/>
                  </a:cubicBezTo>
                  <a:cubicBezTo>
                    <a:pt x="955" y="246"/>
                    <a:pt x="955" y="246"/>
                    <a:pt x="955" y="246"/>
                  </a:cubicBezTo>
                  <a:cubicBezTo>
                    <a:pt x="954" y="245"/>
                    <a:pt x="957" y="242"/>
                    <a:pt x="952" y="243"/>
                  </a:cubicBezTo>
                  <a:cubicBezTo>
                    <a:pt x="957" y="241"/>
                    <a:pt x="957" y="241"/>
                    <a:pt x="957" y="241"/>
                  </a:cubicBezTo>
                  <a:cubicBezTo>
                    <a:pt x="956" y="240"/>
                    <a:pt x="956" y="240"/>
                    <a:pt x="956" y="240"/>
                  </a:cubicBezTo>
                  <a:cubicBezTo>
                    <a:pt x="959" y="239"/>
                    <a:pt x="959" y="239"/>
                    <a:pt x="959" y="239"/>
                  </a:cubicBezTo>
                  <a:cubicBezTo>
                    <a:pt x="968" y="230"/>
                    <a:pt x="968" y="230"/>
                    <a:pt x="968" y="230"/>
                  </a:cubicBezTo>
                  <a:cubicBezTo>
                    <a:pt x="968" y="229"/>
                    <a:pt x="965" y="231"/>
                    <a:pt x="968" y="227"/>
                  </a:cubicBezTo>
                  <a:cubicBezTo>
                    <a:pt x="973" y="229"/>
                    <a:pt x="973" y="229"/>
                    <a:pt x="973" y="229"/>
                  </a:cubicBezTo>
                  <a:cubicBezTo>
                    <a:pt x="977" y="223"/>
                    <a:pt x="977" y="223"/>
                    <a:pt x="977" y="223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3" y="222"/>
                    <a:pt x="977" y="222"/>
                    <a:pt x="972" y="220"/>
                  </a:cubicBezTo>
                  <a:cubicBezTo>
                    <a:pt x="981" y="212"/>
                    <a:pt x="981" y="212"/>
                    <a:pt x="981" y="212"/>
                  </a:cubicBezTo>
                  <a:cubicBezTo>
                    <a:pt x="981" y="215"/>
                    <a:pt x="981" y="215"/>
                    <a:pt x="981" y="215"/>
                  </a:cubicBezTo>
                  <a:cubicBezTo>
                    <a:pt x="988" y="214"/>
                    <a:pt x="988" y="214"/>
                    <a:pt x="988" y="214"/>
                  </a:cubicBezTo>
                  <a:cubicBezTo>
                    <a:pt x="989" y="215"/>
                    <a:pt x="982" y="217"/>
                    <a:pt x="991" y="215"/>
                  </a:cubicBezTo>
                  <a:cubicBezTo>
                    <a:pt x="989" y="210"/>
                    <a:pt x="989" y="210"/>
                    <a:pt x="989" y="210"/>
                  </a:cubicBezTo>
                  <a:cubicBezTo>
                    <a:pt x="987" y="211"/>
                    <a:pt x="987" y="211"/>
                    <a:pt x="987" y="211"/>
                  </a:cubicBezTo>
                  <a:cubicBezTo>
                    <a:pt x="986" y="211"/>
                    <a:pt x="986" y="211"/>
                    <a:pt x="986" y="211"/>
                  </a:cubicBezTo>
                  <a:cubicBezTo>
                    <a:pt x="989" y="207"/>
                    <a:pt x="989" y="207"/>
                    <a:pt x="989" y="207"/>
                  </a:cubicBezTo>
                  <a:cubicBezTo>
                    <a:pt x="992" y="208"/>
                    <a:pt x="992" y="208"/>
                    <a:pt x="992" y="208"/>
                  </a:cubicBezTo>
                  <a:cubicBezTo>
                    <a:pt x="997" y="210"/>
                    <a:pt x="997" y="210"/>
                    <a:pt x="997" y="210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4" y="206"/>
                    <a:pt x="994" y="206"/>
                    <a:pt x="994" y="206"/>
                  </a:cubicBezTo>
                  <a:cubicBezTo>
                    <a:pt x="1002" y="200"/>
                    <a:pt x="1002" y="200"/>
                    <a:pt x="1002" y="200"/>
                  </a:cubicBezTo>
                  <a:cubicBezTo>
                    <a:pt x="1001" y="198"/>
                    <a:pt x="1001" y="198"/>
                    <a:pt x="1001" y="198"/>
                  </a:cubicBezTo>
                  <a:cubicBezTo>
                    <a:pt x="998" y="198"/>
                    <a:pt x="998" y="198"/>
                    <a:pt x="998" y="198"/>
                  </a:cubicBezTo>
                  <a:cubicBezTo>
                    <a:pt x="997" y="198"/>
                    <a:pt x="997" y="198"/>
                    <a:pt x="997" y="19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04" y="196"/>
                    <a:pt x="997" y="195"/>
                    <a:pt x="1004" y="197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8" y="190"/>
                    <a:pt x="1008" y="190"/>
                    <a:pt x="1008" y="190"/>
                  </a:cubicBezTo>
                  <a:cubicBezTo>
                    <a:pt x="1011" y="187"/>
                    <a:pt x="1011" y="187"/>
                    <a:pt x="1011" y="187"/>
                  </a:cubicBezTo>
                  <a:cubicBezTo>
                    <a:pt x="1009" y="184"/>
                    <a:pt x="1009" y="184"/>
                    <a:pt x="1009" y="184"/>
                  </a:cubicBezTo>
                  <a:cubicBezTo>
                    <a:pt x="1009" y="182"/>
                    <a:pt x="1009" y="182"/>
                    <a:pt x="1009" y="182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3" y="178"/>
                    <a:pt x="1014" y="188"/>
                    <a:pt x="1022" y="181"/>
                  </a:cubicBezTo>
                  <a:cubicBezTo>
                    <a:pt x="1023" y="180"/>
                    <a:pt x="1023" y="180"/>
                    <a:pt x="1023" y="180"/>
                  </a:cubicBezTo>
                  <a:cubicBezTo>
                    <a:pt x="1020" y="177"/>
                    <a:pt x="1020" y="177"/>
                    <a:pt x="1020" y="177"/>
                  </a:cubicBezTo>
                  <a:cubicBezTo>
                    <a:pt x="1018" y="180"/>
                    <a:pt x="1018" y="180"/>
                    <a:pt x="1018" y="180"/>
                  </a:cubicBezTo>
                  <a:cubicBezTo>
                    <a:pt x="1018" y="177"/>
                    <a:pt x="1018" y="177"/>
                    <a:pt x="1018" y="177"/>
                  </a:cubicBezTo>
                  <a:cubicBezTo>
                    <a:pt x="1024" y="174"/>
                    <a:pt x="1024" y="174"/>
                    <a:pt x="1024" y="174"/>
                  </a:cubicBezTo>
                  <a:cubicBezTo>
                    <a:pt x="1025" y="175"/>
                    <a:pt x="1025" y="175"/>
                    <a:pt x="1025" y="175"/>
                  </a:cubicBezTo>
                  <a:cubicBezTo>
                    <a:pt x="1025" y="172"/>
                    <a:pt x="1025" y="172"/>
                    <a:pt x="1025" y="172"/>
                  </a:cubicBezTo>
                  <a:cubicBezTo>
                    <a:pt x="1031" y="173"/>
                    <a:pt x="1031" y="173"/>
                    <a:pt x="1031" y="173"/>
                  </a:cubicBezTo>
                  <a:cubicBezTo>
                    <a:pt x="1035" y="166"/>
                    <a:pt x="1032" y="178"/>
                    <a:pt x="1037" y="164"/>
                  </a:cubicBezTo>
                  <a:cubicBezTo>
                    <a:pt x="1037" y="163"/>
                    <a:pt x="1037" y="163"/>
                    <a:pt x="1037" y="163"/>
                  </a:cubicBezTo>
                  <a:cubicBezTo>
                    <a:pt x="1041" y="164"/>
                    <a:pt x="1041" y="164"/>
                    <a:pt x="1041" y="164"/>
                  </a:cubicBezTo>
                  <a:cubicBezTo>
                    <a:pt x="1041" y="165"/>
                    <a:pt x="1041" y="165"/>
                    <a:pt x="1041" y="165"/>
                  </a:cubicBezTo>
                  <a:cubicBezTo>
                    <a:pt x="1042" y="166"/>
                    <a:pt x="1042" y="166"/>
                    <a:pt x="1042" y="166"/>
                  </a:cubicBezTo>
                  <a:cubicBezTo>
                    <a:pt x="1043" y="166"/>
                    <a:pt x="1043" y="166"/>
                    <a:pt x="1043" y="166"/>
                  </a:cubicBezTo>
                  <a:cubicBezTo>
                    <a:pt x="1043" y="159"/>
                    <a:pt x="1043" y="159"/>
                    <a:pt x="1043" y="159"/>
                  </a:cubicBezTo>
                  <a:cubicBezTo>
                    <a:pt x="1039" y="159"/>
                    <a:pt x="1039" y="159"/>
                    <a:pt x="1039" y="159"/>
                  </a:cubicBezTo>
                  <a:cubicBezTo>
                    <a:pt x="1038" y="156"/>
                    <a:pt x="1038" y="156"/>
                    <a:pt x="1038" y="156"/>
                  </a:cubicBezTo>
                  <a:cubicBezTo>
                    <a:pt x="1042" y="154"/>
                    <a:pt x="1042" y="154"/>
                    <a:pt x="1042" y="154"/>
                  </a:cubicBezTo>
                  <a:cubicBezTo>
                    <a:pt x="1044" y="154"/>
                    <a:pt x="1041" y="157"/>
                    <a:pt x="1045" y="156"/>
                  </a:cubicBezTo>
                  <a:cubicBezTo>
                    <a:pt x="1047" y="155"/>
                    <a:pt x="1036" y="152"/>
                    <a:pt x="1050" y="155"/>
                  </a:cubicBezTo>
                  <a:cubicBezTo>
                    <a:pt x="1052" y="152"/>
                    <a:pt x="1052" y="152"/>
                    <a:pt x="1052" y="152"/>
                  </a:cubicBezTo>
                  <a:cubicBezTo>
                    <a:pt x="1048" y="152"/>
                    <a:pt x="1048" y="152"/>
                    <a:pt x="1048" y="152"/>
                  </a:cubicBezTo>
                  <a:cubicBezTo>
                    <a:pt x="1048" y="150"/>
                    <a:pt x="1048" y="150"/>
                    <a:pt x="1048" y="150"/>
                  </a:cubicBezTo>
                  <a:cubicBezTo>
                    <a:pt x="1052" y="148"/>
                    <a:pt x="1043" y="161"/>
                    <a:pt x="1052" y="146"/>
                  </a:cubicBezTo>
                  <a:cubicBezTo>
                    <a:pt x="1055" y="145"/>
                    <a:pt x="1055" y="145"/>
                    <a:pt x="1055" y="145"/>
                  </a:cubicBezTo>
                  <a:cubicBezTo>
                    <a:pt x="1059" y="148"/>
                    <a:pt x="1044" y="146"/>
                    <a:pt x="1061" y="141"/>
                  </a:cubicBezTo>
                  <a:cubicBezTo>
                    <a:pt x="1060" y="138"/>
                    <a:pt x="1054" y="145"/>
                    <a:pt x="1066" y="140"/>
                  </a:cubicBezTo>
                  <a:cubicBezTo>
                    <a:pt x="1064" y="137"/>
                    <a:pt x="1064" y="137"/>
                    <a:pt x="1064" y="137"/>
                  </a:cubicBezTo>
                  <a:cubicBezTo>
                    <a:pt x="1062" y="136"/>
                    <a:pt x="1062" y="136"/>
                    <a:pt x="1062" y="136"/>
                  </a:cubicBezTo>
                  <a:cubicBezTo>
                    <a:pt x="1063" y="132"/>
                    <a:pt x="1063" y="132"/>
                    <a:pt x="1063" y="132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3" y="128"/>
                    <a:pt x="1073" y="128"/>
                    <a:pt x="1073" y="128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4" y="126"/>
                    <a:pt x="1074" y="129"/>
                    <a:pt x="1075" y="123"/>
                  </a:cubicBezTo>
                  <a:cubicBezTo>
                    <a:pt x="1078" y="123"/>
                    <a:pt x="1078" y="123"/>
                    <a:pt x="1078" y="123"/>
                  </a:cubicBezTo>
                  <a:cubicBezTo>
                    <a:pt x="1083" y="124"/>
                    <a:pt x="1071" y="125"/>
                    <a:pt x="1082" y="123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081" y="120"/>
                    <a:pt x="1072" y="125"/>
                    <a:pt x="1084" y="120"/>
                  </a:cubicBezTo>
                  <a:cubicBezTo>
                    <a:pt x="1084" y="118"/>
                    <a:pt x="1084" y="118"/>
                    <a:pt x="1084" y="118"/>
                  </a:cubicBezTo>
                  <a:cubicBezTo>
                    <a:pt x="1089" y="117"/>
                    <a:pt x="1089" y="117"/>
                    <a:pt x="1089" y="117"/>
                  </a:cubicBezTo>
                  <a:cubicBezTo>
                    <a:pt x="1086" y="115"/>
                    <a:pt x="1086" y="115"/>
                    <a:pt x="1086" y="115"/>
                  </a:cubicBezTo>
                  <a:cubicBezTo>
                    <a:pt x="1087" y="111"/>
                    <a:pt x="1087" y="111"/>
                    <a:pt x="1087" y="111"/>
                  </a:cubicBezTo>
                  <a:cubicBezTo>
                    <a:pt x="1090" y="110"/>
                    <a:pt x="1094" y="114"/>
                    <a:pt x="1095" y="112"/>
                  </a:cubicBezTo>
                  <a:cubicBezTo>
                    <a:pt x="1097" y="108"/>
                    <a:pt x="1097" y="108"/>
                    <a:pt x="1097" y="108"/>
                  </a:cubicBezTo>
                  <a:cubicBezTo>
                    <a:pt x="1096" y="107"/>
                    <a:pt x="1096" y="107"/>
                    <a:pt x="1096" y="107"/>
                  </a:cubicBezTo>
                  <a:cubicBezTo>
                    <a:pt x="1102" y="103"/>
                    <a:pt x="1102" y="103"/>
                    <a:pt x="1102" y="103"/>
                  </a:cubicBezTo>
                  <a:cubicBezTo>
                    <a:pt x="1101" y="101"/>
                    <a:pt x="1101" y="101"/>
                    <a:pt x="1101" y="101"/>
                  </a:cubicBezTo>
                  <a:cubicBezTo>
                    <a:pt x="1101" y="98"/>
                    <a:pt x="1101" y="98"/>
                    <a:pt x="1101" y="98"/>
                  </a:cubicBezTo>
                  <a:cubicBezTo>
                    <a:pt x="1106" y="97"/>
                    <a:pt x="1106" y="97"/>
                    <a:pt x="1106" y="97"/>
                  </a:cubicBezTo>
                  <a:cubicBezTo>
                    <a:pt x="1106" y="98"/>
                    <a:pt x="1105" y="95"/>
                    <a:pt x="1106" y="98"/>
                  </a:cubicBezTo>
                  <a:cubicBezTo>
                    <a:pt x="1107" y="99"/>
                    <a:pt x="1107" y="99"/>
                    <a:pt x="1107" y="99"/>
                  </a:cubicBezTo>
                  <a:cubicBezTo>
                    <a:pt x="1109" y="97"/>
                    <a:pt x="1109" y="97"/>
                    <a:pt x="1109" y="97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3" y="92"/>
                    <a:pt x="1114" y="94"/>
                    <a:pt x="1115" y="92"/>
                  </a:cubicBezTo>
                  <a:cubicBezTo>
                    <a:pt x="1113" y="90"/>
                    <a:pt x="1113" y="90"/>
                    <a:pt x="1113" y="90"/>
                  </a:cubicBezTo>
                  <a:cubicBezTo>
                    <a:pt x="1110" y="91"/>
                    <a:pt x="1110" y="91"/>
                    <a:pt x="1110" y="91"/>
                  </a:cubicBezTo>
                  <a:cubicBezTo>
                    <a:pt x="1109" y="88"/>
                    <a:pt x="1109" y="88"/>
                    <a:pt x="1109" y="88"/>
                  </a:cubicBezTo>
                  <a:cubicBezTo>
                    <a:pt x="1107" y="88"/>
                    <a:pt x="1107" y="88"/>
                    <a:pt x="1107" y="88"/>
                  </a:cubicBezTo>
                  <a:cubicBezTo>
                    <a:pt x="1116" y="85"/>
                    <a:pt x="1116" y="85"/>
                    <a:pt x="1116" y="85"/>
                  </a:cubicBezTo>
                  <a:cubicBezTo>
                    <a:pt x="1119" y="86"/>
                    <a:pt x="1119" y="86"/>
                    <a:pt x="1119" y="86"/>
                  </a:cubicBezTo>
                  <a:cubicBezTo>
                    <a:pt x="1121" y="84"/>
                    <a:pt x="1121" y="84"/>
                    <a:pt x="1121" y="84"/>
                  </a:cubicBezTo>
                  <a:cubicBezTo>
                    <a:pt x="1119" y="83"/>
                    <a:pt x="1119" y="83"/>
                    <a:pt x="1119" y="83"/>
                  </a:cubicBezTo>
                  <a:cubicBezTo>
                    <a:pt x="1116" y="80"/>
                    <a:pt x="1116" y="91"/>
                    <a:pt x="1119" y="80"/>
                  </a:cubicBezTo>
                  <a:cubicBezTo>
                    <a:pt x="1123" y="80"/>
                    <a:pt x="1123" y="80"/>
                    <a:pt x="1123" y="80"/>
                  </a:cubicBezTo>
                  <a:cubicBezTo>
                    <a:pt x="1131" y="73"/>
                    <a:pt x="1131" y="73"/>
                    <a:pt x="1131" y="73"/>
                  </a:cubicBezTo>
                  <a:cubicBezTo>
                    <a:pt x="1133" y="73"/>
                    <a:pt x="1119" y="78"/>
                    <a:pt x="1135" y="71"/>
                  </a:cubicBezTo>
                  <a:cubicBezTo>
                    <a:pt x="1135" y="70"/>
                    <a:pt x="1134" y="74"/>
                    <a:pt x="1134" y="69"/>
                  </a:cubicBezTo>
                  <a:cubicBezTo>
                    <a:pt x="1137" y="68"/>
                    <a:pt x="1137" y="68"/>
                    <a:pt x="1137" y="68"/>
                  </a:cubicBezTo>
                  <a:cubicBezTo>
                    <a:pt x="1142" y="70"/>
                    <a:pt x="1142" y="70"/>
                    <a:pt x="1142" y="70"/>
                  </a:cubicBezTo>
                  <a:cubicBezTo>
                    <a:pt x="1143" y="69"/>
                    <a:pt x="1143" y="69"/>
                    <a:pt x="1143" y="69"/>
                  </a:cubicBezTo>
                  <a:cubicBezTo>
                    <a:pt x="1141" y="63"/>
                    <a:pt x="1141" y="63"/>
                    <a:pt x="1141" y="63"/>
                  </a:cubicBezTo>
                  <a:cubicBezTo>
                    <a:pt x="1152" y="56"/>
                    <a:pt x="1152" y="56"/>
                    <a:pt x="1152" y="56"/>
                  </a:cubicBezTo>
                  <a:cubicBezTo>
                    <a:pt x="1153" y="53"/>
                    <a:pt x="1153" y="53"/>
                    <a:pt x="1153" y="53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6" y="50"/>
                    <a:pt x="1156" y="50"/>
                    <a:pt x="1156" y="50"/>
                  </a:cubicBezTo>
                  <a:cubicBezTo>
                    <a:pt x="1158" y="52"/>
                    <a:pt x="1158" y="52"/>
                    <a:pt x="1158" y="52"/>
                  </a:cubicBezTo>
                  <a:cubicBezTo>
                    <a:pt x="1165" y="50"/>
                    <a:pt x="1165" y="50"/>
                    <a:pt x="1165" y="50"/>
                  </a:cubicBezTo>
                  <a:cubicBezTo>
                    <a:pt x="1163" y="47"/>
                    <a:pt x="1163" y="47"/>
                    <a:pt x="1163" y="47"/>
                  </a:cubicBezTo>
                  <a:cubicBezTo>
                    <a:pt x="1164" y="47"/>
                    <a:pt x="1164" y="46"/>
                    <a:pt x="1165" y="47"/>
                  </a:cubicBezTo>
                  <a:cubicBezTo>
                    <a:pt x="1161" y="44"/>
                    <a:pt x="1161" y="44"/>
                    <a:pt x="1161" y="44"/>
                  </a:cubicBezTo>
                  <a:cubicBezTo>
                    <a:pt x="1161" y="43"/>
                    <a:pt x="1161" y="43"/>
                    <a:pt x="1161" y="43"/>
                  </a:cubicBezTo>
                  <a:cubicBezTo>
                    <a:pt x="1168" y="43"/>
                    <a:pt x="1168" y="43"/>
                    <a:pt x="1168" y="43"/>
                  </a:cubicBezTo>
                  <a:cubicBezTo>
                    <a:pt x="1175" y="40"/>
                    <a:pt x="1175" y="40"/>
                    <a:pt x="1175" y="40"/>
                  </a:cubicBezTo>
                  <a:cubicBezTo>
                    <a:pt x="1175" y="38"/>
                    <a:pt x="1175" y="38"/>
                    <a:pt x="1175" y="38"/>
                  </a:cubicBezTo>
                  <a:cubicBezTo>
                    <a:pt x="1182" y="33"/>
                    <a:pt x="1182" y="33"/>
                    <a:pt x="1182" y="33"/>
                  </a:cubicBezTo>
                  <a:cubicBezTo>
                    <a:pt x="1181" y="31"/>
                    <a:pt x="1187" y="36"/>
                    <a:pt x="1186" y="29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92" y="25"/>
                    <a:pt x="1192" y="25"/>
                    <a:pt x="1192" y="25"/>
                  </a:cubicBezTo>
                  <a:cubicBezTo>
                    <a:pt x="1193" y="25"/>
                    <a:pt x="1193" y="25"/>
                    <a:pt x="1193" y="25"/>
                  </a:cubicBezTo>
                  <a:cubicBezTo>
                    <a:pt x="1193" y="22"/>
                    <a:pt x="1193" y="22"/>
                    <a:pt x="1193" y="22"/>
                  </a:cubicBezTo>
                  <a:cubicBezTo>
                    <a:pt x="1195" y="23"/>
                    <a:pt x="1197" y="20"/>
                    <a:pt x="1198" y="19"/>
                  </a:cubicBezTo>
                  <a:cubicBezTo>
                    <a:pt x="1199" y="17"/>
                    <a:pt x="1204" y="18"/>
                    <a:pt x="1200" y="15"/>
                  </a:cubicBezTo>
                  <a:cubicBezTo>
                    <a:pt x="1203" y="16"/>
                    <a:pt x="1204" y="10"/>
                    <a:pt x="1207" y="15"/>
                  </a:cubicBezTo>
                  <a:cubicBezTo>
                    <a:pt x="1210" y="14"/>
                    <a:pt x="1210" y="14"/>
                    <a:pt x="1210" y="14"/>
                  </a:cubicBezTo>
                  <a:cubicBezTo>
                    <a:pt x="1209" y="9"/>
                    <a:pt x="1209" y="9"/>
                    <a:pt x="1209" y="9"/>
                  </a:cubicBezTo>
                  <a:cubicBezTo>
                    <a:pt x="1210" y="9"/>
                    <a:pt x="1212" y="9"/>
                    <a:pt x="1211" y="6"/>
                  </a:cubicBezTo>
                  <a:cubicBezTo>
                    <a:pt x="1214" y="9"/>
                    <a:pt x="1214" y="9"/>
                    <a:pt x="1214" y="9"/>
                  </a:cubicBezTo>
                  <a:cubicBezTo>
                    <a:pt x="1215" y="7"/>
                    <a:pt x="1215" y="7"/>
                    <a:pt x="1215" y="7"/>
                  </a:cubicBezTo>
                  <a:cubicBezTo>
                    <a:pt x="1219" y="8"/>
                    <a:pt x="1219" y="8"/>
                    <a:pt x="1219" y="8"/>
                  </a:cubicBezTo>
                  <a:cubicBezTo>
                    <a:pt x="1218" y="11"/>
                    <a:pt x="1218" y="11"/>
                    <a:pt x="1218" y="11"/>
                  </a:cubicBezTo>
                  <a:cubicBezTo>
                    <a:pt x="1224" y="7"/>
                    <a:pt x="1224" y="7"/>
                    <a:pt x="1224" y="7"/>
                  </a:cubicBezTo>
                  <a:cubicBezTo>
                    <a:pt x="1224" y="6"/>
                    <a:pt x="1227" y="6"/>
                    <a:pt x="1227" y="8"/>
                  </a:cubicBezTo>
                  <a:cubicBezTo>
                    <a:pt x="1228" y="7"/>
                    <a:pt x="1230" y="6"/>
                    <a:pt x="1232" y="7"/>
                  </a:cubicBezTo>
                  <a:cubicBezTo>
                    <a:pt x="1229" y="10"/>
                    <a:pt x="1238" y="7"/>
                    <a:pt x="1231" y="11"/>
                  </a:cubicBezTo>
                  <a:cubicBezTo>
                    <a:pt x="1230" y="10"/>
                    <a:pt x="1230" y="10"/>
                    <a:pt x="1230" y="10"/>
                  </a:cubicBezTo>
                  <a:cubicBezTo>
                    <a:pt x="1223" y="11"/>
                    <a:pt x="1223" y="11"/>
                    <a:pt x="1223" y="11"/>
                  </a:cubicBezTo>
                  <a:cubicBezTo>
                    <a:pt x="1222" y="12"/>
                    <a:pt x="1232" y="4"/>
                    <a:pt x="1223" y="17"/>
                  </a:cubicBezTo>
                  <a:cubicBezTo>
                    <a:pt x="1224" y="18"/>
                    <a:pt x="1224" y="18"/>
                    <a:pt x="1224" y="18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6" y="17"/>
                    <a:pt x="1226" y="17"/>
                    <a:pt x="1226" y="17"/>
                  </a:cubicBezTo>
                  <a:cubicBezTo>
                    <a:pt x="1224" y="17"/>
                    <a:pt x="1226" y="17"/>
                    <a:pt x="1225" y="14"/>
                  </a:cubicBezTo>
                  <a:cubicBezTo>
                    <a:pt x="1226" y="14"/>
                    <a:pt x="1227" y="14"/>
                    <a:pt x="1228" y="14"/>
                  </a:cubicBezTo>
                  <a:cubicBezTo>
                    <a:pt x="1227" y="17"/>
                    <a:pt x="1227" y="17"/>
                    <a:pt x="1227" y="17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9" y="21"/>
                    <a:pt x="1229" y="21"/>
                    <a:pt x="1229" y="21"/>
                  </a:cubicBezTo>
                  <a:cubicBezTo>
                    <a:pt x="1232" y="18"/>
                    <a:pt x="1232" y="18"/>
                    <a:pt x="1232" y="18"/>
                  </a:cubicBezTo>
                  <a:cubicBezTo>
                    <a:pt x="1232" y="19"/>
                    <a:pt x="1232" y="19"/>
                    <a:pt x="1232" y="19"/>
                  </a:cubicBezTo>
                  <a:cubicBezTo>
                    <a:pt x="1237" y="16"/>
                    <a:pt x="1214" y="26"/>
                    <a:pt x="1241" y="14"/>
                  </a:cubicBezTo>
                  <a:cubicBezTo>
                    <a:pt x="1242" y="15"/>
                    <a:pt x="1242" y="15"/>
                    <a:pt x="1242" y="15"/>
                  </a:cubicBezTo>
                  <a:cubicBezTo>
                    <a:pt x="1238" y="17"/>
                    <a:pt x="1238" y="17"/>
                    <a:pt x="1238" y="17"/>
                  </a:cubicBezTo>
                  <a:cubicBezTo>
                    <a:pt x="1234" y="21"/>
                    <a:pt x="1234" y="21"/>
                    <a:pt x="1234" y="21"/>
                  </a:cubicBezTo>
                  <a:cubicBezTo>
                    <a:pt x="1232" y="21"/>
                    <a:pt x="1232" y="21"/>
                    <a:pt x="1232" y="21"/>
                  </a:cubicBezTo>
                  <a:cubicBezTo>
                    <a:pt x="1232" y="22"/>
                    <a:pt x="1227" y="21"/>
                    <a:pt x="1232" y="23"/>
                  </a:cubicBezTo>
                  <a:cubicBezTo>
                    <a:pt x="1231" y="25"/>
                    <a:pt x="1231" y="25"/>
                    <a:pt x="1231" y="25"/>
                  </a:cubicBezTo>
                  <a:cubicBezTo>
                    <a:pt x="1224" y="26"/>
                    <a:pt x="1224" y="26"/>
                    <a:pt x="1224" y="26"/>
                  </a:cubicBezTo>
                  <a:cubicBezTo>
                    <a:pt x="1217" y="31"/>
                    <a:pt x="1217" y="31"/>
                    <a:pt x="1217" y="31"/>
                  </a:cubicBezTo>
                  <a:cubicBezTo>
                    <a:pt x="1215" y="29"/>
                    <a:pt x="1214" y="37"/>
                    <a:pt x="1212" y="30"/>
                  </a:cubicBezTo>
                  <a:cubicBezTo>
                    <a:pt x="1210" y="32"/>
                    <a:pt x="1210" y="32"/>
                    <a:pt x="1210" y="32"/>
                  </a:cubicBezTo>
                  <a:cubicBezTo>
                    <a:pt x="1210" y="33"/>
                    <a:pt x="1210" y="33"/>
                    <a:pt x="1210" y="33"/>
                  </a:cubicBezTo>
                  <a:cubicBezTo>
                    <a:pt x="1210" y="34"/>
                    <a:pt x="1210" y="34"/>
                    <a:pt x="1210" y="34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07" y="39"/>
                    <a:pt x="1207" y="39"/>
                    <a:pt x="1207" y="39"/>
                  </a:cubicBezTo>
                  <a:cubicBezTo>
                    <a:pt x="1206" y="39"/>
                    <a:pt x="1206" y="39"/>
                    <a:pt x="1206" y="39"/>
                  </a:cubicBezTo>
                  <a:cubicBezTo>
                    <a:pt x="1204" y="38"/>
                    <a:pt x="1204" y="38"/>
                    <a:pt x="1204" y="38"/>
                  </a:cubicBezTo>
                  <a:cubicBezTo>
                    <a:pt x="1202" y="43"/>
                    <a:pt x="1202" y="43"/>
                    <a:pt x="1202" y="43"/>
                  </a:cubicBezTo>
                  <a:cubicBezTo>
                    <a:pt x="1197" y="47"/>
                    <a:pt x="1197" y="47"/>
                    <a:pt x="1197" y="47"/>
                  </a:cubicBezTo>
                  <a:cubicBezTo>
                    <a:pt x="1193" y="53"/>
                    <a:pt x="1193" y="53"/>
                    <a:pt x="1193" y="53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188" y="49"/>
                    <a:pt x="1188" y="49"/>
                    <a:pt x="1188" y="49"/>
                  </a:cubicBezTo>
                  <a:cubicBezTo>
                    <a:pt x="1187" y="52"/>
                    <a:pt x="1187" y="52"/>
                    <a:pt x="1187" y="52"/>
                  </a:cubicBezTo>
                  <a:cubicBezTo>
                    <a:pt x="1189" y="55"/>
                    <a:pt x="1189" y="55"/>
                    <a:pt x="1189" y="55"/>
                  </a:cubicBezTo>
                  <a:cubicBezTo>
                    <a:pt x="1186" y="59"/>
                    <a:pt x="1186" y="59"/>
                    <a:pt x="1186" y="59"/>
                  </a:cubicBezTo>
                  <a:cubicBezTo>
                    <a:pt x="1184" y="60"/>
                    <a:pt x="1184" y="60"/>
                    <a:pt x="1184" y="60"/>
                  </a:cubicBezTo>
                  <a:cubicBezTo>
                    <a:pt x="1181" y="64"/>
                    <a:pt x="1181" y="64"/>
                    <a:pt x="1181" y="64"/>
                  </a:cubicBezTo>
                  <a:cubicBezTo>
                    <a:pt x="1179" y="66"/>
                    <a:pt x="1179" y="60"/>
                    <a:pt x="1177" y="66"/>
                  </a:cubicBezTo>
                  <a:cubicBezTo>
                    <a:pt x="1174" y="65"/>
                    <a:pt x="1184" y="62"/>
                    <a:pt x="1173" y="67"/>
                  </a:cubicBezTo>
                  <a:cubicBezTo>
                    <a:pt x="1174" y="68"/>
                    <a:pt x="1174" y="68"/>
                    <a:pt x="1174" y="68"/>
                  </a:cubicBezTo>
                  <a:cubicBezTo>
                    <a:pt x="1172" y="71"/>
                    <a:pt x="1172" y="71"/>
                    <a:pt x="1172" y="71"/>
                  </a:cubicBezTo>
                  <a:cubicBezTo>
                    <a:pt x="1168" y="72"/>
                    <a:pt x="1168" y="72"/>
                    <a:pt x="1168" y="72"/>
                  </a:cubicBezTo>
                  <a:cubicBezTo>
                    <a:pt x="1167" y="76"/>
                    <a:pt x="1167" y="76"/>
                    <a:pt x="1167" y="76"/>
                  </a:cubicBezTo>
                  <a:cubicBezTo>
                    <a:pt x="1159" y="85"/>
                    <a:pt x="1159" y="85"/>
                    <a:pt x="1159" y="85"/>
                  </a:cubicBezTo>
                  <a:cubicBezTo>
                    <a:pt x="1157" y="87"/>
                    <a:pt x="1157" y="87"/>
                    <a:pt x="1157" y="87"/>
                  </a:cubicBezTo>
                  <a:cubicBezTo>
                    <a:pt x="1157" y="88"/>
                    <a:pt x="1157" y="88"/>
                    <a:pt x="1157" y="88"/>
                  </a:cubicBezTo>
                  <a:cubicBezTo>
                    <a:pt x="1155" y="90"/>
                    <a:pt x="1155" y="90"/>
                    <a:pt x="1155" y="90"/>
                  </a:cubicBezTo>
                  <a:cubicBezTo>
                    <a:pt x="1153" y="91"/>
                    <a:pt x="1151" y="90"/>
                    <a:pt x="1150" y="93"/>
                  </a:cubicBezTo>
                  <a:cubicBezTo>
                    <a:pt x="1146" y="92"/>
                    <a:pt x="1146" y="92"/>
                    <a:pt x="1146" y="92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7" y="97"/>
                    <a:pt x="1147" y="97"/>
                    <a:pt x="1147" y="97"/>
                  </a:cubicBezTo>
                  <a:cubicBezTo>
                    <a:pt x="1145" y="99"/>
                    <a:pt x="1145" y="99"/>
                    <a:pt x="1145" y="99"/>
                  </a:cubicBezTo>
                  <a:cubicBezTo>
                    <a:pt x="1142" y="100"/>
                    <a:pt x="1142" y="100"/>
                    <a:pt x="1142" y="100"/>
                  </a:cubicBezTo>
                  <a:cubicBezTo>
                    <a:pt x="1139" y="105"/>
                    <a:pt x="1139" y="105"/>
                    <a:pt x="1139" y="105"/>
                  </a:cubicBezTo>
                  <a:cubicBezTo>
                    <a:pt x="1138" y="105"/>
                    <a:pt x="1138" y="105"/>
                    <a:pt x="1138" y="105"/>
                  </a:cubicBezTo>
                  <a:cubicBezTo>
                    <a:pt x="1137" y="108"/>
                    <a:pt x="1137" y="108"/>
                    <a:pt x="1137" y="108"/>
                  </a:cubicBezTo>
                  <a:cubicBezTo>
                    <a:pt x="1136" y="111"/>
                    <a:pt x="1134" y="105"/>
                    <a:pt x="1133" y="109"/>
                  </a:cubicBezTo>
                  <a:cubicBezTo>
                    <a:pt x="1130" y="115"/>
                    <a:pt x="1130" y="115"/>
                    <a:pt x="1130" y="115"/>
                  </a:cubicBezTo>
                  <a:cubicBezTo>
                    <a:pt x="1127" y="114"/>
                    <a:pt x="1123" y="117"/>
                    <a:pt x="1125" y="119"/>
                  </a:cubicBezTo>
                  <a:cubicBezTo>
                    <a:pt x="1124" y="119"/>
                    <a:pt x="1130" y="118"/>
                    <a:pt x="1123" y="118"/>
                  </a:cubicBezTo>
                  <a:cubicBezTo>
                    <a:pt x="1121" y="120"/>
                    <a:pt x="1121" y="120"/>
                    <a:pt x="1121" y="120"/>
                  </a:cubicBezTo>
                  <a:cubicBezTo>
                    <a:pt x="1123" y="121"/>
                    <a:pt x="1123" y="121"/>
                    <a:pt x="1123" y="121"/>
                  </a:cubicBezTo>
                  <a:cubicBezTo>
                    <a:pt x="1118" y="122"/>
                    <a:pt x="1118" y="122"/>
                    <a:pt x="1118" y="122"/>
                  </a:cubicBezTo>
                  <a:cubicBezTo>
                    <a:pt x="1117" y="121"/>
                    <a:pt x="1117" y="121"/>
                    <a:pt x="1117" y="121"/>
                  </a:cubicBezTo>
                  <a:cubicBezTo>
                    <a:pt x="1115" y="123"/>
                    <a:pt x="1115" y="123"/>
                    <a:pt x="1115" y="123"/>
                  </a:cubicBezTo>
                  <a:cubicBezTo>
                    <a:pt x="1119" y="124"/>
                    <a:pt x="1119" y="124"/>
                    <a:pt x="1119" y="124"/>
                  </a:cubicBezTo>
                  <a:cubicBezTo>
                    <a:pt x="1117" y="127"/>
                    <a:pt x="1117" y="127"/>
                    <a:pt x="1117" y="127"/>
                  </a:cubicBezTo>
                  <a:cubicBezTo>
                    <a:pt x="1113" y="132"/>
                    <a:pt x="1113" y="132"/>
                    <a:pt x="1113" y="132"/>
                  </a:cubicBezTo>
                  <a:cubicBezTo>
                    <a:pt x="1111" y="132"/>
                    <a:pt x="1108" y="135"/>
                    <a:pt x="1106" y="135"/>
                  </a:cubicBezTo>
                  <a:cubicBezTo>
                    <a:pt x="1103" y="141"/>
                    <a:pt x="1103" y="141"/>
                    <a:pt x="1103" y="141"/>
                  </a:cubicBezTo>
                  <a:cubicBezTo>
                    <a:pt x="1095" y="148"/>
                    <a:pt x="1095" y="148"/>
                    <a:pt x="1095" y="148"/>
                  </a:cubicBezTo>
                  <a:cubicBezTo>
                    <a:pt x="1089" y="147"/>
                    <a:pt x="1089" y="147"/>
                    <a:pt x="1089" y="147"/>
                  </a:cubicBezTo>
                  <a:cubicBezTo>
                    <a:pt x="1087" y="149"/>
                    <a:pt x="1087" y="149"/>
                    <a:pt x="1087" y="149"/>
                  </a:cubicBezTo>
                  <a:cubicBezTo>
                    <a:pt x="1087" y="152"/>
                    <a:pt x="1087" y="152"/>
                    <a:pt x="1087" y="152"/>
                  </a:cubicBezTo>
                  <a:cubicBezTo>
                    <a:pt x="1079" y="156"/>
                    <a:pt x="1079" y="156"/>
                    <a:pt x="1079" y="156"/>
                  </a:cubicBezTo>
                  <a:cubicBezTo>
                    <a:pt x="1079" y="159"/>
                    <a:pt x="1079" y="159"/>
                    <a:pt x="1079" y="159"/>
                  </a:cubicBezTo>
                  <a:cubicBezTo>
                    <a:pt x="1075" y="161"/>
                    <a:pt x="1075" y="161"/>
                    <a:pt x="1075" y="161"/>
                  </a:cubicBezTo>
                  <a:cubicBezTo>
                    <a:pt x="1071" y="165"/>
                    <a:pt x="1071" y="165"/>
                    <a:pt x="1071" y="165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67" y="169"/>
                    <a:pt x="1067" y="169"/>
                    <a:pt x="1067" y="169"/>
                  </a:cubicBezTo>
                  <a:cubicBezTo>
                    <a:pt x="1066" y="166"/>
                    <a:pt x="1062" y="177"/>
                    <a:pt x="1066" y="165"/>
                  </a:cubicBezTo>
                  <a:cubicBezTo>
                    <a:pt x="1065" y="164"/>
                    <a:pt x="1064" y="166"/>
                    <a:pt x="1064" y="165"/>
                  </a:cubicBezTo>
                  <a:cubicBezTo>
                    <a:pt x="1062" y="166"/>
                    <a:pt x="1062" y="166"/>
                    <a:pt x="1062" y="166"/>
                  </a:cubicBezTo>
                  <a:cubicBezTo>
                    <a:pt x="1063" y="167"/>
                    <a:pt x="1063" y="167"/>
                    <a:pt x="1063" y="167"/>
                  </a:cubicBezTo>
                  <a:cubicBezTo>
                    <a:pt x="1061" y="166"/>
                    <a:pt x="1061" y="166"/>
                    <a:pt x="1061" y="166"/>
                  </a:cubicBezTo>
                  <a:cubicBezTo>
                    <a:pt x="1061" y="168"/>
                    <a:pt x="1061" y="168"/>
                    <a:pt x="1061" y="168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3" y="172"/>
                    <a:pt x="1063" y="172"/>
                    <a:pt x="1063" y="172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59" y="174"/>
                    <a:pt x="1060" y="176"/>
                  </a:cubicBezTo>
                  <a:cubicBezTo>
                    <a:pt x="1059" y="175"/>
                    <a:pt x="1059" y="175"/>
                    <a:pt x="1059" y="175"/>
                  </a:cubicBezTo>
                  <a:cubicBezTo>
                    <a:pt x="1057" y="179"/>
                    <a:pt x="1057" y="179"/>
                    <a:pt x="1057" y="179"/>
                  </a:cubicBezTo>
                  <a:cubicBezTo>
                    <a:pt x="1053" y="180"/>
                    <a:pt x="1053" y="180"/>
                    <a:pt x="1053" y="180"/>
                  </a:cubicBezTo>
                  <a:cubicBezTo>
                    <a:pt x="1054" y="180"/>
                    <a:pt x="1049" y="180"/>
                    <a:pt x="1055" y="180"/>
                  </a:cubicBezTo>
                  <a:cubicBezTo>
                    <a:pt x="1052" y="186"/>
                    <a:pt x="1054" y="176"/>
                    <a:pt x="1047" y="187"/>
                  </a:cubicBezTo>
                  <a:cubicBezTo>
                    <a:pt x="1044" y="188"/>
                    <a:pt x="1038" y="189"/>
                    <a:pt x="1039" y="193"/>
                  </a:cubicBezTo>
                  <a:cubicBezTo>
                    <a:pt x="1037" y="194"/>
                    <a:pt x="1037" y="194"/>
                    <a:pt x="1037" y="194"/>
                  </a:cubicBezTo>
                  <a:cubicBezTo>
                    <a:pt x="1038" y="197"/>
                    <a:pt x="1038" y="197"/>
                    <a:pt x="1038" y="197"/>
                  </a:cubicBezTo>
                  <a:cubicBezTo>
                    <a:pt x="1035" y="197"/>
                    <a:pt x="1035" y="197"/>
                    <a:pt x="1035" y="197"/>
                  </a:cubicBezTo>
                  <a:cubicBezTo>
                    <a:pt x="1034" y="201"/>
                    <a:pt x="1034" y="201"/>
                    <a:pt x="1034" y="201"/>
                  </a:cubicBezTo>
                  <a:cubicBezTo>
                    <a:pt x="1034" y="204"/>
                    <a:pt x="1028" y="200"/>
                    <a:pt x="1030" y="205"/>
                  </a:cubicBezTo>
                  <a:cubicBezTo>
                    <a:pt x="1027" y="206"/>
                    <a:pt x="1027" y="206"/>
                    <a:pt x="1027" y="206"/>
                  </a:cubicBezTo>
                  <a:cubicBezTo>
                    <a:pt x="1024" y="208"/>
                    <a:pt x="1024" y="208"/>
                    <a:pt x="1024" y="208"/>
                  </a:cubicBezTo>
                  <a:cubicBezTo>
                    <a:pt x="1020" y="210"/>
                    <a:pt x="1016" y="212"/>
                    <a:pt x="1015" y="215"/>
                  </a:cubicBezTo>
                  <a:cubicBezTo>
                    <a:pt x="1010" y="220"/>
                    <a:pt x="1010" y="220"/>
                    <a:pt x="1010" y="220"/>
                  </a:cubicBezTo>
                  <a:cubicBezTo>
                    <a:pt x="1011" y="223"/>
                    <a:pt x="1011" y="223"/>
                    <a:pt x="1011" y="223"/>
                  </a:cubicBezTo>
                  <a:cubicBezTo>
                    <a:pt x="1009" y="226"/>
                    <a:pt x="1009" y="226"/>
                    <a:pt x="1009" y="226"/>
                  </a:cubicBezTo>
                  <a:cubicBezTo>
                    <a:pt x="1006" y="224"/>
                    <a:pt x="1006" y="224"/>
                    <a:pt x="1006" y="224"/>
                  </a:cubicBezTo>
                  <a:cubicBezTo>
                    <a:pt x="1002" y="226"/>
                    <a:pt x="1002" y="226"/>
                    <a:pt x="1002" y="226"/>
                  </a:cubicBezTo>
                  <a:cubicBezTo>
                    <a:pt x="999" y="231"/>
                    <a:pt x="999" y="231"/>
                    <a:pt x="999" y="231"/>
                  </a:cubicBezTo>
                  <a:cubicBezTo>
                    <a:pt x="995" y="234"/>
                    <a:pt x="989" y="234"/>
                    <a:pt x="990" y="239"/>
                  </a:cubicBezTo>
                  <a:cubicBezTo>
                    <a:pt x="987" y="240"/>
                    <a:pt x="987" y="240"/>
                    <a:pt x="987" y="240"/>
                  </a:cubicBezTo>
                  <a:cubicBezTo>
                    <a:pt x="987" y="244"/>
                    <a:pt x="987" y="244"/>
                    <a:pt x="987" y="244"/>
                  </a:cubicBezTo>
                  <a:cubicBezTo>
                    <a:pt x="991" y="244"/>
                    <a:pt x="991" y="244"/>
                    <a:pt x="991" y="244"/>
                  </a:cubicBezTo>
                  <a:cubicBezTo>
                    <a:pt x="996" y="240"/>
                    <a:pt x="996" y="240"/>
                    <a:pt x="996" y="240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4" y="234"/>
                    <a:pt x="1004" y="234"/>
                    <a:pt x="1004" y="234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2"/>
                    <a:pt x="1005" y="232"/>
                    <a:pt x="1005" y="232"/>
                  </a:cubicBezTo>
                  <a:cubicBezTo>
                    <a:pt x="1006" y="234"/>
                    <a:pt x="1006" y="234"/>
                    <a:pt x="1006" y="234"/>
                  </a:cubicBezTo>
                  <a:cubicBezTo>
                    <a:pt x="1004" y="238"/>
                    <a:pt x="1004" y="238"/>
                    <a:pt x="1004" y="238"/>
                  </a:cubicBezTo>
                  <a:cubicBezTo>
                    <a:pt x="1003" y="238"/>
                    <a:pt x="1001" y="231"/>
                    <a:pt x="1000" y="242"/>
                  </a:cubicBezTo>
                  <a:cubicBezTo>
                    <a:pt x="998" y="241"/>
                    <a:pt x="997" y="239"/>
                    <a:pt x="996" y="245"/>
                  </a:cubicBezTo>
                  <a:cubicBezTo>
                    <a:pt x="995" y="245"/>
                    <a:pt x="995" y="247"/>
                    <a:pt x="994" y="245"/>
                  </a:cubicBezTo>
                  <a:cubicBezTo>
                    <a:pt x="993" y="249"/>
                    <a:pt x="993" y="249"/>
                    <a:pt x="993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94" y="252"/>
                    <a:pt x="994" y="252"/>
                    <a:pt x="994" y="252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2"/>
                    <a:pt x="991" y="252"/>
                    <a:pt x="991" y="252"/>
                  </a:cubicBezTo>
                  <a:cubicBezTo>
                    <a:pt x="988" y="257"/>
                    <a:pt x="991" y="247"/>
                    <a:pt x="986" y="255"/>
                  </a:cubicBezTo>
                  <a:cubicBezTo>
                    <a:pt x="987" y="258"/>
                    <a:pt x="987" y="258"/>
                    <a:pt x="987" y="258"/>
                  </a:cubicBezTo>
                  <a:cubicBezTo>
                    <a:pt x="986" y="260"/>
                    <a:pt x="986" y="260"/>
                    <a:pt x="986" y="260"/>
                  </a:cubicBezTo>
                  <a:cubicBezTo>
                    <a:pt x="980" y="262"/>
                    <a:pt x="980" y="262"/>
                    <a:pt x="980" y="262"/>
                  </a:cubicBezTo>
                  <a:cubicBezTo>
                    <a:pt x="974" y="266"/>
                    <a:pt x="974" y="266"/>
                    <a:pt x="974" y="266"/>
                  </a:cubicBezTo>
                  <a:cubicBezTo>
                    <a:pt x="975" y="268"/>
                    <a:pt x="975" y="268"/>
                    <a:pt x="975" y="268"/>
                  </a:cubicBezTo>
                  <a:cubicBezTo>
                    <a:pt x="982" y="267"/>
                    <a:pt x="982" y="267"/>
                    <a:pt x="982" y="267"/>
                  </a:cubicBezTo>
                  <a:cubicBezTo>
                    <a:pt x="984" y="265"/>
                    <a:pt x="984" y="265"/>
                    <a:pt x="984" y="265"/>
                  </a:cubicBezTo>
                  <a:cubicBezTo>
                    <a:pt x="986" y="265"/>
                    <a:pt x="986" y="265"/>
                    <a:pt x="986" y="265"/>
                  </a:cubicBezTo>
                  <a:cubicBezTo>
                    <a:pt x="986" y="265"/>
                    <a:pt x="984" y="263"/>
                    <a:pt x="986" y="266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90" y="260"/>
                    <a:pt x="990" y="260"/>
                    <a:pt x="990" y="260"/>
                  </a:cubicBezTo>
                  <a:cubicBezTo>
                    <a:pt x="995" y="258"/>
                    <a:pt x="995" y="258"/>
                    <a:pt x="995" y="258"/>
                  </a:cubicBezTo>
                  <a:cubicBezTo>
                    <a:pt x="998" y="254"/>
                    <a:pt x="998" y="254"/>
                    <a:pt x="998" y="254"/>
                  </a:cubicBezTo>
                  <a:cubicBezTo>
                    <a:pt x="999" y="254"/>
                    <a:pt x="992" y="255"/>
                    <a:pt x="1000" y="254"/>
                  </a:cubicBezTo>
                  <a:cubicBezTo>
                    <a:pt x="999" y="252"/>
                    <a:pt x="999" y="252"/>
                    <a:pt x="999" y="252"/>
                  </a:cubicBezTo>
                  <a:cubicBezTo>
                    <a:pt x="1000" y="252"/>
                    <a:pt x="1000" y="252"/>
                    <a:pt x="1000" y="252"/>
                  </a:cubicBezTo>
                  <a:cubicBezTo>
                    <a:pt x="1000" y="250"/>
                    <a:pt x="1000" y="250"/>
                    <a:pt x="1000" y="250"/>
                  </a:cubicBezTo>
                  <a:cubicBezTo>
                    <a:pt x="998" y="249"/>
                    <a:pt x="998" y="249"/>
                    <a:pt x="998" y="249"/>
                  </a:cubicBezTo>
                  <a:cubicBezTo>
                    <a:pt x="999" y="251"/>
                    <a:pt x="1000" y="248"/>
                    <a:pt x="996" y="251"/>
                  </a:cubicBezTo>
                  <a:cubicBezTo>
                    <a:pt x="996" y="249"/>
                    <a:pt x="985" y="263"/>
                    <a:pt x="997" y="246"/>
                  </a:cubicBezTo>
                  <a:cubicBezTo>
                    <a:pt x="1001" y="245"/>
                    <a:pt x="1001" y="245"/>
                    <a:pt x="1001" y="245"/>
                  </a:cubicBezTo>
                  <a:cubicBezTo>
                    <a:pt x="1005" y="249"/>
                    <a:pt x="1005" y="249"/>
                    <a:pt x="1005" y="249"/>
                  </a:cubicBezTo>
                  <a:cubicBezTo>
                    <a:pt x="1008" y="246"/>
                    <a:pt x="1008" y="246"/>
                    <a:pt x="1008" y="246"/>
                  </a:cubicBezTo>
                  <a:cubicBezTo>
                    <a:pt x="1010" y="247"/>
                    <a:pt x="1009" y="245"/>
                    <a:pt x="1011" y="244"/>
                  </a:cubicBezTo>
                  <a:cubicBezTo>
                    <a:pt x="1010" y="242"/>
                    <a:pt x="1010" y="242"/>
                    <a:pt x="1010" y="242"/>
                  </a:cubicBezTo>
                  <a:cubicBezTo>
                    <a:pt x="1012" y="242"/>
                    <a:pt x="1015" y="239"/>
                    <a:pt x="1017" y="238"/>
                  </a:cubicBezTo>
                  <a:cubicBezTo>
                    <a:pt x="1020" y="237"/>
                    <a:pt x="1015" y="237"/>
                    <a:pt x="1018" y="235"/>
                  </a:cubicBezTo>
                  <a:cubicBezTo>
                    <a:pt x="1014" y="233"/>
                    <a:pt x="1014" y="233"/>
                    <a:pt x="1014" y="233"/>
                  </a:cubicBezTo>
                  <a:cubicBezTo>
                    <a:pt x="1014" y="231"/>
                    <a:pt x="1014" y="231"/>
                    <a:pt x="1014" y="231"/>
                  </a:cubicBezTo>
                  <a:cubicBezTo>
                    <a:pt x="1014" y="231"/>
                    <a:pt x="1013" y="238"/>
                    <a:pt x="1019" y="230"/>
                  </a:cubicBezTo>
                  <a:cubicBezTo>
                    <a:pt x="1016" y="227"/>
                    <a:pt x="1016" y="227"/>
                    <a:pt x="1016" y="227"/>
                  </a:cubicBezTo>
                  <a:cubicBezTo>
                    <a:pt x="1021" y="227"/>
                    <a:pt x="1021" y="227"/>
                    <a:pt x="1021" y="227"/>
                  </a:cubicBezTo>
                  <a:cubicBezTo>
                    <a:pt x="1019" y="229"/>
                    <a:pt x="1019" y="229"/>
                    <a:pt x="1019" y="229"/>
                  </a:cubicBezTo>
                  <a:cubicBezTo>
                    <a:pt x="1021" y="227"/>
                    <a:pt x="1009" y="225"/>
                    <a:pt x="1022" y="233"/>
                  </a:cubicBezTo>
                  <a:cubicBezTo>
                    <a:pt x="1023" y="227"/>
                    <a:pt x="1023" y="227"/>
                    <a:pt x="1023" y="227"/>
                  </a:cubicBezTo>
                  <a:cubicBezTo>
                    <a:pt x="1023" y="227"/>
                    <a:pt x="1025" y="226"/>
                    <a:pt x="1023" y="225"/>
                  </a:cubicBezTo>
                  <a:cubicBezTo>
                    <a:pt x="1025" y="226"/>
                    <a:pt x="1025" y="226"/>
                    <a:pt x="1025" y="226"/>
                  </a:cubicBezTo>
                  <a:cubicBezTo>
                    <a:pt x="1025" y="229"/>
                    <a:pt x="1025" y="229"/>
                    <a:pt x="1025" y="229"/>
                  </a:cubicBezTo>
                  <a:cubicBezTo>
                    <a:pt x="1028" y="226"/>
                    <a:pt x="1028" y="226"/>
                    <a:pt x="1028" y="226"/>
                  </a:cubicBezTo>
                  <a:cubicBezTo>
                    <a:pt x="1029" y="226"/>
                    <a:pt x="1029" y="226"/>
                    <a:pt x="1029" y="226"/>
                  </a:cubicBezTo>
                  <a:cubicBezTo>
                    <a:pt x="1024" y="222"/>
                    <a:pt x="1024" y="222"/>
                    <a:pt x="1024" y="222"/>
                  </a:cubicBezTo>
                  <a:cubicBezTo>
                    <a:pt x="1019" y="222"/>
                    <a:pt x="1019" y="222"/>
                    <a:pt x="1019" y="222"/>
                  </a:cubicBezTo>
                  <a:cubicBezTo>
                    <a:pt x="1018" y="224"/>
                    <a:pt x="1018" y="224"/>
                    <a:pt x="1018" y="224"/>
                  </a:cubicBezTo>
                  <a:cubicBezTo>
                    <a:pt x="1015" y="225"/>
                    <a:pt x="1015" y="225"/>
                    <a:pt x="1015" y="225"/>
                  </a:cubicBezTo>
                  <a:cubicBezTo>
                    <a:pt x="1014" y="230"/>
                    <a:pt x="1014" y="230"/>
                    <a:pt x="1014" y="230"/>
                  </a:cubicBezTo>
                  <a:cubicBezTo>
                    <a:pt x="1012" y="227"/>
                    <a:pt x="1012" y="227"/>
                    <a:pt x="1012" y="227"/>
                  </a:cubicBezTo>
                  <a:cubicBezTo>
                    <a:pt x="1014" y="223"/>
                    <a:pt x="1014" y="223"/>
                    <a:pt x="1014" y="223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1017" y="215"/>
                    <a:pt x="1026" y="219"/>
                    <a:pt x="1022" y="212"/>
                  </a:cubicBezTo>
                  <a:cubicBezTo>
                    <a:pt x="1027" y="209"/>
                    <a:pt x="1018" y="219"/>
                    <a:pt x="1028" y="212"/>
                  </a:cubicBezTo>
                  <a:cubicBezTo>
                    <a:pt x="1024" y="215"/>
                    <a:pt x="1024" y="215"/>
                    <a:pt x="1024" y="215"/>
                  </a:cubicBezTo>
                  <a:cubicBezTo>
                    <a:pt x="1024" y="215"/>
                    <a:pt x="1027" y="214"/>
                    <a:pt x="1023" y="214"/>
                  </a:cubicBezTo>
                  <a:cubicBezTo>
                    <a:pt x="1024" y="216"/>
                    <a:pt x="1024" y="216"/>
                    <a:pt x="1024" y="216"/>
                  </a:cubicBezTo>
                  <a:cubicBezTo>
                    <a:pt x="1026" y="216"/>
                    <a:pt x="1026" y="216"/>
                    <a:pt x="1026" y="216"/>
                  </a:cubicBezTo>
                  <a:cubicBezTo>
                    <a:pt x="1028" y="216"/>
                    <a:pt x="1028" y="216"/>
                    <a:pt x="1028" y="216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7" y="217"/>
                    <a:pt x="1029" y="218"/>
                    <a:pt x="1029" y="219"/>
                  </a:cubicBezTo>
                  <a:cubicBezTo>
                    <a:pt x="1029" y="220"/>
                    <a:pt x="1029" y="220"/>
                    <a:pt x="1029" y="220"/>
                  </a:cubicBezTo>
                  <a:cubicBezTo>
                    <a:pt x="1025" y="220"/>
                    <a:pt x="1025" y="220"/>
                    <a:pt x="1025" y="220"/>
                  </a:cubicBezTo>
                  <a:cubicBezTo>
                    <a:pt x="1025" y="220"/>
                    <a:pt x="1029" y="218"/>
                    <a:pt x="1024" y="221"/>
                  </a:cubicBezTo>
                  <a:cubicBezTo>
                    <a:pt x="1027" y="221"/>
                    <a:pt x="1027" y="221"/>
                    <a:pt x="1027" y="221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32" y="225"/>
                    <a:pt x="1032" y="225"/>
                    <a:pt x="1032" y="225"/>
                  </a:cubicBezTo>
                  <a:cubicBezTo>
                    <a:pt x="1033" y="224"/>
                    <a:pt x="1033" y="224"/>
                    <a:pt x="1033" y="224"/>
                  </a:cubicBezTo>
                  <a:cubicBezTo>
                    <a:pt x="1032" y="224"/>
                    <a:pt x="1035" y="228"/>
                    <a:pt x="1032" y="222"/>
                  </a:cubicBezTo>
                  <a:cubicBezTo>
                    <a:pt x="1036" y="221"/>
                    <a:pt x="1036" y="221"/>
                    <a:pt x="1036" y="221"/>
                  </a:cubicBezTo>
                  <a:cubicBezTo>
                    <a:pt x="1035" y="220"/>
                    <a:pt x="1035" y="220"/>
                    <a:pt x="1035" y="220"/>
                  </a:cubicBezTo>
                  <a:cubicBezTo>
                    <a:pt x="1038" y="219"/>
                    <a:pt x="1038" y="219"/>
                    <a:pt x="1038" y="219"/>
                  </a:cubicBezTo>
                  <a:cubicBezTo>
                    <a:pt x="1038" y="216"/>
                    <a:pt x="1038" y="216"/>
                    <a:pt x="1038" y="216"/>
                  </a:cubicBezTo>
                  <a:cubicBezTo>
                    <a:pt x="1039" y="215"/>
                    <a:pt x="1039" y="215"/>
                    <a:pt x="1039" y="215"/>
                  </a:cubicBezTo>
                  <a:cubicBezTo>
                    <a:pt x="1039" y="215"/>
                    <a:pt x="1044" y="214"/>
                    <a:pt x="1038" y="214"/>
                  </a:cubicBezTo>
                  <a:cubicBezTo>
                    <a:pt x="1039" y="213"/>
                    <a:pt x="1039" y="213"/>
                    <a:pt x="1039" y="213"/>
                  </a:cubicBezTo>
                  <a:cubicBezTo>
                    <a:pt x="1044" y="215"/>
                    <a:pt x="1044" y="215"/>
                    <a:pt x="1044" y="215"/>
                  </a:cubicBezTo>
                  <a:cubicBezTo>
                    <a:pt x="1046" y="209"/>
                    <a:pt x="1046" y="209"/>
                    <a:pt x="1046" y="209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1042" y="209"/>
                    <a:pt x="1042" y="209"/>
                    <a:pt x="1042" y="209"/>
                  </a:cubicBezTo>
                  <a:cubicBezTo>
                    <a:pt x="1041" y="208"/>
                    <a:pt x="1045" y="204"/>
                    <a:pt x="1037" y="207"/>
                  </a:cubicBezTo>
                  <a:cubicBezTo>
                    <a:pt x="1038" y="207"/>
                    <a:pt x="1038" y="207"/>
                    <a:pt x="1038" y="207"/>
                  </a:cubicBezTo>
                  <a:cubicBezTo>
                    <a:pt x="1037" y="206"/>
                    <a:pt x="1046" y="208"/>
                    <a:pt x="1034" y="206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50" y="207"/>
                    <a:pt x="1050" y="207"/>
                    <a:pt x="1050" y="207"/>
                  </a:cubicBezTo>
                  <a:cubicBezTo>
                    <a:pt x="1048" y="202"/>
                    <a:pt x="1055" y="209"/>
                    <a:pt x="1054" y="201"/>
                  </a:cubicBezTo>
                  <a:cubicBezTo>
                    <a:pt x="1057" y="199"/>
                    <a:pt x="1057" y="199"/>
                    <a:pt x="1057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0"/>
                    <a:pt x="1051" y="200"/>
                    <a:pt x="1051" y="200"/>
                  </a:cubicBezTo>
                  <a:cubicBezTo>
                    <a:pt x="1051" y="200"/>
                    <a:pt x="1048" y="199"/>
                    <a:pt x="1052" y="200"/>
                  </a:cubicBezTo>
                  <a:cubicBezTo>
                    <a:pt x="1052" y="199"/>
                    <a:pt x="1052" y="199"/>
                    <a:pt x="1051" y="198"/>
                  </a:cubicBezTo>
                  <a:cubicBezTo>
                    <a:pt x="1052" y="197"/>
                    <a:pt x="1057" y="197"/>
                    <a:pt x="1047" y="200"/>
                  </a:cubicBezTo>
                  <a:cubicBezTo>
                    <a:pt x="1045" y="202"/>
                    <a:pt x="1045" y="202"/>
                    <a:pt x="1045" y="202"/>
                  </a:cubicBezTo>
                  <a:cubicBezTo>
                    <a:pt x="1044" y="200"/>
                    <a:pt x="1052" y="201"/>
                    <a:pt x="1042" y="199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5" y="195"/>
                    <a:pt x="1051" y="200"/>
                    <a:pt x="1047" y="193"/>
                  </a:cubicBezTo>
                  <a:cubicBezTo>
                    <a:pt x="1048" y="194"/>
                    <a:pt x="1048" y="194"/>
                    <a:pt x="1049" y="195"/>
                  </a:cubicBezTo>
                  <a:cubicBezTo>
                    <a:pt x="1052" y="193"/>
                    <a:pt x="1051" y="202"/>
                    <a:pt x="1054" y="193"/>
                  </a:cubicBezTo>
                  <a:cubicBezTo>
                    <a:pt x="1052" y="196"/>
                    <a:pt x="1052" y="196"/>
                    <a:pt x="1052" y="196"/>
                  </a:cubicBezTo>
                  <a:cubicBezTo>
                    <a:pt x="1057" y="194"/>
                    <a:pt x="1057" y="194"/>
                    <a:pt x="1057" y="194"/>
                  </a:cubicBezTo>
                  <a:cubicBezTo>
                    <a:pt x="1060" y="198"/>
                    <a:pt x="1060" y="198"/>
                    <a:pt x="1060" y="198"/>
                  </a:cubicBezTo>
                  <a:cubicBezTo>
                    <a:pt x="1062" y="198"/>
                    <a:pt x="1061" y="196"/>
                    <a:pt x="1064" y="196"/>
                  </a:cubicBezTo>
                  <a:cubicBezTo>
                    <a:pt x="1063" y="195"/>
                    <a:pt x="1063" y="195"/>
                    <a:pt x="1063" y="195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4" y="192"/>
                    <a:pt x="1069" y="193"/>
                    <a:pt x="1074" y="188"/>
                  </a:cubicBezTo>
                  <a:cubicBezTo>
                    <a:pt x="1072" y="185"/>
                    <a:pt x="1072" y="185"/>
                    <a:pt x="1072" y="185"/>
                  </a:cubicBezTo>
                  <a:cubicBezTo>
                    <a:pt x="1072" y="184"/>
                    <a:pt x="1072" y="184"/>
                    <a:pt x="1072" y="184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2"/>
                    <a:pt x="1075" y="182"/>
                    <a:pt x="1075" y="182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7" y="184"/>
                    <a:pt x="1067" y="184"/>
                    <a:pt x="1067" y="184"/>
                  </a:cubicBezTo>
                  <a:cubicBezTo>
                    <a:pt x="1068" y="184"/>
                    <a:pt x="1068" y="184"/>
                    <a:pt x="1068" y="184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4" y="184"/>
                  </a:cubicBezTo>
                  <a:cubicBezTo>
                    <a:pt x="1065" y="179"/>
                    <a:pt x="1065" y="179"/>
                    <a:pt x="1065" y="179"/>
                  </a:cubicBezTo>
                  <a:cubicBezTo>
                    <a:pt x="1065" y="178"/>
                    <a:pt x="1063" y="178"/>
                    <a:pt x="1064" y="177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73"/>
                    <a:pt x="1075" y="173"/>
                    <a:pt x="1075" y="173"/>
                  </a:cubicBezTo>
                  <a:cubicBezTo>
                    <a:pt x="1076" y="173"/>
                    <a:pt x="1076" y="173"/>
                    <a:pt x="1076" y="173"/>
                  </a:cubicBezTo>
                  <a:cubicBezTo>
                    <a:pt x="1075" y="170"/>
                    <a:pt x="1075" y="170"/>
                    <a:pt x="1075" y="170"/>
                  </a:cubicBezTo>
                  <a:cubicBezTo>
                    <a:pt x="1081" y="166"/>
                    <a:pt x="1081" y="166"/>
                    <a:pt x="1081" y="166"/>
                  </a:cubicBezTo>
                  <a:cubicBezTo>
                    <a:pt x="1083" y="162"/>
                    <a:pt x="1083" y="162"/>
                    <a:pt x="1083" y="162"/>
                  </a:cubicBezTo>
                  <a:cubicBezTo>
                    <a:pt x="1087" y="162"/>
                    <a:pt x="1087" y="162"/>
                    <a:pt x="1087" y="162"/>
                  </a:cubicBezTo>
                  <a:cubicBezTo>
                    <a:pt x="1088" y="161"/>
                    <a:pt x="1088" y="161"/>
                    <a:pt x="1088" y="161"/>
                  </a:cubicBezTo>
                  <a:cubicBezTo>
                    <a:pt x="1086" y="159"/>
                    <a:pt x="1086" y="159"/>
                    <a:pt x="1086" y="159"/>
                  </a:cubicBezTo>
                  <a:cubicBezTo>
                    <a:pt x="1099" y="150"/>
                    <a:pt x="1099" y="150"/>
                    <a:pt x="1099" y="150"/>
                  </a:cubicBezTo>
                  <a:cubicBezTo>
                    <a:pt x="1102" y="152"/>
                    <a:pt x="1090" y="151"/>
                    <a:pt x="1103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4" y="148"/>
                    <a:pt x="1104" y="148"/>
                    <a:pt x="1104" y="148"/>
                  </a:cubicBezTo>
                  <a:cubicBezTo>
                    <a:pt x="1103" y="146"/>
                    <a:pt x="1103" y="146"/>
                    <a:pt x="1103" y="146"/>
                  </a:cubicBezTo>
                  <a:cubicBezTo>
                    <a:pt x="1106" y="146"/>
                    <a:pt x="1106" y="146"/>
                    <a:pt x="1106" y="146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09" y="148"/>
                    <a:pt x="1109" y="151"/>
                    <a:pt x="1111" y="145"/>
                  </a:cubicBezTo>
                  <a:cubicBezTo>
                    <a:pt x="1111" y="146"/>
                    <a:pt x="1111" y="146"/>
                    <a:pt x="1111" y="146"/>
                  </a:cubicBezTo>
                  <a:cubicBezTo>
                    <a:pt x="1108" y="147"/>
                    <a:pt x="1108" y="147"/>
                    <a:pt x="1108" y="147"/>
                  </a:cubicBezTo>
                  <a:cubicBezTo>
                    <a:pt x="1108" y="149"/>
                    <a:pt x="1108" y="149"/>
                    <a:pt x="1108" y="149"/>
                  </a:cubicBezTo>
                  <a:cubicBezTo>
                    <a:pt x="1107" y="148"/>
                    <a:pt x="1114" y="152"/>
                    <a:pt x="1116" y="144"/>
                  </a:cubicBezTo>
                  <a:cubicBezTo>
                    <a:pt x="1110" y="141"/>
                    <a:pt x="1110" y="141"/>
                    <a:pt x="1110" y="141"/>
                  </a:cubicBezTo>
                  <a:cubicBezTo>
                    <a:pt x="1109" y="142"/>
                    <a:pt x="1109" y="142"/>
                    <a:pt x="1109" y="142"/>
                  </a:cubicBezTo>
                  <a:cubicBezTo>
                    <a:pt x="1109" y="141"/>
                    <a:pt x="1109" y="141"/>
                    <a:pt x="1109" y="141"/>
                  </a:cubicBezTo>
                  <a:cubicBezTo>
                    <a:pt x="1106" y="141"/>
                    <a:pt x="1106" y="141"/>
                    <a:pt x="1106" y="141"/>
                  </a:cubicBezTo>
                  <a:cubicBezTo>
                    <a:pt x="1105" y="138"/>
                    <a:pt x="1108" y="137"/>
                    <a:pt x="1112" y="138"/>
                  </a:cubicBezTo>
                  <a:cubicBezTo>
                    <a:pt x="1109" y="137"/>
                    <a:pt x="1109" y="137"/>
                    <a:pt x="1109" y="137"/>
                  </a:cubicBezTo>
                  <a:cubicBezTo>
                    <a:pt x="1112" y="134"/>
                    <a:pt x="1112" y="134"/>
                    <a:pt x="1112" y="134"/>
                  </a:cubicBezTo>
                  <a:cubicBezTo>
                    <a:pt x="1118" y="132"/>
                    <a:pt x="1109" y="138"/>
                    <a:pt x="1117" y="133"/>
                  </a:cubicBezTo>
                  <a:cubicBezTo>
                    <a:pt x="1121" y="136"/>
                    <a:pt x="1121" y="136"/>
                    <a:pt x="1121" y="136"/>
                  </a:cubicBezTo>
                  <a:cubicBezTo>
                    <a:pt x="1120" y="136"/>
                    <a:pt x="1123" y="132"/>
                    <a:pt x="1121" y="137"/>
                  </a:cubicBezTo>
                  <a:cubicBezTo>
                    <a:pt x="1126" y="137"/>
                    <a:pt x="1126" y="137"/>
                    <a:pt x="1126" y="137"/>
                  </a:cubicBezTo>
                  <a:cubicBezTo>
                    <a:pt x="1131" y="138"/>
                    <a:pt x="1131" y="138"/>
                    <a:pt x="1131" y="138"/>
                  </a:cubicBezTo>
                  <a:cubicBezTo>
                    <a:pt x="1133" y="137"/>
                    <a:pt x="1133" y="137"/>
                    <a:pt x="1133" y="137"/>
                  </a:cubicBezTo>
                  <a:cubicBezTo>
                    <a:pt x="1134" y="137"/>
                    <a:pt x="1132" y="142"/>
                    <a:pt x="1134" y="136"/>
                  </a:cubicBezTo>
                  <a:cubicBezTo>
                    <a:pt x="1133" y="134"/>
                    <a:pt x="1133" y="134"/>
                    <a:pt x="1133" y="134"/>
                  </a:cubicBezTo>
                  <a:cubicBezTo>
                    <a:pt x="1133" y="135"/>
                    <a:pt x="1133" y="134"/>
                    <a:pt x="1134" y="133"/>
                  </a:cubicBezTo>
                  <a:cubicBezTo>
                    <a:pt x="1129" y="132"/>
                    <a:pt x="1129" y="132"/>
                    <a:pt x="1129" y="132"/>
                  </a:cubicBezTo>
                  <a:cubicBezTo>
                    <a:pt x="1129" y="130"/>
                    <a:pt x="1129" y="130"/>
                    <a:pt x="1129" y="130"/>
                  </a:cubicBezTo>
                  <a:cubicBezTo>
                    <a:pt x="1127" y="130"/>
                    <a:pt x="1127" y="130"/>
                    <a:pt x="1127" y="130"/>
                  </a:cubicBezTo>
                  <a:cubicBezTo>
                    <a:pt x="1125" y="128"/>
                    <a:pt x="1136" y="130"/>
                    <a:pt x="1125" y="125"/>
                  </a:cubicBezTo>
                  <a:cubicBezTo>
                    <a:pt x="1130" y="126"/>
                    <a:pt x="1126" y="120"/>
                    <a:pt x="1132" y="123"/>
                  </a:cubicBezTo>
                  <a:cubicBezTo>
                    <a:pt x="1127" y="125"/>
                    <a:pt x="1127" y="125"/>
                    <a:pt x="1127" y="125"/>
                  </a:cubicBezTo>
                  <a:cubicBezTo>
                    <a:pt x="1127" y="127"/>
                    <a:pt x="1127" y="127"/>
                    <a:pt x="1127" y="127"/>
                  </a:cubicBezTo>
                  <a:cubicBezTo>
                    <a:pt x="1134" y="125"/>
                    <a:pt x="1134" y="125"/>
                    <a:pt x="1134" y="125"/>
                  </a:cubicBezTo>
                  <a:cubicBezTo>
                    <a:pt x="1135" y="123"/>
                    <a:pt x="1135" y="123"/>
                    <a:pt x="1135" y="123"/>
                  </a:cubicBezTo>
                  <a:cubicBezTo>
                    <a:pt x="1138" y="123"/>
                    <a:pt x="1138" y="123"/>
                    <a:pt x="1138" y="123"/>
                  </a:cubicBezTo>
                  <a:cubicBezTo>
                    <a:pt x="1138" y="121"/>
                    <a:pt x="1138" y="121"/>
                    <a:pt x="1138" y="121"/>
                  </a:cubicBezTo>
                  <a:cubicBezTo>
                    <a:pt x="1140" y="121"/>
                    <a:pt x="1140" y="121"/>
                    <a:pt x="1140" y="121"/>
                  </a:cubicBezTo>
                  <a:cubicBezTo>
                    <a:pt x="1142" y="118"/>
                    <a:pt x="1124" y="136"/>
                    <a:pt x="1147" y="114"/>
                  </a:cubicBezTo>
                  <a:cubicBezTo>
                    <a:pt x="1148" y="112"/>
                    <a:pt x="1148" y="112"/>
                    <a:pt x="1148" y="112"/>
                  </a:cubicBezTo>
                  <a:cubicBezTo>
                    <a:pt x="1145" y="111"/>
                    <a:pt x="1145" y="111"/>
                    <a:pt x="1145" y="111"/>
                  </a:cubicBezTo>
                  <a:cubicBezTo>
                    <a:pt x="1144" y="111"/>
                    <a:pt x="1142" y="115"/>
                    <a:pt x="1140" y="111"/>
                  </a:cubicBezTo>
                  <a:cubicBezTo>
                    <a:pt x="1144" y="110"/>
                    <a:pt x="1144" y="110"/>
                    <a:pt x="1144" y="110"/>
                  </a:cubicBezTo>
                  <a:cubicBezTo>
                    <a:pt x="1145" y="109"/>
                    <a:pt x="1135" y="115"/>
                    <a:pt x="1147" y="107"/>
                  </a:cubicBezTo>
                  <a:cubicBezTo>
                    <a:pt x="1149" y="111"/>
                    <a:pt x="1149" y="111"/>
                    <a:pt x="1149" y="111"/>
                  </a:cubicBezTo>
                  <a:cubicBezTo>
                    <a:pt x="1156" y="105"/>
                    <a:pt x="1156" y="105"/>
                    <a:pt x="1156" y="105"/>
                  </a:cubicBezTo>
                  <a:cubicBezTo>
                    <a:pt x="1160" y="104"/>
                    <a:pt x="1160" y="104"/>
                    <a:pt x="1160" y="104"/>
                  </a:cubicBezTo>
                  <a:cubicBezTo>
                    <a:pt x="1167" y="95"/>
                    <a:pt x="1167" y="95"/>
                    <a:pt x="1167" y="95"/>
                  </a:cubicBezTo>
                  <a:cubicBezTo>
                    <a:pt x="1174" y="92"/>
                    <a:pt x="1174" y="92"/>
                    <a:pt x="1174" y="92"/>
                  </a:cubicBezTo>
                  <a:cubicBezTo>
                    <a:pt x="1173" y="90"/>
                    <a:pt x="1173" y="90"/>
                    <a:pt x="1173" y="90"/>
                  </a:cubicBezTo>
                  <a:cubicBezTo>
                    <a:pt x="1177" y="87"/>
                    <a:pt x="1177" y="87"/>
                    <a:pt x="1177" y="87"/>
                  </a:cubicBezTo>
                  <a:cubicBezTo>
                    <a:pt x="1179" y="86"/>
                    <a:pt x="1182" y="86"/>
                    <a:pt x="1182" y="85"/>
                  </a:cubicBezTo>
                  <a:cubicBezTo>
                    <a:pt x="1184" y="86"/>
                    <a:pt x="1184" y="86"/>
                    <a:pt x="1184" y="86"/>
                  </a:cubicBezTo>
                  <a:cubicBezTo>
                    <a:pt x="1177" y="89"/>
                    <a:pt x="1177" y="89"/>
                    <a:pt x="1177" y="89"/>
                  </a:cubicBezTo>
                  <a:cubicBezTo>
                    <a:pt x="1179" y="90"/>
                    <a:pt x="1179" y="90"/>
                    <a:pt x="1179" y="90"/>
                  </a:cubicBezTo>
                  <a:cubicBezTo>
                    <a:pt x="1177" y="92"/>
                    <a:pt x="1177" y="92"/>
                    <a:pt x="1177" y="92"/>
                  </a:cubicBezTo>
                  <a:cubicBezTo>
                    <a:pt x="1176" y="94"/>
                    <a:pt x="1176" y="94"/>
                    <a:pt x="1176" y="94"/>
                  </a:cubicBezTo>
                  <a:cubicBezTo>
                    <a:pt x="1176" y="96"/>
                    <a:pt x="1176" y="96"/>
                    <a:pt x="1176" y="96"/>
                  </a:cubicBezTo>
                  <a:cubicBezTo>
                    <a:pt x="1177" y="97"/>
                    <a:pt x="1177" y="97"/>
                    <a:pt x="1177" y="97"/>
                  </a:cubicBezTo>
                  <a:cubicBezTo>
                    <a:pt x="1179" y="95"/>
                    <a:pt x="1179" y="95"/>
                    <a:pt x="1179" y="95"/>
                  </a:cubicBezTo>
                  <a:cubicBezTo>
                    <a:pt x="1182" y="92"/>
                    <a:pt x="1182" y="92"/>
                    <a:pt x="1182" y="92"/>
                  </a:cubicBezTo>
                  <a:cubicBezTo>
                    <a:pt x="1185" y="91"/>
                    <a:pt x="1187" y="95"/>
                    <a:pt x="1188" y="91"/>
                  </a:cubicBezTo>
                  <a:cubicBezTo>
                    <a:pt x="1187" y="88"/>
                    <a:pt x="1187" y="88"/>
                    <a:pt x="1187" y="88"/>
                  </a:cubicBezTo>
                  <a:cubicBezTo>
                    <a:pt x="1190" y="86"/>
                    <a:pt x="1190" y="86"/>
                    <a:pt x="1190" y="86"/>
                  </a:cubicBezTo>
                  <a:cubicBezTo>
                    <a:pt x="1196" y="86"/>
                    <a:pt x="1196" y="86"/>
                    <a:pt x="1196" y="86"/>
                  </a:cubicBezTo>
                  <a:cubicBezTo>
                    <a:pt x="1189" y="88"/>
                    <a:pt x="1204" y="88"/>
                    <a:pt x="1192" y="89"/>
                  </a:cubicBezTo>
                  <a:cubicBezTo>
                    <a:pt x="1189" y="94"/>
                    <a:pt x="1189" y="94"/>
                    <a:pt x="1189" y="94"/>
                  </a:cubicBezTo>
                  <a:cubicBezTo>
                    <a:pt x="1184" y="98"/>
                    <a:pt x="1184" y="98"/>
                    <a:pt x="1184" y="98"/>
                  </a:cubicBezTo>
                  <a:cubicBezTo>
                    <a:pt x="1182" y="101"/>
                    <a:pt x="1182" y="101"/>
                    <a:pt x="1182" y="101"/>
                  </a:cubicBezTo>
                  <a:cubicBezTo>
                    <a:pt x="1177" y="101"/>
                    <a:pt x="1177" y="101"/>
                    <a:pt x="1177" y="101"/>
                  </a:cubicBezTo>
                  <a:cubicBezTo>
                    <a:pt x="1180" y="104"/>
                    <a:pt x="1180" y="104"/>
                    <a:pt x="1180" y="104"/>
                  </a:cubicBezTo>
                  <a:cubicBezTo>
                    <a:pt x="1177" y="108"/>
                    <a:pt x="1177" y="108"/>
                    <a:pt x="1177" y="108"/>
                  </a:cubicBezTo>
                  <a:cubicBezTo>
                    <a:pt x="1171" y="111"/>
                    <a:pt x="1171" y="111"/>
                    <a:pt x="1171" y="111"/>
                  </a:cubicBezTo>
                  <a:cubicBezTo>
                    <a:pt x="1172" y="110"/>
                    <a:pt x="1172" y="110"/>
                    <a:pt x="1172" y="110"/>
                  </a:cubicBezTo>
                  <a:cubicBezTo>
                    <a:pt x="1168" y="108"/>
                    <a:pt x="1168" y="108"/>
                    <a:pt x="1168" y="108"/>
                  </a:cubicBezTo>
                  <a:cubicBezTo>
                    <a:pt x="1165" y="110"/>
                    <a:pt x="1165" y="110"/>
                    <a:pt x="1165" y="110"/>
                  </a:cubicBezTo>
                  <a:cubicBezTo>
                    <a:pt x="1169" y="114"/>
                    <a:pt x="1169" y="114"/>
                    <a:pt x="1169" y="114"/>
                  </a:cubicBezTo>
                  <a:cubicBezTo>
                    <a:pt x="1166" y="117"/>
                    <a:pt x="1166" y="117"/>
                    <a:pt x="1166" y="117"/>
                  </a:cubicBezTo>
                  <a:cubicBezTo>
                    <a:pt x="1166" y="119"/>
                    <a:pt x="1175" y="110"/>
                    <a:pt x="1161" y="120"/>
                  </a:cubicBezTo>
                  <a:cubicBezTo>
                    <a:pt x="1161" y="122"/>
                    <a:pt x="1161" y="122"/>
                    <a:pt x="1161" y="122"/>
                  </a:cubicBezTo>
                  <a:cubicBezTo>
                    <a:pt x="1158" y="119"/>
                    <a:pt x="1158" y="119"/>
                    <a:pt x="1158" y="119"/>
                  </a:cubicBezTo>
                  <a:cubicBezTo>
                    <a:pt x="1154" y="123"/>
                    <a:pt x="1154" y="123"/>
                    <a:pt x="1154" y="123"/>
                  </a:cubicBezTo>
                  <a:cubicBezTo>
                    <a:pt x="1155" y="125"/>
                    <a:pt x="1155" y="125"/>
                    <a:pt x="1155" y="125"/>
                  </a:cubicBezTo>
                  <a:cubicBezTo>
                    <a:pt x="1157" y="125"/>
                    <a:pt x="1157" y="125"/>
                    <a:pt x="1157" y="125"/>
                  </a:cubicBezTo>
                  <a:cubicBezTo>
                    <a:pt x="1155" y="127"/>
                    <a:pt x="1155" y="127"/>
                    <a:pt x="1155" y="127"/>
                  </a:cubicBezTo>
                  <a:cubicBezTo>
                    <a:pt x="1151" y="126"/>
                    <a:pt x="1151" y="126"/>
                    <a:pt x="1151" y="126"/>
                  </a:cubicBezTo>
                  <a:cubicBezTo>
                    <a:pt x="1146" y="129"/>
                    <a:pt x="1146" y="129"/>
                    <a:pt x="1146" y="129"/>
                  </a:cubicBezTo>
                  <a:cubicBezTo>
                    <a:pt x="1147" y="127"/>
                    <a:pt x="1145" y="126"/>
                    <a:pt x="1150" y="132"/>
                  </a:cubicBezTo>
                  <a:cubicBezTo>
                    <a:pt x="1148" y="134"/>
                    <a:pt x="1148" y="134"/>
                    <a:pt x="1148" y="134"/>
                  </a:cubicBezTo>
                  <a:cubicBezTo>
                    <a:pt x="1142" y="134"/>
                    <a:pt x="1142" y="134"/>
                    <a:pt x="1142" y="134"/>
                  </a:cubicBezTo>
                  <a:cubicBezTo>
                    <a:pt x="1140" y="136"/>
                    <a:pt x="1140" y="136"/>
                    <a:pt x="1140" y="136"/>
                  </a:cubicBezTo>
                  <a:cubicBezTo>
                    <a:pt x="1141" y="137"/>
                    <a:pt x="1141" y="137"/>
                    <a:pt x="1141" y="137"/>
                  </a:cubicBezTo>
                  <a:cubicBezTo>
                    <a:pt x="1141" y="140"/>
                    <a:pt x="1137" y="136"/>
                    <a:pt x="1138" y="140"/>
                  </a:cubicBezTo>
                  <a:cubicBezTo>
                    <a:pt x="1136" y="141"/>
                    <a:pt x="1135" y="138"/>
                    <a:pt x="1135" y="143"/>
                  </a:cubicBezTo>
                  <a:cubicBezTo>
                    <a:pt x="1131" y="144"/>
                    <a:pt x="1131" y="144"/>
                    <a:pt x="1131" y="144"/>
                  </a:cubicBezTo>
                  <a:cubicBezTo>
                    <a:pt x="1130" y="146"/>
                    <a:pt x="1140" y="143"/>
                    <a:pt x="1128" y="147"/>
                  </a:cubicBezTo>
                  <a:cubicBezTo>
                    <a:pt x="1126" y="152"/>
                    <a:pt x="1126" y="152"/>
                    <a:pt x="1126" y="152"/>
                  </a:cubicBezTo>
                  <a:cubicBezTo>
                    <a:pt x="1121" y="154"/>
                    <a:pt x="1121" y="154"/>
                    <a:pt x="1121" y="154"/>
                  </a:cubicBezTo>
                  <a:cubicBezTo>
                    <a:pt x="1119" y="159"/>
                    <a:pt x="1119" y="159"/>
                    <a:pt x="1119" y="159"/>
                  </a:cubicBezTo>
                  <a:cubicBezTo>
                    <a:pt x="1112" y="161"/>
                    <a:pt x="1112" y="161"/>
                    <a:pt x="1112" y="161"/>
                  </a:cubicBezTo>
                  <a:cubicBezTo>
                    <a:pt x="1114" y="162"/>
                    <a:pt x="1114" y="162"/>
                    <a:pt x="1114" y="162"/>
                  </a:cubicBezTo>
                  <a:cubicBezTo>
                    <a:pt x="1109" y="165"/>
                    <a:pt x="1109" y="165"/>
                    <a:pt x="1109" y="165"/>
                  </a:cubicBezTo>
                  <a:cubicBezTo>
                    <a:pt x="1103" y="173"/>
                    <a:pt x="1103" y="173"/>
                    <a:pt x="1103" y="173"/>
                  </a:cubicBezTo>
                  <a:cubicBezTo>
                    <a:pt x="1095" y="179"/>
                    <a:pt x="1095" y="179"/>
                    <a:pt x="1095" y="179"/>
                  </a:cubicBezTo>
                  <a:cubicBezTo>
                    <a:pt x="1091" y="185"/>
                    <a:pt x="1091" y="185"/>
                    <a:pt x="1091" y="185"/>
                  </a:cubicBezTo>
                  <a:cubicBezTo>
                    <a:pt x="1060" y="213"/>
                    <a:pt x="1060" y="213"/>
                    <a:pt x="1060" y="213"/>
                  </a:cubicBezTo>
                  <a:cubicBezTo>
                    <a:pt x="1053" y="220"/>
                    <a:pt x="1053" y="220"/>
                    <a:pt x="1053" y="220"/>
                  </a:cubicBezTo>
                  <a:cubicBezTo>
                    <a:pt x="1048" y="221"/>
                    <a:pt x="1048" y="221"/>
                    <a:pt x="1048" y="221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32" y="239"/>
                    <a:pt x="1032" y="239"/>
                    <a:pt x="1032" y="239"/>
                  </a:cubicBezTo>
                  <a:cubicBezTo>
                    <a:pt x="1024" y="244"/>
                    <a:pt x="1024" y="244"/>
                    <a:pt x="1024" y="244"/>
                  </a:cubicBezTo>
                  <a:cubicBezTo>
                    <a:pt x="1021" y="249"/>
                    <a:pt x="1021" y="249"/>
                    <a:pt x="1021" y="249"/>
                  </a:cubicBezTo>
                  <a:cubicBezTo>
                    <a:pt x="1020" y="249"/>
                    <a:pt x="1020" y="249"/>
                    <a:pt x="1020" y="249"/>
                  </a:cubicBezTo>
                  <a:cubicBezTo>
                    <a:pt x="1019" y="252"/>
                    <a:pt x="1019" y="252"/>
                    <a:pt x="1019" y="252"/>
                  </a:cubicBezTo>
                  <a:cubicBezTo>
                    <a:pt x="1014" y="255"/>
                    <a:pt x="1014" y="255"/>
                    <a:pt x="1014" y="255"/>
                  </a:cubicBezTo>
                  <a:cubicBezTo>
                    <a:pt x="1012" y="256"/>
                    <a:pt x="1012" y="256"/>
                    <a:pt x="1012" y="256"/>
                  </a:cubicBezTo>
                  <a:cubicBezTo>
                    <a:pt x="1018" y="258"/>
                    <a:pt x="1018" y="258"/>
                    <a:pt x="1018" y="258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2" y="255"/>
                    <a:pt x="1022" y="258"/>
                  </a:cubicBezTo>
                  <a:cubicBezTo>
                    <a:pt x="1025" y="255"/>
                    <a:pt x="1025" y="255"/>
                    <a:pt x="1025" y="255"/>
                  </a:cubicBezTo>
                  <a:cubicBezTo>
                    <a:pt x="1025" y="256"/>
                    <a:pt x="1027" y="255"/>
                    <a:pt x="1024" y="256"/>
                  </a:cubicBezTo>
                  <a:cubicBezTo>
                    <a:pt x="1026" y="255"/>
                    <a:pt x="1030" y="258"/>
                    <a:pt x="1029" y="254"/>
                  </a:cubicBezTo>
                  <a:cubicBezTo>
                    <a:pt x="1036" y="252"/>
                    <a:pt x="1036" y="252"/>
                    <a:pt x="1036" y="252"/>
                  </a:cubicBezTo>
                  <a:cubicBezTo>
                    <a:pt x="1044" y="248"/>
                    <a:pt x="1044" y="248"/>
                    <a:pt x="1044" y="248"/>
                  </a:cubicBezTo>
                  <a:cubicBezTo>
                    <a:pt x="1047" y="244"/>
                    <a:pt x="1047" y="244"/>
                    <a:pt x="1047" y="244"/>
                  </a:cubicBezTo>
                  <a:cubicBezTo>
                    <a:pt x="1049" y="243"/>
                    <a:pt x="1053" y="244"/>
                    <a:pt x="1053" y="241"/>
                  </a:cubicBezTo>
                  <a:cubicBezTo>
                    <a:pt x="1055" y="242"/>
                    <a:pt x="1055" y="242"/>
                    <a:pt x="1055" y="242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1060" y="237"/>
                    <a:pt x="1060" y="237"/>
                    <a:pt x="1060" y="237"/>
                  </a:cubicBezTo>
                  <a:cubicBezTo>
                    <a:pt x="1063" y="232"/>
                    <a:pt x="1062" y="244"/>
                    <a:pt x="1064" y="233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70" y="229"/>
                    <a:pt x="1070" y="229"/>
                    <a:pt x="1070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74" y="226"/>
                    <a:pt x="1074" y="226"/>
                    <a:pt x="1074" y="226"/>
                  </a:cubicBezTo>
                  <a:cubicBezTo>
                    <a:pt x="1077" y="222"/>
                    <a:pt x="1077" y="222"/>
                    <a:pt x="1077" y="222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7" y="220"/>
                    <a:pt x="1077" y="220"/>
                    <a:pt x="1077" y="220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6" y="215"/>
                    <a:pt x="1086" y="215"/>
                    <a:pt x="1086" y="215"/>
                  </a:cubicBezTo>
                  <a:cubicBezTo>
                    <a:pt x="1089" y="215"/>
                    <a:pt x="1089" y="215"/>
                    <a:pt x="1089" y="215"/>
                  </a:cubicBezTo>
                  <a:cubicBezTo>
                    <a:pt x="1092" y="210"/>
                    <a:pt x="1092" y="210"/>
                    <a:pt x="1092" y="210"/>
                  </a:cubicBezTo>
                  <a:cubicBezTo>
                    <a:pt x="1092" y="209"/>
                    <a:pt x="1092" y="209"/>
                    <a:pt x="1092" y="209"/>
                  </a:cubicBezTo>
                  <a:cubicBezTo>
                    <a:pt x="1090" y="209"/>
                    <a:pt x="1090" y="209"/>
                    <a:pt x="1090" y="209"/>
                  </a:cubicBezTo>
                  <a:cubicBezTo>
                    <a:pt x="1088" y="207"/>
                    <a:pt x="1088" y="207"/>
                    <a:pt x="1088" y="207"/>
                  </a:cubicBezTo>
                  <a:cubicBezTo>
                    <a:pt x="1091" y="205"/>
                    <a:pt x="1091" y="205"/>
                    <a:pt x="1091" y="205"/>
                  </a:cubicBezTo>
                  <a:cubicBezTo>
                    <a:pt x="1093" y="207"/>
                    <a:pt x="1093" y="207"/>
                    <a:pt x="1093" y="207"/>
                  </a:cubicBezTo>
                  <a:cubicBezTo>
                    <a:pt x="1101" y="206"/>
                    <a:pt x="1101" y="206"/>
                    <a:pt x="1101" y="206"/>
                  </a:cubicBezTo>
                  <a:cubicBezTo>
                    <a:pt x="1105" y="199"/>
                    <a:pt x="1105" y="199"/>
                    <a:pt x="1105" y="199"/>
                  </a:cubicBezTo>
                  <a:cubicBezTo>
                    <a:pt x="1109" y="198"/>
                    <a:pt x="1109" y="198"/>
                    <a:pt x="1109" y="198"/>
                  </a:cubicBezTo>
                  <a:cubicBezTo>
                    <a:pt x="1109" y="197"/>
                    <a:pt x="1100" y="200"/>
                    <a:pt x="1111" y="194"/>
                  </a:cubicBezTo>
                  <a:cubicBezTo>
                    <a:pt x="1112" y="195"/>
                    <a:pt x="1112" y="195"/>
                    <a:pt x="1112" y="195"/>
                  </a:cubicBezTo>
                  <a:cubicBezTo>
                    <a:pt x="1115" y="193"/>
                    <a:pt x="1115" y="193"/>
                    <a:pt x="1115" y="193"/>
                  </a:cubicBezTo>
                  <a:cubicBezTo>
                    <a:pt x="1114" y="192"/>
                    <a:pt x="1114" y="192"/>
                    <a:pt x="1114" y="192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20" y="187"/>
                    <a:pt x="1120" y="187"/>
                    <a:pt x="1120" y="187"/>
                  </a:cubicBezTo>
                  <a:cubicBezTo>
                    <a:pt x="1121" y="183"/>
                    <a:pt x="1121" y="183"/>
                    <a:pt x="1121" y="183"/>
                  </a:cubicBezTo>
                  <a:cubicBezTo>
                    <a:pt x="1120" y="183"/>
                    <a:pt x="1120" y="180"/>
                    <a:pt x="1118" y="183"/>
                  </a:cubicBezTo>
                  <a:cubicBezTo>
                    <a:pt x="1123" y="181"/>
                    <a:pt x="1123" y="181"/>
                    <a:pt x="1123" y="181"/>
                  </a:cubicBezTo>
                  <a:cubicBezTo>
                    <a:pt x="1126" y="180"/>
                    <a:pt x="1126" y="180"/>
                    <a:pt x="1126" y="180"/>
                  </a:cubicBezTo>
                  <a:cubicBezTo>
                    <a:pt x="1126" y="178"/>
                    <a:pt x="1126" y="178"/>
                    <a:pt x="1126" y="178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9" y="169"/>
                    <a:pt x="1139" y="169"/>
                    <a:pt x="1139" y="169"/>
                  </a:cubicBezTo>
                  <a:cubicBezTo>
                    <a:pt x="1140" y="165"/>
                    <a:pt x="1140" y="165"/>
                    <a:pt x="1140" y="165"/>
                  </a:cubicBezTo>
                  <a:cubicBezTo>
                    <a:pt x="1144" y="165"/>
                    <a:pt x="1144" y="165"/>
                    <a:pt x="1144" y="165"/>
                  </a:cubicBezTo>
                  <a:cubicBezTo>
                    <a:pt x="1146" y="165"/>
                    <a:pt x="1129" y="172"/>
                    <a:pt x="1148" y="158"/>
                  </a:cubicBezTo>
                  <a:cubicBezTo>
                    <a:pt x="1149" y="157"/>
                    <a:pt x="1149" y="157"/>
                    <a:pt x="1149" y="157"/>
                  </a:cubicBezTo>
                  <a:cubicBezTo>
                    <a:pt x="1148" y="157"/>
                    <a:pt x="1148" y="160"/>
                    <a:pt x="1147" y="156"/>
                  </a:cubicBezTo>
                  <a:cubicBezTo>
                    <a:pt x="1153" y="156"/>
                    <a:pt x="1153" y="156"/>
                    <a:pt x="1153" y="156"/>
                  </a:cubicBezTo>
                  <a:cubicBezTo>
                    <a:pt x="1152" y="154"/>
                    <a:pt x="1149" y="160"/>
                    <a:pt x="1152" y="154"/>
                  </a:cubicBezTo>
                  <a:cubicBezTo>
                    <a:pt x="1156" y="153"/>
                    <a:pt x="1156" y="153"/>
                    <a:pt x="1156" y="153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7" y="149"/>
                    <a:pt x="1157" y="149"/>
                    <a:pt x="1157" y="149"/>
                  </a:cubicBezTo>
                  <a:cubicBezTo>
                    <a:pt x="1159" y="149"/>
                    <a:pt x="1159" y="149"/>
                    <a:pt x="1159" y="149"/>
                  </a:cubicBezTo>
                  <a:cubicBezTo>
                    <a:pt x="1165" y="142"/>
                    <a:pt x="1165" y="142"/>
                    <a:pt x="1165" y="142"/>
                  </a:cubicBezTo>
                  <a:cubicBezTo>
                    <a:pt x="1168" y="141"/>
                    <a:pt x="1168" y="141"/>
                    <a:pt x="1168" y="141"/>
                  </a:cubicBezTo>
                  <a:cubicBezTo>
                    <a:pt x="1170" y="135"/>
                    <a:pt x="1170" y="135"/>
                    <a:pt x="1170" y="135"/>
                  </a:cubicBezTo>
                  <a:cubicBezTo>
                    <a:pt x="1176" y="137"/>
                    <a:pt x="1176" y="137"/>
                    <a:pt x="1176" y="137"/>
                  </a:cubicBezTo>
                  <a:cubicBezTo>
                    <a:pt x="1180" y="134"/>
                    <a:pt x="1180" y="134"/>
                    <a:pt x="1180" y="134"/>
                  </a:cubicBezTo>
                  <a:cubicBezTo>
                    <a:pt x="1179" y="131"/>
                    <a:pt x="1179" y="131"/>
                    <a:pt x="1179" y="131"/>
                  </a:cubicBezTo>
                  <a:cubicBezTo>
                    <a:pt x="1180" y="129"/>
                    <a:pt x="1180" y="129"/>
                    <a:pt x="1180" y="129"/>
                  </a:cubicBezTo>
                  <a:cubicBezTo>
                    <a:pt x="1177" y="126"/>
                    <a:pt x="1177" y="126"/>
                    <a:pt x="1177" y="126"/>
                  </a:cubicBezTo>
                  <a:cubicBezTo>
                    <a:pt x="1177" y="127"/>
                    <a:pt x="1178" y="127"/>
                    <a:pt x="1178" y="125"/>
                  </a:cubicBezTo>
                  <a:cubicBezTo>
                    <a:pt x="1178" y="126"/>
                    <a:pt x="1178" y="126"/>
                    <a:pt x="1178" y="126"/>
                  </a:cubicBezTo>
                  <a:cubicBezTo>
                    <a:pt x="1180" y="127"/>
                    <a:pt x="1180" y="127"/>
                    <a:pt x="1180" y="127"/>
                  </a:cubicBezTo>
                  <a:cubicBezTo>
                    <a:pt x="1181" y="127"/>
                    <a:pt x="1182" y="128"/>
                    <a:pt x="1183" y="126"/>
                  </a:cubicBezTo>
                  <a:cubicBezTo>
                    <a:pt x="1177" y="123"/>
                    <a:pt x="1177" y="123"/>
                    <a:pt x="1177" y="123"/>
                  </a:cubicBezTo>
                  <a:cubicBezTo>
                    <a:pt x="1179" y="120"/>
                    <a:pt x="1179" y="120"/>
                    <a:pt x="1179" y="120"/>
                  </a:cubicBezTo>
                  <a:cubicBezTo>
                    <a:pt x="1183" y="125"/>
                    <a:pt x="1183" y="125"/>
                    <a:pt x="1183" y="125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3" y="117"/>
                    <a:pt x="1193" y="117"/>
                    <a:pt x="1193" y="117"/>
                  </a:cubicBezTo>
                  <a:cubicBezTo>
                    <a:pt x="1208" y="103"/>
                    <a:pt x="1208" y="103"/>
                    <a:pt x="1208" y="103"/>
                  </a:cubicBezTo>
                  <a:cubicBezTo>
                    <a:pt x="1211" y="103"/>
                    <a:pt x="1211" y="103"/>
                    <a:pt x="1211" y="103"/>
                  </a:cubicBezTo>
                  <a:cubicBezTo>
                    <a:pt x="1212" y="102"/>
                    <a:pt x="1212" y="102"/>
                    <a:pt x="1212" y="102"/>
                  </a:cubicBezTo>
                  <a:cubicBezTo>
                    <a:pt x="1208" y="100"/>
                    <a:pt x="1208" y="100"/>
                    <a:pt x="1208" y="100"/>
                  </a:cubicBezTo>
                  <a:cubicBezTo>
                    <a:pt x="1207" y="100"/>
                    <a:pt x="1206" y="105"/>
                    <a:pt x="1203" y="101"/>
                  </a:cubicBezTo>
                  <a:cubicBezTo>
                    <a:pt x="1205" y="101"/>
                    <a:pt x="1205" y="101"/>
                    <a:pt x="1205" y="101"/>
                  </a:cubicBezTo>
                  <a:cubicBezTo>
                    <a:pt x="1207" y="97"/>
                    <a:pt x="1207" y="97"/>
                    <a:pt x="1207" y="97"/>
                  </a:cubicBezTo>
                  <a:cubicBezTo>
                    <a:pt x="1211" y="95"/>
                    <a:pt x="1211" y="95"/>
                    <a:pt x="1211" y="95"/>
                  </a:cubicBezTo>
                  <a:cubicBezTo>
                    <a:pt x="1212" y="91"/>
                    <a:pt x="1212" y="91"/>
                    <a:pt x="1212" y="91"/>
                  </a:cubicBezTo>
                  <a:cubicBezTo>
                    <a:pt x="1214" y="92"/>
                    <a:pt x="1214" y="92"/>
                    <a:pt x="1214" y="92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8" y="88"/>
                    <a:pt x="1218" y="88"/>
                    <a:pt x="1218" y="88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19" y="83"/>
                    <a:pt x="1219" y="83"/>
                    <a:pt x="1219" y="83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24" y="83"/>
                    <a:pt x="1224" y="83"/>
                    <a:pt x="1224" y="83"/>
                  </a:cubicBezTo>
                  <a:cubicBezTo>
                    <a:pt x="1225" y="80"/>
                    <a:pt x="1225" y="80"/>
                    <a:pt x="1225" y="80"/>
                  </a:cubicBezTo>
                  <a:cubicBezTo>
                    <a:pt x="1235" y="71"/>
                    <a:pt x="1235" y="71"/>
                    <a:pt x="1235" y="71"/>
                  </a:cubicBezTo>
                  <a:cubicBezTo>
                    <a:pt x="1235" y="71"/>
                    <a:pt x="1234" y="72"/>
                    <a:pt x="1236" y="72"/>
                  </a:cubicBezTo>
                  <a:cubicBezTo>
                    <a:pt x="1236" y="72"/>
                    <a:pt x="1237" y="73"/>
                    <a:pt x="1238" y="71"/>
                  </a:cubicBezTo>
                  <a:cubicBezTo>
                    <a:pt x="1236" y="69"/>
                    <a:pt x="1236" y="69"/>
                    <a:pt x="1236" y="69"/>
                  </a:cubicBezTo>
                  <a:cubicBezTo>
                    <a:pt x="1236" y="67"/>
                    <a:pt x="1236" y="67"/>
                    <a:pt x="1236" y="67"/>
                  </a:cubicBezTo>
                  <a:cubicBezTo>
                    <a:pt x="1240" y="66"/>
                    <a:pt x="1240" y="66"/>
                    <a:pt x="1240" y="66"/>
                  </a:cubicBezTo>
                  <a:cubicBezTo>
                    <a:pt x="1253" y="53"/>
                    <a:pt x="1253" y="53"/>
                    <a:pt x="1253" y="53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9" y="46"/>
                    <a:pt x="1251" y="54"/>
                    <a:pt x="1259" y="47"/>
                  </a:cubicBezTo>
                  <a:cubicBezTo>
                    <a:pt x="1261" y="48"/>
                    <a:pt x="1261" y="48"/>
                    <a:pt x="1261" y="48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5"/>
                    <a:pt x="1259" y="55"/>
                    <a:pt x="1259" y="55"/>
                  </a:cubicBezTo>
                  <a:cubicBezTo>
                    <a:pt x="1259" y="56"/>
                    <a:pt x="1259" y="56"/>
                    <a:pt x="1259" y="56"/>
                  </a:cubicBezTo>
                  <a:cubicBezTo>
                    <a:pt x="1256" y="56"/>
                    <a:pt x="1253" y="61"/>
                    <a:pt x="1252" y="59"/>
                  </a:cubicBezTo>
                  <a:cubicBezTo>
                    <a:pt x="1241" y="69"/>
                    <a:pt x="1241" y="69"/>
                    <a:pt x="1241" y="69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47" y="71"/>
                    <a:pt x="1247" y="71"/>
                    <a:pt x="1247" y="71"/>
                  </a:cubicBezTo>
                  <a:cubicBezTo>
                    <a:pt x="1249" y="66"/>
                    <a:pt x="1249" y="66"/>
                    <a:pt x="1249" y="66"/>
                  </a:cubicBezTo>
                  <a:cubicBezTo>
                    <a:pt x="1256" y="64"/>
                    <a:pt x="1256" y="64"/>
                    <a:pt x="1256" y="64"/>
                  </a:cubicBezTo>
                  <a:cubicBezTo>
                    <a:pt x="1266" y="52"/>
                    <a:pt x="1266" y="52"/>
                    <a:pt x="1266" y="52"/>
                  </a:cubicBezTo>
                  <a:cubicBezTo>
                    <a:pt x="1263" y="52"/>
                    <a:pt x="1263" y="52"/>
                    <a:pt x="1263" y="52"/>
                  </a:cubicBezTo>
                  <a:cubicBezTo>
                    <a:pt x="1270" y="46"/>
                    <a:pt x="1270" y="46"/>
                    <a:pt x="1270" y="46"/>
                  </a:cubicBezTo>
                  <a:cubicBezTo>
                    <a:pt x="1272" y="47"/>
                    <a:pt x="1272" y="47"/>
                    <a:pt x="1272" y="47"/>
                  </a:cubicBezTo>
                  <a:cubicBezTo>
                    <a:pt x="1278" y="44"/>
                    <a:pt x="1278" y="44"/>
                    <a:pt x="1278" y="44"/>
                  </a:cubicBezTo>
                  <a:cubicBezTo>
                    <a:pt x="1276" y="46"/>
                    <a:pt x="1270" y="40"/>
                    <a:pt x="1265" y="55"/>
                  </a:cubicBezTo>
                  <a:cubicBezTo>
                    <a:pt x="1268" y="56"/>
                    <a:pt x="1268" y="56"/>
                    <a:pt x="1268" y="56"/>
                  </a:cubicBezTo>
                  <a:cubicBezTo>
                    <a:pt x="1267" y="58"/>
                    <a:pt x="1267" y="58"/>
                    <a:pt x="1267" y="58"/>
                  </a:cubicBezTo>
                  <a:cubicBezTo>
                    <a:pt x="1268" y="61"/>
                    <a:pt x="1269" y="56"/>
                    <a:pt x="1272" y="60"/>
                  </a:cubicBezTo>
                  <a:cubicBezTo>
                    <a:pt x="1268" y="63"/>
                    <a:pt x="1268" y="63"/>
                    <a:pt x="1268" y="63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2" y="68"/>
                    <a:pt x="1271" y="64"/>
                    <a:pt x="1262" y="71"/>
                  </a:cubicBezTo>
                  <a:cubicBezTo>
                    <a:pt x="1261" y="70"/>
                    <a:pt x="1267" y="71"/>
                    <a:pt x="1260" y="69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60" y="74"/>
                    <a:pt x="1259" y="74"/>
                    <a:pt x="1254" y="76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62" y="78"/>
                    <a:pt x="1262" y="78"/>
                    <a:pt x="1262" y="78"/>
                  </a:cubicBezTo>
                  <a:cubicBezTo>
                    <a:pt x="1264" y="76"/>
                    <a:pt x="1264" y="76"/>
                    <a:pt x="1264" y="76"/>
                  </a:cubicBezTo>
                  <a:cubicBezTo>
                    <a:pt x="1263" y="74"/>
                    <a:pt x="1263" y="74"/>
                    <a:pt x="1263" y="74"/>
                  </a:cubicBezTo>
                  <a:cubicBezTo>
                    <a:pt x="1266" y="77"/>
                    <a:pt x="1266" y="77"/>
                    <a:pt x="1266" y="77"/>
                  </a:cubicBezTo>
                  <a:cubicBezTo>
                    <a:pt x="1276" y="75"/>
                    <a:pt x="1276" y="75"/>
                    <a:pt x="1276" y="75"/>
                  </a:cubicBezTo>
                  <a:cubicBezTo>
                    <a:pt x="1278" y="72"/>
                    <a:pt x="1278" y="72"/>
                    <a:pt x="1278" y="72"/>
                  </a:cubicBezTo>
                  <a:cubicBezTo>
                    <a:pt x="1275" y="70"/>
                    <a:pt x="1275" y="70"/>
                    <a:pt x="1275" y="70"/>
                  </a:cubicBezTo>
                  <a:cubicBezTo>
                    <a:pt x="1274" y="70"/>
                    <a:pt x="1287" y="67"/>
                    <a:pt x="1270" y="71"/>
                  </a:cubicBezTo>
                  <a:cubicBezTo>
                    <a:pt x="1272" y="68"/>
                    <a:pt x="1272" y="68"/>
                    <a:pt x="1272" y="68"/>
                  </a:cubicBezTo>
                  <a:cubicBezTo>
                    <a:pt x="1270" y="66"/>
                    <a:pt x="1270" y="66"/>
                    <a:pt x="1270" y="66"/>
                  </a:cubicBezTo>
                  <a:cubicBezTo>
                    <a:pt x="1273" y="66"/>
                    <a:pt x="1273" y="66"/>
                    <a:pt x="1273" y="66"/>
                  </a:cubicBezTo>
                  <a:cubicBezTo>
                    <a:pt x="1277" y="63"/>
                    <a:pt x="1277" y="63"/>
                    <a:pt x="1277" y="63"/>
                  </a:cubicBezTo>
                  <a:cubicBezTo>
                    <a:pt x="1278" y="63"/>
                    <a:pt x="1278" y="63"/>
                    <a:pt x="1278" y="63"/>
                  </a:cubicBezTo>
                  <a:cubicBezTo>
                    <a:pt x="1277" y="68"/>
                    <a:pt x="1277" y="68"/>
                    <a:pt x="1277" y="68"/>
                  </a:cubicBezTo>
                  <a:cubicBezTo>
                    <a:pt x="1281" y="70"/>
                    <a:pt x="1281" y="70"/>
                    <a:pt x="1281" y="70"/>
                  </a:cubicBezTo>
                  <a:cubicBezTo>
                    <a:pt x="1287" y="69"/>
                    <a:pt x="1287" y="69"/>
                    <a:pt x="1287" y="69"/>
                  </a:cubicBezTo>
                  <a:cubicBezTo>
                    <a:pt x="1285" y="70"/>
                    <a:pt x="1285" y="70"/>
                    <a:pt x="1285" y="70"/>
                  </a:cubicBezTo>
                  <a:cubicBezTo>
                    <a:pt x="1285" y="71"/>
                    <a:pt x="1285" y="71"/>
                    <a:pt x="1285" y="71"/>
                  </a:cubicBezTo>
                  <a:cubicBezTo>
                    <a:pt x="1262" y="94"/>
                    <a:pt x="1262" y="94"/>
                    <a:pt x="1262" y="94"/>
                  </a:cubicBezTo>
                  <a:cubicBezTo>
                    <a:pt x="1262" y="95"/>
                    <a:pt x="1262" y="95"/>
                    <a:pt x="1262" y="95"/>
                  </a:cubicBezTo>
                  <a:cubicBezTo>
                    <a:pt x="1258" y="95"/>
                    <a:pt x="1258" y="95"/>
                    <a:pt x="1258" y="95"/>
                  </a:cubicBezTo>
                  <a:cubicBezTo>
                    <a:pt x="1258" y="96"/>
                    <a:pt x="1258" y="96"/>
                    <a:pt x="1258" y="96"/>
                  </a:cubicBezTo>
                  <a:cubicBezTo>
                    <a:pt x="1259" y="97"/>
                    <a:pt x="1260" y="96"/>
                    <a:pt x="1260" y="97"/>
                  </a:cubicBezTo>
                  <a:cubicBezTo>
                    <a:pt x="1258" y="98"/>
                    <a:pt x="1258" y="98"/>
                    <a:pt x="1258" y="98"/>
                  </a:cubicBezTo>
                  <a:cubicBezTo>
                    <a:pt x="1259" y="98"/>
                    <a:pt x="1259" y="98"/>
                    <a:pt x="1259" y="98"/>
                  </a:cubicBezTo>
                  <a:cubicBezTo>
                    <a:pt x="1255" y="101"/>
                    <a:pt x="1255" y="101"/>
                    <a:pt x="1255" y="101"/>
                  </a:cubicBezTo>
                  <a:cubicBezTo>
                    <a:pt x="1259" y="104"/>
                    <a:pt x="1259" y="104"/>
                    <a:pt x="1259" y="104"/>
                  </a:cubicBezTo>
                  <a:cubicBezTo>
                    <a:pt x="1261" y="103"/>
                    <a:pt x="1262" y="105"/>
                    <a:pt x="1264" y="105"/>
                  </a:cubicBezTo>
                  <a:cubicBezTo>
                    <a:pt x="1262" y="110"/>
                    <a:pt x="1262" y="110"/>
                    <a:pt x="1262" y="110"/>
                  </a:cubicBezTo>
                  <a:cubicBezTo>
                    <a:pt x="1263" y="113"/>
                    <a:pt x="1263" y="113"/>
                    <a:pt x="1263" y="113"/>
                  </a:cubicBezTo>
                  <a:cubicBezTo>
                    <a:pt x="1262" y="112"/>
                    <a:pt x="1264" y="110"/>
                    <a:pt x="1268" y="113"/>
                  </a:cubicBezTo>
                  <a:cubicBezTo>
                    <a:pt x="1269" y="112"/>
                    <a:pt x="1269" y="112"/>
                    <a:pt x="1269" y="112"/>
                  </a:cubicBezTo>
                  <a:cubicBezTo>
                    <a:pt x="1271" y="116"/>
                    <a:pt x="1271" y="116"/>
                    <a:pt x="1271" y="116"/>
                  </a:cubicBezTo>
                  <a:cubicBezTo>
                    <a:pt x="1273" y="116"/>
                    <a:pt x="1273" y="116"/>
                    <a:pt x="1273" y="116"/>
                  </a:cubicBezTo>
                  <a:cubicBezTo>
                    <a:pt x="1269" y="120"/>
                    <a:pt x="1269" y="120"/>
                    <a:pt x="1269" y="120"/>
                  </a:cubicBezTo>
                  <a:cubicBezTo>
                    <a:pt x="1267" y="120"/>
                    <a:pt x="1267" y="120"/>
                    <a:pt x="1267" y="120"/>
                  </a:cubicBezTo>
                  <a:cubicBezTo>
                    <a:pt x="1267" y="121"/>
                    <a:pt x="1267" y="121"/>
                    <a:pt x="1267" y="121"/>
                  </a:cubicBezTo>
                  <a:cubicBezTo>
                    <a:pt x="1266" y="120"/>
                    <a:pt x="1266" y="120"/>
                    <a:pt x="1266" y="120"/>
                  </a:cubicBezTo>
                  <a:cubicBezTo>
                    <a:pt x="1265" y="121"/>
                    <a:pt x="1274" y="114"/>
                    <a:pt x="1263" y="124"/>
                  </a:cubicBezTo>
                  <a:cubicBezTo>
                    <a:pt x="1260" y="122"/>
                    <a:pt x="1260" y="122"/>
                    <a:pt x="1260" y="122"/>
                  </a:cubicBezTo>
                  <a:cubicBezTo>
                    <a:pt x="1257" y="123"/>
                    <a:pt x="1261" y="127"/>
                    <a:pt x="1257" y="125"/>
                  </a:cubicBezTo>
                  <a:cubicBezTo>
                    <a:pt x="1257" y="126"/>
                    <a:pt x="1257" y="126"/>
                    <a:pt x="1257" y="126"/>
                  </a:cubicBezTo>
                  <a:cubicBezTo>
                    <a:pt x="1258" y="126"/>
                    <a:pt x="1255" y="129"/>
                    <a:pt x="1259" y="127"/>
                  </a:cubicBezTo>
                  <a:cubicBezTo>
                    <a:pt x="1256" y="132"/>
                    <a:pt x="1256" y="132"/>
                    <a:pt x="1256" y="132"/>
                  </a:cubicBezTo>
                  <a:cubicBezTo>
                    <a:pt x="1248" y="137"/>
                    <a:pt x="1248" y="137"/>
                    <a:pt x="1248" y="137"/>
                  </a:cubicBezTo>
                  <a:cubicBezTo>
                    <a:pt x="1255" y="130"/>
                    <a:pt x="1255" y="130"/>
                    <a:pt x="1255" y="130"/>
                  </a:cubicBezTo>
                  <a:cubicBezTo>
                    <a:pt x="1250" y="131"/>
                    <a:pt x="1250" y="131"/>
                    <a:pt x="1250" y="131"/>
                  </a:cubicBezTo>
                  <a:cubicBezTo>
                    <a:pt x="1247" y="136"/>
                    <a:pt x="1247" y="136"/>
                    <a:pt x="1247" y="136"/>
                  </a:cubicBezTo>
                  <a:cubicBezTo>
                    <a:pt x="1242" y="137"/>
                    <a:pt x="1242" y="137"/>
                    <a:pt x="1242" y="137"/>
                  </a:cubicBezTo>
                  <a:cubicBezTo>
                    <a:pt x="1240" y="134"/>
                    <a:pt x="1240" y="134"/>
                    <a:pt x="1240" y="134"/>
                  </a:cubicBezTo>
                  <a:cubicBezTo>
                    <a:pt x="1246" y="132"/>
                    <a:pt x="1246" y="132"/>
                    <a:pt x="1246" y="132"/>
                  </a:cubicBezTo>
                  <a:cubicBezTo>
                    <a:pt x="1251" y="127"/>
                    <a:pt x="1251" y="127"/>
                    <a:pt x="1251" y="127"/>
                  </a:cubicBezTo>
                  <a:cubicBezTo>
                    <a:pt x="1254" y="125"/>
                    <a:pt x="1254" y="125"/>
                    <a:pt x="1254" y="125"/>
                  </a:cubicBezTo>
                  <a:cubicBezTo>
                    <a:pt x="1255" y="126"/>
                    <a:pt x="1255" y="126"/>
                    <a:pt x="1255" y="126"/>
                  </a:cubicBezTo>
                  <a:cubicBezTo>
                    <a:pt x="1257" y="124"/>
                    <a:pt x="1240" y="132"/>
                    <a:pt x="1260" y="121"/>
                  </a:cubicBezTo>
                  <a:cubicBezTo>
                    <a:pt x="1257" y="117"/>
                    <a:pt x="1257" y="117"/>
                    <a:pt x="1257" y="117"/>
                  </a:cubicBezTo>
                  <a:cubicBezTo>
                    <a:pt x="1256" y="116"/>
                    <a:pt x="1256" y="116"/>
                    <a:pt x="1256" y="116"/>
                  </a:cubicBezTo>
                  <a:cubicBezTo>
                    <a:pt x="1252" y="117"/>
                    <a:pt x="1252" y="117"/>
                    <a:pt x="1252" y="117"/>
                  </a:cubicBezTo>
                  <a:cubicBezTo>
                    <a:pt x="1254" y="120"/>
                    <a:pt x="1254" y="120"/>
                    <a:pt x="1254" y="120"/>
                  </a:cubicBezTo>
                  <a:cubicBezTo>
                    <a:pt x="1252" y="122"/>
                    <a:pt x="1248" y="123"/>
                    <a:pt x="1248" y="122"/>
                  </a:cubicBezTo>
                  <a:cubicBezTo>
                    <a:pt x="1246" y="124"/>
                    <a:pt x="1246" y="124"/>
                    <a:pt x="1246" y="124"/>
                  </a:cubicBezTo>
                  <a:cubicBezTo>
                    <a:pt x="1247" y="125"/>
                    <a:pt x="1246" y="120"/>
                    <a:pt x="1246" y="125"/>
                  </a:cubicBezTo>
                  <a:cubicBezTo>
                    <a:pt x="1245" y="124"/>
                    <a:pt x="1245" y="124"/>
                    <a:pt x="1245" y="124"/>
                  </a:cubicBezTo>
                  <a:cubicBezTo>
                    <a:pt x="1238" y="132"/>
                    <a:pt x="1238" y="132"/>
                    <a:pt x="1238" y="132"/>
                  </a:cubicBezTo>
                  <a:cubicBezTo>
                    <a:pt x="1237" y="132"/>
                    <a:pt x="1238" y="134"/>
                    <a:pt x="1237" y="132"/>
                  </a:cubicBezTo>
                  <a:cubicBezTo>
                    <a:pt x="1237" y="134"/>
                    <a:pt x="1237" y="134"/>
                    <a:pt x="1237" y="134"/>
                  </a:cubicBezTo>
                  <a:cubicBezTo>
                    <a:pt x="1234" y="134"/>
                    <a:pt x="1234" y="134"/>
                    <a:pt x="1234" y="134"/>
                  </a:cubicBezTo>
                  <a:cubicBezTo>
                    <a:pt x="1230" y="138"/>
                    <a:pt x="1230" y="138"/>
                    <a:pt x="1230" y="138"/>
                  </a:cubicBezTo>
                  <a:cubicBezTo>
                    <a:pt x="1225" y="142"/>
                    <a:pt x="1225" y="142"/>
                    <a:pt x="1225" y="142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8" y="144"/>
                    <a:pt x="1218" y="144"/>
                    <a:pt x="1218" y="144"/>
                  </a:cubicBezTo>
                  <a:cubicBezTo>
                    <a:pt x="1214" y="138"/>
                    <a:pt x="1214" y="138"/>
                    <a:pt x="1214" y="138"/>
                  </a:cubicBezTo>
                  <a:cubicBezTo>
                    <a:pt x="1210" y="141"/>
                    <a:pt x="1210" y="141"/>
                    <a:pt x="1210" y="141"/>
                  </a:cubicBezTo>
                  <a:cubicBezTo>
                    <a:pt x="1207" y="139"/>
                    <a:pt x="1207" y="139"/>
                    <a:pt x="1207" y="139"/>
                  </a:cubicBezTo>
                  <a:cubicBezTo>
                    <a:pt x="1217" y="132"/>
                    <a:pt x="1201" y="155"/>
                    <a:pt x="1215" y="132"/>
                  </a:cubicBezTo>
                  <a:cubicBezTo>
                    <a:pt x="1222" y="127"/>
                    <a:pt x="1222" y="127"/>
                    <a:pt x="1222" y="127"/>
                  </a:cubicBezTo>
                  <a:cubicBezTo>
                    <a:pt x="1229" y="128"/>
                    <a:pt x="1229" y="128"/>
                    <a:pt x="1229" y="128"/>
                  </a:cubicBezTo>
                  <a:cubicBezTo>
                    <a:pt x="1234" y="126"/>
                    <a:pt x="1234" y="126"/>
                    <a:pt x="1234" y="126"/>
                  </a:cubicBezTo>
                  <a:cubicBezTo>
                    <a:pt x="1234" y="122"/>
                    <a:pt x="1234" y="122"/>
                    <a:pt x="1234" y="122"/>
                  </a:cubicBezTo>
                  <a:cubicBezTo>
                    <a:pt x="1237" y="121"/>
                    <a:pt x="1237" y="121"/>
                    <a:pt x="1237" y="121"/>
                  </a:cubicBezTo>
                  <a:cubicBezTo>
                    <a:pt x="1236" y="118"/>
                    <a:pt x="1236" y="118"/>
                    <a:pt x="1236" y="118"/>
                  </a:cubicBezTo>
                  <a:cubicBezTo>
                    <a:pt x="1236" y="117"/>
                    <a:pt x="1236" y="117"/>
                    <a:pt x="1236" y="117"/>
                  </a:cubicBezTo>
                  <a:cubicBezTo>
                    <a:pt x="1236" y="116"/>
                    <a:pt x="1236" y="116"/>
                    <a:pt x="1236" y="116"/>
                  </a:cubicBezTo>
                  <a:cubicBezTo>
                    <a:pt x="1238" y="117"/>
                    <a:pt x="1238" y="117"/>
                    <a:pt x="1238" y="117"/>
                  </a:cubicBezTo>
                  <a:cubicBezTo>
                    <a:pt x="1240" y="117"/>
                    <a:pt x="1240" y="117"/>
                    <a:pt x="1240" y="117"/>
                  </a:cubicBezTo>
                  <a:cubicBezTo>
                    <a:pt x="1240" y="115"/>
                    <a:pt x="1240" y="115"/>
                    <a:pt x="1240" y="115"/>
                  </a:cubicBezTo>
                  <a:cubicBezTo>
                    <a:pt x="1238" y="112"/>
                    <a:pt x="1238" y="112"/>
                    <a:pt x="1238" y="112"/>
                  </a:cubicBezTo>
                  <a:cubicBezTo>
                    <a:pt x="1236" y="111"/>
                    <a:pt x="1236" y="111"/>
                    <a:pt x="1236" y="111"/>
                  </a:cubicBezTo>
                  <a:cubicBezTo>
                    <a:pt x="1243" y="104"/>
                    <a:pt x="1243" y="104"/>
                    <a:pt x="1243" y="104"/>
                  </a:cubicBezTo>
                  <a:cubicBezTo>
                    <a:pt x="1240" y="104"/>
                    <a:pt x="1240" y="104"/>
                    <a:pt x="1240" y="104"/>
                  </a:cubicBezTo>
                  <a:cubicBezTo>
                    <a:pt x="1236" y="107"/>
                    <a:pt x="1236" y="107"/>
                    <a:pt x="1236" y="107"/>
                  </a:cubicBezTo>
                  <a:cubicBezTo>
                    <a:pt x="1236" y="106"/>
                    <a:pt x="1236" y="106"/>
                    <a:pt x="1236" y="106"/>
                  </a:cubicBezTo>
                  <a:cubicBezTo>
                    <a:pt x="1232" y="107"/>
                    <a:pt x="1232" y="107"/>
                    <a:pt x="1232" y="107"/>
                  </a:cubicBezTo>
                  <a:cubicBezTo>
                    <a:pt x="1221" y="117"/>
                    <a:pt x="1221" y="117"/>
                    <a:pt x="1221" y="117"/>
                  </a:cubicBezTo>
                  <a:cubicBezTo>
                    <a:pt x="1217" y="119"/>
                    <a:pt x="1217" y="119"/>
                    <a:pt x="1217" y="119"/>
                  </a:cubicBezTo>
                  <a:cubicBezTo>
                    <a:pt x="1215" y="122"/>
                    <a:pt x="1215" y="122"/>
                    <a:pt x="1215" y="122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09" y="128"/>
                    <a:pt x="1209" y="128"/>
                    <a:pt x="1209" y="128"/>
                  </a:cubicBezTo>
                  <a:cubicBezTo>
                    <a:pt x="1206" y="133"/>
                    <a:pt x="1206" y="133"/>
                    <a:pt x="1206" y="133"/>
                  </a:cubicBezTo>
                  <a:cubicBezTo>
                    <a:pt x="1203" y="132"/>
                    <a:pt x="1203" y="132"/>
                    <a:pt x="1203" y="132"/>
                  </a:cubicBezTo>
                  <a:cubicBezTo>
                    <a:pt x="1202" y="132"/>
                    <a:pt x="1202" y="132"/>
                    <a:pt x="1202" y="132"/>
                  </a:cubicBezTo>
                  <a:cubicBezTo>
                    <a:pt x="1203" y="135"/>
                    <a:pt x="1203" y="135"/>
                    <a:pt x="1203" y="135"/>
                  </a:cubicBezTo>
                  <a:cubicBezTo>
                    <a:pt x="1200" y="136"/>
                    <a:pt x="1200" y="136"/>
                    <a:pt x="1200" y="136"/>
                  </a:cubicBezTo>
                  <a:cubicBezTo>
                    <a:pt x="1200" y="137"/>
                    <a:pt x="1200" y="137"/>
                    <a:pt x="1200" y="137"/>
                  </a:cubicBezTo>
                  <a:cubicBezTo>
                    <a:pt x="1198" y="136"/>
                    <a:pt x="1203" y="142"/>
                    <a:pt x="1197" y="137"/>
                  </a:cubicBezTo>
                  <a:cubicBezTo>
                    <a:pt x="1194" y="140"/>
                    <a:pt x="1194" y="140"/>
                    <a:pt x="1194" y="140"/>
                  </a:cubicBezTo>
                  <a:cubicBezTo>
                    <a:pt x="1195" y="140"/>
                    <a:pt x="1194" y="141"/>
                    <a:pt x="1193" y="139"/>
                  </a:cubicBezTo>
                  <a:cubicBezTo>
                    <a:pt x="1193" y="146"/>
                    <a:pt x="1193" y="146"/>
                    <a:pt x="1193" y="146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2" y="152"/>
                    <a:pt x="1177" y="153"/>
                    <a:pt x="1175" y="155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2" y="160"/>
                    <a:pt x="1172" y="160"/>
                    <a:pt x="1172" y="160"/>
                  </a:cubicBezTo>
                  <a:cubicBezTo>
                    <a:pt x="1170" y="163"/>
                    <a:pt x="1170" y="163"/>
                    <a:pt x="1170" y="163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5" y="165"/>
                    <a:pt x="1165" y="165"/>
                    <a:pt x="1165" y="165"/>
                  </a:cubicBezTo>
                  <a:cubicBezTo>
                    <a:pt x="1163" y="169"/>
                    <a:pt x="1163" y="169"/>
                    <a:pt x="1163" y="169"/>
                  </a:cubicBezTo>
                  <a:cubicBezTo>
                    <a:pt x="1161" y="169"/>
                    <a:pt x="1161" y="169"/>
                    <a:pt x="1161" y="169"/>
                  </a:cubicBezTo>
                  <a:cubicBezTo>
                    <a:pt x="1161" y="172"/>
                    <a:pt x="1161" y="172"/>
                    <a:pt x="1161" y="172"/>
                  </a:cubicBezTo>
                  <a:cubicBezTo>
                    <a:pt x="1141" y="189"/>
                    <a:pt x="1141" y="189"/>
                    <a:pt x="1141" y="189"/>
                  </a:cubicBezTo>
                  <a:cubicBezTo>
                    <a:pt x="1144" y="188"/>
                    <a:pt x="1142" y="189"/>
                    <a:pt x="1140" y="193"/>
                  </a:cubicBezTo>
                  <a:cubicBezTo>
                    <a:pt x="1144" y="193"/>
                    <a:pt x="1144" y="193"/>
                    <a:pt x="1144" y="193"/>
                  </a:cubicBezTo>
                  <a:cubicBezTo>
                    <a:pt x="1142" y="196"/>
                    <a:pt x="1142" y="196"/>
                    <a:pt x="1142" y="196"/>
                  </a:cubicBezTo>
                  <a:cubicBezTo>
                    <a:pt x="1133" y="206"/>
                    <a:pt x="1133" y="206"/>
                    <a:pt x="1133" y="206"/>
                  </a:cubicBezTo>
                  <a:cubicBezTo>
                    <a:pt x="1130" y="206"/>
                    <a:pt x="1130" y="206"/>
                    <a:pt x="1130" y="206"/>
                  </a:cubicBezTo>
                  <a:cubicBezTo>
                    <a:pt x="1130" y="202"/>
                    <a:pt x="1130" y="202"/>
                    <a:pt x="1130" y="202"/>
                  </a:cubicBezTo>
                  <a:cubicBezTo>
                    <a:pt x="1123" y="205"/>
                    <a:pt x="1123" y="205"/>
                    <a:pt x="1123" y="205"/>
                  </a:cubicBezTo>
                  <a:cubicBezTo>
                    <a:pt x="1123" y="207"/>
                    <a:pt x="1123" y="207"/>
                    <a:pt x="1123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19" y="208"/>
                    <a:pt x="1125" y="205"/>
                    <a:pt x="1117" y="208"/>
                  </a:cubicBezTo>
                  <a:cubicBezTo>
                    <a:pt x="1119" y="210"/>
                    <a:pt x="1119" y="210"/>
                    <a:pt x="1119" y="210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6"/>
                    <a:pt x="1115" y="216"/>
                    <a:pt x="1115" y="216"/>
                  </a:cubicBezTo>
                  <a:cubicBezTo>
                    <a:pt x="1112" y="215"/>
                    <a:pt x="1112" y="215"/>
                    <a:pt x="1112" y="21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12" y="223"/>
                    <a:pt x="1112" y="223"/>
                    <a:pt x="1112" y="223"/>
                  </a:cubicBezTo>
                  <a:cubicBezTo>
                    <a:pt x="1113" y="222"/>
                    <a:pt x="1113" y="222"/>
                    <a:pt x="1113" y="222"/>
                  </a:cubicBezTo>
                  <a:cubicBezTo>
                    <a:pt x="1112" y="226"/>
                    <a:pt x="1112" y="226"/>
                    <a:pt x="1112" y="226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03" y="226"/>
                    <a:pt x="1103" y="226"/>
                    <a:pt x="1103" y="226"/>
                  </a:cubicBezTo>
                  <a:cubicBezTo>
                    <a:pt x="1098" y="229"/>
                    <a:pt x="1098" y="229"/>
                    <a:pt x="1098" y="229"/>
                  </a:cubicBezTo>
                  <a:cubicBezTo>
                    <a:pt x="1097" y="230"/>
                    <a:pt x="1097" y="230"/>
                    <a:pt x="1097" y="230"/>
                  </a:cubicBezTo>
                  <a:cubicBezTo>
                    <a:pt x="1103" y="231"/>
                    <a:pt x="1103" y="231"/>
                    <a:pt x="1103" y="231"/>
                  </a:cubicBezTo>
                  <a:cubicBezTo>
                    <a:pt x="1106" y="232"/>
                    <a:pt x="1110" y="226"/>
                    <a:pt x="1113" y="233"/>
                  </a:cubicBezTo>
                  <a:cubicBezTo>
                    <a:pt x="1116" y="231"/>
                    <a:pt x="1116" y="231"/>
                    <a:pt x="1116" y="231"/>
                  </a:cubicBezTo>
                  <a:cubicBezTo>
                    <a:pt x="1117" y="231"/>
                    <a:pt x="1119" y="233"/>
                    <a:pt x="1120" y="230"/>
                  </a:cubicBezTo>
                  <a:cubicBezTo>
                    <a:pt x="1119" y="227"/>
                    <a:pt x="1119" y="227"/>
                    <a:pt x="1119" y="227"/>
                  </a:cubicBezTo>
                  <a:cubicBezTo>
                    <a:pt x="1130" y="221"/>
                    <a:pt x="1130" y="221"/>
                    <a:pt x="1130" y="221"/>
                  </a:cubicBezTo>
                  <a:cubicBezTo>
                    <a:pt x="1130" y="219"/>
                    <a:pt x="1130" y="219"/>
                    <a:pt x="1130" y="219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41" y="213"/>
                    <a:pt x="1141" y="213"/>
                    <a:pt x="1141" y="213"/>
                  </a:cubicBezTo>
                  <a:cubicBezTo>
                    <a:pt x="1141" y="212"/>
                    <a:pt x="1141" y="212"/>
                    <a:pt x="1141" y="212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37" y="212"/>
                    <a:pt x="1137" y="212"/>
                    <a:pt x="1137" y="212"/>
                  </a:cubicBezTo>
                  <a:cubicBezTo>
                    <a:pt x="1138" y="209"/>
                    <a:pt x="1138" y="209"/>
                    <a:pt x="1138" y="209"/>
                  </a:cubicBezTo>
                  <a:cubicBezTo>
                    <a:pt x="1143" y="211"/>
                    <a:pt x="1143" y="211"/>
                    <a:pt x="1143" y="211"/>
                  </a:cubicBezTo>
                  <a:cubicBezTo>
                    <a:pt x="1150" y="204"/>
                    <a:pt x="1150" y="204"/>
                    <a:pt x="1150" y="204"/>
                  </a:cubicBezTo>
                  <a:cubicBezTo>
                    <a:pt x="1154" y="201"/>
                    <a:pt x="1154" y="201"/>
                    <a:pt x="1154" y="201"/>
                  </a:cubicBezTo>
                  <a:cubicBezTo>
                    <a:pt x="1154" y="200"/>
                    <a:pt x="1154" y="200"/>
                    <a:pt x="1154" y="200"/>
                  </a:cubicBezTo>
                  <a:cubicBezTo>
                    <a:pt x="1152" y="205"/>
                    <a:pt x="1159" y="205"/>
                    <a:pt x="1162" y="193"/>
                  </a:cubicBezTo>
                  <a:cubicBezTo>
                    <a:pt x="1170" y="185"/>
                    <a:pt x="1170" y="185"/>
                    <a:pt x="1170" y="185"/>
                  </a:cubicBezTo>
                  <a:cubicBezTo>
                    <a:pt x="1170" y="186"/>
                    <a:pt x="1167" y="186"/>
                    <a:pt x="1171" y="186"/>
                  </a:cubicBezTo>
                  <a:cubicBezTo>
                    <a:pt x="1171" y="183"/>
                    <a:pt x="1171" y="183"/>
                    <a:pt x="1171" y="183"/>
                  </a:cubicBezTo>
                  <a:cubicBezTo>
                    <a:pt x="1175" y="183"/>
                    <a:pt x="1175" y="183"/>
                    <a:pt x="1175" y="183"/>
                  </a:cubicBezTo>
                  <a:cubicBezTo>
                    <a:pt x="1184" y="173"/>
                    <a:pt x="1184" y="173"/>
                    <a:pt x="1184" y="173"/>
                  </a:cubicBezTo>
                  <a:cubicBezTo>
                    <a:pt x="1190" y="172"/>
                    <a:pt x="1190" y="172"/>
                    <a:pt x="1190" y="172"/>
                  </a:cubicBezTo>
                  <a:cubicBezTo>
                    <a:pt x="1192" y="166"/>
                    <a:pt x="1192" y="166"/>
                    <a:pt x="1192" y="166"/>
                  </a:cubicBezTo>
                  <a:cubicBezTo>
                    <a:pt x="1196" y="164"/>
                    <a:pt x="1196" y="164"/>
                    <a:pt x="1196" y="164"/>
                  </a:cubicBezTo>
                  <a:cubicBezTo>
                    <a:pt x="1198" y="160"/>
                    <a:pt x="1198" y="160"/>
                    <a:pt x="1198" y="160"/>
                  </a:cubicBezTo>
                  <a:cubicBezTo>
                    <a:pt x="1202" y="159"/>
                    <a:pt x="1202" y="159"/>
                    <a:pt x="1202" y="159"/>
                  </a:cubicBezTo>
                  <a:cubicBezTo>
                    <a:pt x="1205" y="153"/>
                    <a:pt x="1205" y="153"/>
                    <a:pt x="1205" y="153"/>
                  </a:cubicBezTo>
                  <a:cubicBezTo>
                    <a:pt x="1207" y="152"/>
                    <a:pt x="1207" y="152"/>
                    <a:pt x="1207" y="152"/>
                  </a:cubicBezTo>
                  <a:cubicBezTo>
                    <a:pt x="1204" y="156"/>
                    <a:pt x="1204" y="156"/>
                    <a:pt x="1204" y="156"/>
                  </a:cubicBezTo>
                  <a:cubicBezTo>
                    <a:pt x="1210" y="155"/>
                    <a:pt x="1210" y="155"/>
                    <a:pt x="1210" y="155"/>
                  </a:cubicBezTo>
                  <a:cubicBezTo>
                    <a:pt x="1212" y="152"/>
                    <a:pt x="1212" y="152"/>
                    <a:pt x="1212" y="152"/>
                  </a:cubicBezTo>
                  <a:cubicBezTo>
                    <a:pt x="1210" y="150"/>
                    <a:pt x="1210" y="150"/>
                    <a:pt x="1210" y="150"/>
                  </a:cubicBezTo>
                  <a:cubicBezTo>
                    <a:pt x="1208" y="150"/>
                    <a:pt x="1207" y="150"/>
                    <a:pt x="1207" y="151"/>
                  </a:cubicBezTo>
                  <a:cubicBezTo>
                    <a:pt x="1206" y="149"/>
                    <a:pt x="1206" y="149"/>
                    <a:pt x="1206" y="149"/>
                  </a:cubicBezTo>
                  <a:cubicBezTo>
                    <a:pt x="1202" y="149"/>
                    <a:pt x="1202" y="149"/>
                    <a:pt x="1202" y="149"/>
                  </a:cubicBezTo>
                  <a:cubicBezTo>
                    <a:pt x="1199" y="151"/>
                    <a:pt x="1199" y="151"/>
                    <a:pt x="1199" y="151"/>
                  </a:cubicBezTo>
                  <a:cubicBezTo>
                    <a:pt x="1199" y="152"/>
                    <a:pt x="1198" y="151"/>
                    <a:pt x="1197" y="150"/>
                  </a:cubicBezTo>
                  <a:cubicBezTo>
                    <a:pt x="1199" y="147"/>
                    <a:pt x="1199" y="147"/>
                    <a:pt x="1199" y="147"/>
                  </a:cubicBezTo>
                  <a:cubicBezTo>
                    <a:pt x="1199" y="147"/>
                    <a:pt x="1202" y="154"/>
                    <a:pt x="1204" y="146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2" y="145"/>
                    <a:pt x="1202" y="145"/>
                    <a:pt x="1202" y="145"/>
                  </a:cubicBezTo>
                  <a:cubicBezTo>
                    <a:pt x="1203" y="144"/>
                    <a:pt x="1203" y="144"/>
                    <a:pt x="1203" y="144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7" y="143"/>
                    <a:pt x="1207" y="143"/>
                    <a:pt x="1207" y="143"/>
                  </a:cubicBezTo>
                  <a:cubicBezTo>
                    <a:pt x="1206" y="144"/>
                    <a:pt x="1203" y="140"/>
                    <a:pt x="1208" y="145"/>
                  </a:cubicBezTo>
                  <a:cubicBezTo>
                    <a:pt x="1208" y="144"/>
                    <a:pt x="1203" y="141"/>
                    <a:pt x="1207" y="147"/>
                  </a:cubicBezTo>
                  <a:cubicBezTo>
                    <a:pt x="1217" y="147"/>
                    <a:pt x="1217" y="147"/>
                    <a:pt x="1217" y="147"/>
                  </a:cubicBezTo>
                  <a:cubicBezTo>
                    <a:pt x="1216" y="148"/>
                    <a:pt x="1216" y="148"/>
                    <a:pt x="1216" y="148"/>
                  </a:cubicBezTo>
                  <a:cubicBezTo>
                    <a:pt x="1218" y="151"/>
                    <a:pt x="1218" y="151"/>
                    <a:pt x="1218" y="151"/>
                  </a:cubicBezTo>
                  <a:cubicBezTo>
                    <a:pt x="1216" y="153"/>
                    <a:pt x="1213" y="150"/>
                    <a:pt x="1212" y="155"/>
                  </a:cubicBezTo>
                  <a:cubicBezTo>
                    <a:pt x="1210" y="157"/>
                    <a:pt x="1210" y="157"/>
                    <a:pt x="1210" y="157"/>
                  </a:cubicBezTo>
                  <a:cubicBezTo>
                    <a:pt x="1210" y="159"/>
                    <a:pt x="1210" y="159"/>
                    <a:pt x="1210" y="159"/>
                  </a:cubicBezTo>
                  <a:cubicBezTo>
                    <a:pt x="1207" y="159"/>
                    <a:pt x="1207" y="159"/>
                    <a:pt x="1207" y="159"/>
                  </a:cubicBezTo>
                  <a:cubicBezTo>
                    <a:pt x="1199" y="166"/>
                    <a:pt x="1199" y="166"/>
                    <a:pt x="1199" y="166"/>
                  </a:cubicBezTo>
                  <a:cubicBezTo>
                    <a:pt x="1198" y="170"/>
                    <a:pt x="1198" y="170"/>
                    <a:pt x="1198" y="170"/>
                  </a:cubicBezTo>
                  <a:cubicBezTo>
                    <a:pt x="1195" y="173"/>
                    <a:pt x="1195" y="173"/>
                    <a:pt x="1195" y="173"/>
                  </a:cubicBezTo>
                  <a:cubicBezTo>
                    <a:pt x="1193" y="173"/>
                    <a:pt x="1193" y="173"/>
                    <a:pt x="1193" y="173"/>
                  </a:cubicBezTo>
                  <a:cubicBezTo>
                    <a:pt x="1192" y="176"/>
                    <a:pt x="1192" y="176"/>
                    <a:pt x="1192" y="176"/>
                  </a:cubicBezTo>
                  <a:cubicBezTo>
                    <a:pt x="1180" y="185"/>
                    <a:pt x="1180" y="185"/>
                    <a:pt x="1180" y="185"/>
                  </a:cubicBezTo>
                  <a:cubicBezTo>
                    <a:pt x="1175" y="190"/>
                    <a:pt x="1175" y="190"/>
                    <a:pt x="1175" y="190"/>
                  </a:cubicBezTo>
                  <a:cubicBezTo>
                    <a:pt x="1168" y="197"/>
                    <a:pt x="1168" y="197"/>
                    <a:pt x="1168" y="197"/>
                  </a:cubicBezTo>
                  <a:cubicBezTo>
                    <a:pt x="1167" y="196"/>
                    <a:pt x="1167" y="197"/>
                    <a:pt x="1166" y="195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3" y="200"/>
                    <a:pt x="1163" y="200"/>
                    <a:pt x="1163" y="200"/>
                  </a:cubicBezTo>
                  <a:cubicBezTo>
                    <a:pt x="1157" y="203"/>
                    <a:pt x="1157" y="203"/>
                    <a:pt x="1157" y="203"/>
                  </a:cubicBezTo>
                  <a:cubicBezTo>
                    <a:pt x="1155" y="203"/>
                    <a:pt x="1152" y="204"/>
                    <a:pt x="1157" y="207"/>
                  </a:cubicBezTo>
                  <a:cubicBezTo>
                    <a:pt x="1154" y="209"/>
                    <a:pt x="1154" y="209"/>
                    <a:pt x="1154" y="209"/>
                  </a:cubicBezTo>
                  <a:cubicBezTo>
                    <a:pt x="1153" y="210"/>
                    <a:pt x="1153" y="210"/>
                    <a:pt x="1153" y="210"/>
                  </a:cubicBezTo>
                  <a:cubicBezTo>
                    <a:pt x="1153" y="211"/>
                    <a:pt x="1153" y="211"/>
                    <a:pt x="1153" y="211"/>
                  </a:cubicBezTo>
                  <a:cubicBezTo>
                    <a:pt x="1156" y="211"/>
                    <a:pt x="1156" y="211"/>
                    <a:pt x="1156" y="211"/>
                  </a:cubicBezTo>
                  <a:cubicBezTo>
                    <a:pt x="1160" y="207"/>
                    <a:pt x="1160" y="207"/>
                    <a:pt x="1160" y="207"/>
                  </a:cubicBezTo>
                  <a:cubicBezTo>
                    <a:pt x="1160" y="206"/>
                    <a:pt x="1156" y="211"/>
                    <a:pt x="1162" y="20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48" y="215"/>
                    <a:pt x="1148" y="215"/>
                    <a:pt x="1148" y="215"/>
                  </a:cubicBezTo>
                  <a:cubicBezTo>
                    <a:pt x="1144" y="217"/>
                    <a:pt x="1144" y="217"/>
                    <a:pt x="1144" y="217"/>
                  </a:cubicBezTo>
                  <a:cubicBezTo>
                    <a:pt x="1145" y="217"/>
                    <a:pt x="1140" y="217"/>
                    <a:pt x="1145" y="217"/>
                  </a:cubicBezTo>
                  <a:cubicBezTo>
                    <a:pt x="1140" y="222"/>
                    <a:pt x="1140" y="222"/>
                    <a:pt x="1140" y="222"/>
                  </a:cubicBezTo>
                  <a:cubicBezTo>
                    <a:pt x="1142" y="224"/>
                    <a:pt x="1142" y="224"/>
                    <a:pt x="1142" y="224"/>
                  </a:cubicBezTo>
                  <a:cubicBezTo>
                    <a:pt x="1147" y="221"/>
                    <a:pt x="1147" y="221"/>
                    <a:pt x="1147" y="221"/>
                  </a:cubicBezTo>
                  <a:cubicBezTo>
                    <a:pt x="1145" y="224"/>
                    <a:pt x="1145" y="224"/>
                    <a:pt x="1145" y="224"/>
                  </a:cubicBezTo>
                  <a:cubicBezTo>
                    <a:pt x="1140" y="227"/>
                    <a:pt x="1140" y="227"/>
                    <a:pt x="1140" y="227"/>
                  </a:cubicBezTo>
                  <a:cubicBezTo>
                    <a:pt x="1138" y="231"/>
                    <a:pt x="1138" y="231"/>
                    <a:pt x="1138" y="231"/>
                  </a:cubicBezTo>
                  <a:cubicBezTo>
                    <a:pt x="1143" y="230"/>
                    <a:pt x="1143" y="230"/>
                    <a:pt x="1143" y="230"/>
                  </a:cubicBezTo>
                  <a:cubicBezTo>
                    <a:pt x="1144" y="229"/>
                    <a:pt x="1144" y="229"/>
                    <a:pt x="1144" y="229"/>
                  </a:cubicBezTo>
                  <a:cubicBezTo>
                    <a:pt x="1147" y="227"/>
                    <a:pt x="1147" y="227"/>
                    <a:pt x="1147" y="227"/>
                  </a:cubicBezTo>
                  <a:cubicBezTo>
                    <a:pt x="1148" y="227"/>
                    <a:pt x="1148" y="227"/>
                    <a:pt x="1148" y="227"/>
                  </a:cubicBezTo>
                  <a:cubicBezTo>
                    <a:pt x="1148" y="228"/>
                    <a:pt x="1146" y="226"/>
                    <a:pt x="1147" y="229"/>
                  </a:cubicBezTo>
                  <a:cubicBezTo>
                    <a:pt x="1157" y="226"/>
                    <a:pt x="1157" y="226"/>
                    <a:pt x="1157" y="226"/>
                  </a:cubicBezTo>
                  <a:cubicBezTo>
                    <a:pt x="1163" y="224"/>
                    <a:pt x="1163" y="224"/>
                    <a:pt x="1163" y="224"/>
                  </a:cubicBezTo>
                  <a:cubicBezTo>
                    <a:pt x="1163" y="219"/>
                    <a:pt x="1163" y="219"/>
                    <a:pt x="1163" y="219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9" y="219"/>
                    <a:pt x="1169" y="219"/>
                    <a:pt x="1169" y="219"/>
                  </a:cubicBezTo>
                  <a:cubicBezTo>
                    <a:pt x="1172" y="219"/>
                    <a:pt x="1172" y="219"/>
                    <a:pt x="1172" y="219"/>
                  </a:cubicBezTo>
                  <a:cubicBezTo>
                    <a:pt x="1172" y="216"/>
                    <a:pt x="1172" y="216"/>
                    <a:pt x="1172" y="216"/>
                  </a:cubicBezTo>
                  <a:cubicBezTo>
                    <a:pt x="1179" y="213"/>
                    <a:pt x="1179" y="213"/>
                    <a:pt x="1179" y="213"/>
                  </a:cubicBezTo>
                  <a:cubicBezTo>
                    <a:pt x="1179" y="212"/>
                    <a:pt x="1179" y="212"/>
                    <a:pt x="1179" y="212"/>
                  </a:cubicBezTo>
                  <a:cubicBezTo>
                    <a:pt x="1184" y="209"/>
                    <a:pt x="1184" y="209"/>
                    <a:pt x="1184" y="209"/>
                  </a:cubicBezTo>
                  <a:cubicBezTo>
                    <a:pt x="1184" y="206"/>
                    <a:pt x="1184" y="206"/>
                    <a:pt x="1184" y="206"/>
                  </a:cubicBezTo>
                  <a:cubicBezTo>
                    <a:pt x="1189" y="205"/>
                    <a:pt x="1189" y="205"/>
                    <a:pt x="1189" y="205"/>
                  </a:cubicBezTo>
                  <a:cubicBezTo>
                    <a:pt x="1195" y="198"/>
                    <a:pt x="1195" y="198"/>
                    <a:pt x="1195" y="198"/>
                  </a:cubicBezTo>
                  <a:cubicBezTo>
                    <a:pt x="1195" y="197"/>
                    <a:pt x="1196" y="198"/>
                    <a:pt x="1197" y="196"/>
                  </a:cubicBezTo>
                  <a:cubicBezTo>
                    <a:pt x="1198" y="200"/>
                    <a:pt x="1198" y="200"/>
                    <a:pt x="1198" y="200"/>
                  </a:cubicBezTo>
                  <a:cubicBezTo>
                    <a:pt x="1201" y="201"/>
                    <a:pt x="1201" y="201"/>
                    <a:pt x="1201" y="201"/>
                  </a:cubicBezTo>
                  <a:cubicBezTo>
                    <a:pt x="1200" y="203"/>
                    <a:pt x="1200" y="203"/>
                    <a:pt x="1200" y="203"/>
                  </a:cubicBezTo>
                  <a:cubicBezTo>
                    <a:pt x="1203" y="204"/>
                    <a:pt x="1203" y="204"/>
                    <a:pt x="1203" y="204"/>
                  </a:cubicBezTo>
                  <a:cubicBezTo>
                    <a:pt x="1205" y="201"/>
                    <a:pt x="1208" y="206"/>
                    <a:pt x="1207" y="200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9" y="193"/>
                    <a:pt x="1209" y="193"/>
                    <a:pt x="1209" y="193"/>
                  </a:cubicBezTo>
                  <a:cubicBezTo>
                    <a:pt x="1209" y="194"/>
                    <a:pt x="1209" y="194"/>
                    <a:pt x="1209" y="194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6" y="193"/>
                    <a:pt x="1216" y="193"/>
                    <a:pt x="1216" y="193"/>
                  </a:cubicBezTo>
                  <a:cubicBezTo>
                    <a:pt x="1216" y="195"/>
                    <a:pt x="1216" y="195"/>
                    <a:pt x="1216" y="195"/>
                  </a:cubicBezTo>
                  <a:cubicBezTo>
                    <a:pt x="1217" y="197"/>
                    <a:pt x="1217" y="197"/>
                    <a:pt x="1217" y="197"/>
                  </a:cubicBezTo>
                  <a:cubicBezTo>
                    <a:pt x="1219" y="194"/>
                    <a:pt x="1219" y="194"/>
                    <a:pt x="1219" y="194"/>
                  </a:cubicBezTo>
                  <a:cubicBezTo>
                    <a:pt x="1217" y="191"/>
                    <a:pt x="1217" y="191"/>
                    <a:pt x="1217" y="191"/>
                  </a:cubicBezTo>
                  <a:cubicBezTo>
                    <a:pt x="1217" y="188"/>
                    <a:pt x="1217" y="188"/>
                    <a:pt x="1217" y="188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2" y="183"/>
                    <a:pt x="1222" y="183"/>
                    <a:pt x="1222" y="183"/>
                  </a:cubicBezTo>
                  <a:cubicBezTo>
                    <a:pt x="1221" y="184"/>
                    <a:pt x="1223" y="186"/>
                    <a:pt x="1226" y="183"/>
                  </a:cubicBezTo>
                  <a:cubicBezTo>
                    <a:pt x="1224" y="181"/>
                    <a:pt x="1224" y="181"/>
                    <a:pt x="1224" y="181"/>
                  </a:cubicBezTo>
                  <a:cubicBezTo>
                    <a:pt x="1227" y="178"/>
                    <a:pt x="1227" y="178"/>
                    <a:pt x="1227" y="178"/>
                  </a:cubicBezTo>
                  <a:cubicBezTo>
                    <a:pt x="1228" y="179"/>
                    <a:pt x="1226" y="178"/>
                    <a:pt x="1228" y="179"/>
                  </a:cubicBezTo>
                  <a:cubicBezTo>
                    <a:pt x="1230" y="175"/>
                    <a:pt x="1230" y="175"/>
                    <a:pt x="1230" y="175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6" y="178"/>
                    <a:pt x="1236" y="178"/>
                    <a:pt x="1236" y="178"/>
                  </a:cubicBezTo>
                  <a:cubicBezTo>
                    <a:pt x="1238" y="178"/>
                    <a:pt x="1238" y="178"/>
                    <a:pt x="1238" y="178"/>
                  </a:cubicBezTo>
                  <a:cubicBezTo>
                    <a:pt x="1236" y="176"/>
                    <a:pt x="1236" y="176"/>
                    <a:pt x="1236" y="176"/>
                  </a:cubicBezTo>
                  <a:cubicBezTo>
                    <a:pt x="1232" y="176"/>
                    <a:pt x="1232" y="176"/>
                    <a:pt x="1232" y="176"/>
                  </a:cubicBezTo>
                  <a:cubicBezTo>
                    <a:pt x="1235" y="170"/>
                    <a:pt x="1235" y="170"/>
                    <a:pt x="1235" y="170"/>
                  </a:cubicBezTo>
                  <a:cubicBezTo>
                    <a:pt x="1236" y="172"/>
                    <a:pt x="1235" y="171"/>
                    <a:pt x="1241" y="168"/>
                  </a:cubicBezTo>
                  <a:cubicBezTo>
                    <a:pt x="1240" y="166"/>
                    <a:pt x="1240" y="166"/>
                    <a:pt x="1240" y="166"/>
                  </a:cubicBezTo>
                  <a:cubicBezTo>
                    <a:pt x="1242" y="163"/>
                    <a:pt x="1242" y="163"/>
                    <a:pt x="1242" y="163"/>
                  </a:cubicBezTo>
                  <a:cubicBezTo>
                    <a:pt x="1245" y="165"/>
                    <a:pt x="1245" y="165"/>
                    <a:pt x="1245" y="165"/>
                  </a:cubicBezTo>
                  <a:cubicBezTo>
                    <a:pt x="1247" y="160"/>
                    <a:pt x="1247" y="160"/>
                    <a:pt x="1247" y="160"/>
                  </a:cubicBezTo>
                  <a:cubicBezTo>
                    <a:pt x="1248" y="161"/>
                    <a:pt x="1249" y="160"/>
                    <a:pt x="1250" y="159"/>
                  </a:cubicBezTo>
                  <a:cubicBezTo>
                    <a:pt x="1250" y="154"/>
                    <a:pt x="1250" y="154"/>
                    <a:pt x="1250" y="154"/>
                  </a:cubicBezTo>
                  <a:cubicBezTo>
                    <a:pt x="1254" y="152"/>
                    <a:pt x="1254" y="152"/>
                    <a:pt x="1254" y="152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8" y="155"/>
                    <a:pt x="1258" y="155"/>
                    <a:pt x="1258" y="155"/>
                  </a:cubicBezTo>
                  <a:cubicBezTo>
                    <a:pt x="1259" y="155"/>
                    <a:pt x="1254" y="158"/>
                    <a:pt x="1259" y="153"/>
                  </a:cubicBezTo>
                  <a:cubicBezTo>
                    <a:pt x="1257" y="151"/>
                    <a:pt x="1257" y="151"/>
                    <a:pt x="1257" y="151"/>
                  </a:cubicBezTo>
                  <a:cubicBezTo>
                    <a:pt x="1259" y="149"/>
                    <a:pt x="1259" y="149"/>
                    <a:pt x="1259" y="149"/>
                  </a:cubicBezTo>
                  <a:cubicBezTo>
                    <a:pt x="1258" y="148"/>
                    <a:pt x="1258" y="148"/>
                    <a:pt x="1258" y="148"/>
                  </a:cubicBezTo>
                  <a:cubicBezTo>
                    <a:pt x="1261" y="148"/>
                    <a:pt x="1261" y="148"/>
                    <a:pt x="1261" y="148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6" y="138"/>
                    <a:pt x="1266" y="138"/>
                    <a:pt x="1266" y="138"/>
                  </a:cubicBezTo>
                  <a:cubicBezTo>
                    <a:pt x="1270" y="138"/>
                    <a:pt x="1270" y="138"/>
                    <a:pt x="1270" y="138"/>
                  </a:cubicBezTo>
                  <a:cubicBezTo>
                    <a:pt x="1272" y="136"/>
                    <a:pt x="1272" y="136"/>
                    <a:pt x="1272" y="136"/>
                  </a:cubicBezTo>
                  <a:cubicBezTo>
                    <a:pt x="1269" y="134"/>
                    <a:pt x="1269" y="134"/>
                    <a:pt x="1269" y="134"/>
                  </a:cubicBezTo>
                  <a:cubicBezTo>
                    <a:pt x="1268" y="136"/>
                    <a:pt x="1268" y="136"/>
                    <a:pt x="1268" y="136"/>
                  </a:cubicBezTo>
                  <a:cubicBezTo>
                    <a:pt x="1269" y="133"/>
                    <a:pt x="1269" y="133"/>
                    <a:pt x="1269" y="133"/>
                  </a:cubicBezTo>
                  <a:cubicBezTo>
                    <a:pt x="1266" y="132"/>
                    <a:pt x="1266" y="132"/>
                    <a:pt x="1266" y="132"/>
                  </a:cubicBezTo>
                  <a:cubicBezTo>
                    <a:pt x="1269" y="132"/>
                    <a:pt x="1269" y="132"/>
                    <a:pt x="1269" y="132"/>
                  </a:cubicBezTo>
                  <a:cubicBezTo>
                    <a:pt x="1270" y="132"/>
                    <a:pt x="1270" y="132"/>
                    <a:pt x="1270" y="132"/>
                  </a:cubicBezTo>
                  <a:cubicBezTo>
                    <a:pt x="1270" y="133"/>
                    <a:pt x="1275" y="131"/>
                    <a:pt x="1272" y="134"/>
                  </a:cubicBezTo>
                  <a:cubicBezTo>
                    <a:pt x="1276" y="129"/>
                    <a:pt x="1276" y="129"/>
                    <a:pt x="1276" y="129"/>
                  </a:cubicBezTo>
                  <a:cubicBezTo>
                    <a:pt x="1280" y="132"/>
                    <a:pt x="1280" y="132"/>
                    <a:pt x="1280" y="132"/>
                  </a:cubicBezTo>
                  <a:cubicBezTo>
                    <a:pt x="1282" y="129"/>
                    <a:pt x="1282" y="129"/>
                    <a:pt x="1282" y="129"/>
                  </a:cubicBezTo>
                  <a:cubicBezTo>
                    <a:pt x="1278" y="128"/>
                    <a:pt x="1278" y="128"/>
                    <a:pt x="1278" y="128"/>
                  </a:cubicBezTo>
                  <a:cubicBezTo>
                    <a:pt x="1278" y="127"/>
                    <a:pt x="1278" y="127"/>
                    <a:pt x="1278" y="127"/>
                  </a:cubicBezTo>
                  <a:cubicBezTo>
                    <a:pt x="1276" y="127"/>
                    <a:pt x="1276" y="127"/>
                    <a:pt x="1276" y="127"/>
                  </a:cubicBezTo>
                  <a:cubicBezTo>
                    <a:pt x="1278" y="124"/>
                    <a:pt x="1278" y="124"/>
                    <a:pt x="1278" y="124"/>
                  </a:cubicBezTo>
                  <a:cubicBezTo>
                    <a:pt x="1280" y="125"/>
                    <a:pt x="1280" y="125"/>
                    <a:pt x="1280" y="125"/>
                  </a:cubicBezTo>
                  <a:cubicBezTo>
                    <a:pt x="1283" y="122"/>
                    <a:pt x="1283" y="122"/>
                    <a:pt x="1283" y="122"/>
                  </a:cubicBezTo>
                  <a:cubicBezTo>
                    <a:pt x="1283" y="121"/>
                    <a:pt x="1283" y="121"/>
                    <a:pt x="1283" y="121"/>
                  </a:cubicBezTo>
                  <a:cubicBezTo>
                    <a:pt x="1281" y="121"/>
                    <a:pt x="1281" y="121"/>
                    <a:pt x="1281" y="121"/>
                  </a:cubicBezTo>
                  <a:cubicBezTo>
                    <a:pt x="1282" y="118"/>
                    <a:pt x="1282" y="118"/>
                    <a:pt x="1282" y="118"/>
                  </a:cubicBezTo>
                  <a:cubicBezTo>
                    <a:pt x="1294" y="105"/>
                    <a:pt x="1294" y="105"/>
                    <a:pt x="1294" y="105"/>
                  </a:cubicBezTo>
                  <a:cubicBezTo>
                    <a:pt x="1299" y="104"/>
                    <a:pt x="1299" y="104"/>
                    <a:pt x="1299" y="104"/>
                  </a:cubicBezTo>
                  <a:cubicBezTo>
                    <a:pt x="1303" y="97"/>
                    <a:pt x="1303" y="97"/>
                    <a:pt x="1303" y="97"/>
                  </a:cubicBezTo>
                  <a:cubicBezTo>
                    <a:pt x="1305" y="100"/>
                    <a:pt x="1304" y="95"/>
                    <a:pt x="1307" y="97"/>
                  </a:cubicBezTo>
                  <a:cubicBezTo>
                    <a:pt x="1307" y="97"/>
                    <a:pt x="1314" y="100"/>
                    <a:pt x="1309" y="93"/>
                  </a:cubicBezTo>
                  <a:cubicBezTo>
                    <a:pt x="1311" y="90"/>
                    <a:pt x="1311" y="90"/>
                    <a:pt x="1311" y="90"/>
                  </a:cubicBezTo>
                  <a:cubicBezTo>
                    <a:pt x="1315" y="90"/>
                    <a:pt x="1315" y="90"/>
                    <a:pt x="1315" y="90"/>
                  </a:cubicBezTo>
                  <a:cubicBezTo>
                    <a:pt x="1317" y="88"/>
                    <a:pt x="1317" y="88"/>
                    <a:pt x="1317" y="88"/>
                  </a:cubicBezTo>
                  <a:cubicBezTo>
                    <a:pt x="1315" y="92"/>
                    <a:pt x="1315" y="92"/>
                    <a:pt x="1315" y="92"/>
                  </a:cubicBezTo>
                  <a:cubicBezTo>
                    <a:pt x="1315" y="91"/>
                    <a:pt x="1315" y="93"/>
                    <a:pt x="1314" y="91"/>
                  </a:cubicBezTo>
                  <a:cubicBezTo>
                    <a:pt x="1313" y="93"/>
                    <a:pt x="1313" y="93"/>
                    <a:pt x="1313" y="93"/>
                  </a:cubicBezTo>
                  <a:cubicBezTo>
                    <a:pt x="1314" y="94"/>
                    <a:pt x="1314" y="94"/>
                    <a:pt x="1314" y="94"/>
                  </a:cubicBezTo>
                  <a:cubicBezTo>
                    <a:pt x="1303" y="105"/>
                    <a:pt x="1303" y="105"/>
                    <a:pt x="1303" y="105"/>
                  </a:cubicBezTo>
                  <a:cubicBezTo>
                    <a:pt x="1304" y="106"/>
                    <a:pt x="1304" y="106"/>
                    <a:pt x="1304" y="106"/>
                  </a:cubicBezTo>
                  <a:cubicBezTo>
                    <a:pt x="1296" y="115"/>
                    <a:pt x="1296" y="115"/>
                    <a:pt x="1296" y="115"/>
                  </a:cubicBezTo>
                  <a:cubicBezTo>
                    <a:pt x="1290" y="116"/>
                    <a:pt x="1290" y="116"/>
                    <a:pt x="1290" y="116"/>
                  </a:cubicBezTo>
                  <a:cubicBezTo>
                    <a:pt x="1290" y="117"/>
                    <a:pt x="1292" y="112"/>
                    <a:pt x="1289" y="118"/>
                  </a:cubicBezTo>
                  <a:cubicBezTo>
                    <a:pt x="1296" y="116"/>
                    <a:pt x="1296" y="116"/>
                    <a:pt x="1296" y="116"/>
                  </a:cubicBezTo>
                  <a:cubicBezTo>
                    <a:pt x="1290" y="124"/>
                    <a:pt x="1290" y="124"/>
                    <a:pt x="1290" y="124"/>
                  </a:cubicBezTo>
                  <a:cubicBezTo>
                    <a:pt x="1287" y="125"/>
                    <a:pt x="1287" y="125"/>
                    <a:pt x="1287" y="125"/>
                  </a:cubicBezTo>
                  <a:cubicBezTo>
                    <a:pt x="1288" y="126"/>
                    <a:pt x="1288" y="126"/>
                    <a:pt x="1288" y="126"/>
                  </a:cubicBezTo>
                  <a:cubicBezTo>
                    <a:pt x="1285" y="130"/>
                    <a:pt x="1285" y="130"/>
                    <a:pt x="1285" y="130"/>
                  </a:cubicBezTo>
                  <a:cubicBezTo>
                    <a:pt x="1283" y="130"/>
                    <a:pt x="1283" y="130"/>
                    <a:pt x="1283" y="130"/>
                  </a:cubicBezTo>
                  <a:cubicBezTo>
                    <a:pt x="1281" y="132"/>
                    <a:pt x="1281" y="132"/>
                    <a:pt x="1281" y="132"/>
                  </a:cubicBezTo>
                  <a:cubicBezTo>
                    <a:pt x="1281" y="133"/>
                    <a:pt x="1278" y="134"/>
                    <a:pt x="1283" y="134"/>
                  </a:cubicBezTo>
                  <a:cubicBezTo>
                    <a:pt x="1280" y="136"/>
                    <a:pt x="1280" y="136"/>
                    <a:pt x="1280" y="136"/>
                  </a:cubicBezTo>
                  <a:cubicBezTo>
                    <a:pt x="1273" y="147"/>
                    <a:pt x="1273" y="147"/>
                    <a:pt x="1273" y="147"/>
                  </a:cubicBezTo>
                  <a:cubicBezTo>
                    <a:pt x="1274" y="147"/>
                    <a:pt x="1274" y="147"/>
                    <a:pt x="1274" y="147"/>
                  </a:cubicBezTo>
                  <a:cubicBezTo>
                    <a:pt x="1274" y="151"/>
                    <a:pt x="1274" y="151"/>
                    <a:pt x="1274" y="151"/>
                  </a:cubicBezTo>
                  <a:cubicBezTo>
                    <a:pt x="1273" y="149"/>
                    <a:pt x="1273" y="149"/>
                    <a:pt x="1273" y="149"/>
                  </a:cubicBezTo>
                  <a:cubicBezTo>
                    <a:pt x="1268" y="153"/>
                    <a:pt x="1268" y="153"/>
                    <a:pt x="1268" y="153"/>
                  </a:cubicBezTo>
                  <a:cubicBezTo>
                    <a:pt x="1269" y="155"/>
                    <a:pt x="1269" y="155"/>
                    <a:pt x="1269" y="155"/>
                  </a:cubicBezTo>
                  <a:cubicBezTo>
                    <a:pt x="1265" y="154"/>
                    <a:pt x="1267" y="160"/>
                    <a:pt x="1264" y="157"/>
                  </a:cubicBezTo>
                  <a:cubicBezTo>
                    <a:pt x="1264" y="158"/>
                    <a:pt x="1261" y="156"/>
                    <a:pt x="1263" y="159"/>
                  </a:cubicBezTo>
                  <a:cubicBezTo>
                    <a:pt x="1260" y="160"/>
                    <a:pt x="1257" y="161"/>
                    <a:pt x="1257" y="164"/>
                  </a:cubicBezTo>
                  <a:cubicBezTo>
                    <a:pt x="1259" y="168"/>
                    <a:pt x="1259" y="168"/>
                    <a:pt x="1259" y="168"/>
                  </a:cubicBezTo>
                  <a:cubicBezTo>
                    <a:pt x="1255" y="170"/>
                    <a:pt x="1255" y="170"/>
                    <a:pt x="1255" y="170"/>
                  </a:cubicBezTo>
                  <a:cubicBezTo>
                    <a:pt x="1254" y="173"/>
                    <a:pt x="1254" y="173"/>
                    <a:pt x="1254" y="173"/>
                  </a:cubicBezTo>
                  <a:cubicBezTo>
                    <a:pt x="1250" y="175"/>
                    <a:pt x="1250" y="175"/>
                    <a:pt x="1250" y="175"/>
                  </a:cubicBezTo>
                  <a:cubicBezTo>
                    <a:pt x="1249" y="177"/>
                    <a:pt x="1249" y="177"/>
                    <a:pt x="1249" y="177"/>
                  </a:cubicBezTo>
                  <a:cubicBezTo>
                    <a:pt x="1249" y="181"/>
                    <a:pt x="1240" y="180"/>
                    <a:pt x="1242" y="184"/>
                  </a:cubicBezTo>
                  <a:cubicBezTo>
                    <a:pt x="1232" y="193"/>
                    <a:pt x="1232" y="193"/>
                    <a:pt x="1232" y="193"/>
                  </a:cubicBezTo>
                  <a:cubicBezTo>
                    <a:pt x="1225" y="200"/>
                    <a:pt x="1225" y="200"/>
                    <a:pt x="1225" y="200"/>
                  </a:cubicBezTo>
                  <a:cubicBezTo>
                    <a:pt x="1223" y="203"/>
                    <a:pt x="1217" y="200"/>
                    <a:pt x="1219" y="208"/>
                  </a:cubicBezTo>
                  <a:cubicBezTo>
                    <a:pt x="1219" y="206"/>
                    <a:pt x="1217" y="208"/>
                    <a:pt x="1217" y="207"/>
                  </a:cubicBezTo>
                  <a:cubicBezTo>
                    <a:pt x="1215" y="209"/>
                    <a:pt x="1215" y="209"/>
                    <a:pt x="1215" y="209"/>
                  </a:cubicBezTo>
                  <a:cubicBezTo>
                    <a:pt x="1219" y="210"/>
                    <a:pt x="1219" y="210"/>
                    <a:pt x="1219" y="210"/>
                  </a:cubicBezTo>
                  <a:cubicBezTo>
                    <a:pt x="1211" y="212"/>
                    <a:pt x="1211" y="212"/>
                    <a:pt x="1211" y="212"/>
                  </a:cubicBezTo>
                  <a:cubicBezTo>
                    <a:pt x="1210" y="214"/>
                    <a:pt x="1210" y="214"/>
                    <a:pt x="1210" y="214"/>
                  </a:cubicBezTo>
                  <a:cubicBezTo>
                    <a:pt x="1214" y="215"/>
                    <a:pt x="1214" y="215"/>
                    <a:pt x="1214" y="215"/>
                  </a:cubicBezTo>
                  <a:cubicBezTo>
                    <a:pt x="1222" y="212"/>
                    <a:pt x="1222" y="212"/>
                    <a:pt x="1222" y="212"/>
                  </a:cubicBezTo>
                  <a:cubicBezTo>
                    <a:pt x="1229" y="211"/>
                    <a:pt x="1229" y="211"/>
                    <a:pt x="1229" y="211"/>
                  </a:cubicBezTo>
                  <a:cubicBezTo>
                    <a:pt x="1230" y="209"/>
                    <a:pt x="1230" y="209"/>
                    <a:pt x="1230" y="209"/>
                  </a:cubicBezTo>
                  <a:cubicBezTo>
                    <a:pt x="1229" y="207"/>
                    <a:pt x="1229" y="207"/>
                    <a:pt x="1229" y="207"/>
                  </a:cubicBezTo>
                  <a:cubicBezTo>
                    <a:pt x="1236" y="207"/>
                    <a:pt x="1236" y="207"/>
                    <a:pt x="1236" y="207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32" y="209"/>
                    <a:pt x="1232" y="209"/>
                    <a:pt x="1232" y="209"/>
                  </a:cubicBezTo>
                  <a:cubicBezTo>
                    <a:pt x="1234" y="210"/>
                    <a:pt x="1234" y="210"/>
                    <a:pt x="1234" y="210"/>
                  </a:cubicBezTo>
                  <a:cubicBezTo>
                    <a:pt x="1249" y="206"/>
                    <a:pt x="1249" y="206"/>
                    <a:pt x="1249" y="206"/>
                  </a:cubicBezTo>
                  <a:cubicBezTo>
                    <a:pt x="1249" y="204"/>
                    <a:pt x="1249" y="204"/>
                    <a:pt x="1249" y="204"/>
                  </a:cubicBezTo>
                  <a:cubicBezTo>
                    <a:pt x="1253" y="206"/>
                    <a:pt x="1253" y="206"/>
                    <a:pt x="1253" y="206"/>
                  </a:cubicBezTo>
                  <a:cubicBezTo>
                    <a:pt x="1262" y="203"/>
                    <a:pt x="1262" y="203"/>
                    <a:pt x="1262" y="203"/>
                  </a:cubicBezTo>
                  <a:cubicBezTo>
                    <a:pt x="1262" y="202"/>
                    <a:pt x="1262" y="202"/>
                    <a:pt x="1262" y="202"/>
                  </a:cubicBezTo>
                  <a:cubicBezTo>
                    <a:pt x="1264" y="204"/>
                    <a:pt x="1264" y="204"/>
                    <a:pt x="1264" y="204"/>
                  </a:cubicBezTo>
                  <a:cubicBezTo>
                    <a:pt x="1265" y="203"/>
                    <a:pt x="1265" y="203"/>
                    <a:pt x="1265" y="203"/>
                  </a:cubicBezTo>
                  <a:cubicBezTo>
                    <a:pt x="1267" y="204"/>
                    <a:pt x="1267" y="204"/>
                    <a:pt x="1267" y="204"/>
                  </a:cubicBezTo>
                  <a:cubicBezTo>
                    <a:pt x="1270" y="201"/>
                    <a:pt x="1270" y="201"/>
                    <a:pt x="1270" y="201"/>
                  </a:cubicBezTo>
                  <a:cubicBezTo>
                    <a:pt x="1273" y="202"/>
                    <a:pt x="1273" y="202"/>
                    <a:pt x="1273" y="202"/>
                  </a:cubicBezTo>
                  <a:cubicBezTo>
                    <a:pt x="1273" y="199"/>
                    <a:pt x="1273" y="199"/>
                    <a:pt x="1273" y="199"/>
                  </a:cubicBezTo>
                  <a:cubicBezTo>
                    <a:pt x="1277" y="201"/>
                    <a:pt x="1277" y="201"/>
                    <a:pt x="1277" y="201"/>
                  </a:cubicBezTo>
                  <a:cubicBezTo>
                    <a:pt x="1278" y="200"/>
                    <a:pt x="1268" y="205"/>
                    <a:pt x="1280" y="198"/>
                  </a:cubicBezTo>
                  <a:cubicBezTo>
                    <a:pt x="1281" y="200"/>
                    <a:pt x="1281" y="200"/>
                    <a:pt x="1281" y="200"/>
                  </a:cubicBezTo>
                  <a:cubicBezTo>
                    <a:pt x="1285" y="194"/>
                    <a:pt x="1285" y="194"/>
                    <a:pt x="1285" y="194"/>
                  </a:cubicBezTo>
                  <a:cubicBezTo>
                    <a:pt x="1288" y="194"/>
                    <a:pt x="1288" y="194"/>
                    <a:pt x="1288" y="194"/>
                  </a:cubicBezTo>
                  <a:cubicBezTo>
                    <a:pt x="1288" y="193"/>
                    <a:pt x="1284" y="199"/>
                    <a:pt x="1288" y="192"/>
                  </a:cubicBezTo>
                  <a:cubicBezTo>
                    <a:pt x="1289" y="194"/>
                    <a:pt x="1282" y="191"/>
                    <a:pt x="1291" y="193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97" y="187"/>
                    <a:pt x="1297" y="187"/>
                    <a:pt x="1297" y="187"/>
                  </a:cubicBezTo>
                  <a:cubicBezTo>
                    <a:pt x="1300" y="184"/>
                    <a:pt x="1300" y="184"/>
                    <a:pt x="1300" y="184"/>
                  </a:cubicBezTo>
                  <a:cubicBezTo>
                    <a:pt x="1299" y="182"/>
                    <a:pt x="1299" y="182"/>
                    <a:pt x="1299" y="182"/>
                  </a:cubicBezTo>
                  <a:cubicBezTo>
                    <a:pt x="1300" y="182"/>
                    <a:pt x="1300" y="182"/>
                    <a:pt x="1300" y="182"/>
                  </a:cubicBezTo>
                  <a:cubicBezTo>
                    <a:pt x="1299" y="179"/>
                    <a:pt x="1299" y="179"/>
                    <a:pt x="1299" y="179"/>
                  </a:cubicBezTo>
                  <a:cubicBezTo>
                    <a:pt x="1304" y="176"/>
                    <a:pt x="1304" y="176"/>
                    <a:pt x="1304" y="176"/>
                  </a:cubicBezTo>
                  <a:cubicBezTo>
                    <a:pt x="1305" y="174"/>
                    <a:pt x="1293" y="182"/>
                    <a:pt x="1308" y="172"/>
                  </a:cubicBezTo>
                  <a:cubicBezTo>
                    <a:pt x="1308" y="172"/>
                    <a:pt x="1302" y="175"/>
                    <a:pt x="1309" y="170"/>
                  </a:cubicBezTo>
                  <a:cubicBezTo>
                    <a:pt x="1310" y="170"/>
                    <a:pt x="1310" y="170"/>
                    <a:pt x="1310" y="170"/>
                  </a:cubicBezTo>
                  <a:cubicBezTo>
                    <a:pt x="1309" y="172"/>
                    <a:pt x="1309" y="172"/>
                    <a:pt x="1309" y="172"/>
                  </a:cubicBezTo>
                  <a:cubicBezTo>
                    <a:pt x="1313" y="175"/>
                    <a:pt x="1313" y="175"/>
                    <a:pt x="1313" y="175"/>
                  </a:cubicBezTo>
                  <a:cubicBezTo>
                    <a:pt x="1314" y="174"/>
                    <a:pt x="1314" y="174"/>
                    <a:pt x="1314" y="174"/>
                  </a:cubicBezTo>
                  <a:cubicBezTo>
                    <a:pt x="1313" y="170"/>
                    <a:pt x="1313" y="170"/>
                    <a:pt x="1313" y="170"/>
                  </a:cubicBezTo>
                  <a:cubicBezTo>
                    <a:pt x="1316" y="169"/>
                    <a:pt x="1316" y="169"/>
                    <a:pt x="1316" y="169"/>
                  </a:cubicBezTo>
                  <a:cubicBezTo>
                    <a:pt x="1317" y="169"/>
                    <a:pt x="1311" y="174"/>
                    <a:pt x="1317" y="165"/>
                  </a:cubicBezTo>
                  <a:cubicBezTo>
                    <a:pt x="1319" y="165"/>
                    <a:pt x="1319" y="165"/>
                    <a:pt x="1319" y="165"/>
                  </a:cubicBezTo>
                  <a:cubicBezTo>
                    <a:pt x="1322" y="164"/>
                    <a:pt x="1302" y="173"/>
                    <a:pt x="1326" y="160"/>
                  </a:cubicBezTo>
                  <a:cubicBezTo>
                    <a:pt x="1335" y="151"/>
                    <a:pt x="1335" y="151"/>
                    <a:pt x="1335" y="151"/>
                  </a:cubicBezTo>
                  <a:cubicBezTo>
                    <a:pt x="1339" y="148"/>
                    <a:pt x="1339" y="148"/>
                    <a:pt x="1339" y="148"/>
                  </a:cubicBezTo>
                  <a:cubicBezTo>
                    <a:pt x="1339" y="146"/>
                    <a:pt x="1328" y="156"/>
                    <a:pt x="1342" y="143"/>
                  </a:cubicBezTo>
                  <a:cubicBezTo>
                    <a:pt x="1335" y="153"/>
                    <a:pt x="1335" y="153"/>
                    <a:pt x="1335" y="153"/>
                  </a:cubicBezTo>
                  <a:cubicBezTo>
                    <a:pt x="1333" y="155"/>
                    <a:pt x="1333" y="155"/>
                    <a:pt x="1333" y="155"/>
                  </a:cubicBezTo>
                  <a:cubicBezTo>
                    <a:pt x="1333" y="158"/>
                    <a:pt x="1333" y="158"/>
                    <a:pt x="1333" y="158"/>
                  </a:cubicBezTo>
                  <a:cubicBezTo>
                    <a:pt x="1322" y="168"/>
                    <a:pt x="1322" y="168"/>
                    <a:pt x="1322" y="168"/>
                  </a:cubicBezTo>
                  <a:cubicBezTo>
                    <a:pt x="1321" y="173"/>
                    <a:pt x="1315" y="172"/>
                    <a:pt x="1315" y="178"/>
                  </a:cubicBezTo>
                  <a:cubicBezTo>
                    <a:pt x="1320" y="179"/>
                    <a:pt x="1320" y="179"/>
                    <a:pt x="1320" y="179"/>
                  </a:cubicBezTo>
                  <a:cubicBezTo>
                    <a:pt x="1317" y="181"/>
                    <a:pt x="1312" y="181"/>
                    <a:pt x="1314" y="185"/>
                  </a:cubicBezTo>
                  <a:cubicBezTo>
                    <a:pt x="1316" y="186"/>
                    <a:pt x="1316" y="186"/>
                    <a:pt x="1316" y="186"/>
                  </a:cubicBezTo>
                  <a:cubicBezTo>
                    <a:pt x="1319" y="183"/>
                    <a:pt x="1319" y="183"/>
                    <a:pt x="1319" y="183"/>
                  </a:cubicBezTo>
                  <a:cubicBezTo>
                    <a:pt x="1319" y="186"/>
                    <a:pt x="1319" y="186"/>
                    <a:pt x="1319" y="186"/>
                  </a:cubicBezTo>
                  <a:cubicBezTo>
                    <a:pt x="1315" y="190"/>
                    <a:pt x="1315" y="190"/>
                    <a:pt x="1315" y="190"/>
                  </a:cubicBezTo>
                  <a:cubicBezTo>
                    <a:pt x="1315" y="191"/>
                    <a:pt x="1315" y="191"/>
                    <a:pt x="1315" y="191"/>
                  </a:cubicBezTo>
                  <a:cubicBezTo>
                    <a:pt x="1320" y="189"/>
                    <a:pt x="1320" y="189"/>
                    <a:pt x="1320" y="189"/>
                  </a:cubicBezTo>
                  <a:cubicBezTo>
                    <a:pt x="1325" y="182"/>
                    <a:pt x="1325" y="182"/>
                    <a:pt x="1325" y="182"/>
                  </a:cubicBezTo>
                  <a:cubicBezTo>
                    <a:pt x="1325" y="185"/>
                    <a:pt x="1325" y="185"/>
                    <a:pt x="1325" y="185"/>
                  </a:cubicBezTo>
                  <a:cubicBezTo>
                    <a:pt x="1327" y="185"/>
                    <a:pt x="1327" y="185"/>
                    <a:pt x="1327" y="185"/>
                  </a:cubicBezTo>
                  <a:cubicBezTo>
                    <a:pt x="1327" y="186"/>
                    <a:pt x="1327" y="186"/>
                    <a:pt x="1327" y="186"/>
                  </a:cubicBezTo>
                  <a:cubicBezTo>
                    <a:pt x="1325" y="186"/>
                    <a:pt x="1326" y="190"/>
                    <a:pt x="1323" y="186"/>
                  </a:cubicBezTo>
                  <a:cubicBezTo>
                    <a:pt x="1320" y="191"/>
                    <a:pt x="1320" y="191"/>
                    <a:pt x="1320" y="191"/>
                  </a:cubicBezTo>
                  <a:cubicBezTo>
                    <a:pt x="1325" y="191"/>
                    <a:pt x="1325" y="191"/>
                    <a:pt x="1325" y="191"/>
                  </a:cubicBezTo>
                  <a:cubicBezTo>
                    <a:pt x="1328" y="188"/>
                    <a:pt x="1328" y="188"/>
                    <a:pt x="1328" y="188"/>
                  </a:cubicBezTo>
                  <a:cubicBezTo>
                    <a:pt x="1333" y="187"/>
                    <a:pt x="1333" y="187"/>
                    <a:pt x="1333" y="187"/>
                  </a:cubicBezTo>
                  <a:cubicBezTo>
                    <a:pt x="1327" y="193"/>
                    <a:pt x="1331" y="193"/>
                    <a:pt x="1319" y="195"/>
                  </a:cubicBezTo>
                  <a:cubicBezTo>
                    <a:pt x="1335" y="193"/>
                    <a:pt x="1335" y="193"/>
                    <a:pt x="1335" y="193"/>
                  </a:cubicBezTo>
                  <a:cubicBezTo>
                    <a:pt x="1340" y="191"/>
                    <a:pt x="1340" y="191"/>
                    <a:pt x="1340" y="191"/>
                  </a:cubicBezTo>
                  <a:cubicBezTo>
                    <a:pt x="1341" y="194"/>
                    <a:pt x="1330" y="191"/>
                    <a:pt x="1346" y="188"/>
                  </a:cubicBezTo>
                  <a:cubicBezTo>
                    <a:pt x="1346" y="188"/>
                    <a:pt x="1347" y="189"/>
                    <a:pt x="1346" y="189"/>
                  </a:cubicBezTo>
                  <a:cubicBezTo>
                    <a:pt x="1351" y="190"/>
                    <a:pt x="1351" y="190"/>
                    <a:pt x="1351" y="190"/>
                  </a:cubicBezTo>
                  <a:cubicBezTo>
                    <a:pt x="1353" y="188"/>
                    <a:pt x="1353" y="188"/>
                    <a:pt x="1353" y="188"/>
                  </a:cubicBezTo>
                  <a:cubicBezTo>
                    <a:pt x="1354" y="189"/>
                    <a:pt x="1354" y="189"/>
                    <a:pt x="1354" y="189"/>
                  </a:cubicBezTo>
                  <a:cubicBezTo>
                    <a:pt x="1358" y="187"/>
                    <a:pt x="1358" y="187"/>
                    <a:pt x="1358" y="187"/>
                  </a:cubicBezTo>
                  <a:cubicBezTo>
                    <a:pt x="1360" y="188"/>
                    <a:pt x="1360" y="188"/>
                    <a:pt x="1360" y="188"/>
                  </a:cubicBezTo>
                  <a:cubicBezTo>
                    <a:pt x="1364" y="186"/>
                    <a:pt x="1364" y="186"/>
                    <a:pt x="1364" y="186"/>
                  </a:cubicBezTo>
                  <a:cubicBezTo>
                    <a:pt x="1369" y="185"/>
                    <a:pt x="1369" y="185"/>
                    <a:pt x="1369" y="185"/>
                  </a:cubicBezTo>
                  <a:cubicBezTo>
                    <a:pt x="1368" y="185"/>
                    <a:pt x="1368" y="185"/>
                    <a:pt x="1368" y="185"/>
                  </a:cubicBezTo>
                  <a:cubicBezTo>
                    <a:pt x="1368" y="188"/>
                    <a:pt x="1368" y="188"/>
                    <a:pt x="1368" y="188"/>
                  </a:cubicBezTo>
                  <a:cubicBezTo>
                    <a:pt x="1372" y="190"/>
                    <a:pt x="1372" y="190"/>
                    <a:pt x="1372" y="190"/>
                  </a:cubicBezTo>
                  <a:cubicBezTo>
                    <a:pt x="1371" y="191"/>
                    <a:pt x="1371" y="191"/>
                    <a:pt x="1371" y="191"/>
                  </a:cubicBezTo>
                  <a:cubicBezTo>
                    <a:pt x="1362" y="190"/>
                    <a:pt x="1362" y="190"/>
                    <a:pt x="1362" y="190"/>
                  </a:cubicBezTo>
                  <a:cubicBezTo>
                    <a:pt x="1358" y="190"/>
                    <a:pt x="1360" y="192"/>
                    <a:pt x="1360" y="194"/>
                  </a:cubicBezTo>
                  <a:cubicBezTo>
                    <a:pt x="1357" y="193"/>
                    <a:pt x="1357" y="193"/>
                    <a:pt x="1357" y="193"/>
                  </a:cubicBezTo>
                  <a:cubicBezTo>
                    <a:pt x="1356" y="193"/>
                    <a:pt x="1356" y="193"/>
                    <a:pt x="1356" y="193"/>
                  </a:cubicBezTo>
                  <a:cubicBezTo>
                    <a:pt x="1348" y="195"/>
                    <a:pt x="1348" y="195"/>
                    <a:pt x="1348" y="195"/>
                  </a:cubicBezTo>
                  <a:cubicBezTo>
                    <a:pt x="1348" y="195"/>
                    <a:pt x="1346" y="196"/>
                    <a:pt x="1349" y="196"/>
                  </a:cubicBezTo>
                  <a:cubicBezTo>
                    <a:pt x="1347" y="196"/>
                    <a:pt x="1347" y="200"/>
                    <a:pt x="1346" y="195"/>
                  </a:cubicBezTo>
                  <a:cubicBezTo>
                    <a:pt x="1344" y="195"/>
                    <a:pt x="1343" y="195"/>
                    <a:pt x="1343" y="198"/>
                  </a:cubicBezTo>
                  <a:cubicBezTo>
                    <a:pt x="1343" y="198"/>
                    <a:pt x="1343" y="198"/>
                    <a:pt x="1343" y="198"/>
                  </a:cubicBezTo>
                  <a:cubicBezTo>
                    <a:pt x="1340" y="197"/>
                    <a:pt x="1340" y="197"/>
                    <a:pt x="1340" y="197"/>
                  </a:cubicBezTo>
                  <a:cubicBezTo>
                    <a:pt x="1339" y="199"/>
                    <a:pt x="1339" y="199"/>
                    <a:pt x="1339" y="199"/>
                  </a:cubicBezTo>
                  <a:cubicBezTo>
                    <a:pt x="1337" y="198"/>
                    <a:pt x="1337" y="198"/>
                    <a:pt x="1337" y="198"/>
                  </a:cubicBezTo>
                  <a:cubicBezTo>
                    <a:pt x="1336" y="200"/>
                    <a:pt x="1332" y="199"/>
                    <a:pt x="1334" y="203"/>
                  </a:cubicBezTo>
                  <a:cubicBezTo>
                    <a:pt x="1332" y="202"/>
                    <a:pt x="1332" y="202"/>
                    <a:pt x="1332" y="202"/>
                  </a:cubicBezTo>
                  <a:cubicBezTo>
                    <a:pt x="1332" y="200"/>
                    <a:pt x="1332" y="200"/>
                    <a:pt x="1332" y="200"/>
                  </a:cubicBezTo>
                  <a:cubicBezTo>
                    <a:pt x="1330" y="199"/>
                    <a:pt x="1331" y="197"/>
                    <a:pt x="1325" y="201"/>
                  </a:cubicBezTo>
                  <a:cubicBezTo>
                    <a:pt x="1324" y="203"/>
                    <a:pt x="1324" y="203"/>
                    <a:pt x="1324" y="203"/>
                  </a:cubicBezTo>
                  <a:cubicBezTo>
                    <a:pt x="1322" y="201"/>
                    <a:pt x="1322" y="201"/>
                    <a:pt x="1322" y="201"/>
                  </a:cubicBezTo>
                  <a:cubicBezTo>
                    <a:pt x="1323" y="201"/>
                    <a:pt x="1318" y="202"/>
                    <a:pt x="1323" y="198"/>
                  </a:cubicBezTo>
                  <a:cubicBezTo>
                    <a:pt x="1318" y="198"/>
                    <a:pt x="1318" y="198"/>
                    <a:pt x="1318" y="198"/>
                  </a:cubicBezTo>
                  <a:cubicBezTo>
                    <a:pt x="1320" y="203"/>
                    <a:pt x="1320" y="203"/>
                    <a:pt x="1320" y="203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0" y="204"/>
                    <a:pt x="1310" y="204"/>
                    <a:pt x="1310" y="204"/>
                  </a:cubicBezTo>
                  <a:cubicBezTo>
                    <a:pt x="1310" y="207"/>
                    <a:pt x="1306" y="208"/>
                    <a:pt x="1303" y="207"/>
                  </a:cubicBezTo>
                  <a:cubicBezTo>
                    <a:pt x="1296" y="209"/>
                    <a:pt x="1296" y="209"/>
                    <a:pt x="1296" y="209"/>
                  </a:cubicBezTo>
                  <a:cubicBezTo>
                    <a:pt x="1293" y="210"/>
                    <a:pt x="1294" y="215"/>
                    <a:pt x="1287" y="216"/>
                  </a:cubicBezTo>
                  <a:cubicBezTo>
                    <a:pt x="1290" y="218"/>
                    <a:pt x="1290" y="218"/>
                    <a:pt x="1290" y="218"/>
                  </a:cubicBezTo>
                  <a:cubicBezTo>
                    <a:pt x="1278" y="227"/>
                    <a:pt x="1278" y="227"/>
                    <a:pt x="1278" y="227"/>
                  </a:cubicBezTo>
                  <a:cubicBezTo>
                    <a:pt x="1277" y="228"/>
                    <a:pt x="1271" y="234"/>
                    <a:pt x="1275" y="233"/>
                  </a:cubicBezTo>
                  <a:cubicBezTo>
                    <a:pt x="1275" y="233"/>
                    <a:pt x="1273" y="235"/>
                    <a:pt x="1277" y="233"/>
                  </a:cubicBezTo>
                  <a:cubicBezTo>
                    <a:pt x="1278" y="231"/>
                    <a:pt x="1278" y="231"/>
                    <a:pt x="1278" y="231"/>
                  </a:cubicBezTo>
                  <a:cubicBezTo>
                    <a:pt x="1281" y="237"/>
                    <a:pt x="1281" y="237"/>
                    <a:pt x="1281" y="237"/>
                  </a:cubicBezTo>
                  <a:cubicBezTo>
                    <a:pt x="1285" y="237"/>
                    <a:pt x="1285" y="237"/>
                    <a:pt x="1285" y="237"/>
                  </a:cubicBezTo>
                  <a:cubicBezTo>
                    <a:pt x="1286" y="236"/>
                    <a:pt x="1286" y="236"/>
                    <a:pt x="1286" y="236"/>
                  </a:cubicBezTo>
                  <a:cubicBezTo>
                    <a:pt x="1283" y="235"/>
                    <a:pt x="1283" y="235"/>
                    <a:pt x="1283" y="235"/>
                  </a:cubicBezTo>
                  <a:cubicBezTo>
                    <a:pt x="1290" y="232"/>
                    <a:pt x="1290" y="232"/>
                    <a:pt x="1290" y="232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94" y="231"/>
                    <a:pt x="1294" y="231"/>
                    <a:pt x="1294" y="231"/>
                  </a:cubicBezTo>
                  <a:cubicBezTo>
                    <a:pt x="1293" y="230"/>
                    <a:pt x="1292" y="236"/>
                    <a:pt x="1292" y="229"/>
                  </a:cubicBezTo>
                  <a:cubicBezTo>
                    <a:pt x="1296" y="231"/>
                    <a:pt x="1296" y="231"/>
                    <a:pt x="1296" y="231"/>
                  </a:cubicBezTo>
                  <a:cubicBezTo>
                    <a:pt x="1302" y="231"/>
                    <a:pt x="1302" y="231"/>
                    <a:pt x="1302" y="231"/>
                  </a:cubicBezTo>
                  <a:cubicBezTo>
                    <a:pt x="1304" y="230"/>
                    <a:pt x="1304" y="230"/>
                    <a:pt x="1304" y="230"/>
                  </a:cubicBezTo>
                  <a:cubicBezTo>
                    <a:pt x="1310" y="228"/>
                    <a:pt x="1310" y="228"/>
                    <a:pt x="1310" y="228"/>
                  </a:cubicBezTo>
                  <a:cubicBezTo>
                    <a:pt x="1309" y="231"/>
                    <a:pt x="1309" y="231"/>
                    <a:pt x="1309" y="231"/>
                  </a:cubicBezTo>
                  <a:cubicBezTo>
                    <a:pt x="1311" y="232"/>
                    <a:pt x="1311" y="232"/>
                    <a:pt x="1311" y="232"/>
                  </a:cubicBezTo>
                  <a:cubicBezTo>
                    <a:pt x="1324" y="230"/>
                    <a:pt x="1324" y="230"/>
                    <a:pt x="1324" y="230"/>
                  </a:cubicBezTo>
                  <a:cubicBezTo>
                    <a:pt x="1342" y="226"/>
                    <a:pt x="1342" y="226"/>
                    <a:pt x="1342" y="226"/>
                  </a:cubicBezTo>
                  <a:cubicBezTo>
                    <a:pt x="1349" y="224"/>
                    <a:pt x="1349" y="224"/>
                    <a:pt x="1349" y="224"/>
                  </a:cubicBezTo>
                  <a:cubicBezTo>
                    <a:pt x="1350" y="224"/>
                    <a:pt x="1350" y="224"/>
                    <a:pt x="1350" y="224"/>
                  </a:cubicBezTo>
                  <a:cubicBezTo>
                    <a:pt x="1353" y="222"/>
                    <a:pt x="1353" y="222"/>
                    <a:pt x="1353" y="222"/>
                  </a:cubicBezTo>
                  <a:cubicBezTo>
                    <a:pt x="1346" y="221"/>
                    <a:pt x="1346" y="221"/>
                    <a:pt x="1346" y="221"/>
                  </a:cubicBezTo>
                  <a:cubicBezTo>
                    <a:pt x="1350" y="220"/>
                    <a:pt x="1350" y="220"/>
                    <a:pt x="1350" y="220"/>
                  </a:cubicBezTo>
                  <a:cubicBezTo>
                    <a:pt x="1352" y="219"/>
                    <a:pt x="1352" y="219"/>
                    <a:pt x="1352" y="219"/>
                  </a:cubicBezTo>
                  <a:cubicBezTo>
                    <a:pt x="1361" y="217"/>
                    <a:pt x="1361" y="217"/>
                    <a:pt x="1361" y="217"/>
                  </a:cubicBezTo>
                  <a:cubicBezTo>
                    <a:pt x="1362" y="215"/>
                    <a:pt x="1362" y="215"/>
                    <a:pt x="1362" y="215"/>
                  </a:cubicBezTo>
                  <a:cubicBezTo>
                    <a:pt x="1367" y="216"/>
                    <a:pt x="1367" y="216"/>
                    <a:pt x="1367" y="216"/>
                  </a:cubicBezTo>
                  <a:cubicBezTo>
                    <a:pt x="1369" y="216"/>
                    <a:pt x="1369" y="216"/>
                    <a:pt x="1369" y="216"/>
                  </a:cubicBezTo>
                  <a:cubicBezTo>
                    <a:pt x="1371" y="214"/>
                    <a:pt x="1371" y="214"/>
                    <a:pt x="1371" y="214"/>
                  </a:cubicBezTo>
                  <a:cubicBezTo>
                    <a:pt x="1377" y="213"/>
                    <a:pt x="1377" y="213"/>
                    <a:pt x="1377" y="213"/>
                  </a:cubicBezTo>
                  <a:cubicBezTo>
                    <a:pt x="1376" y="211"/>
                    <a:pt x="1376" y="211"/>
                    <a:pt x="1376" y="211"/>
                  </a:cubicBezTo>
                  <a:cubicBezTo>
                    <a:pt x="1378" y="211"/>
                    <a:pt x="1378" y="211"/>
                    <a:pt x="1378" y="211"/>
                  </a:cubicBezTo>
                  <a:cubicBezTo>
                    <a:pt x="1381" y="213"/>
                    <a:pt x="1381" y="213"/>
                    <a:pt x="1381" y="213"/>
                  </a:cubicBezTo>
                  <a:cubicBezTo>
                    <a:pt x="1388" y="210"/>
                    <a:pt x="1388" y="210"/>
                    <a:pt x="1388" y="210"/>
                  </a:cubicBezTo>
                  <a:cubicBezTo>
                    <a:pt x="1390" y="210"/>
                    <a:pt x="1390" y="210"/>
                    <a:pt x="1390" y="210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1392" y="212"/>
                    <a:pt x="1392" y="212"/>
                    <a:pt x="1392" y="212"/>
                  </a:cubicBezTo>
                  <a:cubicBezTo>
                    <a:pt x="1402" y="207"/>
                    <a:pt x="1402" y="207"/>
                    <a:pt x="1402" y="207"/>
                  </a:cubicBezTo>
                  <a:cubicBezTo>
                    <a:pt x="1405" y="209"/>
                    <a:pt x="1405" y="209"/>
                    <a:pt x="1405" y="209"/>
                  </a:cubicBezTo>
                  <a:cubicBezTo>
                    <a:pt x="1409" y="208"/>
                    <a:pt x="1409" y="208"/>
                    <a:pt x="1409" y="208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6" y="203"/>
                    <a:pt x="1416" y="203"/>
                    <a:pt x="1416" y="203"/>
                  </a:cubicBezTo>
                  <a:cubicBezTo>
                    <a:pt x="1424" y="203"/>
                    <a:pt x="1424" y="203"/>
                    <a:pt x="1424" y="203"/>
                  </a:cubicBezTo>
                  <a:cubicBezTo>
                    <a:pt x="1416" y="206"/>
                    <a:pt x="1416" y="206"/>
                    <a:pt x="1416" y="206"/>
                  </a:cubicBezTo>
                  <a:cubicBezTo>
                    <a:pt x="1412" y="208"/>
                    <a:pt x="1417" y="200"/>
                    <a:pt x="1411" y="208"/>
                  </a:cubicBezTo>
                  <a:cubicBezTo>
                    <a:pt x="1412" y="209"/>
                    <a:pt x="1412" y="209"/>
                    <a:pt x="1412" y="209"/>
                  </a:cubicBezTo>
                  <a:cubicBezTo>
                    <a:pt x="1408" y="211"/>
                    <a:pt x="1408" y="211"/>
                    <a:pt x="1408" y="211"/>
                  </a:cubicBezTo>
                  <a:cubicBezTo>
                    <a:pt x="1411" y="212"/>
                    <a:pt x="1411" y="212"/>
                    <a:pt x="1411" y="212"/>
                  </a:cubicBezTo>
                  <a:cubicBezTo>
                    <a:pt x="1420" y="210"/>
                    <a:pt x="1420" y="210"/>
                    <a:pt x="1420" y="210"/>
                  </a:cubicBezTo>
                  <a:cubicBezTo>
                    <a:pt x="1420" y="209"/>
                    <a:pt x="1420" y="209"/>
                    <a:pt x="1423" y="211"/>
                  </a:cubicBezTo>
                  <a:cubicBezTo>
                    <a:pt x="1425" y="209"/>
                    <a:pt x="1425" y="209"/>
                    <a:pt x="1425" y="209"/>
                  </a:cubicBezTo>
                  <a:cubicBezTo>
                    <a:pt x="1425" y="210"/>
                    <a:pt x="1425" y="210"/>
                    <a:pt x="1425" y="210"/>
                  </a:cubicBezTo>
                  <a:cubicBezTo>
                    <a:pt x="1423" y="211"/>
                    <a:pt x="1423" y="211"/>
                    <a:pt x="1423" y="211"/>
                  </a:cubicBezTo>
                  <a:cubicBezTo>
                    <a:pt x="1422" y="211"/>
                    <a:pt x="1421" y="208"/>
                    <a:pt x="1419" y="211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0" y="213"/>
                    <a:pt x="1423" y="205"/>
                    <a:pt x="1416" y="214"/>
                  </a:cubicBezTo>
                  <a:cubicBezTo>
                    <a:pt x="1409" y="213"/>
                    <a:pt x="1409" y="213"/>
                    <a:pt x="1409" y="213"/>
                  </a:cubicBezTo>
                  <a:cubicBezTo>
                    <a:pt x="1407" y="215"/>
                    <a:pt x="1404" y="210"/>
                    <a:pt x="1406" y="215"/>
                  </a:cubicBezTo>
                  <a:cubicBezTo>
                    <a:pt x="1404" y="213"/>
                    <a:pt x="1404" y="213"/>
                    <a:pt x="1404" y="213"/>
                  </a:cubicBezTo>
                  <a:cubicBezTo>
                    <a:pt x="1403" y="215"/>
                    <a:pt x="1403" y="215"/>
                    <a:pt x="1403" y="215"/>
                  </a:cubicBezTo>
                  <a:cubicBezTo>
                    <a:pt x="1398" y="214"/>
                    <a:pt x="1398" y="214"/>
                    <a:pt x="1398" y="214"/>
                  </a:cubicBezTo>
                  <a:cubicBezTo>
                    <a:pt x="1388" y="217"/>
                    <a:pt x="1388" y="217"/>
                    <a:pt x="1388" y="217"/>
                  </a:cubicBezTo>
                  <a:cubicBezTo>
                    <a:pt x="1384" y="219"/>
                    <a:pt x="1384" y="219"/>
                    <a:pt x="1384" y="219"/>
                  </a:cubicBezTo>
                  <a:cubicBezTo>
                    <a:pt x="1381" y="219"/>
                    <a:pt x="1381" y="219"/>
                    <a:pt x="1381" y="219"/>
                  </a:cubicBezTo>
                  <a:cubicBezTo>
                    <a:pt x="1367" y="223"/>
                    <a:pt x="1367" y="223"/>
                    <a:pt x="1367" y="223"/>
                  </a:cubicBezTo>
                  <a:cubicBezTo>
                    <a:pt x="1365" y="223"/>
                    <a:pt x="1365" y="223"/>
                    <a:pt x="1365" y="223"/>
                  </a:cubicBezTo>
                  <a:cubicBezTo>
                    <a:pt x="1363" y="223"/>
                    <a:pt x="1363" y="223"/>
                    <a:pt x="1363" y="223"/>
                  </a:cubicBezTo>
                  <a:cubicBezTo>
                    <a:pt x="1360" y="224"/>
                    <a:pt x="1360" y="224"/>
                    <a:pt x="1360" y="224"/>
                  </a:cubicBezTo>
                  <a:cubicBezTo>
                    <a:pt x="1359" y="226"/>
                    <a:pt x="1359" y="226"/>
                    <a:pt x="1359" y="226"/>
                  </a:cubicBezTo>
                  <a:cubicBezTo>
                    <a:pt x="1361" y="226"/>
                    <a:pt x="1361" y="226"/>
                    <a:pt x="1361" y="226"/>
                  </a:cubicBezTo>
                  <a:cubicBezTo>
                    <a:pt x="1346" y="229"/>
                    <a:pt x="1346" y="229"/>
                    <a:pt x="1346" y="229"/>
                  </a:cubicBezTo>
                  <a:cubicBezTo>
                    <a:pt x="1347" y="230"/>
                    <a:pt x="1347" y="230"/>
                    <a:pt x="1347" y="230"/>
                  </a:cubicBezTo>
                  <a:cubicBezTo>
                    <a:pt x="1345" y="227"/>
                    <a:pt x="1342" y="231"/>
                    <a:pt x="1336" y="231"/>
                  </a:cubicBezTo>
                  <a:cubicBezTo>
                    <a:pt x="1328" y="231"/>
                    <a:pt x="1328" y="231"/>
                    <a:pt x="1328" y="231"/>
                  </a:cubicBezTo>
                  <a:cubicBezTo>
                    <a:pt x="1309" y="235"/>
                    <a:pt x="1309" y="235"/>
                    <a:pt x="1309" y="235"/>
                  </a:cubicBezTo>
                  <a:cubicBezTo>
                    <a:pt x="1299" y="238"/>
                    <a:pt x="1299" y="238"/>
                    <a:pt x="1299" y="238"/>
                  </a:cubicBezTo>
                  <a:cubicBezTo>
                    <a:pt x="1303" y="234"/>
                    <a:pt x="1292" y="238"/>
                    <a:pt x="1302" y="234"/>
                  </a:cubicBezTo>
                  <a:cubicBezTo>
                    <a:pt x="1301" y="233"/>
                    <a:pt x="1301" y="233"/>
                    <a:pt x="1301" y="233"/>
                  </a:cubicBezTo>
                  <a:cubicBezTo>
                    <a:pt x="1298" y="234"/>
                    <a:pt x="1298" y="234"/>
                    <a:pt x="1298" y="234"/>
                  </a:cubicBezTo>
                  <a:cubicBezTo>
                    <a:pt x="1296" y="235"/>
                    <a:pt x="1296" y="235"/>
                    <a:pt x="1296" y="235"/>
                  </a:cubicBezTo>
                  <a:cubicBezTo>
                    <a:pt x="1297" y="236"/>
                    <a:pt x="1297" y="236"/>
                    <a:pt x="1297" y="236"/>
                  </a:cubicBezTo>
                  <a:cubicBezTo>
                    <a:pt x="1297" y="238"/>
                    <a:pt x="1297" y="238"/>
                    <a:pt x="1297" y="238"/>
                  </a:cubicBezTo>
                  <a:cubicBezTo>
                    <a:pt x="1291" y="240"/>
                    <a:pt x="1291" y="240"/>
                    <a:pt x="1291" y="240"/>
                  </a:cubicBezTo>
                  <a:cubicBezTo>
                    <a:pt x="1286" y="240"/>
                    <a:pt x="1286" y="240"/>
                    <a:pt x="1286" y="240"/>
                  </a:cubicBezTo>
                  <a:cubicBezTo>
                    <a:pt x="1283" y="242"/>
                    <a:pt x="1279" y="246"/>
                    <a:pt x="1278" y="246"/>
                  </a:cubicBezTo>
                  <a:cubicBezTo>
                    <a:pt x="1279" y="243"/>
                    <a:pt x="1279" y="243"/>
                    <a:pt x="1279" y="243"/>
                  </a:cubicBezTo>
                  <a:cubicBezTo>
                    <a:pt x="1276" y="242"/>
                    <a:pt x="1276" y="242"/>
                    <a:pt x="1276" y="242"/>
                  </a:cubicBezTo>
                  <a:cubicBezTo>
                    <a:pt x="1267" y="245"/>
                    <a:pt x="1267" y="245"/>
                    <a:pt x="1267" y="245"/>
                  </a:cubicBezTo>
                  <a:cubicBezTo>
                    <a:pt x="1265" y="246"/>
                    <a:pt x="1265" y="246"/>
                    <a:pt x="1265" y="246"/>
                  </a:cubicBezTo>
                  <a:cubicBezTo>
                    <a:pt x="1266" y="247"/>
                    <a:pt x="1266" y="247"/>
                    <a:pt x="1266" y="247"/>
                  </a:cubicBezTo>
                  <a:cubicBezTo>
                    <a:pt x="1257" y="248"/>
                    <a:pt x="1257" y="248"/>
                    <a:pt x="1257" y="248"/>
                  </a:cubicBezTo>
                  <a:cubicBezTo>
                    <a:pt x="1254" y="252"/>
                    <a:pt x="1254" y="252"/>
                    <a:pt x="1254" y="252"/>
                  </a:cubicBezTo>
                  <a:cubicBezTo>
                    <a:pt x="1258" y="252"/>
                    <a:pt x="1258" y="252"/>
                    <a:pt x="1258" y="252"/>
                  </a:cubicBezTo>
                  <a:cubicBezTo>
                    <a:pt x="1259" y="252"/>
                    <a:pt x="1259" y="252"/>
                    <a:pt x="1259" y="252"/>
                  </a:cubicBezTo>
                  <a:cubicBezTo>
                    <a:pt x="1255" y="256"/>
                    <a:pt x="1255" y="256"/>
                    <a:pt x="1255" y="256"/>
                  </a:cubicBezTo>
                  <a:cubicBezTo>
                    <a:pt x="1253" y="256"/>
                    <a:pt x="1270" y="247"/>
                    <a:pt x="1249" y="257"/>
                  </a:cubicBezTo>
                  <a:cubicBezTo>
                    <a:pt x="1249" y="259"/>
                    <a:pt x="1249" y="259"/>
                    <a:pt x="1249" y="259"/>
                  </a:cubicBezTo>
                  <a:cubicBezTo>
                    <a:pt x="1256" y="263"/>
                    <a:pt x="1256" y="263"/>
                    <a:pt x="1256" y="263"/>
                  </a:cubicBezTo>
                  <a:cubicBezTo>
                    <a:pt x="1259" y="263"/>
                    <a:pt x="1259" y="263"/>
                    <a:pt x="1259" y="263"/>
                  </a:cubicBezTo>
                  <a:cubicBezTo>
                    <a:pt x="1259" y="260"/>
                    <a:pt x="1259" y="260"/>
                    <a:pt x="1259" y="260"/>
                  </a:cubicBezTo>
                  <a:cubicBezTo>
                    <a:pt x="1263" y="258"/>
                    <a:pt x="1263" y="258"/>
                    <a:pt x="1263" y="258"/>
                  </a:cubicBezTo>
                  <a:cubicBezTo>
                    <a:pt x="1267" y="259"/>
                    <a:pt x="1267" y="259"/>
                    <a:pt x="1267" y="259"/>
                  </a:cubicBezTo>
                  <a:cubicBezTo>
                    <a:pt x="1268" y="261"/>
                    <a:pt x="1268" y="261"/>
                    <a:pt x="1268" y="261"/>
                  </a:cubicBezTo>
                  <a:cubicBezTo>
                    <a:pt x="1272" y="260"/>
                    <a:pt x="1272" y="260"/>
                    <a:pt x="1272" y="260"/>
                  </a:cubicBezTo>
                  <a:cubicBezTo>
                    <a:pt x="1276" y="256"/>
                    <a:pt x="1276" y="256"/>
                    <a:pt x="1276" y="256"/>
                  </a:cubicBezTo>
                  <a:cubicBezTo>
                    <a:pt x="1269" y="250"/>
                    <a:pt x="1269" y="250"/>
                    <a:pt x="1269" y="250"/>
                  </a:cubicBezTo>
                  <a:cubicBezTo>
                    <a:pt x="1281" y="254"/>
                    <a:pt x="1281" y="254"/>
                    <a:pt x="1281" y="254"/>
                  </a:cubicBezTo>
                  <a:cubicBezTo>
                    <a:pt x="1285" y="252"/>
                    <a:pt x="1285" y="252"/>
                    <a:pt x="1285" y="252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90" y="248"/>
                    <a:pt x="1290" y="248"/>
                    <a:pt x="1290" y="248"/>
                  </a:cubicBezTo>
                  <a:cubicBezTo>
                    <a:pt x="1290" y="247"/>
                    <a:pt x="1290" y="247"/>
                    <a:pt x="1290" y="247"/>
                  </a:cubicBezTo>
                  <a:cubicBezTo>
                    <a:pt x="1294" y="249"/>
                    <a:pt x="1294" y="249"/>
                    <a:pt x="1294" y="249"/>
                  </a:cubicBezTo>
                  <a:cubicBezTo>
                    <a:pt x="1295" y="247"/>
                    <a:pt x="1300" y="254"/>
                    <a:pt x="1296" y="245"/>
                  </a:cubicBezTo>
                  <a:cubicBezTo>
                    <a:pt x="1299" y="249"/>
                    <a:pt x="1299" y="249"/>
                    <a:pt x="1299" y="249"/>
                  </a:cubicBezTo>
                  <a:cubicBezTo>
                    <a:pt x="1297" y="249"/>
                    <a:pt x="1297" y="249"/>
                    <a:pt x="1297" y="249"/>
                  </a:cubicBezTo>
                  <a:cubicBezTo>
                    <a:pt x="1292" y="251"/>
                    <a:pt x="1292" y="251"/>
                    <a:pt x="1292" y="251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88" y="254"/>
                    <a:pt x="1288" y="254"/>
                    <a:pt x="1288" y="254"/>
                  </a:cubicBezTo>
                  <a:cubicBezTo>
                    <a:pt x="1284" y="253"/>
                    <a:pt x="1290" y="258"/>
                    <a:pt x="1284" y="254"/>
                  </a:cubicBezTo>
                  <a:cubicBezTo>
                    <a:pt x="1284" y="257"/>
                    <a:pt x="1277" y="254"/>
                    <a:pt x="1285" y="258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2" y="257"/>
                    <a:pt x="1292" y="257"/>
                    <a:pt x="1292" y="257"/>
                  </a:cubicBezTo>
                  <a:cubicBezTo>
                    <a:pt x="1306" y="252"/>
                    <a:pt x="1306" y="252"/>
                    <a:pt x="1306" y="252"/>
                  </a:cubicBezTo>
                  <a:cubicBezTo>
                    <a:pt x="1321" y="249"/>
                    <a:pt x="1321" y="249"/>
                    <a:pt x="1321" y="249"/>
                  </a:cubicBezTo>
                  <a:cubicBezTo>
                    <a:pt x="1327" y="248"/>
                    <a:pt x="1327" y="248"/>
                    <a:pt x="1327" y="248"/>
                  </a:cubicBezTo>
                  <a:cubicBezTo>
                    <a:pt x="1326" y="249"/>
                    <a:pt x="1324" y="250"/>
                    <a:pt x="1327" y="251"/>
                  </a:cubicBezTo>
                  <a:cubicBezTo>
                    <a:pt x="1329" y="250"/>
                    <a:pt x="1329" y="250"/>
                    <a:pt x="1329" y="250"/>
                  </a:cubicBezTo>
                  <a:cubicBezTo>
                    <a:pt x="1328" y="248"/>
                    <a:pt x="1328" y="248"/>
                    <a:pt x="1328" y="248"/>
                  </a:cubicBezTo>
                  <a:cubicBezTo>
                    <a:pt x="1335" y="249"/>
                    <a:pt x="1335" y="249"/>
                    <a:pt x="1335" y="249"/>
                  </a:cubicBezTo>
                  <a:cubicBezTo>
                    <a:pt x="1336" y="247"/>
                    <a:pt x="1336" y="247"/>
                    <a:pt x="1336" y="247"/>
                  </a:cubicBezTo>
                  <a:cubicBezTo>
                    <a:pt x="1346" y="245"/>
                    <a:pt x="1346" y="245"/>
                    <a:pt x="1346" y="245"/>
                  </a:cubicBezTo>
                  <a:cubicBezTo>
                    <a:pt x="1354" y="245"/>
                    <a:pt x="1354" y="245"/>
                    <a:pt x="1354" y="245"/>
                  </a:cubicBezTo>
                  <a:cubicBezTo>
                    <a:pt x="1377" y="239"/>
                    <a:pt x="1377" y="239"/>
                    <a:pt x="1377" y="239"/>
                  </a:cubicBezTo>
                  <a:cubicBezTo>
                    <a:pt x="1379" y="238"/>
                    <a:pt x="1379" y="238"/>
                    <a:pt x="1379" y="238"/>
                  </a:cubicBezTo>
                  <a:cubicBezTo>
                    <a:pt x="1389" y="236"/>
                    <a:pt x="1389" y="236"/>
                    <a:pt x="1389" y="236"/>
                  </a:cubicBezTo>
                  <a:cubicBezTo>
                    <a:pt x="1389" y="234"/>
                    <a:pt x="1389" y="234"/>
                    <a:pt x="1389" y="234"/>
                  </a:cubicBezTo>
                  <a:cubicBezTo>
                    <a:pt x="1392" y="232"/>
                    <a:pt x="1392" y="232"/>
                    <a:pt x="1392" y="232"/>
                  </a:cubicBezTo>
                  <a:cubicBezTo>
                    <a:pt x="1393" y="234"/>
                    <a:pt x="1393" y="234"/>
                    <a:pt x="1393" y="234"/>
                  </a:cubicBezTo>
                  <a:cubicBezTo>
                    <a:pt x="1392" y="236"/>
                    <a:pt x="1392" y="236"/>
                    <a:pt x="1392" y="236"/>
                  </a:cubicBezTo>
                  <a:cubicBezTo>
                    <a:pt x="1384" y="238"/>
                    <a:pt x="1384" y="238"/>
                    <a:pt x="1384" y="238"/>
                  </a:cubicBezTo>
                  <a:cubicBezTo>
                    <a:pt x="1391" y="240"/>
                    <a:pt x="1391" y="240"/>
                    <a:pt x="1391" y="240"/>
                  </a:cubicBezTo>
                  <a:cubicBezTo>
                    <a:pt x="1396" y="235"/>
                    <a:pt x="1396" y="235"/>
                    <a:pt x="1396" y="235"/>
                  </a:cubicBezTo>
                  <a:cubicBezTo>
                    <a:pt x="1397" y="238"/>
                    <a:pt x="1397" y="238"/>
                    <a:pt x="1397" y="238"/>
                  </a:cubicBezTo>
                  <a:cubicBezTo>
                    <a:pt x="1403" y="239"/>
                    <a:pt x="1403" y="239"/>
                    <a:pt x="1403" y="239"/>
                  </a:cubicBezTo>
                  <a:cubicBezTo>
                    <a:pt x="1402" y="241"/>
                    <a:pt x="1402" y="241"/>
                    <a:pt x="1402" y="241"/>
                  </a:cubicBezTo>
                  <a:cubicBezTo>
                    <a:pt x="1409" y="242"/>
                    <a:pt x="1409" y="242"/>
                    <a:pt x="1409" y="242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4" y="239"/>
                    <a:pt x="1424" y="239"/>
                    <a:pt x="1424" y="239"/>
                  </a:cubicBezTo>
                  <a:cubicBezTo>
                    <a:pt x="1423" y="238"/>
                    <a:pt x="1423" y="238"/>
                    <a:pt x="1423" y="238"/>
                  </a:cubicBezTo>
                  <a:cubicBezTo>
                    <a:pt x="1426" y="238"/>
                    <a:pt x="1426" y="238"/>
                    <a:pt x="1426" y="238"/>
                  </a:cubicBezTo>
                  <a:cubicBezTo>
                    <a:pt x="1426" y="240"/>
                    <a:pt x="1425" y="233"/>
                    <a:pt x="1428" y="240"/>
                  </a:cubicBezTo>
                  <a:cubicBezTo>
                    <a:pt x="1435" y="240"/>
                    <a:pt x="1435" y="240"/>
                    <a:pt x="1435" y="240"/>
                  </a:cubicBezTo>
                  <a:cubicBezTo>
                    <a:pt x="1447" y="239"/>
                    <a:pt x="1447" y="239"/>
                    <a:pt x="1447" y="239"/>
                  </a:cubicBezTo>
                  <a:cubicBezTo>
                    <a:pt x="1454" y="239"/>
                    <a:pt x="1454" y="239"/>
                    <a:pt x="1454" y="239"/>
                  </a:cubicBezTo>
                  <a:cubicBezTo>
                    <a:pt x="1454" y="239"/>
                    <a:pt x="1451" y="241"/>
                    <a:pt x="1454" y="237"/>
                  </a:cubicBezTo>
                  <a:cubicBezTo>
                    <a:pt x="1457" y="239"/>
                    <a:pt x="1457" y="239"/>
                    <a:pt x="1457" y="239"/>
                  </a:cubicBezTo>
                  <a:cubicBezTo>
                    <a:pt x="1461" y="238"/>
                    <a:pt x="1461" y="238"/>
                    <a:pt x="1461" y="238"/>
                  </a:cubicBezTo>
                  <a:cubicBezTo>
                    <a:pt x="1480" y="240"/>
                    <a:pt x="1480" y="240"/>
                    <a:pt x="1480" y="240"/>
                  </a:cubicBezTo>
                  <a:cubicBezTo>
                    <a:pt x="1488" y="241"/>
                    <a:pt x="1488" y="241"/>
                    <a:pt x="1488" y="241"/>
                  </a:cubicBezTo>
                  <a:cubicBezTo>
                    <a:pt x="1492" y="242"/>
                    <a:pt x="1492" y="242"/>
                    <a:pt x="1492" y="242"/>
                  </a:cubicBezTo>
                  <a:cubicBezTo>
                    <a:pt x="1490" y="243"/>
                    <a:pt x="1490" y="243"/>
                    <a:pt x="1490" y="243"/>
                  </a:cubicBezTo>
                  <a:cubicBezTo>
                    <a:pt x="1490" y="244"/>
                    <a:pt x="1489" y="244"/>
                    <a:pt x="1493" y="245"/>
                  </a:cubicBezTo>
                  <a:cubicBezTo>
                    <a:pt x="1493" y="245"/>
                    <a:pt x="1493" y="245"/>
                    <a:pt x="1493" y="245"/>
                  </a:cubicBezTo>
                  <a:cubicBezTo>
                    <a:pt x="1494" y="242"/>
                    <a:pt x="1494" y="242"/>
                    <a:pt x="1494" y="242"/>
                  </a:cubicBezTo>
                  <a:cubicBezTo>
                    <a:pt x="1498" y="244"/>
                    <a:pt x="1498" y="244"/>
                    <a:pt x="1498" y="244"/>
                  </a:cubicBezTo>
                  <a:cubicBezTo>
                    <a:pt x="1497" y="248"/>
                    <a:pt x="1497" y="248"/>
                    <a:pt x="1497" y="248"/>
                  </a:cubicBezTo>
                  <a:cubicBezTo>
                    <a:pt x="1494" y="249"/>
                    <a:pt x="1494" y="249"/>
                    <a:pt x="1494" y="249"/>
                  </a:cubicBezTo>
                  <a:cubicBezTo>
                    <a:pt x="1488" y="256"/>
                    <a:pt x="1488" y="256"/>
                    <a:pt x="1488" y="256"/>
                  </a:cubicBezTo>
                  <a:cubicBezTo>
                    <a:pt x="1468" y="267"/>
                    <a:pt x="1468" y="267"/>
                    <a:pt x="1468" y="267"/>
                  </a:cubicBezTo>
                  <a:cubicBezTo>
                    <a:pt x="1469" y="269"/>
                    <a:pt x="1466" y="268"/>
                    <a:pt x="1466" y="270"/>
                  </a:cubicBezTo>
                  <a:cubicBezTo>
                    <a:pt x="1464" y="268"/>
                    <a:pt x="1464" y="268"/>
                    <a:pt x="1464" y="268"/>
                  </a:cubicBezTo>
                  <a:cubicBezTo>
                    <a:pt x="1457" y="272"/>
                    <a:pt x="1457" y="272"/>
                    <a:pt x="1457" y="272"/>
                  </a:cubicBezTo>
                  <a:cubicBezTo>
                    <a:pt x="1454" y="270"/>
                    <a:pt x="1454" y="270"/>
                    <a:pt x="1454" y="270"/>
                  </a:cubicBezTo>
                  <a:cubicBezTo>
                    <a:pt x="1452" y="272"/>
                    <a:pt x="1452" y="272"/>
                    <a:pt x="1452" y="272"/>
                  </a:cubicBezTo>
                  <a:cubicBezTo>
                    <a:pt x="1454" y="273"/>
                    <a:pt x="1454" y="273"/>
                    <a:pt x="1454" y="273"/>
                  </a:cubicBezTo>
                  <a:cubicBezTo>
                    <a:pt x="1452" y="274"/>
                    <a:pt x="1452" y="274"/>
                    <a:pt x="1452" y="274"/>
                  </a:cubicBezTo>
                  <a:cubicBezTo>
                    <a:pt x="1457" y="275"/>
                    <a:pt x="1457" y="275"/>
                    <a:pt x="1457" y="275"/>
                  </a:cubicBezTo>
                  <a:cubicBezTo>
                    <a:pt x="1468" y="272"/>
                    <a:pt x="1468" y="272"/>
                    <a:pt x="1468" y="272"/>
                  </a:cubicBezTo>
                  <a:cubicBezTo>
                    <a:pt x="1470" y="275"/>
                    <a:pt x="1470" y="275"/>
                    <a:pt x="1470" y="275"/>
                  </a:cubicBezTo>
                  <a:cubicBezTo>
                    <a:pt x="1470" y="276"/>
                    <a:pt x="1469" y="277"/>
                    <a:pt x="1471" y="278"/>
                  </a:cubicBezTo>
                  <a:cubicBezTo>
                    <a:pt x="1474" y="275"/>
                    <a:pt x="1474" y="275"/>
                    <a:pt x="1474" y="275"/>
                  </a:cubicBezTo>
                  <a:cubicBezTo>
                    <a:pt x="1473" y="275"/>
                    <a:pt x="1473" y="275"/>
                    <a:pt x="1473" y="275"/>
                  </a:cubicBezTo>
                  <a:cubicBezTo>
                    <a:pt x="1475" y="273"/>
                    <a:pt x="1475" y="273"/>
                    <a:pt x="1475" y="273"/>
                  </a:cubicBezTo>
                  <a:cubicBezTo>
                    <a:pt x="1476" y="274"/>
                    <a:pt x="1476" y="274"/>
                    <a:pt x="1476" y="274"/>
                  </a:cubicBezTo>
                  <a:cubicBezTo>
                    <a:pt x="1477" y="271"/>
                    <a:pt x="1477" y="271"/>
                    <a:pt x="1477" y="271"/>
                  </a:cubicBezTo>
                  <a:cubicBezTo>
                    <a:pt x="1479" y="273"/>
                    <a:pt x="1479" y="273"/>
                    <a:pt x="1479" y="273"/>
                  </a:cubicBezTo>
                  <a:cubicBezTo>
                    <a:pt x="1479" y="274"/>
                    <a:pt x="1479" y="274"/>
                    <a:pt x="1479" y="274"/>
                  </a:cubicBezTo>
                  <a:cubicBezTo>
                    <a:pt x="1482" y="272"/>
                    <a:pt x="1482" y="272"/>
                    <a:pt x="1482" y="272"/>
                  </a:cubicBezTo>
                  <a:cubicBezTo>
                    <a:pt x="1485" y="273"/>
                    <a:pt x="1485" y="273"/>
                    <a:pt x="1485" y="273"/>
                  </a:cubicBezTo>
                  <a:cubicBezTo>
                    <a:pt x="1484" y="275"/>
                    <a:pt x="1484" y="275"/>
                    <a:pt x="1484" y="275"/>
                  </a:cubicBezTo>
                  <a:cubicBezTo>
                    <a:pt x="1486" y="276"/>
                    <a:pt x="1486" y="276"/>
                    <a:pt x="1486" y="276"/>
                  </a:cubicBezTo>
                  <a:cubicBezTo>
                    <a:pt x="1488" y="276"/>
                    <a:pt x="1488" y="276"/>
                    <a:pt x="1488" y="276"/>
                  </a:cubicBezTo>
                  <a:cubicBezTo>
                    <a:pt x="1486" y="273"/>
                    <a:pt x="1486" y="273"/>
                    <a:pt x="1486" y="273"/>
                  </a:cubicBezTo>
                  <a:cubicBezTo>
                    <a:pt x="1488" y="272"/>
                    <a:pt x="1488" y="272"/>
                    <a:pt x="1488" y="272"/>
                  </a:cubicBezTo>
                  <a:cubicBezTo>
                    <a:pt x="1490" y="275"/>
                    <a:pt x="1490" y="275"/>
                    <a:pt x="1490" y="275"/>
                  </a:cubicBezTo>
                  <a:cubicBezTo>
                    <a:pt x="1492" y="274"/>
                    <a:pt x="1492" y="274"/>
                    <a:pt x="1492" y="274"/>
                  </a:cubicBezTo>
                  <a:cubicBezTo>
                    <a:pt x="1492" y="274"/>
                    <a:pt x="1491" y="273"/>
                    <a:pt x="1492" y="275"/>
                  </a:cubicBezTo>
                  <a:cubicBezTo>
                    <a:pt x="1494" y="275"/>
                    <a:pt x="1494" y="275"/>
                    <a:pt x="1494" y="275"/>
                  </a:cubicBezTo>
                  <a:cubicBezTo>
                    <a:pt x="1496" y="272"/>
                    <a:pt x="1496" y="272"/>
                    <a:pt x="1496" y="272"/>
                  </a:cubicBezTo>
                  <a:cubicBezTo>
                    <a:pt x="1494" y="271"/>
                    <a:pt x="1494" y="271"/>
                    <a:pt x="1494" y="271"/>
                  </a:cubicBezTo>
                  <a:cubicBezTo>
                    <a:pt x="1496" y="269"/>
                    <a:pt x="1496" y="269"/>
                    <a:pt x="1496" y="269"/>
                  </a:cubicBezTo>
                  <a:cubicBezTo>
                    <a:pt x="1507" y="268"/>
                    <a:pt x="1507" y="268"/>
                    <a:pt x="1507" y="268"/>
                  </a:cubicBezTo>
                  <a:cubicBezTo>
                    <a:pt x="1513" y="269"/>
                    <a:pt x="1513" y="269"/>
                    <a:pt x="1513" y="269"/>
                  </a:cubicBezTo>
                  <a:cubicBezTo>
                    <a:pt x="1507" y="270"/>
                    <a:pt x="1507" y="270"/>
                    <a:pt x="1507" y="270"/>
                  </a:cubicBezTo>
                  <a:cubicBezTo>
                    <a:pt x="1508" y="274"/>
                    <a:pt x="1508" y="274"/>
                    <a:pt x="1508" y="274"/>
                  </a:cubicBezTo>
                  <a:cubicBezTo>
                    <a:pt x="1506" y="275"/>
                    <a:pt x="1506" y="275"/>
                    <a:pt x="1506" y="275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6" y="276"/>
                    <a:pt x="1516" y="276"/>
                    <a:pt x="1516" y="276"/>
                  </a:cubicBezTo>
                  <a:cubicBezTo>
                    <a:pt x="1517" y="277"/>
                    <a:pt x="1517" y="277"/>
                    <a:pt x="1517" y="277"/>
                  </a:cubicBezTo>
                  <a:cubicBezTo>
                    <a:pt x="1518" y="277"/>
                    <a:pt x="1513" y="280"/>
                    <a:pt x="1518" y="275"/>
                  </a:cubicBezTo>
                  <a:cubicBezTo>
                    <a:pt x="1520" y="276"/>
                    <a:pt x="1520" y="276"/>
                    <a:pt x="1520" y="276"/>
                  </a:cubicBezTo>
                  <a:cubicBezTo>
                    <a:pt x="1523" y="273"/>
                    <a:pt x="1523" y="273"/>
                    <a:pt x="1523" y="273"/>
                  </a:cubicBezTo>
                  <a:cubicBezTo>
                    <a:pt x="1526" y="272"/>
                    <a:pt x="1526" y="272"/>
                    <a:pt x="1526" y="272"/>
                  </a:cubicBezTo>
                  <a:cubicBezTo>
                    <a:pt x="1527" y="269"/>
                    <a:pt x="1527" y="269"/>
                    <a:pt x="1527" y="269"/>
                  </a:cubicBezTo>
                  <a:cubicBezTo>
                    <a:pt x="1530" y="271"/>
                    <a:pt x="1530" y="271"/>
                    <a:pt x="1530" y="271"/>
                  </a:cubicBezTo>
                  <a:cubicBezTo>
                    <a:pt x="1533" y="269"/>
                    <a:pt x="1533" y="269"/>
                    <a:pt x="1533" y="269"/>
                  </a:cubicBezTo>
                  <a:cubicBezTo>
                    <a:pt x="1534" y="272"/>
                    <a:pt x="1534" y="272"/>
                    <a:pt x="1534" y="272"/>
                  </a:cubicBezTo>
                  <a:cubicBezTo>
                    <a:pt x="1536" y="273"/>
                    <a:pt x="1536" y="273"/>
                    <a:pt x="1536" y="273"/>
                  </a:cubicBezTo>
                  <a:cubicBezTo>
                    <a:pt x="1548" y="270"/>
                    <a:pt x="1548" y="270"/>
                    <a:pt x="1548" y="270"/>
                  </a:cubicBezTo>
                  <a:cubicBezTo>
                    <a:pt x="1553" y="264"/>
                    <a:pt x="1553" y="264"/>
                    <a:pt x="1553" y="264"/>
                  </a:cubicBezTo>
                  <a:cubicBezTo>
                    <a:pt x="1554" y="265"/>
                    <a:pt x="1554" y="265"/>
                    <a:pt x="1554" y="265"/>
                  </a:cubicBezTo>
                  <a:cubicBezTo>
                    <a:pt x="1559" y="262"/>
                    <a:pt x="1559" y="262"/>
                    <a:pt x="1559" y="262"/>
                  </a:cubicBezTo>
                  <a:cubicBezTo>
                    <a:pt x="1557" y="267"/>
                    <a:pt x="1557" y="267"/>
                    <a:pt x="1557" y="267"/>
                  </a:cubicBezTo>
                  <a:cubicBezTo>
                    <a:pt x="1553" y="271"/>
                    <a:pt x="1553" y="271"/>
                    <a:pt x="1553" y="271"/>
                  </a:cubicBezTo>
                  <a:cubicBezTo>
                    <a:pt x="1552" y="270"/>
                    <a:pt x="1552" y="270"/>
                    <a:pt x="1552" y="270"/>
                  </a:cubicBezTo>
                  <a:cubicBezTo>
                    <a:pt x="1551" y="271"/>
                    <a:pt x="1551" y="271"/>
                    <a:pt x="1551" y="271"/>
                  </a:cubicBezTo>
                  <a:cubicBezTo>
                    <a:pt x="1553" y="274"/>
                    <a:pt x="1553" y="274"/>
                    <a:pt x="1553" y="274"/>
                  </a:cubicBezTo>
                  <a:cubicBezTo>
                    <a:pt x="1554" y="272"/>
                    <a:pt x="1554" y="272"/>
                    <a:pt x="1554" y="272"/>
                  </a:cubicBezTo>
                  <a:cubicBezTo>
                    <a:pt x="1558" y="275"/>
                    <a:pt x="1558" y="275"/>
                    <a:pt x="1558" y="275"/>
                  </a:cubicBezTo>
                  <a:cubicBezTo>
                    <a:pt x="1562" y="275"/>
                    <a:pt x="1562" y="275"/>
                    <a:pt x="1562" y="275"/>
                  </a:cubicBezTo>
                  <a:cubicBezTo>
                    <a:pt x="1563" y="277"/>
                    <a:pt x="1563" y="277"/>
                    <a:pt x="1563" y="277"/>
                  </a:cubicBezTo>
                  <a:cubicBezTo>
                    <a:pt x="1563" y="278"/>
                    <a:pt x="1563" y="278"/>
                    <a:pt x="1563" y="278"/>
                  </a:cubicBezTo>
                  <a:cubicBezTo>
                    <a:pt x="1567" y="275"/>
                    <a:pt x="1567" y="275"/>
                    <a:pt x="1567" y="275"/>
                  </a:cubicBezTo>
                  <a:cubicBezTo>
                    <a:pt x="1565" y="278"/>
                    <a:pt x="1571" y="273"/>
                    <a:pt x="1567" y="277"/>
                  </a:cubicBezTo>
                  <a:cubicBezTo>
                    <a:pt x="1572" y="281"/>
                    <a:pt x="1572" y="281"/>
                    <a:pt x="1572" y="281"/>
                  </a:cubicBezTo>
                  <a:cubicBezTo>
                    <a:pt x="1568" y="280"/>
                    <a:pt x="1568" y="280"/>
                    <a:pt x="1568" y="280"/>
                  </a:cubicBezTo>
                  <a:cubicBezTo>
                    <a:pt x="1567" y="280"/>
                    <a:pt x="1576" y="277"/>
                    <a:pt x="1565" y="281"/>
                  </a:cubicBezTo>
                  <a:cubicBezTo>
                    <a:pt x="1566" y="283"/>
                    <a:pt x="1566" y="283"/>
                    <a:pt x="1566" y="283"/>
                  </a:cubicBezTo>
                  <a:cubicBezTo>
                    <a:pt x="1574" y="285"/>
                    <a:pt x="1574" y="285"/>
                    <a:pt x="1574" y="285"/>
                  </a:cubicBezTo>
                  <a:cubicBezTo>
                    <a:pt x="1569" y="290"/>
                    <a:pt x="1569" y="290"/>
                    <a:pt x="1569" y="290"/>
                  </a:cubicBezTo>
                  <a:cubicBezTo>
                    <a:pt x="1569" y="290"/>
                    <a:pt x="1575" y="286"/>
                    <a:pt x="1567" y="291"/>
                  </a:cubicBezTo>
                  <a:cubicBezTo>
                    <a:pt x="1567" y="292"/>
                    <a:pt x="1567" y="292"/>
                    <a:pt x="1567" y="292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1" y="291"/>
                    <a:pt x="1571" y="291"/>
                    <a:pt x="1571" y="291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5" y="293"/>
                    <a:pt x="1572" y="286"/>
                    <a:pt x="1577" y="292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3" y="292"/>
                    <a:pt x="1583" y="292"/>
                    <a:pt x="1583" y="292"/>
                  </a:cubicBezTo>
                  <a:cubicBezTo>
                    <a:pt x="1583" y="293"/>
                    <a:pt x="1583" y="293"/>
                    <a:pt x="1583" y="293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1" y="296"/>
                    <a:pt x="1581" y="296"/>
                    <a:pt x="1581" y="296"/>
                  </a:cubicBezTo>
                  <a:cubicBezTo>
                    <a:pt x="1585" y="296"/>
                    <a:pt x="1585" y="296"/>
                    <a:pt x="1585" y="296"/>
                  </a:cubicBezTo>
                  <a:cubicBezTo>
                    <a:pt x="1582" y="298"/>
                    <a:pt x="1582" y="298"/>
                    <a:pt x="1582" y="298"/>
                  </a:cubicBezTo>
                  <a:cubicBezTo>
                    <a:pt x="1582" y="300"/>
                    <a:pt x="1582" y="300"/>
                    <a:pt x="1582" y="300"/>
                  </a:cubicBezTo>
                  <a:cubicBezTo>
                    <a:pt x="1586" y="301"/>
                    <a:pt x="1586" y="301"/>
                    <a:pt x="1586" y="301"/>
                  </a:cubicBezTo>
                  <a:cubicBezTo>
                    <a:pt x="1584" y="305"/>
                    <a:pt x="1584" y="305"/>
                    <a:pt x="1584" y="305"/>
                  </a:cubicBezTo>
                  <a:cubicBezTo>
                    <a:pt x="1590" y="304"/>
                    <a:pt x="1590" y="304"/>
                    <a:pt x="1590" y="304"/>
                  </a:cubicBezTo>
                  <a:cubicBezTo>
                    <a:pt x="1590" y="303"/>
                    <a:pt x="1590" y="303"/>
                    <a:pt x="1590" y="303"/>
                  </a:cubicBezTo>
                  <a:cubicBezTo>
                    <a:pt x="1593" y="303"/>
                    <a:pt x="1593" y="303"/>
                    <a:pt x="1593" y="303"/>
                  </a:cubicBezTo>
                  <a:cubicBezTo>
                    <a:pt x="1594" y="304"/>
                    <a:pt x="1594" y="304"/>
                    <a:pt x="1594" y="304"/>
                  </a:cubicBezTo>
                  <a:cubicBezTo>
                    <a:pt x="1590" y="306"/>
                    <a:pt x="1590" y="306"/>
                    <a:pt x="1590" y="306"/>
                  </a:cubicBezTo>
                  <a:cubicBezTo>
                    <a:pt x="1591" y="307"/>
                    <a:pt x="1591" y="307"/>
                    <a:pt x="1591" y="307"/>
                  </a:cubicBezTo>
                  <a:cubicBezTo>
                    <a:pt x="1588" y="307"/>
                    <a:pt x="1588" y="307"/>
                    <a:pt x="1588" y="307"/>
                  </a:cubicBezTo>
                  <a:cubicBezTo>
                    <a:pt x="1580" y="313"/>
                    <a:pt x="1580" y="313"/>
                    <a:pt x="1580" y="313"/>
                  </a:cubicBezTo>
                  <a:cubicBezTo>
                    <a:pt x="1585" y="314"/>
                    <a:pt x="1585" y="314"/>
                    <a:pt x="1585" y="314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90" y="316"/>
                    <a:pt x="1590" y="316"/>
                    <a:pt x="1590" y="316"/>
                  </a:cubicBezTo>
                  <a:cubicBezTo>
                    <a:pt x="1587" y="316"/>
                    <a:pt x="1587" y="316"/>
                    <a:pt x="1587" y="316"/>
                  </a:cubicBezTo>
                  <a:cubicBezTo>
                    <a:pt x="1584" y="319"/>
                    <a:pt x="1593" y="316"/>
                    <a:pt x="1586" y="319"/>
                  </a:cubicBezTo>
                  <a:cubicBezTo>
                    <a:pt x="1594" y="320"/>
                    <a:pt x="1594" y="320"/>
                    <a:pt x="1594" y="320"/>
                  </a:cubicBezTo>
                  <a:cubicBezTo>
                    <a:pt x="1595" y="320"/>
                    <a:pt x="1595" y="320"/>
                    <a:pt x="1595" y="320"/>
                  </a:cubicBezTo>
                  <a:cubicBezTo>
                    <a:pt x="1600" y="322"/>
                    <a:pt x="1600" y="322"/>
                    <a:pt x="1600" y="322"/>
                  </a:cubicBezTo>
                  <a:cubicBezTo>
                    <a:pt x="1603" y="321"/>
                    <a:pt x="1603" y="321"/>
                    <a:pt x="1603" y="321"/>
                  </a:cubicBezTo>
                  <a:cubicBezTo>
                    <a:pt x="1604" y="323"/>
                    <a:pt x="1604" y="323"/>
                    <a:pt x="1604" y="323"/>
                  </a:cubicBezTo>
                  <a:cubicBezTo>
                    <a:pt x="1600" y="324"/>
                    <a:pt x="1600" y="324"/>
                    <a:pt x="1600" y="324"/>
                  </a:cubicBezTo>
                  <a:cubicBezTo>
                    <a:pt x="1608" y="332"/>
                    <a:pt x="1608" y="332"/>
                    <a:pt x="1608" y="332"/>
                  </a:cubicBezTo>
                  <a:cubicBezTo>
                    <a:pt x="1607" y="334"/>
                    <a:pt x="1609" y="332"/>
                    <a:pt x="1612" y="332"/>
                  </a:cubicBezTo>
                  <a:cubicBezTo>
                    <a:pt x="1611" y="329"/>
                    <a:pt x="1611" y="329"/>
                    <a:pt x="1611" y="329"/>
                  </a:cubicBezTo>
                  <a:cubicBezTo>
                    <a:pt x="1608" y="329"/>
                    <a:pt x="1608" y="329"/>
                    <a:pt x="1608" y="329"/>
                  </a:cubicBezTo>
                  <a:cubicBezTo>
                    <a:pt x="1608" y="328"/>
                    <a:pt x="1610" y="328"/>
                    <a:pt x="1609" y="327"/>
                  </a:cubicBezTo>
                  <a:cubicBezTo>
                    <a:pt x="1607" y="326"/>
                    <a:pt x="1607" y="326"/>
                    <a:pt x="1607" y="326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7" y="328"/>
                    <a:pt x="1606" y="321"/>
                    <a:pt x="1611" y="324"/>
                  </a:cubicBezTo>
                  <a:cubicBezTo>
                    <a:pt x="1610" y="326"/>
                    <a:pt x="1610" y="326"/>
                    <a:pt x="1610" y="326"/>
                  </a:cubicBezTo>
                  <a:cubicBezTo>
                    <a:pt x="1614" y="332"/>
                    <a:pt x="1614" y="332"/>
                    <a:pt x="1614" y="332"/>
                  </a:cubicBezTo>
                  <a:cubicBezTo>
                    <a:pt x="1614" y="335"/>
                    <a:pt x="1614" y="335"/>
                    <a:pt x="1614" y="335"/>
                  </a:cubicBezTo>
                  <a:cubicBezTo>
                    <a:pt x="1618" y="338"/>
                    <a:pt x="1618" y="338"/>
                    <a:pt x="1618" y="338"/>
                  </a:cubicBezTo>
                  <a:cubicBezTo>
                    <a:pt x="1621" y="338"/>
                    <a:pt x="1621" y="338"/>
                    <a:pt x="1621" y="338"/>
                  </a:cubicBezTo>
                  <a:cubicBezTo>
                    <a:pt x="1619" y="343"/>
                    <a:pt x="1619" y="343"/>
                    <a:pt x="1619" y="343"/>
                  </a:cubicBezTo>
                  <a:cubicBezTo>
                    <a:pt x="1616" y="341"/>
                    <a:pt x="1616" y="341"/>
                    <a:pt x="1616" y="341"/>
                  </a:cubicBezTo>
                  <a:cubicBezTo>
                    <a:pt x="1613" y="342"/>
                    <a:pt x="1617" y="337"/>
                    <a:pt x="1613" y="343"/>
                  </a:cubicBezTo>
                  <a:cubicBezTo>
                    <a:pt x="1615" y="344"/>
                    <a:pt x="1615" y="344"/>
                    <a:pt x="1615" y="344"/>
                  </a:cubicBezTo>
                  <a:cubicBezTo>
                    <a:pt x="1614" y="344"/>
                    <a:pt x="1614" y="344"/>
                    <a:pt x="1614" y="344"/>
                  </a:cubicBezTo>
                  <a:cubicBezTo>
                    <a:pt x="1614" y="343"/>
                    <a:pt x="1609" y="350"/>
                    <a:pt x="1619" y="344"/>
                  </a:cubicBezTo>
                  <a:cubicBezTo>
                    <a:pt x="1622" y="345"/>
                    <a:pt x="1622" y="345"/>
                    <a:pt x="1622" y="345"/>
                  </a:cubicBezTo>
                  <a:cubicBezTo>
                    <a:pt x="1625" y="343"/>
                    <a:pt x="1625" y="343"/>
                    <a:pt x="1625" y="343"/>
                  </a:cubicBezTo>
                  <a:cubicBezTo>
                    <a:pt x="1628" y="347"/>
                    <a:pt x="1628" y="347"/>
                    <a:pt x="1628" y="347"/>
                  </a:cubicBezTo>
                  <a:cubicBezTo>
                    <a:pt x="1627" y="349"/>
                    <a:pt x="1627" y="349"/>
                    <a:pt x="1627" y="349"/>
                  </a:cubicBezTo>
                  <a:cubicBezTo>
                    <a:pt x="1628" y="351"/>
                    <a:pt x="1628" y="351"/>
                    <a:pt x="1628" y="351"/>
                  </a:cubicBezTo>
                  <a:cubicBezTo>
                    <a:pt x="1627" y="353"/>
                    <a:pt x="1627" y="353"/>
                    <a:pt x="1627" y="353"/>
                  </a:cubicBezTo>
                  <a:cubicBezTo>
                    <a:pt x="1618" y="353"/>
                    <a:pt x="1618" y="353"/>
                    <a:pt x="1618" y="353"/>
                  </a:cubicBezTo>
                  <a:cubicBezTo>
                    <a:pt x="1618" y="355"/>
                    <a:pt x="1613" y="353"/>
                    <a:pt x="1617" y="357"/>
                  </a:cubicBezTo>
                  <a:cubicBezTo>
                    <a:pt x="1615" y="352"/>
                    <a:pt x="1615" y="352"/>
                    <a:pt x="1615" y="352"/>
                  </a:cubicBezTo>
                  <a:cubicBezTo>
                    <a:pt x="1617" y="352"/>
                    <a:pt x="1620" y="351"/>
                    <a:pt x="1618" y="348"/>
                  </a:cubicBezTo>
                  <a:cubicBezTo>
                    <a:pt x="1610" y="347"/>
                    <a:pt x="1610" y="347"/>
                    <a:pt x="1610" y="347"/>
                  </a:cubicBezTo>
                  <a:cubicBezTo>
                    <a:pt x="1607" y="348"/>
                    <a:pt x="1607" y="348"/>
                    <a:pt x="1607" y="348"/>
                  </a:cubicBezTo>
                  <a:cubicBezTo>
                    <a:pt x="1603" y="348"/>
                    <a:pt x="1603" y="348"/>
                    <a:pt x="1603" y="348"/>
                  </a:cubicBezTo>
                  <a:cubicBezTo>
                    <a:pt x="1601" y="349"/>
                    <a:pt x="1624" y="343"/>
                    <a:pt x="1594" y="351"/>
                  </a:cubicBezTo>
                  <a:cubicBezTo>
                    <a:pt x="1594" y="353"/>
                    <a:pt x="1594" y="353"/>
                    <a:pt x="1594" y="353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3"/>
                    <a:pt x="1601" y="353"/>
                    <a:pt x="1601" y="353"/>
                  </a:cubicBezTo>
                  <a:cubicBezTo>
                    <a:pt x="1609" y="356"/>
                    <a:pt x="1609" y="356"/>
                    <a:pt x="1609" y="356"/>
                  </a:cubicBezTo>
                  <a:cubicBezTo>
                    <a:pt x="1613" y="353"/>
                    <a:pt x="1613" y="353"/>
                    <a:pt x="1613" y="353"/>
                  </a:cubicBezTo>
                  <a:cubicBezTo>
                    <a:pt x="1612" y="357"/>
                    <a:pt x="1612" y="357"/>
                    <a:pt x="1612" y="357"/>
                  </a:cubicBezTo>
                  <a:cubicBezTo>
                    <a:pt x="1614" y="357"/>
                    <a:pt x="1614" y="357"/>
                    <a:pt x="1614" y="357"/>
                  </a:cubicBezTo>
                  <a:cubicBezTo>
                    <a:pt x="1614" y="359"/>
                    <a:pt x="1614" y="359"/>
                    <a:pt x="1614" y="359"/>
                  </a:cubicBezTo>
                  <a:cubicBezTo>
                    <a:pt x="1618" y="362"/>
                    <a:pt x="1618" y="362"/>
                    <a:pt x="1618" y="362"/>
                  </a:cubicBezTo>
                  <a:cubicBezTo>
                    <a:pt x="1617" y="362"/>
                    <a:pt x="1617" y="362"/>
                    <a:pt x="1617" y="362"/>
                  </a:cubicBezTo>
                  <a:cubicBezTo>
                    <a:pt x="1619" y="364"/>
                    <a:pt x="1619" y="364"/>
                    <a:pt x="1619" y="364"/>
                  </a:cubicBezTo>
                  <a:cubicBezTo>
                    <a:pt x="1620" y="360"/>
                    <a:pt x="1620" y="360"/>
                    <a:pt x="1620" y="360"/>
                  </a:cubicBezTo>
                  <a:cubicBezTo>
                    <a:pt x="1622" y="360"/>
                    <a:pt x="1622" y="360"/>
                    <a:pt x="1622" y="360"/>
                  </a:cubicBezTo>
                  <a:cubicBezTo>
                    <a:pt x="1623" y="365"/>
                    <a:pt x="1623" y="365"/>
                    <a:pt x="1623" y="365"/>
                  </a:cubicBezTo>
                  <a:cubicBezTo>
                    <a:pt x="1620" y="365"/>
                    <a:pt x="1620" y="365"/>
                    <a:pt x="1620" y="365"/>
                  </a:cubicBezTo>
                  <a:cubicBezTo>
                    <a:pt x="1619" y="365"/>
                    <a:pt x="1619" y="365"/>
                    <a:pt x="1619" y="365"/>
                  </a:cubicBezTo>
                  <a:cubicBezTo>
                    <a:pt x="1618" y="369"/>
                    <a:pt x="1618" y="369"/>
                    <a:pt x="1618" y="369"/>
                  </a:cubicBezTo>
                  <a:cubicBezTo>
                    <a:pt x="1621" y="368"/>
                    <a:pt x="1621" y="368"/>
                    <a:pt x="1621" y="368"/>
                  </a:cubicBezTo>
                  <a:cubicBezTo>
                    <a:pt x="1624" y="370"/>
                    <a:pt x="1624" y="370"/>
                    <a:pt x="1624" y="370"/>
                  </a:cubicBezTo>
                  <a:cubicBezTo>
                    <a:pt x="1621" y="371"/>
                    <a:pt x="1621" y="371"/>
                    <a:pt x="1621" y="371"/>
                  </a:cubicBezTo>
                  <a:cubicBezTo>
                    <a:pt x="1618" y="370"/>
                    <a:pt x="1618" y="370"/>
                    <a:pt x="1618" y="370"/>
                  </a:cubicBezTo>
                  <a:cubicBezTo>
                    <a:pt x="1615" y="371"/>
                    <a:pt x="1615" y="371"/>
                    <a:pt x="1615" y="371"/>
                  </a:cubicBezTo>
                  <a:cubicBezTo>
                    <a:pt x="1614" y="372"/>
                    <a:pt x="1614" y="372"/>
                    <a:pt x="1614" y="372"/>
                  </a:cubicBezTo>
                  <a:cubicBezTo>
                    <a:pt x="1617" y="373"/>
                    <a:pt x="1612" y="372"/>
                    <a:pt x="1615" y="374"/>
                  </a:cubicBezTo>
                  <a:cubicBezTo>
                    <a:pt x="1618" y="373"/>
                    <a:pt x="1618" y="373"/>
                    <a:pt x="1618" y="373"/>
                  </a:cubicBezTo>
                  <a:cubicBezTo>
                    <a:pt x="1619" y="374"/>
                    <a:pt x="1619" y="374"/>
                    <a:pt x="1619" y="374"/>
                  </a:cubicBezTo>
                  <a:cubicBezTo>
                    <a:pt x="1626" y="374"/>
                    <a:pt x="1619" y="366"/>
                    <a:pt x="1628" y="374"/>
                  </a:cubicBezTo>
                  <a:cubicBezTo>
                    <a:pt x="1633" y="372"/>
                    <a:pt x="1633" y="372"/>
                    <a:pt x="1633" y="372"/>
                  </a:cubicBezTo>
                  <a:cubicBezTo>
                    <a:pt x="1635" y="369"/>
                    <a:pt x="1635" y="369"/>
                    <a:pt x="1635" y="369"/>
                  </a:cubicBezTo>
                  <a:cubicBezTo>
                    <a:pt x="1636" y="371"/>
                    <a:pt x="1636" y="371"/>
                    <a:pt x="1636" y="371"/>
                  </a:cubicBezTo>
                  <a:cubicBezTo>
                    <a:pt x="1637" y="370"/>
                    <a:pt x="1637" y="370"/>
                    <a:pt x="1637" y="370"/>
                  </a:cubicBezTo>
                  <a:cubicBezTo>
                    <a:pt x="1639" y="371"/>
                    <a:pt x="1639" y="371"/>
                    <a:pt x="1639" y="371"/>
                  </a:cubicBezTo>
                  <a:cubicBezTo>
                    <a:pt x="1636" y="374"/>
                    <a:pt x="1636" y="374"/>
                    <a:pt x="1636" y="374"/>
                  </a:cubicBezTo>
                  <a:cubicBezTo>
                    <a:pt x="1630" y="376"/>
                    <a:pt x="1630" y="376"/>
                    <a:pt x="1630" y="376"/>
                  </a:cubicBezTo>
                  <a:cubicBezTo>
                    <a:pt x="1635" y="377"/>
                    <a:pt x="1635" y="377"/>
                    <a:pt x="1635" y="377"/>
                  </a:cubicBezTo>
                  <a:cubicBezTo>
                    <a:pt x="1625" y="389"/>
                    <a:pt x="1625" y="389"/>
                    <a:pt x="1625" y="389"/>
                  </a:cubicBezTo>
                  <a:cubicBezTo>
                    <a:pt x="1623" y="394"/>
                    <a:pt x="1623" y="394"/>
                    <a:pt x="1623" y="394"/>
                  </a:cubicBezTo>
                  <a:cubicBezTo>
                    <a:pt x="1622" y="393"/>
                    <a:pt x="1622" y="393"/>
                    <a:pt x="1622" y="393"/>
                  </a:cubicBezTo>
                  <a:cubicBezTo>
                    <a:pt x="1618" y="395"/>
                    <a:pt x="1618" y="395"/>
                    <a:pt x="1618" y="395"/>
                  </a:cubicBezTo>
                  <a:cubicBezTo>
                    <a:pt x="1617" y="398"/>
                    <a:pt x="1617" y="398"/>
                    <a:pt x="1617" y="398"/>
                  </a:cubicBezTo>
                  <a:cubicBezTo>
                    <a:pt x="1616" y="398"/>
                    <a:pt x="1620" y="397"/>
                    <a:pt x="1615" y="397"/>
                  </a:cubicBezTo>
                  <a:cubicBezTo>
                    <a:pt x="1614" y="399"/>
                    <a:pt x="1614" y="399"/>
                    <a:pt x="1614" y="399"/>
                  </a:cubicBezTo>
                  <a:cubicBezTo>
                    <a:pt x="1611" y="398"/>
                    <a:pt x="1611" y="398"/>
                    <a:pt x="1611" y="398"/>
                  </a:cubicBezTo>
                  <a:cubicBezTo>
                    <a:pt x="1611" y="404"/>
                    <a:pt x="1611" y="404"/>
                    <a:pt x="1611" y="404"/>
                  </a:cubicBezTo>
                  <a:cubicBezTo>
                    <a:pt x="1605" y="404"/>
                    <a:pt x="1605" y="404"/>
                    <a:pt x="1605" y="404"/>
                  </a:cubicBezTo>
                  <a:cubicBezTo>
                    <a:pt x="1607" y="407"/>
                    <a:pt x="1607" y="407"/>
                    <a:pt x="1607" y="407"/>
                  </a:cubicBezTo>
                  <a:cubicBezTo>
                    <a:pt x="1601" y="412"/>
                    <a:pt x="1601" y="412"/>
                    <a:pt x="1601" y="412"/>
                  </a:cubicBezTo>
                  <a:cubicBezTo>
                    <a:pt x="1602" y="414"/>
                    <a:pt x="1602" y="414"/>
                    <a:pt x="1602" y="414"/>
                  </a:cubicBezTo>
                  <a:cubicBezTo>
                    <a:pt x="1604" y="413"/>
                    <a:pt x="1604" y="413"/>
                    <a:pt x="1604" y="413"/>
                  </a:cubicBezTo>
                  <a:cubicBezTo>
                    <a:pt x="1605" y="413"/>
                    <a:pt x="1605" y="413"/>
                    <a:pt x="1605" y="413"/>
                  </a:cubicBezTo>
                  <a:cubicBezTo>
                    <a:pt x="1605" y="413"/>
                    <a:pt x="1604" y="412"/>
                    <a:pt x="1605" y="414"/>
                  </a:cubicBezTo>
                  <a:cubicBezTo>
                    <a:pt x="1611" y="412"/>
                    <a:pt x="1611" y="412"/>
                    <a:pt x="1611" y="412"/>
                  </a:cubicBezTo>
                  <a:cubicBezTo>
                    <a:pt x="1613" y="411"/>
                    <a:pt x="1613" y="411"/>
                    <a:pt x="1613" y="411"/>
                  </a:cubicBezTo>
                  <a:cubicBezTo>
                    <a:pt x="1615" y="414"/>
                    <a:pt x="1615" y="414"/>
                    <a:pt x="1615" y="414"/>
                  </a:cubicBezTo>
                  <a:cubicBezTo>
                    <a:pt x="1621" y="413"/>
                    <a:pt x="1621" y="413"/>
                    <a:pt x="1621" y="413"/>
                  </a:cubicBezTo>
                  <a:cubicBezTo>
                    <a:pt x="1626" y="411"/>
                    <a:pt x="1611" y="409"/>
                    <a:pt x="1625" y="410"/>
                  </a:cubicBezTo>
                  <a:cubicBezTo>
                    <a:pt x="1626" y="411"/>
                    <a:pt x="1626" y="411"/>
                    <a:pt x="1626" y="411"/>
                  </a:cubicBezTo>
                  <a:cubicBezTo>
                    <a:pt x="1629" y="409"/>
                    <a:pt x="1629" y="409"/>
                    <a:pt x="1629" y="409"/>
                  </a:cubicBezTo>
                  <a:cubicBezTo>
                    <a:pt x="1631" y="412"/>
                    <a:pt x="1631" y="412"/>
                    <a:pt x="1631" y="412"/>
                  </a:cubicBezTo>
                  <a:cubicBezTo>
                    <a:pt x="1629" y="413"/>
                    <a:pt x="1629" y="413"/>
                    <a:pt x="1629" y="413"/>
                  </a:cubicBezTo>
                  <a:cubicBezTo>
                    <a:pt x="1632" y="413"/>
                    <a:pt x="1632" y="413"/>
                    <a:pt x="1632" y="413"/>
                  </a:cubicBezTo>
                  <a:cubicBezTo>
                    <a:pt x="1633" y="411"/>
                    <a:pt x="1633" y="411"/>
                    <a:pt x="1633" y="411"/>
                  </a:cubicBezTo>
                  <a:cubicBezTo>
                    <a:pt x="1636" y="408"/>
                    <a:pt x="1636" y="408"/>
                    <a:pt x="1636" y="408"/>
                  </a:cubicBezTo>
                  <a:cubicBezTo>
                    <a:pt x="1636" y="409"/>
                    <a:pt x="1636" y="409"/>
                    <a:pt x="1636" y="409"/>
                  </a:cubicBezTo>
                  <a:cubicBezTo>
                    <a:pt x="1642" y="410"/>
                    <a:pt x="1642" y="410"/>
                    <a:pt x="1642" y="410"/>
                  </a:cubicBezTo>
                  <a:cubicBezTo>
                    <a:pt x="1649" y="414"/>
                    <a:pt x="1638" y="402"/>
                    <a:pt x="1651" y="409"/>
                  </a:cubicBezTo>
                  <a:cubicBezTo>
                    <a:pt x="1652" y="409"/>
                    <a:pt x="1653" y="410"/>
                    <a:pt x="1654" y="409"/>
                  </a:cubicBezTo>
                  <a:cubicBezTo>
                    <a:pt x="1653" y="413"/>
                    <a:pt x="1653" y="413"/>
                    <a:pt x="1653" y="413"/>
                  </a:cubicBezTo>
                  <a:cubicBezTo>
                    <a:pt x="1651" y="413"/>
                    <a:pt x="1651" y="413"/>
                    <a:pt x="1651" y="413"/>
                  </a:cubicBezTo>
                  <a:cubicBezTo>
                    <a:pt x="1652" y="416"/>
                    <a:pt x="1652" y="416"/>
                    <a:pt x="1652" y="416"/>
                  </a:cubicBezTo>
                  <a:cubicBezTo>
                    <a:pt x="1652" y="419"/>
                    <a:pt x="1658" y="416"/>
                    <a:pt x="1655" y="420"/>
                  </a:cubicBezTo>
                  <a:cubicBezTo>
                    <a:pt x="1652" y="418"/>
                    <a:pt x="1652" y="418"/>
                    <a:pt x="1652" y="418"/>
                  </a:cubicBezTo>
                  <a:cubicBezTo>
                    <a:pt x="1651" y="419"/>
                    <a:pt x="1651" y="419"/>
                    <a:pt x="1651" y="419"/>
                  </a:cubicBezTo>
                  <a:cubicBezTo>
                    <a:pt x="1653" y="423"/>
                    <a:pt x="1653" y="423"/>
                    <a:pt x="1653" y="423"/>
                  </a:cubicBezTo>
                  <a:cubicBezTo>
                    <a:pt x="1658" y="423"/>
                    <a:pt x="1658" y="423"/>
                    <a:pt x="1658" y="423"/>
                  </a:cubicBezTo>
                  <a:cubicBezTo>
                    <a:pt x="1656" y="425"/>
                    <a:pt x="1656" y="425"/>
                    <a:pt x="1656" y="425"/>
                  </a:cubicBezTo>
                  <a:cubicBezTo>
                    <a:pt x="1661" y="428"/>
                    <a:pt x="1661" y="428"/>
                    <a:pt x="1661" y="428"/>
                  </a:cubicBezTo>
                  <a:cubicBezTo>
                    <a:pt x="1661" y="429"/>
                    <a:pt x="1657" y="428"/>
                    <a:pt x="1662" y="430"/>
                  </a:cubicBezTo>
                  <a:cubicBezTo>
                    <a:pt x="1658" y="431"/>
                    <a:pt x="1666" y="429"/>
                    <a:pt x="1659" y="429"/>
                  </a:cubicBezTo>
                  <a:cubicBezTo>
                    <a:pt x="1655" y="433"/>
                    <a:pt x="1655" y="433"/>
                    <a:pt x="1655" y="433"/>
                  </a:cubicBezTo>
                  <a:cubicBezTo>
                    <a:pt x="1654" y="432"/>
                    <a:pt x="1661" y="433"/>
                    <a:pt x="1651" y="431"/>
                  </a:cubicBezTo>
                  <a:cubicBezTo>
                    <a:pt x="1650" y="432"/>
                    <a:pt x="1650" y="432"/>
                    <a:pt x="1650" y="432"/>
                  </a:cubicBezTo>
                  <a:cubicBezTo>
                    <a:pt x="1652" y="434"/>
                    <a:pt x="1652" y="434"/>
                    <a:pt x="1652" y="434"/>
                  </a:cubicBezTo>
                  <a:cubicBezTo>
                    <a:pt x="1650" y="434"/>
                    <a:pt x="1650" y="434"/>
                    <a:pt x="1650" y="434"/>
                  </a:cubicBezTo>
                  <a:cubicBezTo>
                    <a:pt x="1650" y="435"/>
                    <a:pt x="1654" y="431"/>
                    <a:pt x="1650" y="436"/>
                  </a:cubicBezTo>
                  <a:cubicBezTo>
                    <a:pt x="1641" y="436"/>
                    <a:pt x="1658" y="430"/>
                    <a:pt x="1642" y="435"/>
                  </a:cubicBezTo>
                  <a:cubicBezTo>
                    <a:pt x="1642" y="436"/>
                    <a:pt x="1649" y="431"/>
                    <a:pt x="1640" y="438"/>
                  </a:cubicBezTo>
                  <a:cubicBezTo>
                    <a:pt x="1640" y="439"/>
                    <a:pt x="1640" y="439"/>
                    <a:pt x="1640" y="439"/>
                  </a:cubicBezTo>
                  <a:cubicBezTo>
                    <a:pt x="1643" y="438"/>
                    <a:pt x="1643" y="438"/>
                    <a:pt x="1643" y="438"/>
                  </a:cubicBezTo>
                  <a:cubicBezTo>
                    <a:pt x="1641" y="442"/>
                    <a:pt x="1641" y="442"/>
                    <a:pt x="1641" y="442"/>
                  </a:cubicBezTo>
                  <a:cubicBezTo>
                    <a:pt x="1642" y="442"/>
                    <a:pt x="1642" y="442"/>
                    <a:pt x="1642" y="442"/>
                  </a:cubicBezTo>
                  <a:cubicBezTo>
                    <a:pt x="1635" y="445"/>
                    <a:pt x="1635" y="445"/>
                    <a:pt x="1635" y="445"/>
                  </a:cubicBezTo>
                  <a:cubicBezTo>
                    <a:pt x="1632" y="449"/>
                    <a:pt x="1632" y="449"/>
                    <a:pt x="1632" y="449"/>
                  </a:cubicBezTo>
                  <a:cubicBezTo>
                    <a:pt x="1629" y="449"/>
                    <a:pt x="1629" y="449"/>
                    <a:pt x="1629" y="449"/>
                  </a:cubicBezTo>
                  <a:cubicBezTo>
                    <a:pt x="1628" y="447"/>
                    <a:pt x="1628" y="447"/>
                    <a:pt x="1628" y="447"/>
                  </a:cubicBezTo>
                  <a:cubicBezTo>
                    <a:pt x="1627" y="446"/>
                    <a:pt x="1627" y="446"/>
                    <a:pt x="1627" y="446"/>
                  </a:cubicBezTo>
                  <a:cubicBezTo>
                    <a:pt x="1622" y="449"/>
                    <a:pt x="1622" y="449"/>
                    <a:pt x="1622" y="449"/>
                  </a:cubicBezTo>
                  <a:cubicBezTo>
                    <a:pt x="1622" y="449"/>
                    <a:pt x="1624" y="446"/>
                    <a:pt x="1623" y="450"/>
                  </a:cubicBezTo>
                  <a:cubicBezTo>
                    <a:pt x="1625" y="449"/>
                    <a:pt x="1625" y="449"/>
                    <a:pt x="1625" y="449"/>
                  </a:cubicBezTo>
                  <a:cubicBezTo>
                    <a:pt x="1631" y="451"/>
                    <a:pt x="1631" y="451"/>
                    <a:pt x="1631" y="451"/>
                  </a:cubicBezTo>
                  <a:cubicBezTo>
                    <a:pt x="1629" y="453"/>
                    <a:pt x="1629" y="453"/>
                    <a:pt x="1629" y="453"/>
                  </a:cubicBezTo>
                  <a:cubicBezTo>
                    <a:pt x="1630" y="453"/>
                    <a:pt x="1632" y="451"/>
                    <a:pt x="1631" y="454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6"/>
                    <a:pt x="1627" y="456"/>
                    <a:pt x="1627" y="456"/>
                  </a:cubicBezTo>
                  <a:cubicBezTo>
                    <a:pt x="1622" y="457"/>
                    <a:pt x="1622" y="457"/>
                    <a:pt x="1622" y="457"/>
                  </a:cubicBezTo>
                  <a:cubicBezTo>
                    <a:pt x="1622" y="458"/>
                    <a:pt x="1626" y="451"/>
                    <a:pt x="1621" y="459"/>
                  </a:cubicBezTo>
                  <a:cubicBezTo>
                    <a:pt x="1619" y="459"/>
                    <a:pt x="1619" y="459"/>
                    <a:pt x="1619" y="459"/>
                  </a:cubicBezTo>
                  <a:cubicBezTo>
                    <a:pt x="1619" y="461"/>
                    <a:pt x="1619" y="461"/>
                    <a:pt x="1619" y="461"/>
                  </a:cubicBezTo>
                  <a:cubicBezTo>
                    <a:pt x="1619" y="462"/>
                    <a:pt x="1617" y="457"/>
                    <a:pt x="1621" y="462"/>
                  </a:cubicBezTo>
                  <a:cubicBezTo>
                    <a:pt x="1621" y="464"/>
                    <a:pt x="1621" y="464"/>
                    <a:pt x="1621" y="464"/>
                  </a:cubicBezTo>
                  <a:cubicBezTo>
                    <a:pt x="1613" y="463"/>
                    <a:pt x="1613" y="463"/>
                    <a:pt x="1613" y="463"/>
                  </a:cubicBezTo>
                  <a:cubicBezTo>
                    <a:pt x="1613" y="464"/>
                    <a:pt x="1609" y="464"/>
                    <a:pt x="1611" y="463"/>
                  </a:cubicBezTo>
                  <a:cubicBezTo>
                    <a:pt x="1615" y="461"/>
                    <a:pt x="1615" y="461"/>
                    <a:pt x="1615" y="461"/>
                  </a:cubicBezTo>
                  <a:cubicBezTo>
                    <a:pt x="1615" y="460"/>
                    <a:pt x="1615" y="460"/>
                    <a:pt x="1615" y="460"/>
                  </a:cubicBezTo>
                  <a:cubicBezTo>
                    <a:pt x="1604" y="460"/>
                    <a:pt x="1604" y="460"/>
                    <a:pt x="1604" y="460"/>
                  </a:cubicBezTo>
                  <a:cubicBezTo>
                    <a:pt x="1600" y="463"/>
                    <a:pt x="1600" y="463"/>
                    <a:pt x="1600" y="463"/>
                  </a:cubicBezTo>
                  <a:cubicBezTo>
                    <a:pt x="1601" y="464"/>
                    <a:pt x="1591" y="464"/>
                    <a:pt x="1603" y="465"/>
                  </a:cubicBezTo>
                  <a:cubicBezTo>
                    <a:pt x="1602" y="465"/>
                    <a:pt x="1603" y="466"/>
                    <a:pt x="1602" y="466"/>
                  </a:cubicBezTo>
                  <a:cubicBezTo>
                    <a:pt x="1597" y="465"/>
                    <a:pt x="1597" y="465"/>
                    <a:pt x="1597" y="465"/>
                  </a:cubicBezTo>
                  <a:cubicBezTo>
                    <a:pt x="1595" y="469"/>
                    <a:pt x="1595" y="469"/>
                    <a:pt x="1595" y="469"/>
                  </a:cubicBezTo>
                  <a:cubicBezTo>
                    <a:pt x="1593" y="469"/>
                    <a:pt x="1593" y="469"/>
                    <a:pt x="1593" y="469"/>
                  </a:cubicBezTo>
                  <a:cubicBezTo>
                    <a:pt x="1577" y="479"/>
                    <a:pt x="1577" y="479"/>
                    <a:pt x="1577" y="479"/>
                  </a:cubicBezTo>
                  <a:cubicBezTo>
                    <a:pt x="1569" y="484"/>
                    <a:pt x="1569" y="484"/>
                    <a:pt x="1569" y="484"/>
                  </a:cubicBezTo>
                  <a:cubicBezTo>
                    <a:pt x="1568" y="485"/>
                    <a:pt x="1578" y="478"/>
                    <a:pt x="1566" y="485"/>
                  </a:cubicBezTo>
                  <a:cubicBezTo>
                    <a:pt x="1571" y="487"/>
                    <a:pt x="1571" y="487"/>
                    <a:pt x="1571" y="487"/>
                  </a:cubicBezTo>
                  <a:cubicBezTo>
                    <a:pt x="1572" y="487"/>
                    <a:pt x="1567" y="490"/>
                    <a:pt x="1573" y="486"/>
                  </a:cubicBezTo>
                  <a:cubicBezTo>
                    <a:pt x="1572" y="485"/>
                    <a:pt x="1572" y="485"/>
                    <a:pt x="1572" y="485"/>
                  </a:cubicBezTo>
                  <a:cubicBezTo>
                    <a:pt x="1574" y="484"/>
                    <a:pt x="1574" y="484"/>
                    <a:pt x="1574" y="484"/>
                  </a:cubicBezTo>
                  <a:cubicBezTo>
                    <a:pt x="1575" y="485"/>
                    <a:pt x="1575" y="485"/>
                    <a:pt x="1575" y="485"/>
                  </a:cubicBezTo>
                  <a:cubicBezTo>
                    <a:pt x="1578" y="483"/>
                    <a:pt x="1578" y="483"/>
                    <a:pt x="1578" y="483"/>
                  </a:cubicBezTo>
                  <a:cubicBezTo>
                    <a:pt x="1579" y="484"/>
                    <a:pt x="1579" y="484"/>
                    <a:pt x="1579" y="484"/>
                  </a:cubicBezTo>
                  <a:cubicBezTo>
                    <a:pt x="1578" y="483"/>
                    <a:pt x="1579" y="484"/>
                    <a:pt x="1581" y="482"/>
                  </a:cubicBezTo>
                  <a:cubicBezTo>
                    <a:pt x="1581" y="484"/>
                    <a:pt x="1581" y="484"/>
                    <a:pt x="1581" y="484"/>
                  </a:cubicBezTo>
                  <a:cubicBezTo>
                    <a:pt x="1582" y="484"/>
                    <a:pt x="1582" y="484"/>
                    <a:pt x="1582" y="484"/>
                  </a:cubicBezTo>
                  <a:cubicBezTo>
                    <a:pt x="1583" y="483"/>
                    <a:pt x="1585" y="483"/>
                    <a:pt x="1586" y="481"/>
                  </a:cubicBezTo>
                  <a:cubicBezTo>
                    <a:pt x="1583" y="477"/>
                    <a:pt x="1582" y="483"/>
                    <a:pt x="1579" y="482"/>
                  </a:cubicBezTo>
                  <a:cubicBezTo>
                    <a:pt x="1578" y="480"/>
                    <a:pt x="1581" y="481"/>
                    <a:pt x="1579" y="480"/>
                  </a:cubicBezTo>
                  <a:cubicBezTo>
                    <a:pt x="1585" y="481"/>
                    <a:pt x="1577" y="475"/>
                    <a:pt x="1586" y="480"/>
                  </a:cubicBezTo>
                  <a:cubicBezTo>
                    <a:pt x="1587" y="477"/>
                    <a:pt x="1587" y="477"/>
                    <a:pt x="1587" y="477"/>
                  </a:cubicBezTo>
                  <a:cubicBezTo>
                    <a:pt x="1590" y="477"/>
                    <a:pt x="1590" y="477"/>
                    <a:pt x="1590" y="477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97" y="479"/>
                    <a:pt x="1597" y="479"/>
                    <a:pt x="1597" y="479"/>
                  </a:cubicBezTo>
                  <a:cubicBezTo>
                    <a:pt x="1596" y="475"/>
                    <a:pt x="1596" y="475"/>
                    <a:pt x="1596" y="475"/>
                  </a:cubicBezTo>
                  <a:cubicBezTo>
                    <a:pt x="1603" y="478"/>
                    <a:pt x="1600" y="471"/>
                    <a:pt x="1608" y="473"/>
                  </a:cubicBezTo>
                  <a:cubicBezTo>
                    <a:pt x="1612" y="473"/>
                    <a:pt x="1612" y="473"/>
                    <a:pt x="1612" y="473"/>
                  </a:cubicBezTo>
                  <a:cubicBezTo>
                    <a:pt x="1612" y="473"/>
                    <a:pt x="1615" y="473"/>
                    <a:pt x="1611" y="474"/>
                  </a:cubicBezTo>
                  <a:cubicBezTo>
                    <a:pt x="1613" y="475"/>
                    <a:pt x="1613" y="475"/>
                    <a:pt x="1613" y="475"/>
                  </a:cubicBezTo>
                  <a:cubicBezTo>
                    <a:pt x="1621" y="472"/>
                    <a:pt x="1621" y="472"/>
                    <a:pt x="1621" y="472"/>
                  </a:cubicBezTo>
                  <a:cubicBezTo>
                    <a:pt x="1636" y="468"/>
                    <a:pt x="1636" y="468"/>
                    <a:pt x="1636" y="468"/>
                  </a:cubicBezTo>
                  <a:cubicBezTo>
                    <a:pt x="1645" y="467"/>
                    <a:pt x="1645" y="467"/>
                    <a:pt x="1645" y="467"/>
                  </a:cubicBezTo>
                  <a:cubicBezTo>
                    <a:pt x="1654" y="463"/>
                    <a:pt x="1654" y="463"/>
                    <a:pt x="1654" y="463"/>
                  </a:cubicBezTo>
                  <a:cubicBezTo>
                    <a:pt x="1668" y="460"/>
                    <a:pt x="1668" y="460"/>
                    <a:pt x="1668" y="460"/>
                  </a:cubicBezTo>
                  <a:cubicBezTo>
                    <a:pt x="1670" y="459"/>
                    <a:pt x="1670" y="459"/>
                    <a:pt x="1670" y="459"/>
                  </a:cubicBezTo>
                  <a:cubicBezTo>
                    <a:pt x="1675" y="461"/>
                    <a:pt x="1675" y="461"/>
                    <a:pt x="1675" y="461"/>
                  </a:cubicBezTo>
                  <a:cubicBezTo>
                    <a:pt x="1677" y="459"/>
                    <a:pt x="1677" y="459"/>
                    <a:pt x="1677" y="459"/>
                  </a:cubicBezTo>
                  <a:cubicBezTo>
                    <a:pt x="1676" y="463"/>
                    <a:pt x="1676" y="463"/>
                    <a:pt x="1676" y="463"/>
                  </a:cubicBezTo>
                  <a:cubicBezTo>
                    <a:pt x="1680" y="459"/>
                    <a:pt x="1659" y="461"/>
                    <a:pt x="1683" y="462"/>
                  </a:cubicBezTo>
                  <a:cubicBezTo>
                    <a:pt x="1684" y="462"/>
                    <a:pt x="1682" y="461"/>
                    <a:pt x="1684" y="461"/>
                  </a:cubicBezTo>
                  <a:cubicBezTo>
                    <a:pt x="1682" y="459"/>
                    <a:pt x="1682" y="459"/>
                    <a:pt x="1682" y="459"/>
                  </a:cubicBezTo>
                  <a:cubicBezTo>
                    <a:pt x="1690" y="457"/>
                    <a:pt x="1690" y="457"/>
                    <a:pt x="1690" y="457"/>
                  </a:cubicBezTo>
                  <a:cubicBezTo>
                    <a:pt x="1692" y="457"/>
                    <a:pt x="1692" y="457"/>
                    <a:pt x="1692" y="457"/>
                  </a:cubicBezTo>
                  <a:cubicBezTo>
                    <a:pt x="1692" y="461"/>
                    <a:pt x="1692" y="461"/>
                    <a:pt x="1692" y="461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686" y="462"/>
                    <a:pt x="1686" y="462"/>
                    <a:pt x="1686" y="462"/>
                  </a:cubicBezTo>
                  <a:cubicBezTo>
                    <a:pt x="1683" y="463"/>
                    <a:pt x="1688" y="457"/>
                    <a:pt x="1682" y="462"/>
                  </a:cubicBezTo>
                  <a:cubicBezTo>
                    <a:pt x="1686" y="465"/>
                    <a:pt x="1686" y="465"/>
                    <a:pt x="1686" y="465"/>
                  </a:cubicBezTo>
                  <a:cubicBezTo>
                    <a:pt x="1684" y="466"/>
                    <a:pt x="1684" y="466"/>
                    <a:pt x="1684" y="466"/>
                  </a:cubicBezTo>
                  <a:cubicBezTo>
                    <a:pt x="1683" y="465"/>
                    <a:pt x="1683" y="465"/>
                    <a:pt x="1683" y="465"/>
                  </a:cubicBezTo>
                  <a:cubicBezTo>
                    <a:pt x="1673" y="473"/>
                    <a:pt x="1673" y="473"/>
                    <a:pt x="1673" y="473"/>
                  </a:cubicBezTo>
                  <a:cubicBezTo>
                    <a:pt x="1668" y="475"/>
                    <a:pt x="1668" y="475"/>
                    <a:pt x="1668" y="475"/>
                  </a:cubicBezTo>
                  <a:cubicBezTo>
                    <a:pt x="1665" y="477"/>
                    <a:pt x="1665" y="477"/>
                    <a:pt x="1665" y="477"/>
                  </a:cubicBezTo>
                  <a:cubicBezTo>
                    <a:pt x="1656" y="481"/>
                    <a:pt x="1656" y="481"/>
                    <a:pt x="1656" y="481"/>
                  </a:cubicBezTo>
                  <a:cubicBezTo>
                    <a:pt x="1654" y="479"/>
                    <a:pt x="1663" y="480"/>
                    <a:pt x="1653" y="483"/>
                  </a:cubicBezTo>
                  <a:cubicBezTo>
                    <a:pt x="1653" y="480"/>
                    <a:pt x="1653" y="480"/>
                    <a:pt x="1653" y="480"/>
                  </a:cubicBezTo>
                  <a:cubicBezTo>
                    <a:pt x="1650" y="481"/>
                    <a:pt x="1650" y="481"/>
                    <a:pt x="1650" y="481"/>
                  </a:cubicBezTo>
                  <a:cubicBezTo>
                    <a:pt x="1650" y="484"/>
                    <a:pt x="1650" y="484"/>
                    <a:pt x="1650" y="484"/>
                  </a:cubicBezTo>
                  <a:cubicBezTo>
                    <a:pt x="1649" y="484"/>
                    <a:pt x="1649" y="484"/>
                    <a:pt x="1649" y="484"/>
                  </a:cubicBezTo>
                  <a:cubicBezTo>
                    <a:pt x="1648" y="483"/>
                    <a:pt x="1648" y="483"/>
                    <a:pt x="1648" y="483"/>
                  </a:cubicBezTo>
                  <a:cubicBezTo>
                    <a:pt x="1655" y="478"/>
                    <a:pt x="1655" y="478"/>
                    <a:pt x="1655" y="478"/>
                  </a:cubicBezTo>
                  <a:cubicBezTo>
                    <a:pt x="1658" y="479"/>
                    <a:pt x="1658" y="479"/>
                    <a:pt x="1658" y="479"/>
                  </a:cubicBezTo>
                  <a:cubicBezTo>
                    <a:pt x="1659" y="477"/>
                    <a:pt x="1659" y="477"/>
                    <a:pt x="1659" y="477"/>
                  </a:cubicBezTo>
                  <a:cubicBezTo>
                    <a:pt x="1650" y="475"/>
                    <a:pt x="1650" y="475"/>
                    <a:pt x="1650" y="475"/>
                  </a:cubicBezTo>
                  <a:cubicBezTo>
                    <a:pt x="1644" y="477"/>
                    <a:pt x="1644" y="477"/>
                    <a:pt x="1644" y="477"/>
                  </a:cubicBezTo>
                  <a:cubicBezTo>
                    <a:pt x="1646" y="475"/>
                    <a:pt x="1646" y="475"/>
                    <a:pt x="1646" y="475"/>
                  </a:cubicBezTo>
                  <a:cubicBezTo>
                    <a:pt x="1651" y="471"/>
                    <a:pt x="1648" y="478"/>
                    <a:pt x="1656" y="473"/>
                  </a:cubicBezTo>
                  <a:cubicBezTo>
                    <a:pt x="1657" y="474"/>
                    <a:pt x="1657" y="474"/>
                    <a:pt x="1657" y="474"/>
                  </a:cubicBezTo>
                  <a:cubicBezTo>
                    <a:pt x="1664" y="470"/>
                    <a:pt x="1664" y="470"/>
                    <a:pt x="1664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1"/>
                    <a:pt x="1656" y="470"/>
                  </a:cubicBezTo>
                  <a:cubicBezTo>
                    <a:pt x="1658" y="468"/>
                    <a:pt x="1658" y="468"/>
                    <a:pt x="1658" y="468"/>
                  </a:cubicBezTo>
                  <a:cubicBezTo>
                    <a:pt x="1664" y="469"/>
                    <a:pt x="1648" y="476"/>
                    <a:pt x="1667" y="468"/>
                  </a:cubicBezTo>
                  <a:cubicBezTo>
                    <a:pt x="1668" y="469"/>
                    <a:pt x="1668" y="469"/>
                    <a:pt x="1668" y="469"/>
                  </a:cubicBezTo>
                  <a:cubicBezTo>
                    <a:pt x="1677" y="467"/>
                    <a:pt x="1677" y="467"/>
                    <a:pt x="1677" y="467"/>
                  </a:cubicBezTo>
                  <a:cubicBezTo>
                    <a:pt x="1679" y="466"/>
                    <a:pt x="1679" y="466"/>
                    <a:pt x="1679" y="466"/>
                  </a:cubicBezTo>
                  <a:cubicBezTo>
                    <a:pt x="1672" y="464"/>
                    <a:pt x="1672" y="464"/>
                    <a:pt x="1672" y="464"/>
                  </a:cubicBezTo>
                  <a:cubicBezTo>
                    <a:pt x="1655" y="467"/>
                    <a:pt x="1655" y="467"/>
                    <a:pt x="1655" y="467"/>
                  </a:cubicBezTo>
                  <a:cubicBezTo>
                    <a:pt x="1651" y="470"/>
                    <a:pt x="1651" y="470"/>
                    <a:pt x="1651" y="470"/>
                  </a:cubicBezTo>
                  <a:cubicBezTo>
                    <a:pt x="1650" y="471"/>
                    <a:pt x="1664" y="461"/>
                    <a:pt x="1644" y="473"/>
                  </a:cubicBezTo>
                  <a:cubicBezTo>
                    <a:pt x="1639" y="473"/>
                    <a:pt x="1639" y="473"/>
                    <a:pt x="1639" y="473"/>
                  </a:cubicBezTo>
                  <a:cubicBezTo>
                    <a:pt x="1632" y="477"/>
                    <a:pt x="1632" y="477"/>
                    <a:pt x="1632" y="477"/>
                  </a:cubicBezTo>
                  <a:cubicBezTo>
                    <a:pt x="1630" y="475"/>
                    <a:pt x="1630" y="475"/>
                    <a:pt x="1630" y="475"/>
                  </a:cubicBezTo>
                  <a:cubicBezTo>
                    <a:pt x="1629" y="479"/>
                    <a:pt x="1629" y="479"/>
                    <a:pt x="1629" y="479"/>
                  </a:cubicBezTo>
                  <a:cubicBezTo>
                    <a:pt x="1620" y="482"/>
                    <a:pt x="1620" y="482"/>
                    <a:pt x="1620" y="482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27" y="482"/>
                    <a:pt x="1627" y="482"/>
                    <a:pt x="1627" y="482"/>
                  </a:cubicBezTo>
                  <a:cubicBezTo>
                    <a:pt x="1623" y="485"/>
                    <a:pt x="1623" y="485"/>
                    <a:pt x="1623" y="485"/>
                  </a:cubicBezTo>
                  <a:cubicBezTo>
                    <a:pt x="1617" y="486"/>
                    <a:pt x="1617" y="486"/>
                    <a:pt x="1617" y="486"/>
                  </a:cubicBezTo>
                  <a:cubicBezTo>
                    <a:pt x="1621" y="483"/>
                    <a:pt x="1621" y="489"/>
                    <a:pt x="1609" y="489"/>
                  </a:cubicBezTo>
                  <a:cubicBezTo>
                    <a:pt x="1607" y="491"/>
                    <a:pt x="1607" y="491"/>
                    <a:pt x="1607" y="491"/>
                  </a:cubicBezTo>
                  <a:cubicBezTo>
                    <a:pt x="1602" y="493"/>
                    <a:pt x="1602" y="493"/>
                    <a:pt x="1602" y="493"/>
                  </a:cubicBezTo>
                  <a:cubicBezTo>
                    <a:pt x="1600" y="490"/>
                    <a:pt x="1608" y="491"/>
                    <a:pt x="1597" y="494"/>
                  </a:cubicBezTo>
                  <a:cubicBezTo>
                    <a:pt x="1598" y="490"/>
                    <a:pt x="1602" y="496"/>
                    <a:pt x="1603" y="490"/>
                  </a:cubicBezTo>
                  <a:cubicBezTo>
                    <a:pt x="1604" y="488"/>
                    <a:pt x="1607" y="492"/>
                    <a:pt x="1608" y="489"/>
                  </a:cubicBezTo>
                  <a:cubicBezTo>
                    <a:pt x="1608" y="488"/>
                    <a:pt x="1608" y="488"/>
                    <a:pt x="1608" y="488"/>
                  </a:cubicBezTo>
                  <a:cubicBezTo>
                    <a:pt x="1604" y="484"/>
                    <a:pt x="1608" y="491"/>
                    <a:pt x="1615" y="486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15" y="482"/>
                    <a:pt x="1611" y="481"/>
                    <a:pt x="1608" y="484"/>
                  </a:cubicBezTo>
                  <a:cubicBezTo>
                    <a:pt x="1601" y="487"/>
                    <a:pt x="1601" y="487"/>
                    <a:pt x="1601" y="487"/>
                  </a:cubicBezTo>
                  <a:cubicBezTo>
                    <a:pt x="1601" y="489"/>
                    <a:pt x="1601" y="489"/>
                    <a:pt x="1601" y="489"/>
                  </a:cubicBezTo>
                  <a:cubicBezTo>
                    <a:pt x="1593" y="488"/>
                    <a:pt x="1592" y="491"/>
                    <a:pt x="1584" y="494"/>
                  </a:cubicBezTo>
                  <a:cubicBezTo>
                    <a:pt x="1584" y="495"/>
                    <a:pt x="1584" y="495"/>
                    <a:pt x="1584" y="495"/>
                  </a:cubicBezTo>
                  <a:cubicBezTo>
                    <a:pt x="1582" y="494"/>
                    <a:pt x="1582" y="494"/>
                    <a:pt x="1582" y="494"/>
                  </a:cubicBezTo>
                  <a:cubicBezTo>
                    <a:pt x="1567" y="500"/>
                    <a:pt x="1567" y="500"/>
                    <a:pt x="1567" y="500"/>
                  </a:cubicBezTo>
                  <a:cubicBezTo>
                    <a:pt x="1557" y="503"/>
                    <a:pt x="1557" y="503"/>
                    <a:pt x="1557" y="503"/>
                  </a:cubicBezTo>
                  <a:cubicBezTo>
                    <a:pt x="1557" y="505"/>
                    <a:pt x="1557" y="505"/>
                    <a:pt x="1557" y="505"/>
                  </a:cubicBezTo>
                  <a:cubicBezTo>
                    <a:pt x="1557" y="504"/>
                    <a:pt x="1557" y="504"/>
                    <a:pt x="1557" y="504"/>
                  </a:cubicBezTo>
                  <a:cubicBezTo>
                    <a:pt x="1544" y="509"/>
                    <a:pt x="1544" y="509"/>
                    <a:pt x="1544" y="509"/>
                  </a:cubicBezTo>
                  <a:cubicBezTo>
                    <a:pt x="1541" y="512"/>
                    <a:pt x="1541" y="512"/>
                    <a:pt x="1541" y="512"/>
                  </a:cubicBezTo>
                  <a:cubicBezTo>
                    <a:pt x="1535" y="514"/>
                    <a:pt x="1535" y="514"/>
                    <a:pt x="1535" y="514"/>
                  </a:cubicBezTo>
                  <a:cubicBezTo>
                    <a:pt x="1535" y="512"/>
                    <a:pt x="1535" y="512"/>
                    <a:pt x="1535" y="512"/>
                  </a:cubicBezTo>
                  <a:cubicBezTo>
                    <a:pt x="1528" y="516"/>
                    <a:pt x="1528" y="516"/>
                    <a:pt x="1528" y="516"/>
                  </a:cubicBezTo>
                  <a:cubicBezTo>
                    <a:pt x="1526" y="515"/>
                    <a:pt x="1526" y="515"/>
                    <a:pt x="1526" y="515"/>
                  </a:cubicBezTo>
                  <a:cubicBezTo>
                    <a:pt x="1524" y="518"/>
                    <a:pt x="1524" y="518"/>
                    <a:pt x="1524" y="518"/>
                  </a:cubicBezTo>
                  <a:cubicBezTo>
                    <a:pt x="1518" y="516"/>
                    <a:pt x="1518" y="516"/>
                    <a:pt x="1518" y="516"/>
                  </a:cubicBezTo>
                  <a:cubicBezTo>
                    <a:pt x="1502" y="525"/>
                    <a:pt x="1502" y="525"/>
                    <a:pt x="1502" y="525"/>
                  </a:cubicBezTo>
                  <a:cubicBezTo>
                    <a:pt x="1499" y="525"/>
                    <a:pt x="1499" y="525"/>
                    <a:pt x="1499" y="525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8" y="525"/>
                    <a:pt x="1498" y="525"/>
                    <a:pt x="1498" y="525"/>
                  </a:cubicBezTo>
                  <a:cubicBezTo>
                    <a:pt x="1499" y="528"/>
                    <a:pt x="1499" y="528"/>
                    <a:pt x="1499" y="528"/>
                  </a:cubicBezTo>
                  <a:cubicBezTo>
                    <a:pt x="1498" y="528"/>
                    <a:pt x="1498" y="528"/>
                    <a:pt x="1498" y="528"/>
                  </a:cubicBezTo>
                  <a:cubicBezTo>
                    <a:pt x="1499" y="531"/>
                    <a:pt x="1499" y="531"/>
                    <a:pt x="1499" y="531"/>
                  </a:cubicBezTo>
                  <a:cubicBezTo>
                    <a:pt x="1480" y="540"/>
                    <a:pt x="1480" y="540"/>
                    <a:pt x="1480" y="540"/>
                  </a:cubicBezTo>
                  <a:cubicBezTo>
                    <a:pt x="1470" y="545"/>
                    <a:pt x="1470" y="545"/>
                    <a:pt x="1470" y="545"/>
                  </a:cubicBezTo>
                  <a:cubicBezTo>
                    <a:pt x="1465" y="547"/>
                    <a:pt x="1465" y="547"/>
                    <a:pt x="1465" y="547"/>
                  </a:cubicBezTo>
                  <a:cubicBezTo>
                    <a:pt x="1465" y="548"/>
                    <a:pt x="1468" y="542"/>
                    <a:pt x="1464" y="550"/>
                  </a:cubicBezTo>
                  <a:cubicBezTo>
                    <a:pt x="1465" y="551"/>
                    <a:pt x="1465" y="551"/>
                    <a:pt x="1465" y="551"/>
                  </a:cubicBezTo>
                  <a:cubicBezTo>
                    <a:pt x="1466" y="550"/>
                    <a:pt x="1466" y="550"/>
                    <a:pt x="1466" y="550"/>
                  </a:cubicBezTo>
                  <a:cubicBezTo>
                    <a:pt x="1464" y="554"/>
                    <a:pt x="1464" y="554"/>
                    <a:pt x="1464" y="554"/>
                  </a:cubicBezTo>
                  <a:cubicBezTo>
                    <a:pt x="1465" y="554"/>
                    <a:pt x="1459" y="553"/>
                    <a:pt x="1466" y="554"/>
                  </a:cubicBezTo>
                  <a:cubicBezTo>
                    <a:pt x="1466" y="556"/>
                    <a:pt x="1466" y="556"/>
                    <a:pt x="1466" y="556"/>
                  </a:cubicBezTo>
                  <a:cubicBezTo>
                    <a:pt x="1465" y="556"/>
                    <a:pt x="1462" y="555"/>
                    <a:pt x="1464" y="558"/>
                  </a:cubicBezTo>
                  <a:cubicBezTo>
                    <a:pt x="1464" y="557"/>
                    <a:pt x="1463" y="558"/>
                    <a:pt x="1462" y="557"/>
                  </a:cubicBezTo>
                  <a:cubicBezTo>
                    <a:pt x="1464" y="556"/>
                    <a:pt x="1464" y="556"/>
                    <a:pt x="1464" y="556"/>
                  </a:cubicBezTo>
                  <a:cubicBezTo>
                    <a:pt x="1463" y="554"/>
                    <a:pt x="1463" y="554"/>
                    <a:pt x="1463" y="554"/>
                  </a:cubicBezTo>
                  <a:cubicBezTo>
                    <a:pt x="1457" y="552"/>
                    <a:pt x="1457" y="552"/>
                    <a:pt x="1457" y="552"/>
                  </a:cubicBezTo>
                  <a:cubicBezTo>
                    <a:pt x="1457" y="554"/>
                    <a:pt x="1457" y="554"/>
                    <a:pt x="1457" y="554"/>
                  </a:cubicBezTo>
                  <a:cubicBezTo>
                    <a:pt x="1451" y="554"/>
                    <a:pt x="1451" y="554"/>
                    <a:pt x="1451" y="554"/>
                  </a:cubicBezTo>
                  <a:cubicBezTo>
                    <a:pt x="1452" y="555"/>
                    <a:pt x="1452" y="555"/>
                    <a:pt x="1452" y="555"/>
                  </a:cubicBezTo>
                  <a:cubicBezTo>
                    <a:pt x="1450" y="555"/>
                    <a:pt x="1450" y="555"/>
                    <a:pt x="1450" y="555"/>
                  </a:cubicBezTo>
                  <a:cubicBezTo>
                    <a:pt x="1448" y="557"/>
                    <a:pt x="1448" y="557"/>
                    <a:pt x="1448" y="557"/>
                  </a:cubicBezTo>
                  <a:cubicBezTo>
                    <a:pt x="1452" y="561"/>
                    <a:pt x="1452" y="561"/>
                    <a:pt x="1452" y="561"/>
                  </a:cubicBezTo>
                  <a:cubicBezTo>
                    <a:pt x="1451" y="562"/>
                    <a:pt x="1451" y="562"/>
                    <a:pt x="1451" y="562"/>
                  </a:cubicBezTo>
                  <a:cubicBezTo>
                    <a:pt x="1450" y="559"/>
                    <a:pt x="1450" y="559"/>
                    <a:pt x="1450" y="559"/>
                  </a:cubicBezTo>
                  <a:cubicBezTo>
                    <a:pt x="1449" y="560"/>
                    <a:pt x="1449" y="560"/>
                    <a:pt x="1449" y="560"/>
                  </a:cubicBezTo>
                  <a:cubicBezTo>
                    <a:pt x="1444" y="563"/>
                    <a:pt x="1444" y="563"/>
                    <a:pt x="1444" y="563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441" y="564"/>
                    <a:pt x="1441" y="564"/>
                    <a:pt x="1441" y="564"/>
                  </a:cubicBezTo>
                  <a:cubicBezTo>
                    <a:pt x="1439" y="564"/>
                    <a:pt x="1439" y="564"/>
                    <a:pt x="1439" y="564"/>
                  </a:cubicBezTo>
                  <a:cubicBezTo>
                    <a:pt x="1440" y="563"/>
                    <a:pt x="1437" y="563"/>
                    <a:pt x="1439" y="562"/>
                  </a:cubicBezTo>
                  <a:cubicBezTo>
                    <a:pt x="1437" y="562"/>
                    <a:pt x="1437" y="562"/>
                    <a:pt x="1437" y="562"/>
                  </a:cubicBezTo>
                  <a:cubicBezTo>
                    <a:pt x="1435" y="564"/>
                    <a:pt x="1435" y="564"/>
                    <a:pt x="1435" y="564"/>
                  </a:cubicBezTo>
                  <a:cubicBezTo>
                    <a:pt x="1434" y="566"/>
                    <a:pt x="1434" y="566"/>
                    <a:pt x="1434" y="566"/>
                  </a:cubicBezTo>
                  <a:cubicBezTo>
                    <a:pt x="1433" y="566"/>
                    <a:pt x="1429" y="563"/>
                    <a:pt x="1430" y="567"/>
                  </a:cubicBezTo>
                  <a:cubicBezTo>
                    <a:pt x="1429" y="567"/>
                    <a:pt x="1439" y="564"/>
                    <a:pt x="1427" y="568"/>
                  </a:cubicBezTo>
                  <a:cubicBezTo>
                    <a:pt x="1425" y="567"/>
                    <a:pt x="1425" y="567"/>
                    <a:pt x="1425" y="567"/>
                  </a:cubicBezTo>
                  <a:cubicBezTo>
                    <a:pt x="1407" y="576"/>
                    <a:pt x="1407" y="576"/>
                    <a:pt x="1407" y="576"/>
                  </a:cubicBezTo>
                  <a:cubicBezTo>
                    <a:pt x="1398" y="580"/>
                    <a:pt x="1398" y="580"/>
                    <a:pt x="1398" y="580"/>
                  </a:cubicBezTo>
                  <a:cubicBezTo>
                    <a:pt x="1398" y="581"/>
                    <a:pt x="1398" y="581"/>
                    <a:pt x="1398" y="581"/>
                  </a:cubicBezTo>
                  <a:cubicBezTo>
                    <a:pt x="1393" y="583"/>
                    <a:pt x="1393" y="583"/>
                    <a:pt x="1393" y="583"/>
                  </a:cubicBezTo>
                  <a:cubicBezTo>
                    <a:pt x="1392" y="586"/>
                    <a:pt x="1392" y="586"/>
                    <a:pt x="1392" y="586"/>
                  </a:cubicBezTo>
                  <a:cubicBezTo>
                    <a:pt x="1395" y="587"/>
                    <a:pt x="1395" y="587"/>
                    <a:pt x="1395" y="587"/>
                  </a:cubicBezTo>
                  <a:cubicBezTo>
                    <a:pt x="1399" y="586"/>
                    <a:pt x="1397" y="586"/>
                    <a:pt x="1401" y="585"/>
                  </a:cubicBezTo>
                  <a:cubicBezTo>
                    <a:pt x="1402" y="585"/>
                    <a:pt x="1402" y="585"/>
                    <a:pt x="1402" y="585"/>
                  </a:cubicBezTo>
                  <a:cubicBezTo>
                    <a:pt x="1403" y="584"/>
                    <a:pt x="1403" y="584"/>
                    <a:pt x="1403" y="584"/>
                  </a:cubicBezTo>
                  <a:cubicBezTo>
                    <a:pt x="1402" y="584"/>
                    <a:pt x="1402" y="585"/>
                    <a:pt x="1401" y="584"/>
                  </a:cubicBezTo>
                  <a:cubicBezTo>
                    <a:pt x="1403" y="583"/>
                    <a:pt x="1403" y="583"/>
                    <a:pt x="1403" y="583"/>
                  </a:cubicBezTo>
                  <a:cubicBezTo>
                    <a:pt x="1402" y="582"/>
                    <a:pt x="1402" y="582"/>
                    <a:pt x="1402" y="582"/>
                  </a:cubicBezTo>
                  <a:cubicBezTo>
                    <a:pt x="1403" y="580"/>
                    <a:pt x="1388" y="585"/>
                    <a:pt x="1407" y="579"/>
                  </a:cubicBezTo>
                  <a:cubicBezTo>
                    <a:pt x="1408" y="580"/>
                    <a:pt x="1408" y="580"/>
                    <a:pt x="1408" y="580"/>
                  </a:cubicBezTo>
                  <a:cubicBezTo>
                    <a:pt x="1410" y="579"/>
                    <a:pt x="1410" y="579"/>
                    <a:pt x="1410" y="579"/>
                  </a:cubicBezTo>
                  <a:cubicBezTo>
                    <a:pt x="1409" y="578"/>
                    <a:pt x="1409" y="578"/>
                    <a:pt x="1409" y="578"/>
                  </a:cubicBezTo>
                  <a:cubicBezTo>
                    <a:pt x="1411" y="578"/>
                    <a:pt x="1411" y="578"/>
                    <a:pt x="1411" y="578"/>
                  </a:cubicBezTo>
                  <a:cubicBezTo>
                    <a:pt x="1410" y="580"/>
                    <a:pt x="1403" y="572"/>
                    <a:pt x="1407" y="584"/>
                  </a:cubicBezTo>
                  <a:cubicBezTo>
                    <a:pt x="1417" y="582"/>
                    <a:pt x="1417" y="582"/>
                    <a:pt x="1417" y="582"/>
                  </a:cubicBezTo>
                  <a:cubicBezTo>
                    <a:pt x="1420" y="580"/>
                    <a:pt x="1420" y="580"/>
                    <a:pt x="1420" y="580"/>
                  </a:cubicBezTo>
                  <a:cubicBezTo>
                    <a:pt x="1419" y="580"/>
                    <a:pt x="1417" y="578"/>
                    <a:pt x="1417" y="579"/>
                  </a:cubicBezTo>
                  <a:cubicBezTo>
                    <a:pt x="1417" y="579"/>
                    <a:pt x="1417" y="579"/>
                    <a:pt x="1417" y="579"/>
                  </a:cubicBezTo>
                  <a:cubicBezTo>
                    <a:pt x="1418" y="576"/>
                    <a:pt x="1418" y="576"/>
                    <a:pt x="1418" y="576"/>
                  </a:cubicBezTo>
                  <a:cubicBezTo>
                    <a:pt x="1418" y="575"/>
                    <a:pt x="1414" y="576"/>
                    <a:pt x="1417" y="573"/>
                  </a:cubicBezTo>
                  <a:cubicBezTo>
                    <a:pt x="1419" y="572"/>
                    <a:pt x="1419" y="572"/>
                    <a:pt x="1419" y="572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19" y="573"/>
                    <a:pt x="1424" y="568"/>
                    <a:pt x="1419" y="575"/>
                  </a:cubicBezTo>
                  <a:cubicBezTo>
                    <a:pt x="1421" y="576"/>
                    <a:pt x="1421" y="576"/>
                    <a:pt x="1421" y="576"/>
                  </a:cubicBezTo>
                  <a:cubicBezTo>
                    <a:pt x="1423" y="576"/>
                    <a:pt x="1423" y="576"/>
                    <a:pt x="1423" y="576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20" y="579"/>
                    <a:pt x="1420" y="579"/>
                    <a:pt x="1420" y="579"/>
                  </a:cubicBezTo>
                  <a:cubicBezTo>
                    <a:pt x="1423" y="580"/>
                    <a:pt x="1427" y="578"/>
                    <a:pt x="1428" y="579"/>
                  </a:cubicBezTo>
                  <a:cubicBezTo>
                    <a:pt x="1434" y="575"/>
                    <a:pt x="1434" y="575"/>
                    <a:pt x="1434" y="575"/>
                  </a:cubicBezTo>
                  <a:cubicBezTo>
                    <a:pt x="1435" y="575"/>
                    <a:pt x="1435" y="575"/>
                    <a:pt x="1435" y="575"/>
                  </a:cubicBezTo>
                  <a:cubicBezTo>
                    <a:pt x="1438" y="572"/>
                    <a:pt x="1438" y="572"/>
                    <a:pt x="1438" y="572"/>
                  </a:cubicBezTo>
                  <a:cubicBezTo>
                    <a:pt x="1438" y="572"/>
                    <a:pt x="1441" y="574"/>
                    <a:pt x="1437" y="572"/>
                  </a:cubicBezTo>
                  <a:cubicBezTo>
                    <a:pt x="1440" y="570"/>
                    <a:pt x="1440" y="570"/>
                    <a:pt x="1440" y="570"/>
                  </a:cubicBezTo>
                  <a:cubicBezTo>
                    <a:pt x="1444" y="573"/>
                    <a:pt x="1444" y="573"/>
                    <a:pt x="1444" y="573"/>
                  </a:cubicBezTo>
                  <a:cubicBezTo>
                    <a:pt x="1446" y="573"/>
                    <a:pt x="1446" y="573"/>
                    <a:pt x="1446" y="573"/>
                  </a:cubicBezTo>
                  <a:cubicBezTo>
                    <a:pt x="1446" y="572"/>
                    <a:pt x="1436" y="575"/>
                    <a:pt x="1447" y="569"/>
                  </a:cubicBezTo>
                  <a:cubicBezTo>
                    <a:pt x="1448" y="570"/>
                    <a:pt x="1448" y="570"/>
                    <a:pt x="1448" y="570"/>
                  </a:cubicBezTo>
                  <a:cubicBezTo>
                    <a:pt x="1449" y="568"/>
                    <a:pt x="1449" y="568"/>
                    <a:pt x="1449" y="568"/>
                  </a:cubicBezTo>
                  <a:cubicBezTo>
                    <a:pt x="1451" y="568"/>
                    <a:pt x="1451" y="568"/>
                    <a:pt x="1451" y="568"/>
                  </a:cubicBezTo>
                  <a:cubicBezTo>
                    <a:pt x="1450" y="571"/>
                    <a:pt x="1450" y="571"/>
                    <a:pt x="1450" y="571"/>
                  </a:cubicBezTo>
                  <a:cubicBezTo>
                    <a:pt x="1449" y="570"/>
                    <a:pt x="1453" y="571"/>
                    <a:pt x="1448" y="572"/>
                  </a:cubicBezTo>
                  <a:cubicBezTo>
                    <a:pt x="1451" y="576"/>
                    <a:pt x="1452" y="568"/>
                    <a:pt x="1456" y="571"/>
                  </a:cubicBezTo>
                  <a:cubicBezTo>
                    <a:pt x="1457" y="570"/>
                    <a:pt x="1457" y="570"/>
                    <a:pt x="1457" y="570"/>
                  </a:cubicBezTo>
                  <a:cubicBezTo>
                    <a:pt x="1463" y="569"/>
                    <a:pt x="1463" y="569"/>
                    <a:pt x="1463" y="569"/>
                  </a:cubicBezTo>
                  <a:cubicBezTo>
                    <a:pt x="1464" y="564"/>
                    <a:pt x="1464" y="564"/>
                    <a:pt x="1464" y="564"/>
                  </a:cubicBezTo>
                  <a:cubicBezTo>
                    <a:pt x="1465" y="562"/>
                    <a:pt x="1469" y="567"/>
                    <a:pt x="1469" y="563"/>
                  </a:cubicBezTo>
                  <a:cubicBezTo>
                    <a:pt x="1471" y="561"/>
                    <a:pt x="1471" y="561"/>
                    <a:pt x="1471" y="561"/>
                  </a:cubicBezTo>
                  <a:cubicBezTo>
                    <a:pt x="1472" y="562"/>
                    <a:pt x="1472" y="562"/>
                    <a:pt x="1472" y="562"/>
                  </a:cubicBezTo>
                  <a:cubicBezTo>
                    <a:pt x="1475" y="561"/>
                    <a:pt x="1475" y="561"/>
                    <a:pt x="1475" y="561"/>
                  </a:cubicBezTo>
                  <a:cubicBezTo>
                    <a:pt x="1476" y="564"/>
                    <a:pt x="1476" y="564"/>
                    <a:pt x="1476" y="564"/>
                  </a:cubicBezTo>
                  <a:cubicBezTo>
                    <a:pt x="1485" y="563"/>
                    <a:pt x="1485" y="563"/>
                    <a:pt x="1485" y="563"/>
                  </a:cubicBezTo>
                  <a:cubicBezTo>
                    <a:pt x="1488" y="559"/>
                    <a:pt x="1488" y="559"/>
                    <a:pt x="1488" y="559"/>
                  </a:cubicBezTo>
                  <a:cubicBezTo>
                    <a:pt x="1491" y="558"/>
                    <a:pt x="1491" y="558"/>
                    <a:pt x="1491" y="558"/>
                  </a:cubicBezTo>
                  <a:cubicBezTo>
                    <a:pt x="1492" y="559"/>
                    <a:pt x="1492" y="559"/>
                    <a:pt x="1492" y="559"/>
                  </a:cubicBezTo>
                  <a:cubicBezTo>
                    <a:pt x="1498" y="557"/>
                    <a:pt x="1498" y="557"/>
                    <a:pt x="1498" y="557"/>
                  </a:cubicBezTo>
                  <a:cubicBezTo>
                    <a:pt x="1499" y="556"/>
                    <a:pt x="1484" y="556"/>
                    <a:pt x="1502" y="560"/>
                  </a:cubicBezTo>
                  <a:cubicBezTo>
                    <a:pt x="1502" y="555"/>
                    <a:pt x="1502" y="555"/>
                    <a:pt x="1502" y="555"/>
                  </a:cubicBezTo>
                  <a:cubicBezTo>
                    <a:pt x="1509" y="555"/>
                    <a:pt x="1509" y="555"/>
                    <a:pt x="1509" y="555"/>
                  </a:cubicBezTo>
                  <a:cubicBezTo>
                    <a:pt x="1512" y="553"/>
                    <a:pt x="1512" y="553"/>
                    <a:pt x="1512" y="553"/>
                  </a:cubicBezTo>
                  <a:cubicBezTo>
                    <a:pt x="1513" y="554"/>
                    <a:pt x="1513" y="554"/>
                    <a:pt x="1513" y="554"/>
                  </a:cubicBezTo>
                  <a:cubicBezTo>
                    <a:pt x="1516" y="553"/>
                    <a:pt x="1516" y="553"/>
                    <a:pt x="1516" y="553"/>
                  </a:cubicBezTo>
                  <a:cubicBezTo>
                    <a:pt x="1517" y="551"/>
                    <a:pt x="1517" y="551"/>
                    <a:pt x="1517" y="551"/>
                  </a:cubicBezTo>
                  <a:cubicBezTo>
                    <a:pt x="1514" y="550"/>
                    <a:pt x="1514" y="550"/>
                    <a:pt x="1514" y="550"/>
                  </a:cubicBezTo>
                  <a:cubicBezTo>
                    <a:pt x="1512" y="552"/>
                    <a:pt x="1512" y="552"/>
                    <a:pt x="1512" y="552"/>
                  </a:cubicBezTo>
                  <a:cubicBezTo>
                    <a:pt x="1512" y="550"/>
                    <a:pt x="1512" y="550"/>
                    <a:pt x="1512" y="550"/>
                  </a:cubicBezTo>
                  <a:cubicBezTo>
                    <a:pt x="1516" y="550"/>
                    <a:pt x="1516" y="550"/>
                    <a:pt x="1516" y="550"/>
                  </a:cubicBezTo>
                  <a:cubicBezTo>
                    <a:pt x="1520" y="551"/>
                    <a:pt x="1520" y="551"/>
                    <a:pt x="1520" y="551"/>
                  </a:cubicBezTo>
                  <a:cubicBezTo>
                    <a:pt x="1522" y="548"/>
                    <a:pt x="1522" y="548"/>
                    <a:pt x="1522" y="548"/>
                  </a:cubicBezTo>
                  <a:cubicBezTo>
                    <a:pt x="1525" y="549"/>
                    <a:pt x="1525" y="549"/>
                    <a:pt x="1525" y="549"/>
                  </a:cubicBezTo>
                  <a:cubicBezTo>
                    <a:pt x="1526" y="549"/>
                    <a:pt x="1526" y="549"/>
                    <a:pt x="1526" y="549"/>
                  </a:cubicBezTo>
                  <a:cubicBezTo>
                    <a:pt x="1526" y="549"/>
                    <a:pt x="1515" y="552"/>
                    <a:pt x="1527" y="545"/>
                  </a:cubicBezTo>
                  <a:cubicBezTo>
                    <a:pt x="1527" y="545"/>
                    <a:pt x="1522" y="544"/>
                    <a:pt x="1527" y="547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7" y="541"/>
                    <a:pt x="1537" y="541"/>
                    <a:pt x="1537" y="541"/>
                  </a:cubicBezTo>
                  <a:cubicBezTo>
                    <a:pt x="1538" y="542"/>
                    <a:pt x="1538" y="542"/>
                    <a:pt x="1538" y="542"/>
                  </a:cubicBezTo>
                  <a:cubicBezTo>
                    <a:pt x="1539" y="540"/>
                    <a:pt x="1539" y="540"/>
                    <a:pt x="1539" y="540"/>
                  </a:cubicBezTo>
                  <a:cubicBezTo>
                    <a:pt x="1543" y="544"/>
                    <a:pt x="1543" y="544"/>
                    <a:pt x="1543" y="544"/>
                  </a:cubicBezTo>
                  <a:cubicBezTo>
                    <a:pt x="1549" y="541"/>
                    <a:pt x="1549" y="541"/>
                    <a:pt x="1549" y="541"/>
                  </a:cubicBezTo>
                  <a:cubicBezTo>
                    <a:pt x="1549" y="539"/>
                    <a:pt x="1549" y="539"/>
                    <a:pt x="1549" y="539"/>
                  </a:cubicBezTo>
                  <a:cubicBezTo>
                    <a:pt x="1554" y="539"/>
                    <a:pt x="1554" y="539"/>
                    <a:pt x="1554" y="539"/>
                  </a:cubicBezTo>
                  <a:cubicBezTo>
                    <a:pt x="1554" y="538"/>
                    <a:pt x="1554" y="538"/>
                    <a:pt x="1554" y="538"/>
                  </a:cubicBezTo>
                  <a:cubicBezTo>
                    <a:pt x="1554" y="538"/>
                    <a:pt x="1556" y="537"/>
                    <a:pt x="1555" y="539"/>
                  </a:cubicBezTo>
                  <a:cubicBezTo>
                    <a:pt x="1558" y="536"/>
                    <a:pt x="1558" y="536"/>
                    <a:pt x="1558" y="536"/>
                  </a:cubicBezTo>
                  <a:cubicBezTo>
                    <a:pt x="1563" y="536"/>
                    <a:pt x="1563" y="536"/>
                    <a:pt x="1563" y="536"/>
                  </a:cubicBezTo>
                  <a:cubicBezTo>
                    <a:pt x="1566" y="539"/>
                    <a:pt x="1568" y="534"/>
                    <a:pt x="1569" y="535"/>
                  </a:cubicBezTo>
                  <a:cubicBezTo>
                    <a:pt x="1569" y="532"/>
                    <a:pt x="1572" y="537"/>
                    <a:pt x="1569" y="532"/>
                  </a:cubicBezTo>
                  <a:cubicBezTo>
                    <a:pt x="1572" y="532"/>
                    <a:pt x="1572" y="532"/>
                    <a:pt x="1572" y="532"/>
                  </a:cubicBezTo>
                  <a:cubicBezTo>
                    <a:pt x="1569" y="529"/>
                    <a:pt x="1569" y="529"/>
                    <a:pt x="1569" y="529"/>
                  </a:cubicBezTo>
                  <a:cubicBezTo>
                    <a:pt x="1575" y="529"/>
                    <a:pt x="1575" y="529"/>
                    <a:pt x="1575" y="529"/>
                  </a:cubicBezTo>
                  <a:cubicBezTo>
                    <a:pt x="1575" y="526"/>
                    <a:pt x="1575" y="526"/>
                    <a:pt x="1575" y="526"/>
                  </a:cubicBezTo>
                  <a:cubicBezTo>
                    <a:pt x="1576" y="526"/>
                    <a:pt x="1576" y="527"/>
                    <a:pt x="1577" y="526"/>
                  </a:cubicBezTo>
                  <a:cubicBezTo>
                    <a:pt x="1577" y="525"/>
                    <a:pt x="1577" y="525"/>
                    <a:pt x="1577" y="525"/>
                  </a:cubicBezTo>
                  <a:cubicBezTo>
                    <a:pt x="1572" y="525"/>
                    <a:pt x="1572" y="525"/>
                    <a:pt x="1572" y="525"/>
                  </a:cubicBezTo>
                  <a:cubicBezTo>
                    <a:pt x="1568" y="529"/>
                    <a:pt x="1568" y="529"/>
                    <a:pt x="1568" y="529"/>
                  </a:cubicBezTo>
                  <a:cubicBezTo>
                    <a:pt x="1568" y="531"/>
                    <a:pt x="1568" y="531"/>
                    <a:pt x="1568" y="531"/>
                  </a:cubicBezTo>
                  <a:cubicBezTo>
                    <a:pt x="1563" y="532"/>
                    <a:pt x="1563" y="532"/>
                    <a:pt x="1563" y="532"/>
                  </a:cubicBezTo>
                  <a:cubicBezTo>
                    <a:pt x="1559" y="531"/>
                    <a:pt x="1559" y="531"/>
                    <a:pt x="1559" y="531"/>
                  </a:cubicBezTo>
                  <a:cubicBezTo>
                    <a:pt x="1556" y="533"/>
                    <a:pt x="1556" y="533"/>
                    <a:pt x="1556" y="533"/>
                  </a:cubicBezTo>
                  <a:cubicBezTo>
                    <a:pt x="1557" y="533"/>
                    <a:pt x="1559" y="531"/>
                    <a:pt x="1561" y="535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0" y="538"/>
                    <a:pt x="1550" y="538"/>
                    <a:pt x="1550" y="538"/>
                  </a:cubicBezTo>
                  <a:cubicBezTo>
                    <a:pt x="1548" y="537"/>
                    <a:pt x="1548" y="537"/>
                    <a:pt x="1548" y="537"/>
                  </a:cubicBezTo>
                  <a:cubicBezTo>
                    <a:pt x="1548" y="540"/>
                    <a:pt x="1548" y="540"/>
                    <a:pt x="1548" y="540"/>
                  </a:cubicBezTo>
                  <a:cubicBezTo>
                    <a:pt x="1546" y="540"/>
                    <a:pt x="1546" y="540"/>
                    <a:pt x="1546" y="540"/>
                  </a:cubicBezTo>
                  <a:cubicBezTo>
                    <a:pt x="1546" y="538"/>
                    <a:pt x="1546" y="538"/>
                    <a:pt x="1546" y="538"/>
                  </a:cubicBezTo>
                  <a:cubicBezTo>
                    <a:pt x="1543" y="538"/>
                    <a:pt x="1543" y="538"/>
                    <a:pt x="1543" y="538"/>
                  </a:cubicBezTo>
                  <a:cubicBezTo>
                    <a:pt x="1544" y="534"/>
                    <a:pt x="1544" y="534"/>
                    <a:pt x="1544" y="534"/>
                  </a:cubicBezTo>
                  <a:cubicBezTo>
                    <a:pt x="1545" y="536"/>
                    <a:pt x="1545" y="536"/>
                    <a:pt x="1545" y="536"/>
                  </a:cubicBezTo>
                  <a:cubicBezTo>
                    <a:pt x="1549" y="536"/>
                    <a:pt x="1549" y="536"/>
                    <a:pt x="1549" y="536"/>
                  </a:cubicBezTo>
                  <a:cubicBezTo>
                    <a:pt x="1549" y="534"/>
                    <a:pt x="1549" y="534"/>
                    <a:pt x="1549" y="534"/>
                  </a:cubicBezTo>
                  <a:cubicBezTo>
                    <a:pt x="1545" y="534"/>
                    <a:pt x="1545" y="534"/>
                    <a:pt x="1545" y="534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55" y="528"/>
                    <a:pt x="1555" y="528"/>
                    <a:pt x="1555" y="528"/>
                  </a:cubicBezTo>
                  <a:cubicBezTo>
                    <a:pt x="1556" y="529"/>
                    <a:pt x="1556" y="529"/>
                    <a:pt x="1556" y="529"/>
                  </a:cubicBezTo>
                  <a:cubicBezTo>
                    <a:pt x="1561" y="525"/>
                    <a:pt x="1561" y="525"/>
                    <a:pt x="1561" y="525"/>
                  </a:cubicBezTo>
                  <a:cubicBezTo>
                    <a:pt x="1565" y="525"/>
                    <a:pt x="1565" y="525"/>
                    <a:pt x="1565" y="525"/>
                  </a:cubicBezTo>
                  <a:cubicBezTo>
                    <a:pt x="1564" y="525"/>
                    <a:pt x="1564" y="525"/>
                    <a:pt x="1564" y="525"/>
                  </a:cubicBezTo>
                  <a:cubicBezTo>
                    <a:pt x="1567" y="526"/>
                    <a:pt x="1567" y="526"/>
                    <a:pt x="1567" y="526"/>
                  </a:cubicBezTo>
                  <a:cubicBezTo>
                    <a:pt x="1571" y="525"/>
                    <a:pt x="1571" y="525"/>
                    <a:pt x="1571" y="525"/>
                  </a:cubicBezTo>
                  <a:cubicBezTo>
                    <a:pt x="1571" y="523"/>
                    <a:pt x="1571" y="523"/>
                    <a:pt x="1571" y="523"/>
                  </a:cubicBezTo>
                  <a:cubicBezTo>
                    <a:pt x="1573" y="523"/>
                    <a:pt x="1573" y="523"/>
                    <a:pt x="1573" y="523"/>
                  </a:cubicBezTo>
                  <a:cubicBezTo>
                    <a:pt x="1575" y="522"/>
                    <a:pt x="1575" y="522"/>
                    <a:pt x="1575" y="522"/>
                  </a:cubicBezTo>
                  <a:cubicBezTo>
                    <a:pt x="1573" y="521"/>
                    <a:pt x="1573" y="521"/>
                    <a:pt x="1573" y="521"/>
                  </a:cubicBezTo>
                  <a:cubicBezTo>
                    <a:pt x="1576" y="520"/>
                    <a:pt x="1576" y="520"/>
                    <a:pt x="1576" y="520"/>
                  </a:cubicBezTo>
                  <a:cubicBezTo>
                    <a:pt x="1578" y="516"/>
                    <a:pt x="1578" y="516"/>
                    <a:pt x="1578" y="516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84" y="514"/>
                    <a:pt x="1584" y="514"/>
                    <a:pt x="1584" y="514"/>
                  </a:cubicBezTo>
                  <a:cubicBezTo>
                    <a:pt x="1585" y="516"/>
                    <a:pt x="1585" y="516"/>
                    <a:pt x="1585" y="516"/>
                  </a:cubicBezTo>
                  <a:cubicBezTo>
                    <a:pt x="1586" y="515"/>
                    <a:pt x="1586" y="515"/>
                    <a:pt x="1586" y="515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18"/>
                    <a:pt x="1579" y="522"/>
                    <a:pt x="1583" y="517"/>
                  </a:cubicBezTo>
                  <a:cubicBezTo>
                    <a:pt x="1582" y="520"/>
                    <a:pt x="1582" y="520"/>
                    <a:pt x="1582" y="520"/>
                  </a:cubicBezTo>
                  <a:cubicBezTo>
                    <a:pt x="1577" y="521"/>
                    <a:pt x="1577" y="521"/>
                    <a:pt x="1577" y="521"/>
                  </a:cubicBezTo>
                  <a:cubicBezTo>
                    <a:pt x="1578" y="525"/>
                    <a:pt x="1578" y="525"/>
                    <a:pt x="1578" y="525"/>
                  </a:cubicBezTo>
                  <a:cubicBezTo>
                    <a:pt x="1581" y="525"/>
                    <a:pt x="1581" y="525"/>
                    <a:pt x="1581" y="525"/>
                  </a:cubicBezTo>
                  <a:cubicBezTo>
                    <a:pt x="1581" y="523"/>
                    <a:pt x="1583" y="527"/>
                    <a:pt x="1582" y="523"/>
                  </a:cubicBezTo>
                  <a:cubicBezTo>
                    <a:pt x="1583" y="525"/>
                    <a:pt x="1583" y="525"/>
                    <a:pt x="1583" y="525"/>
                  </a:cubicBezTo>
                  <a:cubicBezTo>
                    <a:pt x="1584" y="524"/>
                    <a:pt x="1593" y="529"/>
                    <a:pt x="1590" y="522"/>
                  </a:cubicBezTo>
                  <a:cubicBezTo>
                    <a:pt x="1593" y="520"/>
                    <a:pt x="1593" y="520"/>
                    <a:pt x="1593" y="520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599" y="515"/>
                    <a:pt x="1599" y="515"/>
                    <a:pt x="1599" y="515"/>
                  </a:cubicBezTo>
                  <a:cubicBezTo>
                    <a:pt x="1601" y="515"/>
                    <a:pt x="1601" y="515"/>
                    <a:pt x="1601" y="515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600" y="519"/>
                    <a:pt x="1600" y="519"/>
                    <a:pt x="1600" y="519"/>
                  </a:cubicBezTo>
                  <a:cubicBezTo>
                    <a:pt x="1594" y="522"/>
                    <a:pt x="1594" y="522"/>
                    <a:pt x="1594" y="522"/>
                  </a:cubicBezTo>
                  <a:cubicBezTo>
                    <a:pt x="1592" y="522"/>
                    <a:pt x="1597" y="520"/>
                    <a:pt x="1591" y="521"/>
                  </a:cubicBezTo>
                  <a:cubicBezTo>
                    <a:pt x="1588" y="525"/>
                    <a:pt x="1588" y="525"/>
                    <a:pt x="1588" y="525"/>
                  </a:cubicBezTo>
                  <a:cubicBezTo>
                    <a:pt x="1583" y="527"/>
                    <a:pt x="1619" y="508"/>
                    <a:pt x="1572" y="534"/>
                  </a:cubicBezTo>
                  <a:cubicBezTo>
                    <a:pt x="1563" y="539"/>
                    <a:pt x="1563" y="539"/>
                    <a:pt x="1563" y="539"/>
                  </a:cubicBezTo>
                  <a:cubicBezTo>
                    <a:pt x="1562" y="537"/>
                    <a:pt x="1562" y="537"/>
                    <a:pt x="1562" y="537"/>
                  </a:cubicBezTo>
                  <a:cubicBezTo>
                    <a:pt x="1555" y="545"/>
                    <a:pt x="1555" y="545"/>
                    <a:pt x="1555" y="545"/>
                  </a:cubicBezTo>
                  <a:cubicBezTo>
                    <a:pt x="1552" y="546"/>
                    <a:pt x="1552" y="546"/>
                    <a:pt x="1552" y="546"/>
                  </a:cubicBezTo>
                  <a:cubicBezTo>
                    <a:pt x="1552" y="545"/>
                    <a:pt x="1552" y="545"/>
                    <a:pt x="1552" y="545"/>
                  </a:cubicBezTo>
                  <a:cubicBezTo>
                    <a:pt x="1543" y="549"/>
                    <a:pt x="1543" y="549"/>
                    <a:pt x="1543" y="549"/>
                  </a:cubicBezTo>
                  <a:cubicBezTo>
                    <a:pt x="1543" y="549"/>
                    <a:pt x="1546" y="550"/>
                    <a:pt x="1542" y="550"/>
                  </a:cubicBezTo>
                  <a:cubicBezTo>
                    <a:pt x="1544" y="553"/>
                    <a:pt x="1550" y="546"/>
                    <a:pt x="1561" y="547"/>
                  </a:cubicBezTo>
                  <a:cubicBezTo>
                    <a:pt x="1559" y="547"/>
                    <a:pt x="1559" y="545"/>
                    <a:pt x="1561" y="545"/>
                  </a:cubicBezTo>
                  <a:cubicBezTo>
                    <a:pt x="1561" y="546"/>
                    <a:pt x="1561" y="546"/>
                    <a:pt x="1561" y="546"/>
                  </a:cubicBezTo>
                  <a:cubicBezTo>
                    <a:pt x="1557" y="546"/>
                    <a:pt x="1564" y="551"/>
                    <a:pt x="1564" y="543"/>
                  </a:cubicBezTo>
                  <a:cubicBezTo>
                    <a:pt x="1564" y="544"/>
                    <a:pt x="1564" y="544"/>
                    <a:pt x="1564" y="544"/>
                  </a:cubicBezTo>
                  <a:cubicBezTo>
                    <a:pt x="1566" y="543"/>
                    <a:pt x="1566" y="543"/>
                    <a:pt x="1566" y="543"/>
                  </a:cubicBezTo>
                  <a:cubicBezTo>
                    <a:pt x="1572" y="542"/>
                    <a:pt x="1572" y="542"/>
                    <a:pt x="1572" y="542"/>
                  </a:cubicBezTo>
                  <a:cubicBezTo>
                    <a:pt x="1569" y="544"/>
                    <a:pt x="1569" y="544"/>
                    <a:pt x="1569" y="544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8" y="545"/>
                    <a:pt x="1578" y="545"/>
                    <a:pt x="1578" y="545"/>
                  </a:cubicBezTo>
                  <a:cubicBezTo>
                    <a:pt x="1578" y="547"/>
                    <a:pt x="1578" y="547"/>
                    <a:pt x="1578" y="547"/>
                  </a:cubicBezTo>
                  <a:cubicBezTo>
                    <a:pt x="1579" y="547"/>
                    <a:pt x="1580" y="549"/>
                    <a:pt x="1581" y="547"/>
                  </a:cubicBezTo>
                  <a:cubicBezTo>
                    <a:pt x="1581" y="545"/>
                    <a:pt x="1581" y="545"/>
                    <a:pt x="1581" y="545"/>
                  </a:cubicBezTo>
                  <a:cubicBezTo>
                    <a:pt x="1584" y="543"/>
                    <a:pt x="1584" y="543"/>
                    <a:pt x="1584" y="543"/>
                  </a:cubicBezTo>
                  <a:cubicBezTo>
                    <a:pt x="1583" y="546"/>
                    <a:pt x="1583" y="546"/>
                    <a:pt x="1583" y="546"/>
                  </a:cubicBezTo>
                  <a:cubicBezTo>
                    <a:pt x="1588" y="546"/>
                    <a:pt x="1588" y="546"/>
                    <a:pt x="1588" y="546"/>
                  </a:cubicBezTo>
                  <a:cubicBezTo>
                    <a:pt x="1590" y="543"/>
                    <a:pt x="1590" y="543"/>
                    <a:pt x="1590" y="543"/>
                  </a:cubicBezTo>
                  <a:cubicBezTo>
                    <a:pt x="1591" y="543"/>
                    <a:pt x="1592" y="543"/>
                    <a:pt x="1593" y="543"/>
                  </a:cubicBezTo>
                  <a:cubicBezTo>
                    <a:pt x="1589" y="542"/>
                    <a:pt x="1589" y="542"/>
                    <a:pt x="1589" y="542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9" y="541"/>
                    <a:pt x="1589" y="541"/>
                    <a:pt x="1589" y="541"/>
                  </a:cubicBezTo>
                  <a:cubicBezTo>
                    <a:pt x="1587" y="540"/>
                    <a:pt x="1587" y="540"/>
                    <a:pt x="1587" y="540"/>
                  </a:cubicBezTo>
                  <a:cubicBezTo>
                    <a:pt x="1587" y="536"/>
                    <a:pt x="1587" y="536"/>
                    <a:pt x="1587" y="536"/>
                  </a:cubicBezTo>
                  <a:cubicBezTo>
                    <a:pt x="1590" y="537"/>
                    <a:pt x="1590" y="537"/>
                    <a:pt x="1590" y="537"/>
                  </a:cubicBezTo>
                  <a:cubicBezTo>
                    <a:pt x="1590" y="540"/>
                    <a:pt x="1590" y="540"/>
                    <a:pt x="1590" y="540"/>
                  </a:cubicBezTo>
                  <a:cubicBezTo>
                    <a:pt x="1594" y="539"/>
                    <a:pt x="1594" y="539"/>
                    <a:pt x="1594" y="539"/>
                  </a:cubicBezTo>
                  <a:cubicBezTo>
                    <a:pt x="1594" y="535"/>
                    <a:pt x="1594" y="535"/>
                    <a:pt x="1594" y="535"/>
                  </a:cubicBezTo>
                  <a:cubicBezTo>
                    <a:pt x="1597" y="535"/>
                    <a:pt x="1598" y="532"/>
                    <a:pt x="1601" y="535"/>
                  </a:cubicBezTo>
                  <a:cubicBezTo>
                    <a:pt x="1603" y="535"/>
                    <a:pt x="1604" y="531"/>
                    <a:pt x="1605" y="535"/>
                  </a:cubicBezTo>
                  <a:cubicBezTo>
                    <a:pt x="1603" y="538"/>
                    <a:pt x="1603" y="538"/>
                    <a:pt x="1603" y="538"/>
                  </a:cubicBezTo>
                  <a:cubicBezTo>
                    <a:pt x="1605" y="539"/>
                    <a:pt x="1605" y="539"/>
                    <a:pt x="1605" y="539"/>
                  </a:cubicBezTo>
                  <a:cubicBezTo>
                    <a:pt x="1614" y="535"/>
                    <a:pt x="1614" y="535"/>
                    <a:pt x="1614" y="535"/>
                  </a:cubicBezTo>
                  <a:cubicBezTo>
                    <a:pt x="1614" y="533"/>
                    <a:pt x="1614" y="533"/>
                    <a:pt x="1614" y="533"/>
                  </a:cubicBezTo>
                  <a:cubicBezTo>
                    <a:pt x="1623" y="531"/>
                    <a:pt x="1623" y="531"/>
                    <a:pt x="1623" y="531"/>
                  </a:cubicBezTo>
                  <a:cubicBezTo>
                    <a:pt x="1631" y="527"/>
                    <a:pt x="1631" y="527"/>
                    <a:pt x="1631" y="527"/>
                  </a:cubicBezTo>
                  <a:cubicBezTo>
                    <a:pt x="1636" y="527"/>
                    <a:pt x="1636" y="527"/>
                    <a:pt x="1636" y="527"/>
                  </a:cubicBezTo>
                  <a:cubicBezTo>
                    <a:pt x="1636" y="524"/>
                    <a:pt x="1636" y="524"/>
                    <a:pt x="1636" y="524"/>
                  </a:cubicBezTo>
                  <a:cubicBezTo>
                    <a:pt x="1640" y="524"/>
                    <a:pt x="1640" y="524"/>
                    <a:pt x="1640" y="524"/>
                  </a:cubicBezTo>
                  <a:cubicBezTo>
                    <a:pt x="1640" y="523"/>
                    <a:pt x="1639" y="523"/>
                    <a:pt x="1640" y="522"/>
                  </a:cubicBezTo>
                  <a:cubicBezTo>
                    <a:pt x="1641" y="524"/>
                    <a:pt x="1641" y="524"/>
                    <a:pt x="1641" y="524"/>
                  </a:cubicBezTo>
                  <a:cubicBezTo>
                    <a:pt x="1642" y="522"/>
                    <a:pt x="1644" y="524"/>
                    <a:pt x="1646" y="523"/>
                  </a:cubicBezTo>
                  <a:cubicBezTo>
                    <a:pt x="1647" y="524"/>
                    <a:pt x="1647" y="524"/>
                    <a:pt x="1647" y="524"/>
                  </a:cubicBezTo>
                  <a:cubicBezTo>
                    <a:pt x="1643" y="525"/>
                    <a:pt x="1643" y="525"/>
                    <a:pt x="1643" y="525"/>
                  </a:cubicBezTo>
                  <a:cubicBezTo>
                    <a:pt x="1647" y="522"/>
                    <a:pt x="1640" y="522"/>
                    <a:pt x="1636" y="528"/>
                  </a:cubicBezTo>
                  <a:cubicBezTo>
                    <a:pt x="1634" y="528"/>
                    <a:pt x="1631" y="528"/>
                    <a:pt x="1631" y="530"/>
                  </a:cubicBezTo>
                  <a:cubicBezTo>
                    <a:pt x="1631" y="531"/>
                    <a:pt x="1631" y="531"/>
                    <a:pt x="1631" y="531"/>
                  </a:cubicBezTo>
                  <a:cubicBezTo>
                    <a:pt x="1635" y="532"/>
                    <a:pt x="1635" y="532"/>
                    <a:pt x="1635" y="532"/>
                  </a:cubicBezTo>
                  <a:cubicBezTo>
                    <a:pt x="1639" y="531"/>
                    <a:pt x="1639" y="531"/>
                    <a:pt x="1639" y="531"/>
                  </a:cubicBezTo>
                  <a:cubicBezTo>
                    <a:pt x="1640" y="528"/>
                    <a:pt x="1640" y="528"/>
                    <a:pt x="1640" y="528"/>
                  </a:cubicBezTo>
                  <a:cubicBezTo>
                    <a:pt x="1644" y="528"/>
                    <a:pt x="1644" y="528"/>
                    <a:pt x="1644" y="528"/>
                  </a:cubicBezTo>
                  <a:cubicBezTo>
                    <a:pt x="1645" y="528"/>
                    <a:pt x="1640" y="528"/>
                    <a:pt x="1646" y="527"/>
                  </a:cubicBezTo>
                  <a:cubicBezTo>
                    <a:pt x="1640" y="532"/>
                    <a:pt x="1640" y="532"/>
                    <a:pt x="1640" y="532"/>
                  </a:cubicBezTo>
                  <a:cubicBezTo>
                    <a:pt x="1649" y="529"/>
                    <a:pt x="1649" y="529"/>
                    <a:pt x="1649" y="529"/>
                  </a:cubicBezTo>
                  <a:cubicBezTo>
                    <a:pt x="1650" y="529"/>
                    <a:pt x="1642" y="531"/>
                    <a:pt x="1653" y="529"/>
                  </a:cubicBezTo>
                  <a:cubicBezTo>
                    <a:pt x="1654" y="525"/>
                    <a:pt x="1632" y="538"/>
                    <a:pt x="1660" y="522"/>
                  </a:cubicBezTo>
                  <a:cubicBezTo>
                    <a:pt x="1661" y="522"/>
                    <a:pt x="1661" y="522"/>
                    <a:pt x="1661" y="522"/>
                  </a:cubicBezTo>
                  <a:cubicBezTo>
                    <a:pt x="1664" y="520"/>
                    <a:pt x="1664" y="520"/>
                    <a:pt x="1664" y="520"/>
                  </a:cubicBezTo>
                  <a:cubicBezTo>
                    <a:pt x="1660" y="517"/>
                    <a:pt x="1660" y="517"/>
                    <a:pt x="1660" y="517"/>
                  </a:cubicBezTo>
                  <a:cubicBezTo>
                    <a:pt x="1657" y="516"/>
                    <a:pt x="1659" y="522"/>
                    <a:pt x="1655" y="517"/>
                  </a:cubicBezTo>
                  <a:cubicBezTo>
                    <a:pt x="1654" y="518"/>
                    <a:pt x="1654" y="518"/>
                    <a:pt x="1654" y="518"/>
                  </a:cubicBezTo>
                  <a:cubicBezTo>
                    <a:pt x="1653" y="517"/>
                    <a:pt x="1653" y="517"/>
                    <a:pt x="1653" y="517"/>
                  </a:cubicBezTo>
                  <a:cubicBezTo>
                    <a:pt x="1655" y="515"/>
                    <a:pt x="1655" y="515"/>
                    <a:pt x="1655" y="515"/>
                  </a:cubicBezTo>
                  <a:cubicBezTo>
                    <a:pt x="1655" y="514"/>
                    <a:pt x="1655" y="514"/>
                    <a:pt x="1655" y="514"/>
                  </a:cubicBezTo>
                  <a:cubicBezTo>
                    <a:pt x="1657" y="511"/>
                    <a:pt x="1657" y="511"/>
                    <a:pt x="1657" y="511"/>
                  </a:cubicBezTo>
                  <a:cubicBezTo>
                    <a:pt x="1659" y="512"/>
                    <a:pt x="1659" y="512"/>
                    <a:pt x="1659" y="512"/>
                  </a:cubicBezTo>
                  <a:cubicBezTo>
                    <a:pt x="1659" y="513"/>
                    <a:pt x="1654" y="509"/>
                    <a:pt x="1658" y="515"/>
                  </a:cubicBezTo>
                  <a:cubicBezTo>
                    <a:pt x="1660" y="513"/>
                    <a:pt x="1660" y="513"/>
                    <a:pt x="1660" y="513"/>
                  </a:cubicBezTo>
                  <a:cubicBezTo>
                    <a:pt x="1660" y="515"/>
                    <a:pt x="1660" y="515"/>
                    <a:pt x="1660" y="515"/>
                  </a:cubicBezTo>
                  <a:cubicBezTo>
                    <a:pt x="1664" y="516"/>
                    <a:pt x="1664" y="516"/>
                    <a:pt x="1664" y="516"/>
                  </a:cubicBezTo>
                  <a:cubicBezTo>
                    <a:pt x="1667" y="515"/>
                    <a:pt x="1667" y="515"/>
                    <a:pt x="1667" y="515"/>
                  </a:cubicBezTo>
                  <a:cubicBezTo>
                    <a:pt x="1668" y="517"/>
                    <a:pt x="1668" y="517"/>
                    <a:pt x="1668" y="517"/>
                  </a:cubicBezTo>
                  <a:cubicBezTo>
                    <a:pt x="1673" y="514"/>
                    <a:pt x="1673" y="514"/>
                    <a:pt x="1673" y="514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74" y="509"/>
                    <a:pt x="1674" y="509"/>
                    <a:pt x="1674" y="509"/>
                  </a:cubicBezTo>
                  <a:cubicBezTo>
                    <a:pt x="1677" y="510"/>
                    <a:pt x="1677" y="510"/>
                    <a:pt x="1677" y="510"/>
                  </a:cubicBezTo>
                  <a:cubicBezTo>
                    <a:pt x="1679" y="507"/>
                    <a:pt x="1679" y="507"/>
                    <a:pt x="1679" y="507"/>
                  </a:cubicBezTo>
                  <a:cubicBezTo>
                    <a:pt x="1681" y="507"/>
                    <a:pt x="1681" y="507"/>
                    <a:pt x="1681" y="507"/>
                  </a:cubicBezTo>
                  <a:cubicBezTo>
                    <a:pt x="1681" y="512"/>
                    <a:pt x="1681" y="512"/>
                    <a:pt x="1681" y="512"/>
                  </a:cubicBezTo>
                  <a:cubicBezTo>
                    <a:pt x="1678" y="513"/>
                    <a:pt x="1678" y="513"/>
                    <a:pt x="1678" y="513"/>
                  </a:cubicBezTo>
                  <a:cubicBezTo>
                    <a:pt x="1679" y="514"/>
                    <a:pt x="1679" y="514"/>
                    <a:pt x="1679" y="514"/>
                  </a:cubicBezTo>
                  <a:cubicBezTo>
                    <a:pt x="1677" y="516"/>
                    <a:pt x="1677" y="516"/>
                    <a:pt x="1677" y="516"/>
                  </a:cubicBezTo>
                  <a:cubicBezTo>
                    <a:pt x="1678" y="519"/>
                    <a:pt x="1678" y="519"/>
                    <a:pt x="1678" y="519"/>
                  </a:cubicBezTo>
                  <a:cubicBezTo>
                    <a:pt x="1673" y="519"/>
                    <a:pt x="1673" y="519"/>
                    <a:pt x="1673" y="519"/>
                  </a:cubicBezTo>
                  <a:cubicBezTo>
                    <a:pt x="1672" y="519"/>
                    <a:pt x="1672" y="520"/>
                    <a:pt x="1675" y="521"/>
                  </a:cubicBezTo>
                  <a:cubicBezTo>
                    <a:pt x="1668" y="520"/>
                    <a:pt x="1668" y="520"/>
                    <a:pt x="1668" y="520"/>
                  </a:cubicBezTo>
                  <a:cubicBezTo>
                    <a:pt x="1670" y="522"/>
                    <a:pt x="1670" y="522"/>
                    <a:pt x="1670" y="522"/>
                  </a:cubicBezTo>
                  <a:cubicBezTo>
                    <a:pt x="1668" y="520"/>
                    <a:pt x="1666" y="527"/>
                    <a:pt x="1665" y="521"/>
                  </a:cubicBezTo>
                  <a:cubicBezTo>
                    <a:pt x="1657" y="528"/>
                    <a:pt x="1657" y="528"/>
                    <a:pt x="1657" y="528"/>
                  </a:cubicBezTo>
                  <a:cubicBezTo>
                    <a:pt x="1659" y="529"/>
                    <a:pt x="1659" y="529"/>
                    <a:pt x="1659" y="529"/>
                  </a:cubicBezTo>
                  <a:cubicBezTo>
                    <a:pt x="1667" y="527"/>
                    <a:pt x="1667" y="527"/>
                    <a:pt x="1667" y="527"/>
                  </a:cubicBezTo>
                  <a:cubicBezTo>
                    <a:pt x="1672" y="529"/>
                    <a:pt x="1672" y="529"/>
                    <a:pt x="1672" y="529"/>
                  </a:cubicBezTo>
                  <a:cubicBezTo>
                    <a:pt x="1679" y="527"/>
                    <a:pt x="1679" y="527"/>
                    <a:pt x="1679" y="527"/>
                  </a:cubicBezTo>
                  <a:cubicBezTo>
                    <a:pt x="1716" y="525"/>
                    <a:pt x="1716" y="525"/>
                    <a:pt x="1716" y="525"/>
                  </a:cubicBezTo>
                  <a:cubicBezTo>
                    <a:pt x="1721" y="525"/>
                    <a:pt x="1721" y="525"/>
                    <a:pt x="1721" y="525"/>
                  </a:cubicBezTo>
                  <a:cubicBezTo>
                    <a:pt x="1722" y="526"/>
                    <a:pt x="1722" y="526"/>
                    <a:pt x="1722" y="526"/>
                  </a:cubicBezTo>
                  <a:cubicBezTo>
                    <a:pt x="1714" y="528"/>
                    <a:pt x="1714" y="528"/>
                    <a:pt x="1714" y="528"/>
                  </a:cubicBezTo>
                  <a:cubicBezTo>
                    <a:pt x="1752" y="530"/>
                    <a:pt x="1752" y="530"/>
                    <a:pt x="1752" y="530"/>
                  </a:cubicBezTo>
                  <a:cubicBezTo>
                    <a:pt x="1771" y="528"/>
                    <a:pt x="1771" y="528"/>
                    <a:pt x="1771" y="528"/>
                  </a:cubicBezTo>
                  <a:cubicBezTo>
                    <a:pt x="1770" y="529"/>
                    <a:pt x="1770" y="529"/>
                    <a:pt x="1770" y="529"/>
                  </a:cubicBezTo>
                  <a:cubicBezTo>
                    <a:pt x="1771" y="531"/>
                    <a:pt x="1771" y="531"/>
                    <a:pt x="1771" y="531"/>
                  </a:cubicBezTo>
                  <a:cubicBezTo>
                    <a:pt x="1756" y="532"/>
                    <a:pt x="1756" y="532"/>
                    <a:pt x="1756" y="532"/>
                  </a:cubicBezTo>
                  <a:cubicBezTo>
                    <a:pt x="1757" y="536"/>
                    <a:pt x="1757" y="536"/>
                    <a:pt x="1757" y="536"/>
                  </a:cubicBezTo>
                  <a:cubicBezTo>
                    <a:pt x="1757" y="539"/>
                    <a:pt x="1757" y="539"/>
                    <a:pt x="1757" y="539"/>
                  </a:cubicBezTo>
                  <a:cubicBezTo>
                    <a:pt x="1756" y="539"/>
                    <a:pt x="1756" y="539"/>
                    <a:pt x="1756" y="539"/>
                  </a:cubicBezTo>
                  <a:cubicBezTo>
                    <a:pt x="1755" y="540"/>
                    <a:pt x="1755" y="540"/>
                    <a:pt x="1755" y="540"/>
                  </a:cubicBezTo>
                  <a:cubicBezTo>
                    <a:pt x="1757" y="541"/>
                    <a:pt x="1757" y="541"/>
                    <a:pt x="1757" y="541"/>
                  </a:cubicBezTo>
                  <a:cubicBezTo>
                    <a:pt x="1753" y="542"/>
                    <a:pt x="1753" y="542"/>
                    <a:pt x="1753" y="542"/>
                  </a:cubicBezTo>
                  <a:cubicBezTo>
                    <a:pt x="1751" y="540"/>
                    <a:pt x="1751" y="540"/>
                    <a:pt x="1751" y="540"/>
                  </a:cubicBezTo>
                  <a:cubicBezTo>
                    <a:pt x="1749" y="542"/>
                    <a:pt x="1749" y="542"/>
                    <a:pt x="1749" y="542"/>
                  </a:cubicBezTo>
                  <a:cubicBezTo>
                    <a:pt x="1744" y="542"/>
                    <a:pt x="1744" y="542"/>
                    <a:pt x="1744" y="542"/>
                  </a:cubicBezTo>
                  <a:cubicBezTo>
                    <a:pt x="1741" y="544"/>
                    <a:pt x="1741" y="544"/>
                    <a:pt x="1741" y="544"/>
                  </a:cubicBezTo>
                  <a:cubicBezTo>
                    <a:pt x="1742" y="543"/>
                    <a:pt x="1742" y="543"/>
                    <a:pt x="1742" y="543"/>
                  </a:cubicBezTo>
                  <a:cubicBezTo>
                    <a:pt x="1735" y="544"/>
                    <a:pt x="1735" y="544"/>
                    <a:pt x="1735" y="544"/>
                  </a:cubicBezTo>
                  <a:cubicBezTo>
                    <a:pt x="1732" y="546"/>
                    <a:pt x="1754" y="540"/>
                    <a:pt x="1728" y="547"/>
                  </a:cubicBezTo>
                  <a:cubicBezTo>
                    <a:pt x="1726" y="546"/>
                    <a:pt x="1726" y="546"/>
                    <a:pt x="1726" y="546"/>
                  </a:cubicBezTo>
                  <a:cubicBezTo>
                    <a:pt x="1725" y="546"/>
                    <a:pt x="1729" y="549"/>
                    <a:pt x="1724" y="547"/>
                  </a:cubicBezTo>
                  <a:cubicBezTo>
                    <a:pt x="1724" y="549"/>
                    <a:pt x="1724" y="549"/>
                    <a:pt x="1724" y="549"/>
                  </a:cubicBezTo>
                  <a:cubicBezTo>
                    <a:pt x="1721" y="550"/>
                    <a:pt x="1721" y="550"/>
                    <a:pt x="1721" y="550"/>
                  </a:cubicBezTo>
                  <a:cubicBezTo>
                    <a:pt x="1710" y="552"/>
                    <a:pt x="1710" y="552"/>
                    <a:pt x="1710" y="552"/>
                  </a:cubicBezTo>
                  <a:cubicBezTo>
                    <a:pt x="1706" y="554"/>
                    <a:pt x="1706" y="554"/>
                    <a:pt x="1706" y="554"/>
                  </a:cubicBezTo>
                  <a:cubicBezTo>
                    <a:pt x="1704" y="553"/>
                    <a:pt x="1704" y="553"/>
                    <a:pt x="1704" y="553"/>
                  </a:cubicBezTo>
                  <a:cubicBezTo>
                    <a:pt x="1700" y="553"/>
                    <a:pt x="1700" y="553"/>
                    <a:pt x="1700" y="553"/>
                  </a:cubicBezTo>
                  <a:cubicBezTo>
                    <a:pt x="1700" y="551"/>
                    <a:pt x="1697" y="554"/>
                    <a:pt x="1698" y="551"/>
                  </a:cubicBezTo>
                  <a:cubicBezTo>
                    <a:pt x="1695" y="555"/>
                    <a:pt x="1695" y="555"/>
                    <a:pt x="1695" y="55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7"/>
                    <a:pt x="1691" y="557"/>
                    <a:pt x="1691" y="557"/>
                  </a:cubicBezTo>
                  <a:cubicBezTo>
                    <a:pt x="1684" y="560"/>
                    <a:pt x="1684" y="560"/>
                    <a:pt x="1684" y="560"/>
                  </a:cubicBezTo>
                  <a:cubicBezTo>
                    <a:pt x="1683" y="561"/>
                    <a:pt x="1683" y="561"/>
                    <a:pt x="1683" y="561"/>
                  </a:cubicBezTo>
                  <a:cubicBezTo>
                    <a:pt x="1686" y="563"/>
                    <a:pt x="1686" y="563"/>
                    <a:pt x="1686" y="563"/>
                  </a:cubicBezTo>
                  <a:cubicBezTo>
                    <a:pt x="1708" y="558"/>
                    <a:pt x="1708" y="558"/>
                    <a:pt x="1708" y="558"/>
                  </a:cubicBezTo>
                  <a:cubicBezTo>
                    <a:pt x="1716" y="556"/>
                    <a:pt x="1716" y="556"/>
                    <a:pt x="1716" y="556"/>
                  </a:cubicBezTo>
                  <a:cubicBezTo>
                    <a:pt x="1730" y="557"/>
                    <a:pt x="1730" y="557"/>
                    <a:pt x="1730" y="557"/>
                  </a:cubicBezTo>
                  <a:cubicBezTo>
                    <a:pt x="1732" y="556"/>
                    <a:pt x="1732" y="556"/>
                    <a:pt x="1732" y="556"/>
                  </a:cubicBezTo>
                  <a:cubicBezTo>
                    <a:pt x="1736" y="557"/>
                    <a:pt x="1736" y="557"/>
                    <a:pt x="1736" y="557"/>
                  </a:cubicBezTo>
                  <a:cubicBezTo>
                    <a:pt x="1736" y="560"/>
                    <a:pt x="1736" y="560"/>
                    <a:pt x="1736" y="560"/>
                  </a:cubicBezTo>
                  <a:cubicBezTo>
                    <a:pt x="1732" y="562"/>
                    <a:pt x="1732" y="562"/>
                    <a:pt x="1732" y="562"/>
                  </a:cubicBezTo>
                  <a:cubicBezTo>
                    <a:pt x="1725" y="562"/>
                    <a:pt x="1725" y="562"/>
                    <a:pt x="1725" y="562"/>
                  </a:cubicBezTo>
                  <a:cubicBezTo>
                    <a:pt x="1724" y="561"/>
                    <a:pt x="1724" y="561"/>
                    <a:pt x="1724" y="561"/>
                  </a:cubicBezTo>
                  <a:cubicBezTo>
                    <a:pt x="1714" y="564"/>
                    <a:pt x="1714" y="564"/>
                    <a:pt x="1714" y="564"/>
                  </a:cubicBezTo>
                  <a:cubicBezTo>
                    <a:pt x="1708" y="563"/>
                    <a:pt x="1708" y="563"/>
                    <a:pt x="1708" y="563"/>
                  </a:cubicBezTo>
                  <a:cubicBezTo>
                    <a:pt x="1700" y="564"/>
                    <a:pt x="1700" y="564"/>
                    <a:pt x="1700" y="564"/>
                  </a:cubicBezTo>
                  <a:cubicBezTo>
                    <a:pt x="1701" y="564"/>
                    <a:pt x="1701" y="564"/>
                    <a:pt x="1701" y="564"/>
                  </a:cubicBezTo>
                  <a:cubicBezTo>
                    <a:pt x="1698" y="568"/>
                    <a:pt x="1698" y="568"/>
                    <a:pt x="1698" y="568"/>
                  </a:cubicBezTo>
                  <a:cubicBezTo>
                    <a:pt x="1697" y="566"/>
                    <a:pt x="1697" y="566"/>
                    <a:pt x="1697" y="566"/>
                  </a:cubicBezTo>
                  <a:cubicBezTo>
                    <a:pt x="1694" y="567"/>
                    <a:pt x="1694" y="567"/>
                    <a:pt x="1694" y="567"/>
                  </a:cubicBezTo>
                  <a:cubicBezTo>
                    <a:pt x="1695" y="568"/>
                    <a:pt x="1693" y="566"/>
                    <a:pt x="1693" y="569"/>
                  </a:cubicBezTo>
                  <a:cubicBezTo>
                    <a:pt x="1709" y="567"/>
                    <a:pt x="1709" y="567"/>
                    <a:pt x="1709" y="567"/>
                  </a:cubicBezTo>
                  <a:cubicBezTo>
                    <a:pt x="1708" y="568"/>
                    <a:pt x="1708" y="568"/>
                    <a:pt x="1708" y="568"/>
                  </a:cubicBezTo>
                  <a:cubicBezTo>
                    <a:pt x="1709" y="569"/>
                    <a:pt x="1709" y="569"/>
                    <a:pt x="1709" y="569"/>
                  </a:cubicBezTo>
                  <a:cubicBezTo>
                    <a:pt x="1706" y="568"/>
                    <a:pt x="1706" y="568"/>
                    <a:pt x="1706" y="568"/>
                  </a:cubicBezTo>
                  <a:cubicBezTo>
                    <a:pt x="1704" y="571"/>
                    <a:pt x="1704" y="571"/>
                    <a:pt x="1704" y="571"/>
                  </a:cubicBezTo>
                  <a:cubicBezTo>
                    <a:pt x="1707" y="576"/>
                    <a:pt x="1707" y="576"/>
                    <a:pt x="1707" y="576"/>
                  </a:cubicBezTo>
                  <a:cubicBezTo>
                    <a:pt x="1714" y="575"/>
                    <a:pt x="1714" y="575"/>
                    <a:pt x="1714" y="575"/>
                  </a:cubicBezTo>
                  <a:cubicBezTo>
                    <a:pt x="1715" y="573"/>
                    <a:pt x="1715" y="573"/>
                    <a:pt x="1715" y="573"/>
                  </a:cubicBezTo>
                  <a:cubicBezTo>
                    <a:pt x="1720" y="573"/>
                    <a:pt x="1720" y="573"/>
                    <a:pt x="1720" y="573"/>
                  </a:cubicBezTo>
                  <a:cubicBezTo>
                    <a:pt x="1720" y="572"/>
                    <a:pt x="1720" y="572"/>
                    <a:pt x="1720" y="572"/>
                  </a:cubicBezTo>
                  <a:cubicBezTo>
                    <a:pt x="1720" y="574"/>
                    <a:pt x="1720" y="574"/>
                    <a:pt x="1720" y="574"/>
                  </a:cubicBezTo>
                  <a:cubicBezTo>
                    <a:pt x="1724" y="574"/>
                    <a:pt x="1724" y="574"/>
                    <a:pt x="1724" y="574"/>
                  </a:cubicBezTo>
                  <a:cubicBezTo>
                    <a:pt x="1724" y="575"/>
                    <a:pt x="1724" y="575"/>
                    <a:pt x="1724" y="575"/>
                  </a:cubicBezTo>
                  <a:cubicBezTo>
                    <a:pt x="1710" y="578"/>
                    <a:pt x="1710" y="578"/>
                    <a:pt x="1710" y="578"/>
                  </a:cubicBezTo>
                  <a:cubicBezTo>
                    <a:pt x="1710" y="579"/>
                    <a:pt x="1719" y="574"/>
                    <a:pt x="1707" y="580"/>
                  </a:cubicBezTo>
                  <a:cubicBezTo>
                    <a:pt x="1702" y="580"/>
                    <a:pt x="1702" y="580"/>
                    <a:pt x="1702" y="580"/>
                  </a:cubicBezTo>
                  <a:cubicBezTo>
                    <a:pt x="1701" y="577"/>
                    <a:pt x="1701" y="577"/>
                    <a:pt x="1701" y="577"/>
                  </a:cubicBezTo>
                  <a:cubicBezTo>
                    <a:pt x="1693" y="581"/>
                    <a:pt x="1693" y="581"/>
                    <a:pt x="1693" y="581"/>
                  </a:cubicBezTo>
                  <a:cubicBezTo>
                    <a:pt x="1687" y="581"/>
                    <a:pt x="1687" y="581"/>
                    <a:pt x="1687" y="581"/>
                  </a:cubicBezTo>
                  <a:cubicBezTo>
                    <a:pt x="1679" y="585"/>
                    <a:pt x="1679" y="585"/>
                    <a:pt x="1679" y="585"/>
                  </a:cubicBezTo>
                  <a:cubicBezTo>
                    <a:pt x="1678" y="586"/>
                    <a:pt x="1678" y="586"/>
                    <a:pt x="1678" y="586"/>
                  </a:cubicBezTo>
                  <a:cubicBezTo>
                    <a:pt x="1680" y="584"/>
                    <a:pt x="1680" y="584"/>
                    <a:pt x="1680" y="584"/>
                  </a:cubicBezTo>
                  <a:cubicBezTo>
                    <a:pt x="1677" y="579"/>
                    <a:pt x="1677" y="579"/>
                    <a:pt x="1677" y="579"/>
                  </a:cubicBezTo>
                  <a:cubicBezTo>
                    <a:pt x="1682" y="579"/>
                    <a:pt x="1682" y="579"/>
                    <a:pt x="1682" y="579"/>
                  </a:cubicBezTo>
                  <a:cubicBezTo>
                    <a:pt x="1679" y="577"/>
                    <a:pt x="1679" y="577"/>
                    <a:pt x="1679" y="577"/>
                  </a:cubicBezTo>
                  <a:cubicBezTo>
                    <a:pt x="1672" y="578"/>
                    <a:pt x="1672" y="578"/>
                    <a:pt x="1672" y="578"/>
                  </a:cubicBezTo>
                  <a:cubicBezTo>
                    <a:pt x="1669" y="574"/>
                    <a:pt x="1669" y="574"/>
                    <a:pt x="1669" y="574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56" y="581"/>
                    <a:pt x="1656" y="581"/>
                    <a:pt x="1656" y="581"/>
                  </a:cubicBezTo>
                  <a:cubicBezTo>
                    <a:pt x="1655" y="581"/>
                    <a:pt x="1654" y="581"/>
                    <a:pt x="1653" y="582"/>
                  </a:cubicBezTo>
                  <a:cubicBezTo>
                    <a:pt x="1646" y="583"/>
                    <a:pt x="1646" y="583"/>
                    <a:pt x="1646" y="583"/>
                  </a:cubicBezTo>
                  <a:cubicBezTo>
                    <a:pt x="1641" y="583"/>
                    <a:pt x="1641" y="583"/>
                    <a:pt x="1641" y="583"/>
                  </a:cubicBezTo>
                  <a:cubicBezTo>
                    <a:pt x="1641" y="583"/>
                    <a:pt x="1639" y="585"/>
                    <a:pt x="1641" y="581"/>
                  </a:cubicBezTo>
                  <a:cubicBezTo>
                    <a:pt x="1633" y="585"/>
                    <a:pt x="1633" y="585"/>
                    <a:pt x="1633" y="585"/>
                  </a:cubicBezTo>
                  <a:cubicBezTo>
                    <a:pt x="1631" y="583"/>
                    <a:pt x="1631" y="583"/>
                    <a:pt x="1631" y="583"/>
                  </a:cubicBezTo>
                  <a:cubicBezTo>
                    <a:pt x="1628" y="587"/>
                    <a:pt x="1628" y="587"/>
                    <a:pt x="1628" y="587"/>
                  </a:cubicBezTo>
                  <a:cubicBezTo>
                    <a:pt x="1627" y="586"/>
                    <a:pt x="1627" y="586"/>
                    <a:pt x="1627" y="586"/>
                  </a:cubicBezTo>
                  <a:cubicBezTo>
                    <a:pt x="1626" y="591"/>
                    <a:pt x="1627" y="583"/>
                    <a:pt x="1622" y="587"/>
                  </a:cubicBezTo>
                  <a:cubicBezTo>
                    <a:pt x="1625" y="588"/>
                    <a:pt x="1625" y="588"/>
                    <a:pt x="1625" y="588"/>
                  </a:cubicBezTo>
                  <a:cubicBezTo>
                    <a:pt x="1628" y="590"/>
                    <a:pt x="1628" y="590"/>
                    <a:pt x="1628" y="590"/>
                  </a:cubicBezTo>
                  <a:cubicBezTo>
                    <a:pt x="1625" y="592"/>
                    <a:pt x="1625" y="592"/>
                    <a:pt x="1625" y="592"/>
                  </a:cubicBezTo>
                  <a:cubicBezTo>
                    <a:pt x="1631" y="593"/>
                    <a:pt x="1631" y="593"/>
                    <a:pt x="1631" y="593"/>
                  </a:cubicBezTo>
                  <a:cubicBezTo>
                    <a:pt x="1635" y="593"/>
                    <a:pt x="1635" y="593"/>
                    <a:pt x="1635" y="593"/>
                  </a:cubicBezTo>
                  <a:cubicBezTo>
                    <a:pt x="1639" y="590"/>
                    <a:pt x="1639" y="590"/>
                    <a:pt x="1639" y="590"/>
                  </a:cubicBezTo>
                  <a:cubicBezTo>
                    <a:pt x="1652" y="587"/>
                    <a:pt x="1652" y="587"/>
                    <a:pt x="1652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42" y="591"/>
                    <a:pt x="1642" y="591"/>
                    <a:pt x="1642" y="591"/>
                  </a:cubicBezTo>
                  <a:cubicBezTo>
                    <a:pt x="1641" y="592"/>
                    <a:pt x="1645" y="590"/>
                    <a:pt x="1641" y="593"/>
                  </a:cubicBezTo>
                  <a:cubicBezTo>
                    <a:pt x="1642" y="594"/>
                    <a:pt x="1642" y="594"/>
                    <a:pt x="1642" y="594"/>
                  </a:cubicBezTo>
                  <a:cubicBezTo>
                    <a:pt x="1641" y="594"/>
                    <a:pt x="1641" y="594"/>
                    <a:pt x="1641" y="594"/>
                  </a:cubicBezTo>
                  <a:cubicBezTo>
                    <a:pt x="1641" y="596"/>
                    <a:pt x="1641" y="596"/>
                    <a:pt x="1641" y="596"/>
                  </a:cubicBezTo>
                  <a:cubicBezTo>
                    <a:pt x="1642" y="597"/>
                    <a:pt x="1642" y="597"/>
                    <a:pt x="1642" y="597"/>
                  </a:cubicBezTo>
                  <a:cubicBezTo>
                    <a:pt x="1643" y="596"/>
                    <a:pt x="1643" y="596"/>
                    <a:pt x="1643" y="596"/>
                  </a:cubicBezTo>
                  <a:cubicBezTo>
                    <a:pt x="1644" y="597"/>
                    <a:pt x="1644" y="597"/>
                    <a:pt x="1644" y="597"/>
                  </a:cubicBezTo>
                  <a:cubicBezTo>
                    <a:pt x="1650" y="595"/>
                    <a:pt x="1647" y="600"/>
                    <a:pt x="1665" y="597"/>
                  </a:cubicBezTo>
                  <a:cubicBezTo>
                    <a:pt x="1667" y="598"/>
                    <a:pt x="1667" y="598"/>
                    <a:pt x="1667" y="598"/>
                  </a:cubicBezTo>
                  <a:cubicBezTo>
                    <a:pt x="1662" y="600"/>
                    <a:pt x="1662" y="600"/>
                    <a:pt x="1662" y="600"/>
                  </a:cubicBezTo>
                  <a:cubicBezTo>
                    <a:pt x="1660" y="601"/>
                    <a:pt x="1660" y="601"/>
                    <a:pt x="1660" y="601"/>
                  </a:cubicBezTo>
                  <a:cubicBezTo>
                    <a:pt x="1662" y="603"/>
                    <a:pt x="1662" y="603"/>
                    <a:pt x="1662" y="603"/>
                  </a:cubicBezTo>
                  <a:cubicBezTo>
                    <a:pt x="1673" y="599"/>
                    <a:pt x="1673" y="599"/>
                    <a:pt x="1673" y="599"/>
                  </a:cubicBezTo>
                  <a:cubicBezTo>
                    <a:pt x="1679" y="599"/>
                    <a:pt x="1679" y="599"/>
                    <a:pt x="1679" y="599"/>
                  </a:cubicBezTo>
                  <a:cubicBezTo>
                    <a:pt x="1683" y="595"/>
                    <a:pt x="1685" y="599"/>
                    <a:pt x="1693" y="596"/>
                  </a:cubicBezTo>
                  <a:cubicBezTo>
                    <a:pt x="1705" y="594"/>
                    <a:pt x="1705" y="594"/>
                    <a:pt x="1705" y="594"/>
                  </a:cubicBezTo>
                  <a:cubicBezTo>
                    <a:pt x="1724" y="590"/>
                    <a:pt x="1724" y="590"/>
                    <a:pt x="1724" y="590"/>
                  </a:cubicBezTo>
                  <a:cubicBezTo>
                    <a:pt x="1733" y="593"/>
                    <a:pt x="1733" y="593"/>
                    <a:pt x="1733" y="593"/>
                  </a:cubicBezTo>
                  <a:cubicBezTo>
                    <a:pt x="1738" y="596"/>
                    <a:pt x="1738" y="596"/>
                    <a:pt x="1738" y="596"/>
                  </a:cubicBezTo>
                  <a:cubicBezTo>
                    <a:pt x="1740" y="596"/>
                    <a:pt x="1740" y="596"/>
                    <a:pt x="1740" y="596"/>
                  </a:cubicBezTo>
                  <a:cubicBezTo>
                    <a:pt x="1740" y="594"/>
                    <a:pt x="1740" y="594"/>
                    <a:pt x="1740" y="594"/>
                  </a:cubicBezTo>
                  <a:cubicBezTo>
                    <a:pt x="1740" y="596"/>
                    <a:pt x="1734" y="591"/>
                    <a:pt x="1742" y="596"/>
                  </a:cubicBezTo>
                  <a:cubicBezTo>
                    <a:pt x="1743" y="593"/>
                    <a:pt x="1743" y="593"/>
                    <a:pt x="1743" y="593"/>
                  </a:cubicBezTo>
                  <a:cubicBezTo>
                    <a:pt x="1747" y="592"/>
                    <a:pt x="1747" y="592"/>
                    <a:pt x="1747" y="592"/>
                  </a:cubicBezTo>
                  <a:cubicBezTo>
                    <a:pt x="1750" y="593"/>
                    <a:pt x="1750" y="593"/>
                    <a:pt x="1750" y="593"/>
                  </a:cubicBezTo>
                  <a:cubicBezTo>
                    <a:pt x="1755" y="591"/>
                    <a:pt x="1755" y="591"/>
                    <a:pt x="1755" y="591"/>
                  </a:cubicBezTo>
                  <a:cubicBezTo>
                    <a:pt x="1757" y="592"/>
                    <a:pt x="1757" y="592"/>
                    <a:pt x="1757" y="592"/>
                  </a:cubicBezTo>
                  <a:cubicBezTo>
                    <a:pt x="1772" y="589"/>
                    <a:pt x="1772" y="589"/>
                    <a:pt x="1772" y="589"/>
                  </a:cubicBezTo>
                  <a:cubicBezTo>
                    <a:pt x="1775" y="590"/>
                    <a:pt x="1775" y="590"/>
                    <a:pt x="1775" y="590"/>
                  </a:cubicBezTo>
                  <a:cubicBezTo>
                    <a:pt x="1773" y="592"/>
                    <a:pt x="1773" y="592"/>
                    <a:pt x="1773" y="592"/>
                  </a:cubicBezTo>
                  <a:cubicBezTo>
                    <a:pt x="1778" y="593"/>
                    <a:pt x="1778" y="593"/>
                    <a:pt x="1778" y="593"/>
                  </a:cubicBezTo>
                  <a:cubicBezTo>
                    <a:pt x="1775" y="596"/>
                    <a:pt x="1775" y="596"/>
                    <a:pt x="1775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1" y="596"/>
                    <a:pt x="1761" y="596"/>
                    <a:pt x="1761" y="596"/>
                  </a:cubicBezTo>
                  <a:cubicBezTo>
                    <a:pt x="1762" y="599"/>
                    <a:pt x="1762" y="599"/>
                    <a:pt x="1762" y="599"/>
                  </a:cubicBezTo>
                  <a:cubicBezTo>
                    <a:pt x="1756" y="599"/>
                    <a:pt x="1756" y="599"/>
                    <a:pt x="1756" y="599"/>
                  </a:cubicBezTo>
                  <a:cubicBezTo>
                    <a:pt x="1748" y="603"/>
                    <a:pt x="1748" y="603"/>
                    <a:pt x="1748" y="603"/>
                  </a:cubicBezTo>
                  <a:cubicBezTo>
                    <a:pt x="1736" y="608"/>
                    <a:pt x="1736" y="608"/>
                    <a:pt x="1736" y="608"/>
                  </a:cubicBezTo>
                  <a:cubicBezTo>
                    <a:pt x="1734" y="607"/>
                    <a:pt x="1734" y="607"/>
                    <a:pt x="1734" y="607"/>
                  </a:cubicBezTo>
                  <a:cubicBezTo>
                    <a:pt x="1733" y="607"/>
                    <a:pt x="1733" y="607"/>
                    <a:pt x="1733" y="607"/>
                  </a:cubicBezTo>
                  <a:cubicBezTo>
                    <a:pt x="1732" y="609"/>
                    <a:pt x="1732" y="609"/>
                    <a:pt x="1732" y="609"/>
                  </a:cubicBezTo>
                  <a:cubicBezTo>
                    <a:pt x="1729" y="608"/>
                    <a:pt x="1729" y="608"/>
                    <a:pt x="1729" y="608"/>
                  </a:cubicBezTo>
                  <a:cubicBezTo>
                    <a:pt x="1727" y="609"/>
                    <a:pt x="1727" y="609"/>
                    <a:pt x="1727" y="609"/>
                  </a:cubicBezTo>
                  <a:cubicBezTo>
                    <a:pt x="1729" y="610"/>
                    <a:pt x="1729" y="610"/>
                    <a:pt x="1729" y="610"/>
                  </a:cubicBezTo>
                  <a:cubicBezTo>
                    <a:pt x="1720" y="612"/>
                    <a:pt x="1720" y="612"/>
                    <a:pt x="1720" y="612"/>
                  </a:cubicBezTo>
                  <a:cubicBezTo>
                    <a:pt x="1715" y="616"/>
                    <a:pt x="1715" y="616"/>
                    <a:pt x="1715" y="616"/>
                  </a:cubicBezTo>
                  <a:cubicBezTo>
                    <a:pt x="1702" y="620"/>
                    <a:pt x="1702" y="620"/>
                    <a:pt x="1702" y="620"/>
                  </a:cubicBezTo>
                  <a:cubicBezTo>
                    <a:pt x="1701" y="619"/>
                    <a:pt x="1701" y="619"/>
                    <a:pt x="1701" y="619"/>
                  </a:cubicBezTo>
                  <a:cubicBezTo>
                    <a:pt x="1700" y="621"/>
                    <a:pt x="1700" y="621"/>
                    <a:pt x="1700" y="621"/>
                  </a:cubicBezTo>
                  <a:cubicBezTo>
                    <a:pt x="1703" y="620"/>
                    <a:pt x="1699" y="621"/>
                    <a:pt x="1699" y="618"/>
                  </a:cubicBezTo>
                  <a:cubicBezTo>
                    <a:pt x="1694" y="621"/>
                    <a:pt x="1694" y="621"/>
                    <a:pt x="1694" y="621"/>
                  </a:cubicBezTo>
                  <a:cubicBezTo>
                    <a:pt x="1693" y="620"/>
                    <a:pt x="1693" y="620"/>
                    <a:pt x="1693" y="620"/>
                  </a:cubicBezTo>
                  <a:cubicBezTo>
                    <a:pt x="1692" y="622"/>
                    <a:pt x="1692" y="622"/>
                    <a:pt x="1692" y="622"/>
                  </a:cubicBezTo>
                  <a:cubicBezTo>
                    <a:pt x="1693" y="626"/>
                    <a:pt x="1693" y="626"/>
                    <a:pt x="1693" y="626"/>
                  </a:cubicBezTo>
                  <a:cubicBezTo>
                    <a:pt x="1689" y="629"/>
                    <a:pt x="1708" y="630"/>
                    <a:pt x="1687" y="627"/>
                  </a:cubicBezTo>
                  <a:cubicBezTo>
                    <a:pt x="1691" y="629"/>
                    <a:pt x="1691" y="629"/>
                    <a:pt x="1691" y="629"/>
                  </a:cubicBezTo>
                  <a:cubicBezTo>
                    <a:pt x="1696" y="629"/>
                    <a:pt x="1696" y="629"/>
                    <a:pt x="1696" y="629"/>
                  </a:cubicBezTo>
                  <a:cubicBezTo>
                    <a:pt x="1697" y="628"/>
                    <a:pt x="1697" y="628"/>
                    <a:pt x="1697" y="628"/>
                  </a:cubicBezTo>
                  <a:cubicBezTo>
                    <a:pt x="1700" y="628"/>
                    <a:pt x="1698" y="625"/>
                    <a:pt x="1704" y="624"/>
                  </a:cubicBezTo>
                  <a:cubicBezTo>
                    <a:pt x="1706" y="625"/>
                    <a:pt x="1706" y="625"/>
                    <a:pt x="1706" y="625"/>
                  </a:cubicBezTo>
                  <a:cubicBezTo>
                    <a:pt x="1707" y="624"/>
                    <a:pt x="1707" y="624"/>
                    <a:pt x="1707" y="624"/>
                  </a:cubicBezTo>
                  <a:cubicBezTo>
                    <a:pt x="1712" y="625"/>
                    <a:pt x="1712" y="625"/>
                    <a:pt x="1712" y="625"/>
                  </a:cubicBezTo>
                  <a:cubicBezTo>
                    <a:pt x="1716" y="623"/>
                    <a:pt x="1716" y="623"/>
                    <a:pt x="1716" y="623"/>
                  </a:cubicBezTo>
                  <a:cubicBezTo>
                    <a:pt x="1719" y="624"/>
                    <a:pt x="1719" y="624"/>
                    <a:pt x="1719" y="624"/>
                  </a:cubicBezTo>
                  <a:cubicBezTo>
                    <a:pt x="1719" y="626"/>
                    <a:pt x="1719" y="626"/>
                    <a:pt x="1719" y="626"/>
                  </a:cubicBezTo>
                  <a:cubicBezTo>
                    <a:pt x="1717" y="629"/>
                    <a:pt x="1717" y="629"/>
                    <a:pt x="1717" y="629"/>
                  </a:cubicBezTo>
                  <a:cubicBezTo>
                    <a:pt x="1709" y="629"/>
                    <a:pt x="1709" y="629"/>
                    <a:pt x="1709" y="629"/>
                  </a:cubicBezTo>
                  <a:cubicBezTo>
                    <a:pt x="1705" y="632"/>
                    <a:pt x="1705" y="632"/>
                    <a:pt x="1705" y="632"/>
                  </a:cubicBezTo>
                  <a:cubicBezTo>
                    <a:pt x="1701" y="634"/>
                    <a:pt x="1701" y="634"/>
                    <a:pt x="1701" y="634"/>
                  </a:cubicBezTo>
                  <a:cubicBezTo>
                    <a:pt x="1700" y="633"/>
                    <a:pt x="1700" y="633"/>
                    <a:pt x="1700" y="633"/>
                  </a:cubicBezTo>
                  <a:cubicBezTo>
                    <a:pt x="1695" y="632"/>
                    <a:pt x="1695" y="632"/>
                    <a:pt x="1695" y="632"/>
                  </a:cubicBezTo>
                  <a:cubicBezTo>
                    <a:pt x="1693" y="632"/>
                    <a:pt x="1693" y="632"/>
                    <a:pt x="1693" y="632"/>
                  </a:cubicBezTo>
                  <a:cubicBezTo>
                    <a:pt x="1692" y="633"/>
                    <a:pt x="1692" y="633"/>
                    <a:pt x="1692" y="633"/>
                  </a:cubicBezTo>
                  <a:cubicBezTo>
                    <a:pt x="1696" y="636"/>
                    <a:pt x="1696" y="636"/>
                    <a:pt x="1696" y="636"/>
                  </a:cubicBezTo>
                  <a:cubicBezTo>
                    <a:pt x="1693" y="638"/>
                    <a:pt x="1693" y="638"/>
                    <a:pt x="1693" y="638"/>
                  </a:cubicBezTo>
                  <a:cubicBezTo>
                    <a:pt x="1687" y="638"/>
                    <a:pt x="1687" y="638"/>
                    <a:pt x="1687" y="638"/>
                  </a:cubicBezTo>
                  <a:cubicBezTo>
                    <a:pt x="1683" y="640"/>
                    <a:pt x="1683" y="640"/>
                    <a:pt x="1683" y="640"/>
                  </a:cubicBezTo>
                  <a:cubicBezTo>
                    <a:pt x="1680" y="640"/>
                    <a:pt x="1688" y="635"/>
                    <a:pt x="1678" y="642"/>
                  </a:cubicBezTo>
                  <a:cubicBezTo>
                    <a:pt x="1678" y="643"/>
                    <a:pt x="1678" y="643"/>
                    <a:pt x="1678" y="643"/>
                  </a:cubicBezTo>
                  <a:cubicBezTo>
                    <a:pt x="1684" y="642"/>
                    <a:pt x="1684" y="642"/>
                    <a:pt x="1684" y="642"/>
                  </a:cubicBezTo>
                  <a:cubicBezTo>
                    <a:pt x="1679" y="645"/>
                    <a:pt x="1679" y="645"/>
                    <a:pt x="1679" y="645"/>
                  </a:cubicBezTo>
                  <a:cubicBezTo>
                    <a:pt x="1681" y="646"/>
                    <a:pt x="1681" y="646"/>
                    <a:pt x="1681" y="646"/>
                  </a:cubicBezTo>
                  <a:cubicBezTo>
                    <a:pt x="1686" y="645"/>
                    <a:pt x="1686" y="645"/>
                    <a:pt x="1686" y="645"/>
                  </a:cubicBezTo>
                  <a:cubicBezTo>
                    <a:pt x="1686" y="647"/>
                    <a:pt x="1679" y="644"/>
                    <a:pt x="1687" y="648"/>
                  </a:cubicBezTo>
                  <a:cubicBezTo>
                    <a:pt x="1683" y="648"/>
                    <a:pt x="1683" y="648"/>
                    <a:pt x="1683" y="648"/>
                  </a:cubicBezTo>
                  <a:cubicBezTo>
                    <a:pt x="1683" y="649"/>
                    <a:pt x="1683" y="649"/>
                    <a:pt x="1683" y="649"/>
                  </a:cubicBezTo>
                  <a:cubicBezTo>
                    <a:pt x="1684" y="650"/>
                    <a:pt x="1684" y="650"/>
                    <a:pt x="1684" y="650"/>
                  </a:cubicBezTo>
                  <a:cubicBezTo>
                    <a:pt x="1681" y="649"/>
                    <a:pt x="1681" y="649"/>
                    <a:pt x="1681" y="649"/>
                  </a:cubicBezTo>
                  <a:cubicBezTo>
                    <a:pt x="1680" y="650"/>
                    <a:pt x="1680" y="650"/>
                    <a:pt x="1680" y="650"/>
                  </a:cubicBezTo>
                  <a:cubicBezTo>
                    <a:pt x="1677" y="646"/>
                    <a:pt x="1677" y="646"/>
                    <a:pt x="1677" y="646"/>
                  </a:cubicBezTo>
                  <a:cubicBezTo>
                    <a:pt x="1673" y="645"/>
                    <a:pt x="1673" y="645"/>
                    <a:pt x="1673" y="645"/>
                  </a:cubicBezTo>
                  <a:cubicBezTo>
                    <a:pt x="1676" y="644"/>
                    <a:pt x="1676" y="644"/>
                    <a:pt x="1676" y="644"/>
                  </a:cubicBezTo>
                  <a:cubicBezTo>
                    <a:pt x="1675" y="643"/>
                    <a:pt x="1673" y="650"/>
                    <a:pt x="1677" y="642"/>
                  </a:cubicBezTo>
                  <a:cubicBezTo>
                    <a:pt x="1670" y="642"/>
                    <a:pt x="1670" y="642"/>
                    <a:pt x="1670" y="642"/>
                  </a:cubicBezTo>
                  <a:cubicBezTo>
                    <a:pt x="1669" y="643"/>
                    <a:pt x="1669" y="643"/>
                    <a:pt x="1669" y="643"/>
                  </a:cubicBezTo>
                  <a:cubicBezTo>
                    <a:pt x="1660" y="644"/>
                    <a:pt x="1660" y="644"/>
                    <a:pt x="1660" y="644"/>
                  </a:cubicBezTo>
                  <a:cubicBezTo>
                    <a:pt x="1657" y="647"/>
                    <a:pt x="1657" y="647"/>
                    <a:pt x="1657" y="647"/>
                  </a:cubicBezTo>
                  <a:cubicBezTo>
                    <a:pt x="1657" y="648"/>
                    <a:pt x="1657" y="648"/>
                    <a:pt x="1657" y="648"/>
                  </a:cubicBezTo>
                  <a:cubicBezTo>
                    <a:pt x="1656" y="647"/>
                    <a:pt x="1656" y="647"/>
                    <a:pt x="1656" y="647"/>
                  </a:cubicBezTo>
                  <a:cubicBezTo>
                    <a:pt x="1653" y="650"/>
                    <a:pt x="1653" y="650"/>
                    <a:pt x="1653" y="650"/>
                  </a:cubicBezTo>
                  <a:cubicBezTo>
                    <a:pt x="1648" y="657"/>
                    <a:pt x="1652" y="647"/>
                    <a:pt x="1640" y="652"/>
                  </a:cubicBezTo>
                  <a:cubicBezTo>
                    <a:pt x="1641" y="651"/>
                    <a:pt x="1641" y="651"/>
                    <a:pt x="1641" y="651"/>
                  </a:cubicBezTo>
                  <a:cubicBezTo>
                    <a:pt x="1640" y="650"/>
                    <a:pt x="1640" y="650"/>
                    <a:pt x="1640" y="650"/>
                  </a:cubicBezTo>
                  <a:cubicBezTo>
                    <a:pt x="1628" y="654"/>
                    <a:pt x="1628" y="654"/>
                    <a:pt x="1628" y="654"/>
                  </a:cubicBezTo>
                  <a:cubicBezTo>
                    <a:pt x="1627" y="654"/>
                    <a:pt x="1635" y="650"/>
                    <a:pt x="1625" y="655"/>
                  </a:cubicBezTo>
                  <a:cubicBezTo>
                    <a:pt x="1625" y="657"/>
                    <a:pt x="1625" y="657"/>
                    <a:pt x="1625" y="657"/>
                  </a:cubicBezTo>
                  <a:cubicBezTo>
                    <a:pt x="1627" y="658"/>
                    <a:pt x="1627" y="658"/>
                    <a:pt x="1627" y="658"/>
                  </a:cubicBezTo>
                  <a:cubicBezTo>
                    <a:pt x="1629" y="657"/>
                    <a:pt x="1629" y="657"/>
                    <a:pt x="1629" y="657"/>
                  </a:cubicBezTo>
                  <a:cubicBezTo>
                    <a:pt x="1649" y="658"/>
                    <a:pt x="1649" y="658"/>
                    <a:pt x="1649" y="658"/>
                  </a:cubicBezTo>
                  <a:cubicBezTo>
                    <a:pt x="1650" y="658"/>
                    <a:pt x="1650" y="658"/>
                    <a:pt x="1650" y="658"/>
                  </a:cubicBezTo>
                  <a:cubicBezTo>
                    <a:pt x="1651" y="657"/>
                    <a:pt x="1651" y="657"/>
                    <a:pt x="1651" y="657"/>
                  </a:cubicBezTo>
                  <a:cubicBezTo>
                    <a:pt x="1650" y="655"/>
                    <a:pt x="1650" y="655"/>
                    <a:pt x="1650" y="655"/>
                  </a:cubicBezTo>
                  <a:cubicBezTo>
                    <a:pt x="1651" y="655"/>
                    <a:pt x="1654" y="657"/>
                    <a:pt x="1653" y="654"/>
                  </a:cubicBezTo>
                  <a:cubicBezTo>
                    <a:pt x="1649" y="652"/>
                    <a:pt x="1649" y="652"/>
                    <a:pt x="1649" y="652"/>
                  </a:cubicBezTo>
                  <a:cubicBezTo>
                    <a:pt x="1658" y="651"/>
                    <a:pt x="1658" y="651"/>
                    <a:pt x="1658" y="651"/>
                  </a:cubicBezTo>
                  <a:cubicBezTo>
                    <a:pt x="1656" y="653"/>
                    <a:pt x="1656" y="653"/>
                    <a:pt x="1656" y="653"/>
                  </a:cubicBezTo>
                  <a:cubicBezTo>
                    <a:pt x="1661" y="658"/>
                    <a:pt x="1661" y="658"/>
                    <a:pt x="1661" y="658"/>
                  </a:cubicBezTo>
                  <a:cubicBezTo>
                    <a:pt x="1663" y="657"/>
                    <a:pt x="1663" y="657"/>
                    <a:pt x="1663" y="657"/>
                  </a:cubicBezTo>
                  <a:cubicBezTo>
                    <a:pt x="1665" y="658"/>
                    <a:pt x="1665" y="658"/>
                    <a:pt x="1665" y="658"/>
                  </a:cubicBezTo>
                  <a:cubicBezTo>
                    <a:pt x="1665" y="657"/>
                    <a:pt x="1665" y="657"/>
                    <a:pt x="1665" y="657"/>
                  </a:cubicBezTo>
                  <a:cubicBezTo>
                    <a:pt x="1671" y="657"/>
                    <a:pt x="1671" y="657"/>
                    <a:pt x="1671" y="657"/>
                  </a:cubicBezTo>
                  <a:cubicBezTo>
                    <a:pt x="1670" y="658"/>
                    <a:pt x="1670" y="658"/>
                    <a:pt x="1670" y="658"/>
                  </a:cubicBezTo>
                  <a:cubicBezTo>
                    <a:pt x="1675" y="657"/>
                    <a:pt x="1675" y="657"/>
                    <a:pt x="1675" y="657"/>
                  </a:cubicBezTo>
                  <a:cubicBezTo>
                    <a:pt x="1673" y="655"/>
                    <a:pt x="1673" y="655"/>
                    <a:pt x="1673" y="655"/>
                  </a:cubicBezTo>
                  <a:cubicBezTo>
                    <a:pt x="1676" y="657"/>
                    <a:pt x="1676" y="657"/>
                    <a:pt x="1676" y="657"/>
                  </a:cubicBezTo>
                  <a:cubicBezTo>
                    <a:pt x="1677" y="657"/>
                    <a:pt x="1677" y="657"/>
                    <a:pt x="1677" y="657"/>
                  </a:cubicBezTo>
                  <a:cubicBezTo>
                    <a:pt x="1678" y="657"/>
                    <a:pt x="1678" y="657"/>
                    <a:pt x="1678" y="657"/>
                  </a:cubicBezTo>
                  <a:cubicBezTo>
                    <a:pt x="1679" y="656"/>
                    <a:pt x="1679" y="656"/>
                    <a:pt x="1679" y="656"/>
                  </a:cubicBezTo>
                  <a:cubicBezTo>
                    <a:pt x="1683" y="659"/>
                    <a:pt x="1683" y="659"/>
                    <a:pt x="1683" y="659"/>
                  </a:cubicBezTo>
                  <a:cubicBezTo>
                    <a:pt x="1685" y="658"/>
                    <a:pt x="1685" y="658"/>
                    <a:pt x="1685" y="658"/>
                  </a:cubicBezTo>
                  <a:cubicBezTo>
                    <a:pt x="1686" y="657"/>
                    <a:pt x="1686" y="657"/>
                    <a:pt x="1686" y="657"/>
                  </a:cubicBezTo>
                  <a:cubicBezTo>
                    <a:pt x="1687" y="658"/>
                    <a:pt x="1687" y="658"/>
                    <a:pt x="1687" y="658"/>
                  </a:cubicBezTo>
                  <a:cubicBezTo>
                    <a:pt x="1690" y="655"/>
                    <a:pt x="1690" y="655"/>
                    <a:pt x="1690" y="655"/>
                  </a:cubicBezTo>
                  <a:cubicBezTo>
                    <a:pt x="1689" y="653"/>
                    <a:pt x="1689" y="653"/>
                    <a:pt x="1689" y="653"/>
                  </a:cubicBezTo>
                  <a:cubicBezTo>
                    <a:pt x="1693" y="654"/>
                    <a:pt x="1693" y="654"/>
                    <a:pt x="1693" y="654"/>
                  </a:cubicBezTo>
                  <a:cubicBezTo>
                    <a:pt x="1694" y="653"/>
                    <a:pt x="1694" y="653"/>
                    <a:pt x="1694" y="653"/>
                  </a:cubicBezTo>
                  <a:cubicBezTo>
                    <a:pt x="1700" y="654"/>
                    <a:pt x="1681" y="660"/>
                    <a:pt x="1700" y="653"/>
                  </a:cubicBezTo>
                  <a:cubicBezTo>
                    <a:pt x="1704" y="652"/>
                    <a:pt x="1704" y="652"/>
                    <a:pt x="1704" y="652"/>
                  </a:cubicBezTo>
                  <a:cubicBezTo>
                    <a:pt x="1729" y="648"/>
                    <a:pt x="1729" y="648"/>
                    <a:pt x="1729" y="648"/>
                  </a:cubicBezTo>
                  <a:cubicBezTo>
                    <a:pt x="1743" y="645"/>
                    <a:pt x="1743" y="645"/>
                    <a:pt x="1743" y="645"/>
                  </a:cubicBezTo>
                  <a:cubicBezTo>
                    <a:pt x="1767" y="644"/>
                    <a:pt x="1767" y="644"/>
                    <a:pt x="1767" y="644"/>
                  </a:cubicBezTo>
                  <a:cubicBezTo>
                    <a:pt x="1769" y="644"/>
                    <a:pt x="1769" y="644"/>
                    <a:pt x="1769" y="644"/>
                  </a:cubicBezTo>
                  <a:cubicBezTo>
                    <a:pt x="1764" y="647"/>
                    <a:pt x="1764" y="647"/>
                    <a:pt x="1764" y="647"/>
                  </a:cubicBezTo>
                  <a:cubicBezTo>
                    <a:pt x="1751" y="650"/>
                    <a:pt x="1751" y="650"/>
                    <a:pt x="1751" y="650"/>
                  </a:cubicBezTo>
                  <a:cubicBezTo>
                    <a:pt x="1745" y="653"/>
                    <a:pt x="1745" y="653"/>
                    <a:pt x="1745" y="653"/>
                  </a:cubicBezTo>
                  <a:cubicBezTo>
                    <a:pt x="1737" y="655"/>
                    <a:pt x="1737" y="655"/>
                    <a:pt x="1737" y="655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43" y="658"/>
                    <a:pt x="1743" y="658"/>
                    <a:pt x="1743" y="658"/>
                  </a:cubicBezTo>
                  <a:cubicBezTo>
                    <a:pt x="1743" y="659"/>
                    <a:pt x="1743" y="659"/>
                    <a:pt x="1743" y="659"/>
                  </a:cubicBezTo>
                  <a:cubicBezTo>
                    <a:pt x="1736" y="664"/>
                    <a:pt x="1736" y="664"/>
                    <a:pt x="1736" y="664"/>
                  </a:cubicBezTo>
                  <a:cubicBezTo>
                    <a:pt x="1720" y="667"/>
                    <a:pt x="1720" y="667"/>
                    <a:pt x="1720" y="667"/>
                  </a:cubicBezTo>
                  <a:cubicBezTo>
                    <a:pt x="1712" y="670"/>
                    <a:pt x="1712" y="670"/>
                    <a:pt x="1712" y="670"/>
                  </a:cubicBezTo>
                  <a:cubicBezTo>
                    <a:pt x="1714" y="671"/>
                    <a:pt x="1714" y="671"/>
                    <a:pt x="1714" y="671"/>
                  </a:cubicBezTo>
                  <a:cubicBezTo>
                    <a:pt x="1714" y="671"/>
                    <a:pt x="1711" y="669"/>
                    <a:pt x="1713" y="673"/>
                  </a:cubicBezTo>
                  <a:cubicBezTo>
                    <a:pt x="1707" y="668"/>
                    <a:pt x="1707" y="668"/>
                    <a:pt x="1707" y="668"/>
                  </a:cubicBezTo>
                  <a:cubicBezTo>
                    <a:pt x="1706" y="670"/>
                    <a:pt x="1713" y="665"/>
                    <a:pt x="1704" y="670"/>
                  </a:cubicBezTo>
                  <a:cubicBezTo>
                    <a:pt x="1706" y="673"/>
                    <a:pt x="1706" y="673"/>
                    <a:pt x="1706" y="673"/>
                  </a:cubicBezTo>
                  <a:cubicBezTo>
                    <a:pt x="1702" y="674"/>
                    <a:pt x="1702" y="674"/>
                    <a:pt x="1702" y="674"/>
                  </a:cubicBezTo>
                  <a:cubicBezTo>
                    <a:pt x="1702" y="677"/>
                    <a:pt x="1702" y="677"/>
                    <a:pt x="1702" y="677"/>
                  </a:cubicBezTo>
                  <a:cubicBezTo>
                    <a:pt x="1698" y="677"/>
                    <a:pt x="1698" y="677"/>
                    <a:pt x="1698" y="677"/>
                  </a:cubicBezTo>
                  <a:cubicBezTo>
                    <a:pt x="1693" y="681"/>
                    <a:pt x="1693" y="681"/>
                    <a:pt x="1693" y="681"/>
                  </a:cubicBezTo>
                  <a:cubicBezTo>
                    <a:pt x="1688" y="682"/>
                    <a:pt x="1688" y="682"/>
                    <a:pt x="1688" y="682"/>
                  </a:cubicBezTo>
                  <a:cubicBezTo>
                    <a:pt x="1687" y="685"/>
                    <a:pt x="1687" y="685"/>
                    <a:pt x="1687" y="685"/>
                  </a:cubicBezTo>
                  <a:cubicBezTo>
                    <a:pt x="1688" y="686"/>
                    <a:pt x="1688" y="686"/>
                    <a:pt x="1688" y="686"/>
                  </a:cubicBezTo>
                  <a:cubicBezTo>
                    <a:pt x="1687" y="687"/>
                    <a:pt x="1687" y="687"/>
                    <a:pt x="1687" y="687"/>
                  </a:cubicBezTo>
                  <a:cubicBezTo>
                    <a:pt x="1677" y="684"/>
                    <a:pt x="1677" y="684"/>
                    <a:pt x="1677" y="684"/>
                  </a:cubicBezTo>
                  <a:cubicBezTo>
                    <a:pt x="1672" y="683"/>
                    <a:pt x="1693" y="690"/>
                    <a:pt x="1670" y="683"/>
                  </a:cubicBezTo>
                  <a:cubicBezTo>
                    <a:pt x="1665" y="685"/>
                    <a:pt x="1665" y="685"/>
                    <a:pt x="1665" y="685"/>
                  </a:cubicBezTo>
                  <a:cubicBezTo>
                    <a:pt x="1672" y="690"/>
                    <a:pt x="1672" y="690"/>
                    <a:pt x="1672" y="690"/>
                  </a:cubicBezTo>
                  <a:cubicBezTo>
                    <a:pt x="1673" y="692"/>
                    <a:pt x="1673" y="692"/>
                    <a:pt x="1673" y="692"/>
                  </a:cubicBezTo>
                  <a:cubicBezTo>
                    <a:pt x="1669" y="693"/>
                    <a:pt x="1669" y="693"/>
                    <a:pt x="1669" y="693"/>
                  </a:cubicBezTo>
                  <a:cubicBezTo>
                    <a:pt x="1664" y="690"/>
                    <a:pt x="1664" y="690"/>
                    <a:pt x="1664" y="690"/>
                  </a:cubicBezTo>
                  <a:cubicBezTo>
                    <a:pt x="1660" y="690"/>
                    <a:pt x="1660" y="690"/>
                    <a:pt x="1660" y="690"/>
                  </a:cubicBezTo>
                  <a:cubicBezTo>
                    <a:pt x="1659" y="690"/>
                    <a:pt x="1659" y="690"/>
                    <a:pt x="1659" y="690"/>
                  </a:cubicBezTo>
                  <a:cubicBezTo>
                    <a:pt x="1661" y="687"/>
                    <a:pt x="1661" y="687"/>
                    <a:pt x="1661" y="687"/>
                  </a:cubicBezTo>
                  <a:cubicBezTo>
                    <a:pt x="1653" y="688"/>
                    <a:pt x="1653" y="688"/>
                    <a:pt x="1653" y="688"/>
                  </a:cubicBezTo>
                  <a:cubicBezTo>
                    <a:pt x="1650" y="690"/>
                    <a:pt x="1650" y="690"/>
                    <a:pt x="1650" y="690"/>
                  </a:cubicBezTo>
                  <a:cubicBezTo>
                    <a:pt x="1639" y="690"/>
                    <a:pt x="1639" y="690"/>
                    <a:pt x="1639" y="690"/>
                  </a:cubicBezTo>
                  <a:cubicBezTo>
                    <a:pt x="1638" y="695"/>
                    <a:pt x="1638" y="695"/>
                    <a:pt x="1638" y="695"/>
                  </a:cubicBezTo>
                  <a:cubicBezTo>
                    <a:pt x="1638" y="695"/>
                    <a:pt x="1639" y="695"/>
                    <a:pt x="1640" y="695"/>
                  </a:cubicBezTo>
                  <a:cubicBezTo>
                    <a:pt x="1634" y="696"/>
                    <a:pt x="1634" y="696"/>
                    <a:pt x="1634" y="696"/>
                  </a:cubicBezTo>
                  <a:cubicBezTo>
                    <a:pt x="1636" y="696"/>
                    <a:pt x="1636" y="696"/>
                    <a:pt x="1636" y="696"/>
                  </a:cubicBezTo>
                  <a:cubicBezTo>
                    <a:pt x="1633" y="694"/>
                    <a:pt x="1633" y="694"/>
                    <a:pt x="1633" y="694"/>
                  </a:cubicBezTo>
                  <a:cubicBezTo>
                    <a:pt x="1630" y="694"/>
                    <a:pt x="1630" y="694"/>
                    <a:pt x="1630" y="694"/>
                  </a:cubicBezTo>
                  <a:cubicBezTo>
                    <a:pt x="1620" y="696"/>
                    <a:pt x="1620" y="696"/>
                    <a:pt x="1620" y="696"/>
                  </a:cubicBezTo>
                  <a:cubicBezTo>
                    <a:pt x="1613" y="699"/>
                    <a:pt x="1613" y="699"/>
                    <a:pt x="1613" y="699"/>
                  </a:cubicBezTo>
                  <a:cubicBezTo>
                    <a:pt x="1611" y="698"/>
                    <a:pt x="1611" y="698"/>
                    <a:pt x="1611" y="698"/>
                  </a:cubicBezTo>
                  <a:cubicBezTo>
                    <a:pt x="1597" y="702"/>
                    <a:pt x="1597" y="702"/>
                    <a:pt x="1597" y="702"/>
                  </a:cubicBezTo>
                  <a:cubicBezTo>
                    <a:pt x="1594" y="702"/>
                    <a:pt x="1594" y="702"/>
                    <a:pt x="1594" y="702"/>
                  </a:cubicBezTo>
                  <a:cubicBezTo>
                    <a:pt x="1594" y="701"/>
                    <a:pt x="1594" y="700"/>
                    <a:pt x="1597" y="701"/>
                  </a:cubicBezTo>
                  <a:cubicBezTo>
                    <a:pt x="1597" y="701"/>
                    <a:pt x="1597" y="701"/>
                    <a:pt x="1597" y="701"/>
                  </a:cubicBezTo>
                  <a:cubicBezTo>
                    <a:pt x="1596" y="699"/>
                    <a:pt x="1607" y="702"/>
                    <a:pt x="1593" y="699"/>
                  </a:cubicBezTo>
                  <a:cubicBezTo>
                    <a:pt x="1592" y="701"/>
                    <a:pt x="1592" y="701"/>
                    <a:pt x="1592" y="701"/>
                  </a:cubicBezTo>
                  <a:cubicBezTo>
                    <a:pt x="1589" y="700"/>
                    <a:pt x="1597" y="698"/>
                    <a:pt x="1589" y="702"/>
                  </a:cubicBezTo>
                  <a:cubicBezTo>
                    <a:pt x="1587" y="700"/>
                    <a:pt x="1587" y="700"/>
                    <a:pt x="1587" y="700"/>
                  </a:cubicBezTo>
                  <a:cubicBezTo>
                    <a:pt x="1587" y="703"/>
                    <a:pt x="1587" y="703"/>
                    <a:pt x="1587" y="703"/>
                  </a:cubicBezTo>
                  <a:cubicBezTo>
                    <a:pt x="1586" y="702"/>
                    <a:pt x="1586" y="702"/>
                    <a:pt x="1586" y="702"/>
                  </a:cubicBezTo>
                  <a:cubicBezTo>
                    <a:pt x="1582" y="703"/>
                    <a:pt x="1582" y="703"/>
                    <a:pt x="1582" y="703"/>
                  </a:cubicBezTo>
                  <a:cubicBezTo>
                    <a:pt x="1581" y="705"/>
                    <a:pt x="1581" y="705"/>
                    <a:pt x="1581" y="705"/>
                  </a:cubicBezTo>
                  <a:cubicBezTo>
                    <a:pt x="1582" y="705"/>
                    <a:pt x="1583" y="704"/>
                    <a:pt x="1581" y="702"/>
                  </a:cubicBezTo>
                  <a:cubicBezTo>
                    <a:pt x="1577" y="704"/>
                    <a:pt x="1577" y="704"/>
                    <a:pt x="1577" y="704"/>
                  </a:cubicBezTo>
                  <a:cubicBezTo>
                    <a:pt x="1572" y="705"/>
                    <a:pt x="1572" y="705"/>
                    <a:pt x="1572" y="705"/>
                  </a:cubicBezTo>
                  <a:cubicBezTo>
                    <a:pt x="1570" y="707"/>
                    <a:pt x="1570" y="707"/>
                    <a:pt x="1570" y="707"/>
                  </a:cubicBezTo>
                  <a:cubicBezTo>
                    <a:pt x="1566" y="707"/>
                    <a:pt x="1566" y="707"/>
                    <a:pt x="1566" y="707"/>
                  </a:cubicBezTo>
                  <a:cubicBezTo>
                    <a:pt x="1561" y="709"/>
                    <a:pt x="1561" y="709"/>
                    <a:pt x="1561" y="709"/>
                  </a:cubicBezTo>
                  <a:cubicBezTo>
                    <a:pt x="1559" y="708"/>
                    <a:pt x="1559" y="708"/>
                    <a:pt x="1559" y="708"/>
                  </a:cubicBezTo>
                  <a:cubicBezTo>
                    <a:pt x="1557" y="710"/>
                    <a:pt x="1571" y="706"/>
                    <a:pt x="1554" y="709"/>
                  </a:cubicBezTo>
                  <a:cubicBezTo>
                    <a:pt x="1553" y="710"/>
                    <a:pt x="1556" y="710"/>
                    <a:pt x="1554" y="711"/>
                  </a:cubicBezTo>
                  <a:cubicBezTo>
                    <a:pt x="1559" y="712"/>
                    <a:pt x="1559" y="712"/>
                    <a:pt x="1559" y="712"/>
                  </a:cubicBezTo>
                  <a:cubicBezTo>
                    <a:pt x="1555" y="715"/>
                    <a:pt x="1555" y="715"/>
                    <a:pt x="1555" y="715"/>
                  </a:cubicBezTo>
                  <a:cubicBezTo>
                    <a:pt x="1549" y="717"/>
                    <a:pt x="1549" y="717"/>
                    <a:pt x="1549" y="717"/>
                  </a:cubicBezTo>
                  <a:cubicBezTo>
                    <a:pt x="1548" y="718"/>
                    <a:pt x="1548" y="718"/>
                    <a:pt x="1548" y="718"/>
                  </a:cubicBezTo>
                  <a:cubicBezTo>
                    <a:pt x="1546" y="718"/>
                    <a:pt x="1546" y="718"/>
                    <a:pt x="1546" y="718"/>
                  </a:cubicBezTo>
                  <a:cubicBezTo>
                    <a:pt x="1541" y="725"/>
                    <a:pt x="1541" y="725"/>
                    <a:pt x="1541" y="725"/>
                  </a:cubicBezTo>
                  <a:cubicBezTo>
                    <a:pt x="1534" y="733"/>
                    <a:pt x="1534" y="733"/>
                    <a:pt x="1534" y="733"/>
                  </a:cubicBezTo>
                  <a:cubicBezTo>
                    <a:pt x="1536" y="735"/>
                    <a:pt x="1536" y="735"/>
                    <a:pt x="1536" y="735"/>
                  </a:cubicBezTo>
                  <a:cubicBezTo>
                    <a:pt x="1541" y="732"/>
                    <a:pt x="1541" y="732"/>
                    <a:pt x="1541" y="732"/>
                  </a:cubicBezTo>
                  <a:cubicBezTo>
                    <a:pt x="1548" y="733"/>
                    <a:pt x="1548" y="733"/>
                    <a:pt x="1548" y="733"/>
                  </a:cubicBezTo>
                  <a:cubicBezTo>
                    <a:pt x="1544" y="731"/>
                    <a:pt x="1544" y="731"/>
                    <a:pt x="1544" y="731"/>
                  </a:cubicBezTo>
                  <a:cubicBezTo>
                    <a:pt x="1545" y="730"/>
                    <a:pt x="1545" y="730"/>
                    <a:pt x="1545" y="730"/>
                  </a:cubicBezTo>
                  <a:cubicBezTo>
                    <a:pt x="1548" y="732"/>
                    <a:pt x="1548" y="732"/>
                    <a:pt x="1548" y="732"/>
                  </a:cubicBezTo>
                  <a:cubicBezTo>
                    <a:pt x="1559" y="728"/>
                    <a:pt x="1559" y="728"/>
                    <a:pt x="1559" y="728"/>
                  </a:cubicBezTo>
                  <a:cubicBezTo>
                    <a:pt x="1558" y="730"/>
                    <a:pt x="1558" y="730"/>
                    <a:pt x="1558" y="730"/>
                  </a:cubicBezTo>
                  <a:cubicBezTo>
                    <a:pt x="1566" y="730"/>
                    <a:pt x="1566" y="730"/>
                    <a:pt x="1566" y="730"/>
                  </a:cubicBezTo>
                  <a:cubicBezTo>
                    <a:pt x="1567" y="729"/>
                    <a:pt x="1567" y="729"/>
                    <a:pt x="1567" y="729"/>
                  </a:cubicBezTo>
                  <a:cubicBezTo>
                    <a:pt x="1562" y="728"/>
                    <a:pt x="1562" y="728"/>
                    <a:pt x="1562" y="728"/>
                  </a:cubicBezTo>
                  <a:cubicBezTo>
                    <a:pt x="1562" y="726"/>
                    <a:pt x="1562" y="726"/>
                    <a:pt x="1562" y="726"/>
                  </a:cubicBezTo>
                  <a:cubicBezTo>
                    <a:pt x="1567" y="723"/>
                    <a:pt x="1563" y="733"/>
                    <a:pt x="1568" y="723"/>
                  </a:cubicBezTo>
                  <a:cubicBezTo>
                    <a:pt x="1569" y="726"/>
                    <a:pt x="1569" y="726"/>
                    <a:pt x="1569" y="726"/>
                  </a:cubicBezTo>
                  <a:cubicBezTo>
                    <a:pt x="1578" y="726"/>
                    <a:pt x="1578" y="726"/>
                    <a:pt x="1578" y="726"/>
                  </a:cubicBezTo>
                  <a:cubicBezTo>
                    <a:pt x="1585" y="725"/>
                    <a:pt x="1585" y="725"/>
                    <a:pt x="1585" y="725"/>
                  </a:cubicBezTo>
                  <a:cubicBezTo>
                    <a:pt x="1583" y="723"/>
                    <a:pt x="1583" y="731"/>
                    <a:pt x="1585" y="723"/>
                  </a:cubicBezTo>
                  <a:cubicBezTo>
                    <a:pt x="1586" y="723"/>
                    <a:pt x="1586" y="723"/>
                    <a:pt x="1586" y="723"/>
                  </a:cubicBezTo>
                  <a:cubicBezTo>
                    <a:pt x="1586" y="724"/>
                    <a:pt x="1586" y="724"/>
                    <a:pt x="1586" y="724"/>
                  </a:cubicBezTo>
                  <a:cubicBezTo>
                    <a:pt x="1591" y="723"/>
                    <a:pt x="1591" y="723"/>
                    <a:pt x="1591" y="723"/>
                  </a:cubicBezTo>
                  <a:cubicBezTo>
                    <a:pt x="1591" y="722"/>
                    <a:pt x="1591" y="722"/>
                    <a:pt x="1591" y="722"/>
                  </a:cubicBezTo>
                  <a:cubicBezTo>
                    <a:pt x="1594" y="720"/>
                    <a:pt x="1597" y="723"/>
                    <a:pt x="1597" y="720"/>
                  </a:cubicBezTo>
                  <a:cubicBezTo>
                    <a:pt x="1597" y="721"/>
                    <a:pt x="1600" y="719"/>
                    <a:pt x="1597" y="722"/>
                  </a:cubicBezTo>
                  <a:cubicBezTo>
                    <a:pt x="1598" y="721"/>
                    <a:pt x="1598" y="724"/>
                    <a:pt x="1599" y="720"/>
                  </a:cubicBezTo>
                  <a:cubicBezTo>
                    <a:pt x="1599" y="719"/>
                    <a:pt x="1599" y="719"/>
                    <a:pt x="1599" y="719"/>
                  </a:cubicBezTo>
                  <a:cubicBezTo>
                    <a:pt x="1603" y="717"/>
                    <a:pt x="1603" y="717"/>
                    <a:pt x="1603" y="717"/>
                  </a:cubicBezTo>
                  <a:cubicBezTo>
                    <a:pt x="1602" y="715"/>
                    <a:pt x="1609" y="717"/>
                    <a:pt x="1601" y="715"/>
                  </a:cubicBezTo>
                  <a:cubicBezTo>
                    <a:pt x="1603" y="714"/>
                    <a:pt x="1603" y="714"/>
                    <a:pt x="1603" y="714"/>
                  </a:cubicBezTo>
                  <a:cubicBezTo>
                    <a:pt x="1605" y="717"/>
                    <a:pt x="1605" y="717"/>
                    <a:pt x="1605" y="717"/>
                  </a:cubicBezTo>
                  <a:cubicBezTo>
                    <a:pt x="1613" y="715"/>
                    <a:pt x="1613" y="715"/>
                    <a:pt x="1613" y="715"/>
                  </a:cubicBezTo>
                  <a:cubicBezTo>
                    <a:pt x="1614" y="717"/>
                    <a:pt x="1614" y="717"/>
                    <a:pt x="1614" y="717"/>
                  </a:cubicBezTo>
                  <a:cubicBezTo>
                    <a:pt x="1611" y="716"/>
                    <a:pt x="1611" y="716"/>
                    <a:pt x="1611" y="716"/>
                  </a:cubicBezTo>
                  <a:cubicBezTo>
                    <a:pt x="1611" y="718"/>
                    <a:pt x="1611" y="718"/>
                    <a:pt x="1611" y="718"/>
                  </a:cubicBezTo>
                  <a:cubicBezTo>
                    <a:pt x="1614" y="718"/>
                    <a:pt x="1614" y="718"/>
                    <a:pt x="1614" y="718"/>
                  </a:cubicBezTo>
                  <a:cubicBezTo>
                    <a:pt x="1617" y="715"/>
                    <a:pt x="1617" y="715"/>
                    <a:pt x="1617" y="715"/>
                  </a:cubicBezTo>
                  <a:cubicBezTo>
                    <a:pt x="1616" y="714"/>
                    <a:pt x="1615" y="717"/>
                    <a:pt x="1615" y="715"/>
                  </a:cubicBezTo>
                  <a:cubicBezTo>
                    <a:pt x="1615" y="714"/>
                    <a:pt x="1613" y="715"/>
                    <a:pt x="1615" y="714"/>
                  </a:cubicBezTo>
                  <a:cubicBezTo>
                    <a:pt x="1618" y="716"/>
                    <a:pt x="1618" y="716"/>
                    <a:pt x="1618" y="716"/>
                  </a:cubicBezTo>
                  <a:cubicBezTo>
                    <a:pt x="1623" y="718"/>
                    <a:pt x="1604" y="720"/>
                    <a:pt x="1624" y="712"/>
                  </a:cubicBezTo>
                  <a:cubicBezTo>
                    <a:pt x="1623" y="714"/>
                    <a:pt x="1623" y="714"/>
                    <a:pt x="1623" y="714"/>
                  </a:cubicBezTo>
                  <a:cubicBezTo>
                    <a:pt x="1625" y="714"/>
                    <a:pt x="1625" y="714"/>
                    <a:pt x="1625" y="714"/>
                  </a:cubicBezTo>
                  <a:cubicBezTo>
                    <a:pt x="1626" y="712"/>
                    <a:pt x="1626" y="712"/>
                    <a:pt x="1626" y="712"/>
                  </a:cubicBezTo>
                  <a:cubicBezTo>
                    <a:pt x="1639" y="708"/>
                    <a:pt x="1639" y="708"/>
                    <a:pt x="1639" y="708"/>
                  </a:cubicBezTo>
                  <a:cubicBezTo>
                    <a:pt x="1641" y="708"/>
                    <a:pt x="1641" y="703"/>
                    <a:pt x="1645" y="707"/>
                  </a:cubicBezTo>
                  <a:cubicBezTo>
                    <a:pt x="1639" y="704"/>
                    <a:pt x="1639" y="704"/>
                    <a:pt x="1639" y="704"/>
                  </a:cubicBezTo>
                  <a:cubicBezTo>
                    <a:pt x="1636" y="705"/>
                    <a:pt x="1636" y="705"/>
                    <a:pt x="1636" y="705"/>
                  </a:cubicBezTo>
                  <a:cubicBezTo>
                    <a:pt x="1635" y="703"/>
                    <a:pt x="1635" y="703"/>
                    <a:pt x="1635" y="703"/>
                  </a:cubicBezTo>
                  <a:cubicBezTo>
                    <a:pt x="1625" y="703"/>
                    <a:pt x="1625" y="703"/>
                    <a:pt x="1625" y="703"/>
                  </a:cubicBezTo>
                  <a:cubicBezTo>
                    <a:pt x="1625" y="704"/>
                    <a:pt x="1625" y="703"/>
                    <a:pt x="1624" y="701"/>
                  </a:cubicBezTo>
                  <a:cubicBezTo>
                    <a:pt x="1622" y="702"/>
                    <a:pt x="1623" y="707"/>
                    <a:pt x="1619" y="703"/>
                  </a:cubicBezTo>
                  <a:cubicBezTo>
                    <a:pt x="1617" y="701"/>
                    <a:pt x="1617" y="701"/>
                    <a:pt x="1617" y="701"/>
                  </a:cubicBezTo>
                  <a:cubicBezTo>
                    <a:pt x="1625" y="698"/>
                    <a:pt x="1625" y="698"/>
                    <a:pt x="1625" y="698"/>
                  </a:cubicBezTo>
                  <a:cubicBezTo>
                    <a:pt x="1627" y="699"/>
                    <a:pt x="1627" y="699"/>
                    <a:pt x="1627" y="699"/>
                  </a:cubicBezTo>
                  <a:cubicBezTo>
                    <a:pt x="1625" y="700"/>
                    <a:pt x="1629" y="701"/>
                    <a:pt x="1625" y="700"/>
                  </a:cubicBezTo>
                  <a:cubicBezTo>
                    <a:pt x="1630" y="702"/>
                    <a:pt x="1630" y="702"/>
                    <a:pt x="1630" y="702"/>
                  </a:cubicBezTo>
                  <a:cubicBezTo>
                    <a:pt x="1631" y="702"/>
                    <a:pt x="1631" y="702"/>
                    <a:pt x="1631" y="702"/>
                  </a:cubicBezTo>
                  <a:cubicBezTo>
                    <a:pt x="1630" y="700"/>
                    <a:pt x="1639" y="704"/>
                    <a:pt x="1629" y="699"/>
                  </a:cubicBezTo>
                  <a:cubicBezTo>
                    <a:pt x="1628" y="698"/>
                    <a:pt x="1628" y="698"/>
                    <a:pt x="1628" y="698"/>
                  </a:cubicBezTo>
                  <a:cubicBezTo>
                    <a:pt x="1629" y="697"/>
                    <a:pt x="1631" y="696"/>
                    <a:pt x="1631" y="697"/>
                  </a:cubicBezTo>
                  <a:cubicBezTo>
                    <a:pt x="1631" y="698"/>
                    <a:pt x="1631" y="698"/>
                    <a:pt x="1631" y="698"/>
                  </a:cubicBezTo>
                  <a:cubicBezTo>
                    <a:pt x="1637" y="703"/>
                    <a:pt x="1637" y="703"/>
                    <a:pt x="1637" y="703"/>
                  </a:cubicBezTo>
                  <a:cubicBezTo>
                    <a:pt x="1646" y="703"/>
                    <a:pt x="1646" y="703"/>
                    <a:pt x="1646" y="703"/>
                  </a:cubicBezTo>
                  <a:cubicBezTo>
                    <a:pt x="1645" y="707"/>
                    <a:pt x="1649" y="704"/>
                    <a:pt x="1651" y="705"/>
                  </a:cubicBezTo>
                  <a:cubicBezTo>
                    <a:pt x="1650" y="709"/>
                    <a:pt x="1650" y="709"/>
                    <a:pt x="1650" y="709"/>
                  </a:cubicBezTo>
                  <a:cubicBezTo>
                    <a:pt x="1651" y="712"/>
                    <a:pt x="1654" y="708"/>
                    <a:pt x="1654" y="711"/>
                  </a:cubicBezTo>
                  <a:cubicBezTo>
                    <a:pt x="1654" y="710"/>
                    <a:pt x="1654" y="710"/>
                    <a:pt x="1654" y="710"/>
                  </a:cubicBezTo>
                  <a:cubicBezTo>
                    <a:pt x="1655" y="711"/>
                    <a:pt x="1655" y="711"/>
                    <a:pt x="1655" y="711"/>
                  </a:cubicBezTo>
                  <a:cubicBezTo>
                    <a:pt x="1656" y="711"/>
                    <a:pt x="1656" y="711"/>
                    <a:pt x="1656" y="711"/>
                  </a:cubicBezTo>
                  <a:cubicBezTo>
                    <a:pt x="1657" y="710"/>
                    <a:pt x="1657" y="710"/>
                    <a:pt x="1657" y="710"/>
                  </a:cubicBezTo>
                  <a:cubicBezTo>
                    <a:pt x="1656" y="709"/>
                    <a:pt x="1656" y="709"/>
                    <a:pt x="1656" y="709"/>
                  </a:cubicBezTo>
                  <a:cubicBezTo>
                    <a:pt x="1665" y="710"/>
                    <a:pt x="1665" y="710"/>
                    <a:pt x="1665" y="710"/>
                  </a:cubicBezTo>
                  <a:cubicBezTo>
                    <a:pt x="1672" y="706"/>
                    <a:pt x="1672" y="706"/>
                    <a:pt x="1672" y="706"/>
                  </a:cubicBezTo>
                  <a:cubicBezTo>
                    <a:pt x="1681" y="704"/>
                    <a:pt x="1681" y="704"/>
                    <a:pt x="1681" y="704"/>
                  </a:cubicBezTo>
                  <a:cubicBezTo>
                    <a:pt x="1681" y="702"/>
                    <a:pt x="1677" y="707"/>
                    <a:pt x="1681" y="702"/>
                  </a:cubicBezTo>
                  <a:cubicBezTo>
                    <a:pt x="1686" y="703"/>
                    <a:pt x="1686" y="703"/>
                    <a:pt x="1686" y="703"/>
                  </a:cubicBezTo>
                  <a:cubicBezTo>
                    <a:pt x="1702" y="700"/>
                    <a:pt x="1702" y="700"/>
                    <a:pt x="1702" y="700"/>
                  </a:cubicBezTo>
                  <a:cubicBezTo>
                    <a:pt x="1702" y="701"/>
                    <a:pt x="1702" y="701"/>
                    <a:pt x="1702" y="701"/>
                  </a:cubicBezTo>
                  <a:cubicBezTo>
                    <a:pt x="1708" y="701"/>
                    <a:pt x="1708" y="701"/>
                    <a:pt x="1708" y="701"/>
                  </a:cubicBezTo>
                  <a:cubicBezTo>
                    <a:pt x="1711" y="702"/>
                    <a:pt x="1700" y="703"/>
                    <a:pt x="1711" y="699"/>
                  </a:cubicBezTo>
                  <a:cubicBezTo>
                    <a:pt x="1711" y="701"/>
                    <a:pt x="1711" y="701"/>
                    <a:pt x="1711" y="701"/>
                  </a:cubicBezTo>
                  <a:cubicBezTo>
                    <a:pt x="1718" y="700"/>
                    <a:pt x="1718" y="700"/>
                    <a:pt x="1718" y="700"/>
                  </a:cubicBezTo>
                  <a:cubicBezTo>
                    <a:pt x="1719" y="699"/>
                    <a:pt x="1719" y="699"/>
                    <a:pt x="1719" y="699"/>
                  </a:cubicBezTo>
                  <a:cubicBezTo>
                    <a:pt x="1716" y="697"/>
                    <a:pt x="1716" y="697"/>
                    <a:pt x="1716" y="697"/>
                  </a:cubicBezTo>
                  <a:cubicBezTo>
                    <a:pt x="1721" y="696"/>
                    <a:pt x="1721" y="696"/>
                    <a:pt x="1721" y="696"/>
                  </a:cubicBezTo>
                  <a:cubicBezTo>
                    <a:pt x="1722" y="697"/>
                    <a:pt x="1722" y="697"/>
                    <a:pt x="1722" y="697"/>
                  </a:cubicBezTo>
                  <a:cubicBezTo>
                    <a:pt x="1731" y="692"/>
                    <a:pt x="1731" y="692"/>
                    <a:pt x="1731" y="692"/>
                  </a:cubicBezTo>
                  <a:cubicBezTo>
                    <a:pt x="1734" y="693"/>
                    <a:pt x="1737" y="686"/>
                    <a:pt x="1739" y="693"/>
                  </a:cubicBezTo>
                  <a:cubicBezTo>
                    <a:pt x="1751" y="688"/>
                    <a:pt x="1751" y="688"/>
                    <a:pt x="1751" y="688"/>
                  </a:cubicBezTo>
                  <a:cubicBezTo>
                    <a:pt x="1752" y="686"/>
                    <a:pt x="1752" y="686"/>
                    <a:pt x="1752" y="686"/>
                  </a:cubicBezTo>
                  <a:cubicBezTo>
                    <a:pt x="1753" y="688"/>
                    <a:pt x="1753" y="688"/>
                    <a:pt x="1753" y="688"/>
                  </a:cubicBezTo>
                  <a:cubicBezTo>
                    <a:pt x="1756" y="687"/>
                    <a:pt x="1756" y="687"/>
                    <a:pt x="1756" y="687"/>
                  </a:cubicBezTo>
                  <a:cubicBezTo>
                    <a:pt x="1760" y="689"/>
                    <a:pt x="1760" y="689"/>
                    <a:pt x="1760" y="689"/>
                  </a:cubicBezTo>
                  <a:cubicBezTo>
                    <a:pt x="1765" y="693"/>
                    <a:pt x="1765" y="693"/>
                    <a:pt x="1765" y="693"/>
                  </a:cubicBezTo>
                  <a:cubicBezTo>
                    <a:pt x="1761" y="696"/>
                    <a:pt x="1761" y="696"/>
                    <a:pt x="1761" y="696"/>
                  </a:cubicBezTo>
                  <a:cubicBezTo>
                    <a:pt x="1758" y="695"/>
                    <a:pt x="1758" y="695"/>
                    <a:pt x="1758" y="695"/>
                  </a:cubicBezTo>
                  <a:cubicBezTo>
                    <a:pt x="1758" y="697"/>
                    <a:pt x="1754" y="693"/>
                    <a:pt x="1756" y="698"/>
                  </a:cubicBezTo>
                  <a:cubicBezTo>
                    <a:pt x="1755" y="697"/>
                    <a:pt x="1755" y="697"/>
                    <a:pt x="1755" y="697"/>
                  </a:cubicBezTo>
                  <a:cubicBezTo>
                    <a:pt x="1743" y="701"/>
                    <a:pt x="1743" y="701"/>
                    <a:pt x="1743" y="701"/>
                  </a:cubicBezTo>
                  <a:cubicBezTo>
                    <a:pt x="1742" y="704"/>
                    <a:pt x="1742" y="704"/>
                    <a:pt x="1742" y="704"/>
                  </a:cubicBezTo>
                  <a:cubicBezTo>
                    <a:pt x="1728" y="705"/>
                    <a:pt x="1728" y="705"/>
                    <a:pt x="1728" y="705"/>
                  </a:cubicBezTo>
                  <a:cubicBezTo>
                    <a:pt x="1726" y="708"/>
                    <a:pt x="1726" y="708"/>
                    <a:pt x="1726" y="708"/>
                  </a:cubicBezTo>
                  <a:cubicBezTo>
                    <a:pt x="1718" y="710"/>
                    <a:pt x="1718" y="710"/>
                    <a:pt x="1718" y="710"/>
                  </a:cubicBezTo>
                  <a:cubicBezTo>
                    <a:pt x="1715" y="712"/>
                    <a:pt x="1715" y="712"/>
                    <a:pt x="1715" y="712"/>
                  </a:cubicBezTo>
                  <a:cubicBezTo>
                    <a:pt x="1707" y="715"/>
                    <a:pt x="1707" y="715"/>
                    <a:pt x="1707" y="715"/>
                  </a:cubicBezTo>
                  <a:cubicBezTo>
                    <a:pt x="1707" y="718"/>
                    <a:pt x="1707" y="718"/>
                    <a:pt x="1707" y="718"/>
                  </a:cubicBezTo>
                  <a:cubicBezTo>
                    <a:pt x="1701" y="718"/>
                    <a:pt x="1701" y="718"/>
                    <a:pt x="1701" y="718"/>
                  </a:cubicBezTo>
                  <a:cubicBezTo>
                    <a:pt x="1701" y="718"/>
                    <a:pt x="1702" y="720"/>
                    <a:pt x="1701" y="717"/>
                  </a:cubicBezTo>
                  <a:cubicBezTo>
                    <a:pt x="1693" y="722"/>
                    <a:pt x="1693" y="722"/>
                    <a:pt x="1693" y="722"/>
                  </a:cubicBezTo>
                  <a:cubicBezTo>
                    <a:pt x="1690" y="722"/>
                    <a:pt x="1690" y="722"/>
                    <a:pt x="1690" y="722"/>
                  </a:cubicBezTo>
                  <a:cubicBezTo>
                    <a:pt x="1688" y="725"/>
                    <a:pt x="1688" y="725"/>
                    <a:pt x="1688" y="725"/>
                  </a:cubicBezTo>
                  <a:cubicBezTo>
                    <a:pt x="1687" y="722"/>
                    <a:pt x="1687" y="722"/>
                    <a:pt x="1687" y="722"/>
                  </a:cubicBezTo>
                  <a:cubicBezTo>
                    <a:pt x="1683" y="724"/>
                    <a:pt x="1683" y="724"/>
                    <a:pt x="1683" y="724"/>
                  </a:cubicBezTo>
                  <a:cubicBezTo>
                    <a:pt x="1683" y="724"/>
                    <a:pt x="1679" y="722"/>
                    <a:pt x="1683" y="727"/>
                  </a:cubicBezTo>
                  <a:cubicBezTo>
                    <a:pt x="1680" y="727"/>
                    <a:pt x="1680" y="727"/>
                    <a:pt x="1680" y="727"/>
                  </a:cubicBezTo>
                  <a:cubicBezTo>
                    <a:pt x="1679" y="729"/>
                    <a:pt x="1679" y="729"/>
                    <a:pt x="1679" y="729"/>
                  </a:cubicBezTo>
                  <a:cubicBezTo>
                    <a:pt x="1675" y="729"/>
                    <a:pt x="1675" y="729"/>
                    <a:pt x="1675" y="729"/>
                  </a:cubicBezTo>
                  <a:cubicBezTo>
                    <a:pt x="1673" y="732"/>
                    <a:pt x="1673" y="732"/>
                    <a:pt x="1673" y="732"/>
                  </a:cubicBezTo>
                  <a:cubicBezTo>
                    <a:pt x="1667" y="730"/>
                    <a:pt x="1667" y="730"/>
                    <a:pt x="1667" y="730"/>
                  </a:cubicBezTo>
                  <a:cubicBezTo>
                    <a:pt x="1662" y="731"/>
                    <a:pt x="1662" y="731"/>
                    <a:pt x="1662" y="731"/>
                  </a:cubicBezTo>
                  <a:cubicBezTo>
                    <a:pt x="1662" y="733"/>
                    <a:pt x="1662" y="733"/>
                    <a:pt x="1662" y="733"/>
                  </a:cubicBezTo>
                  <a:cubicBezTo>
                    <a:pt x="1667" y="736"/>
                    <a:pt x="1667" y="736"/>
                    <a:pt x="1667" y="736"/>
                  </a:cubicBezTo>
                  <a:cubicBezTo>
                    <a:pt x="1671" y="740"/>
                    <a:pt x="1671" y="740"/>
                    <a:pt x="1671" y="740"/>
                  </a:cubicBezTo>
                  <a:cubicBezTo>
                    <a:pt x="1668" y="742"/>
                    <a:pt x="1668" y="742"/>
                    <a:pt x="1668" y="742"/>
                  </a:cubicBezTo>
                  <a:cubicBezTo>
                    <a:pt x="1664" y="738"/>
                    <a:pt x="1664" y="738"/>
                    <a:pt x="1664" y="738"/>
                  </a:cubicBezTo>
                  <a:cubicBezTo>
                    <a:pt x="1645" y="741"/>
                    <a:pt x="1645" y="741"/>
                    <a:pt x="1645" y="741"/>
                  </a:cubicBezTo>
                  <a:cubicBezTo>
                    <a:pt x="1643" y="740"/>
                    <a:pt x="1643" y="740"/>
                    <a:pt x="1643" y="740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25" y="743"/>
                    <a:pt x="1625" y="743"/>
                    <a:pt x="1625" y="743"/>
                  </a:cubicBezTo>
                  <a:cubicBezTo>
                    <a:pt x="1625" y="744"/>
                    <a:pt x="1625" y="744"/>
                    <a:pt x="1625" y="744"/>
                  </a:cubicBezTo>
                  <a:cubicBezTo>
                    <a:pt x="1622" y="743"/>
                    <a:pt x="1622" y="743"/>
                    <a:pt x="1622" y="743"/>
                  </a:cubicBezTo>
                  <a:cubicBezTo>
                    <a:pt x="1618" y="746"/>
                    <a:pt x="1618" y="746"/>
                    <a:pt x="1618" y="746"/>
                  </a:cubicBezTo>
                  <a:cubicBezTo>
                    <a:pt x="1618" y="746"/>
                    <a:pt x="1616" y="748"/>
                    <a:pt x="1616" y="745"/>
                  </a:cubicBezTo>
                  <a:cubicBezTo>
                    <a:pt x="1615" y="746"/>
                    <a:pt x="1615" y="746"/>
                    <a:pt x="1615" y="746"/>
                  </a:cubicBezTo>
                  <a:cubicBezTo>
                    <a:pt x="1602" y="748"/>
                    <a:pt x="1602" y="748"/>
                    <a:pt x="1602" y="748"/>
                  </a:cubicBezTo>
                  <a:cubicBezTo>
                    <a:pt x="1574" y="757"/>
                    <a:pt x="1574" y="757"/>
                    <a:pt x="1574" y="757"/>
                  </a:cubicBezTo>
                  <a:cubicBezTo>
                    <a:pt x="1569" y="760"/>
                    <a:pt x="1569" y="760"/>
                    <a:pt x="1569" y="760"/>
                  </a:cubicBezTo>
                  <a:cubicBezTo>
                    <a:pt x="1566" y="759"/>
                    <a:pt x="1566" y="759"/>
                    <a:pt x="1566" y="759"/>
                  </a:cubicBezTo>
                  <a:cubicBezTo>
                    <a:pt x="1563" y="760"/>
                    <a:pt x="1563" y="760"/>
                    <a:pt x="1563" y="760"/>
                  </a:cubicBezTo>
                  <a:cubicBezTo>
                    <a:pt x="1563" y="761"/>
                    <a:pt x="1563" y="761"/>
                    <a:pt x="1563" y="761"/>
                  </a:cubicBezTo>
                  <a:cubicBezTo>
                    <a:pt x="1565" y="762"/>
                    <a:pt x="1565" y="762"/>
                    <a:pt x="1565" y="762"/>
                  </a:cubicBezTo>
                  <a:cubicBezTo>
                    <a:pt x="1539" y="771"/>
                    <a:pt x="1539" y="771"/>
                    <a:pt x="1539" y="771"/>
                  </a:cubicBezTo>
                  <a:cubicBezTo>
                    <a:pt x="1531" y="775"/>
                    <a:pt x="1531" y="775"/>
                    <a:pt x="1531" y="775"/>
                  </a:cubicBezTo>
                  <a:cubicBezTo>
                    <a:pt x="1528" y="775"/>
                    <a:pt x="1528" y="775"/>
                    <a:pt x="1528" y="775"/>
                  </a:cubicBezTo>
                  <a:cubicBezTo>
                    <a:pt x="1527" y="777"/>
                    <a:pt x="1527" y="777"/>
                    <a:pt x="1527" y="777"/>
                  </a:cubicBezTo>
                  <a:cubicBezTo>
                    <a:pt x="1525" y="776"/>
                    <a:pt x="1525" y="776"/>
                    <a:pt x="1525" y="776"/>
                  </a:cubicBezTo>
                  <a:cubicBezTo>
                    <a:pt x="1519" y="779"/>
                    <a:pt x="1519" y="779"/>
                    <a:pt x="1519" y="779"/>
                  </a:cubicBezTo>
                  <a:cubicBezTo>
                    <a:pt x="1519" y="779"/>
                    <a:pt x="1521" y="781"/>
                    <a:pt x="1518" y="778"/>
                  </a:cubicBezTo>
                  <a:cubicBezTo>
                    <a:pt x="1502" y="782"/>
                    <a:pt x="1502" y="782"/>
                    <a:pt x="1502" y="782"/>
                  </a:cubicBezTo>
                  <a:cubicBezTo>
                    <a:pt x="1498" y="783"/>
                    <a:pt x="1498" y="783"/>
                    <a:pt x="1498" y="783"/>
                  </a:cubicBezTo>
                  <a:cubicBezTo>
                    <a:pt x="1486" y="787"/>
                    <a:pt x="1486" y="787"/>
                    <a:pt x="1486" y="787"/>
                  </a:cubicBezTo>
                  <a:cubicBezTo>
                    <a:pt x="1480" y="790"/>
                    <a:pt x="1480" y="790"/>
                    <a:pt x="1480" y="790"/>
                  </a:cubicBezTo>
                  <a:cubicBezTo>
                    <a:pt x="1465" y="805"/>
                    <a:pt x="1465" y="805"/>
                    <a:pt x="1465" y="805"/>
                  </a:cubicBezTo>
                  <a:cubicBezTo>
                    <a:pt x="1459" y="812"/>
                    <a:pt x="1459" y="812"/>
                    <a:pt x="1459" y="812"/>
                  </a:cubicBezTo>
                  <a:cubicBezTo>
                    <a:pt x="1454" y="816"/>
                    <a:pt x="1454" y="816"/>
                    <a:pt x="1454" y="816"/>
                  </a:cubicBezTo>
                  <a:cubicBezTo>
                    <a:pt x="1454" y="820"/>
                    <a:pt x="1467" y="802"/>
                    <a:pt x="1448" y="822"/>
                  </a:cubicBezTo>
                  <a:cubicBezTo>
                    <a:pt x="1440" y="828"/>
                    <a:pt x="1440" y="828"/>
                    <a:pt x="1440" y="828"/>
                  </a:cubicBezTo>
                  <a:cubicBezTo>
                    <a:pt x="1439" y="829"/>
                    <a:pt x="1439" y="829"/>
                    <a:pt x="1439" y="829"/>
                  </a:cubicBezTo>
                  <a:cubicBezTo>
                    <a:pt x="1440" y="830"/>
                    <a:pt x="1440" y="830"/>
                    <a:pt x="1440" y="830"/>
                  </a:cubicBezTo>
                  <a:cubicBezTo>
                    <a:pt x="1439" y="832"/>
                    <a:pt x="1439" y="832"/>
                    <a:pt x="1439" y="832"/>
                  </a:cubicBezTo>
                  <a:cubicBezTo>
                    <a:pt x="1438" y="831"/>
                    <a:pt x="1438" y="831"/>
                    <a:pt x="1438" y="831"/>
                  </a:cubicBezTo>
                  <a:cubicBezTo>
                    <a:pt x="1433" y="835"/>
                    <a:pt x="1433" y="835"/>
                    <a:pt x="1433" y="835"/>
                  </a:cubicBezTo>
                  <a:cubicBezTo>
                    <a:pt x="1433" y="837"/>
                    <a:pt x="1433" y="837"/>
                    <a:pt x="1433" y="837"/>
                  </a:cubicBezTo>
                  <a:cubicBezTo>
                    <a:pt x="1429" y="841"/>
                    <a:pt x="1429" y="841"/>
                    <a:pt x="1429" y="841"/>
                  </a:cubicBezTo>
                  <a:cubicBezTo>
                    <a:pt x="1417" y="851"/>
                    <a:pt x="1417" y="851"/>
                    <a:pt x="1417" y="851"/>
                  </a:cubicBezTo>
                  <a:cubicBezTo>
                    <a:pt x="1415" y="855"/>
                    <a:pt x="1415" y="855"/>
                    <a:pt x="1415" y="855"/>
                  </a:cubicBezTo>
                  <a:cubicBezTo>
                    <a:pt x="1409" y="858"/>
                    <a:pt x="1409" y="858"/>
                    <a:pt x="1409" y="858"/>
                  </a:cubicBezTo>
                  <a:cubicBezTo>
                    <a:pt x="1408" y="857"/>
                    <a:pt x="1407" y="857"/>
                    <a:pt x="1407" y="858"/>
                  </a:cubicBezTo>
                  <a:cubicBezTo>
                    <a:pt x="1406" y="862"/>
                    <a:pt x="1406" y="862"/>
                    <a:pt x="1406" y="862"/>
                  </a:cubicBezTo>
                  <a:cubicBezTo>
                    <a:pt x="1398" y="869"/>
                    <a:pt x="1398" y="869"/>
                    <a:pt x="1398" y="869"/>
                  </a:cubicBezTo>
                  <a:cubicBezTo>
                    <a:pt x="1397" y="869"/>
                    <a:pt x="1397" y="869"/>
                    <a:pt x="1397" y="869"/>
                  </a:cubicBezTo>
                  <a:cubicBezTo>
                    <a:pt x="1396" y="869"/>
                    <a:pt x="1396" y="869"/>
                    <a:pt x="1396" y="869"/>
                  </a:cubicBezTo>
                  <a:cubicBezTo>
                    <a:pt x="1396" y="872"/>
                    <a:pt x="1396" y="872"/>
                    <a:pt x="1396" y="872"/>
                  </a:cubicBezTo>
                  <a:cubicBezTo>
                    <a:pt x="1389" y="878"/>
                    <a:pt x="1389" y="878"/>
                    <a:pt x="1389" y="878"/>
                  </a:cubicBezTo>
                  <a:cubicBezTo>
                    <a:pt x="1386" y="880"/>
                    <a:pt x="1386" y="880"/>
                    <a:pt x="1386" y="880"/>
                  </a:cubicBezTo>
                  <a:cubicBezTo>
                    <a:pt x="1386" y="880"/>
                    <a:pt x="1389" y="874"/>
                    <a:pt x="1385" y="881"/>
                  </a:cubicBezTo>
                  <a:cubicBezTo>
                    <a:pt x="1384" y="881"/>
                    <a:pt x="1384" y="881"/>
                    <a:pt x="1384" y="881"/>
                  </a:cubicBezTo>
                  <a:cubicBezTo>
                    <a:pt x="1385" y="884"/>
                    <a:pt x="1385" y="884"/>
                    <a:pt x="1385" y="884"/>
                  </a:cubicBezTo>
                  <a:cubicBezTo>
                    <a:pt x="1381" y="886"/>
                    <a:pt x="1381" y="886"/>
                    <a:pt x="1381" y="886"/>
                  </a:cubicBezTo>
                  <a:cubicBezTo>
                    <a:pt x="1380" y="887"/>
                    <a:pt x="1380" y="887"/>
                    <a:pt x="1380" y="887"/>
                  </a:cubicBezTo>
                  <a:cubicBezTo>
                    <a:pt x="1378" y="886"/>
                    <a:pt x="1388" y="884"/>
                    <a:pt x="1377" y="886"/>
                  </a:cubicBezTo>
                  <a:cubicBezTo>
                    <a:pt x="1375" y="889"/>
                    <a:pt x="1375" y="889"/>
                    <a:pt x="1375" y="889"/>
                  </a:cubicBezTo>
                  <a:cubicBezTo>
                    <a:pt x="1377" y="890"/>
                    <a:pt x="1377" y="890"/>
                    <a:pt x="1377" y="890"/>
                  </a:cubicBezTo>
                  <a:cubicBezTo>
                    <a:pt x="1371" y="894"/>
                    <a:pt x="1371" y="894"/>
                    <a:pt x="1371" y="894"/>
                  </a:cubicBezTo>
                  <a:cubicBezTo>
                    <a:pt x="1369" y="894"/>
                    <a:pt x="1369" y="894"/>
                    <a:pt x="1369" y="894"/>
                  </a:cubicBezTo>
                  <a:cubicBezTo>
                    <a:pt x="1369" y="897"/>
                    <a:pt x="1369" y="897"/>
                    <a:pt x="1369" y="897"/>
                  </a:cubicBezTo>
                  <a:cubicBezTo>
                    <a:pt x="1365" y="900"/>
                    <a:pt x="1365" y="900"/>
                    <a:pt x="1365" y="900"/>
                  </a:cubicBezTo>
                  <a:cubicBezTo>
                    <a:pt x="1364" y="902"/>
                    <a:pt x="1364" y="902"/>
                    <a:pt x="1364" y="902"/>
                  </a:cubicBezTo>
                  <a:cubicBezTo>
                    <a:pt x="1360" y="902"/>
                    <a:pt x="1360" y="902"/>
                    <a:pt x="1360" y="902"/>
                  </a:cubicBezTo>
                  <a:cubicBezTo>
                    <a:pt x="1360" y="904"/>
                    <a:pt x="1360" y="904"/>
                    <a:pt x="1360" y="904"/>
                  </a:cubicBezTo>
                  <a:cubicBezTo>
                    <a:pt x="1353" y="909"/>
                    <a:pt x="1353" y="909"/>
                    <a:pt x="1353" y="909"/>
                  </a:cubicBezTo>
                  <a:cubicBezTo>
                    <a:pt x="1352" y="909"/>
                    <a:pt x="1355" y="904"/>
                    <a:pt x="1355" y="911"/>
                  </a:cubicBezTo>
                  <a:cubicBezTo>
                    <a:pt x="1352" y="912"/>
                    <a:pt x="1352" y="912"/>
                    <a:pt x="1352" y="912"/>
                  </a:cubicBezTo>
                  <a:cubicBezTo>
                    <a:pt x="1350" y="915"/>
                    <a:pt x="1350" y="915"/>
                    <a:pt x="1350" y="915"/>
                  </a:cubicBezTo>
                  <a:cubicBezTo>
                    <a:pt x="1345" y="916"/>
                    <a:pt x="1345" y="916"/>
                    <a:pt x="1345" y="916"/>
                  </a:cubicBezTo>
                  <a:cubicBezTo>
                    <a:pt x="1345" y="919"/>
                    <a:pt x="1345" y="919"/>
                    <a:pt x="1345" y="919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8" y="922"/>
                    <a:pt x="1338" y="922"/>
                    <a:pt x="1338" y="922"/>
                  </a:cubicBezTo>
                  <a:cubicBezTo>
                    <a:pt x="1339" y="925"/>
                    <a:pt x="1339" y="925"/>
                    <a:pt x="1339" y="925"/>
                  </a:cubicBezTo>
                  <a:cubicBezTo>
                    <a:pt x="1335" y="929"/>
                    <a:pt x="1335" y="929"/>
                    <a:pt x="1335" y="929"/>
                  </a:cubicBezTo>
                  <a:cubicBezTo>
                    <a:pt x="1333" y="929"/>
                    <a:pt x="1333" y="929"/>
                    <a:pt x="1333" y="929"/>
                  </a:cubicBezTo>
                  <a:cubicBezTo>
                    <a:pt x="1320" y="939"/>
                    <a:pt x="1320" y="939"/>
                    <a:pt x="1320" y="939"/>
                  </a:cubicBezTo>
                  <a:cubicBezTo>
                    <a:pt x="1321" y="940"/>
                    <a:pt x="1321" y="940"/>
                    <a:pt x="1321" y="940"/>
                  </a:cubicBezTo>
                  <a:cubicBezTo>
                    <a:pt x="1318" y="942"/>
                    <a:pt x="1318" y="942"/>
                    <a:pt x="1318" y="942"/>
                  </a:cubicBezTo>
                  <a:cubicBezTo>
                    <a:pt x="1318" y="944"/>
                    <a:pt x="1314" y="939"/>
                    <a:pt x="1319" y="944"/>
                  </a:cubicBezTo>
                  <a:cubicBezTo>
                    <a:pt x="1317" y="942"/>
                    <a:pt x="1317" y="942"/>
                    <a:pt x="1317" y="942"/>
                  </a:cubicBezTo>
                  <a:cubicBezTo>
                    <a:pt x="1313" y="947"/>
                    <a:pt x="1313" y="947"/>
                    <a:pt x="1313" y="947"/>
                  </a:cubicBezTo>
                  <a:cubicBezTo>
                    <a:pt x="1309" y="948"/>
                    <a:pt x="1309" y="948"/>
                    <a:pt x="1309" y="948"/>
                  </a:cubicBezTo>
                  <a:cubicBezTo>
                    <a:pt x="1311" y="949"/>
                    <a:pt x="1310" y="950"/>
                    <a:pt x="1309" y="951"/>
                  </a:cubicBezTo>
                  <a:cubicBezTo>
                    <a:pt x="1304" y="954"/>
                    <a:pt x="1304" y="954"/>
                    <a:pt x="1304" y="954"/>
                  </a:cubicBezTo>
                  <a:cubicBezTo>
                    <a:pt x="1303" y="957"/>
                    <a:pt x="1303" y="957"/>
                    <a:pt x="1303" y="957"/>
                  </a:cubicBezTo>
                  <a:cubicBezTo>
                    <a:pt x="1299" y="958"/>
                    <a:pt x="1299" y="958"/>
                    <a:pt x="1299" y="958"/>
                  </a:cubicBezTo>
                  <a:cubicBezTo>
                    <a:pt x="1296" y="963"/>
                    <a:pt x="1296" y="963"/>
                    <a:pt x="1296" y="963"/>
                  </a:cubicBezTo>
                  <a:cubicBezTo>
                    <a:pt x="1276" y="981"/>
                    <a:pt x="1255" y="1001"/>
                    <a:pt x="1234" y="1020"/>
                  </a:cubicBezTo>
                  <a:cubicBezTo>
                    <a:pt x="1235" y="1021"/>
                    <a:pt x="1235" y="1021"/>
                    <a:pt x="1235" y="1021"/>
                  </a:cubicBezTo>
                  <a:cubicBezTo>
                    <a:pt x="1228" y="1024"/>
                    <a:pt x="1224" y="1034"/>
                    <a:pt x="1217" y="1034"/>
                  </a:cubicBezTo>
                  <a:cubicBezTo>
                    <a:pt x="1218" y="1035"/>
                    <a:pt x="1218" y="1035"/>
                    <a:pt x="1218" y="1035"/>
                  </a:cubicBezTo>
                  <a:cubicBezTo>
                    <a:pt x="1214" y="1040"/>
                    <a:pt x="1205" y="1047"/>
                    <a:pt x="1203" y="1051"/>
                  </a:cubicBezTo>
                  <a:cubicBezTo>
                    <a:pt x="1203" y="1054"/>
                    <a:pt x="1200" y="1055"/>
                    <a:pt x="1198" y="1056"/>
                  </a:cubicBezTo>
                  <a:cubicBezTo>
                    <a:pt x="1199" y="1057"/>
                    <a:pt x="1199" y="1057"/>
                    <a:pt x="1199" y="1057"/>
                  </a:cubicBezTo>
                  <a:cubicBezTo>
                    <a:pt x="1199" y="1057"/>
                    <a:pt x="1203" y="1056"/>
                    <a:pt x="1198" y="1059"/>
                  </a:cubicBezTo>
                  <a:cubicBezTo>
                    <a:pt x="1200" y="1060"/>
                    <a:pt x="1200" y="1060"/>
                    <a:pt x="1200" y="1060"/>
                  </a:cubicBezTo>
                  <a:cubicBezTo>
                    <a:pt x="1200" y="1062"/>
                    <a:pt x="1198" y="1056"/>
                    <a:pt x="1199" y="1062"/>
                  </a:cubicBezTo>
                  <a:cubicBezTo>
                    <a:pt x="1195" y="1060"/>
                    <a:pt x="1195" y="1060"/>
                    <a:pt x="1195" y="1060"/>
                  </a:cubicBezTo>
                  <a:cubicBezTo>
                    <a:pt x="1189" y="1063"/>
                    <a:pt x="1183" y="1068"/>
                    <a:pt x="1179" y="1073"/>
                  </a:cubicBezTo>
                  <a:cubicBezTo>
                    <a:pt x="1178" y="1076"/>
                    <a:pt x="1178" y="1076"/>
                    <a:pt x="1178" y="1076"/>
                  </a:cubicBezTo>
                  <a:cubicBezTo>
                    <a:pt x="1172" y="1078"/>
                    <a:pt x="1172" y="1078"/>
                    <a:pt x="1172" y="1078"/>
                  </a:cubicBezTo>
                  <a:cubicBezTo>
                    <a:pt x="1158" y="1078"/>
                    <a:pt x="1158" y="1078"/>
                    <a:pt x="1158" y="1078"/>
                  </a:cubicBezTo>
                  <a:cubicBezTo>
                    <a:pt x="1154" y="1075"/>
                    <a:pt x="1154" y="1075"/>
                    <a:pt x="1154" y="1075"/>
                  </a:cubicBezTo>
                  <a:cubicBezTo>
                    <a:pt x="1157" y="1074"/>
                    <a:pt x="1157" y="1074"/>
                    <a:pt x="1157" y="1074"/>
                  </a:cubicBezTo>
                  <a:cubicBezTo>
                    <a:pt x="1157" y="1072"/>
                    <a:pt x="1157" y="1072"/>
                    <a:pt x="1157" y="1072"/>
                  </a:cubicBezTo>
                  <a:cubicBezTo>
                    <a:pt x="1162" y="1066"/>
                    <a:pt x="1162" y="1066"/>
                    <a:pt x="1162" y="1066"/>
                  </a:cubicBezTo>
                  <a:cubicBezTo>
                    <a:pt x="1161" y="1065"/>
                    <a:pt x="1161" y="1065"/>
                    <a:pt x="1161" y="1065"/>
                  </a:cubicBezTo>
                  <a:cubicBezTo>
                    <a:pt x="1163" y="1063"/>
                    <a:pt x="1163" y="1063"/>
                    <a:pt x="1163" y="1063"/>
                  </a:cubicBezTo>
                  <a:cubicBezTo>
                    <a:pt x="1162" y="1062"/>
                    <a:pt x="1162" y="1062"/>
                    <a:pt x="1162" y="1062"/>
                  </a:cubicBezTo>
                  <a:cubicBezTo>
                    <a:pt x="1160" y="1064"/>
                    <a:pt x="1156" y="1064"/>
                    <a:pt x="1154" y="1066"/>
                  </a:cubicBezTo>
                  <a:cubicBezTo>
                    <a:pt x="1151" y="1072"/>
                    <a:pt x="1151" y="1072"/>
                    <a:pt x="1151" y="1072"/>
                  </a:cubicBezTo>
                  <a:cubicBezTo>
                    <a:pt x="1147" y="1074"/>
                    <a:pt x="1147" y="1074"/>
                    <a:pt x="1147" y="1074"/>
                  </a:cubicBezTo>
                  <a:cubicBezTo>
                    <a:pt x="1148" y="1075"/>
                    <a:pt x="1148" y="1075"/>
                    <a:pt x="1148" y="1075"/>
                  </a:cubicBezTo>
                  <a:cubicBezTo>
                    <a:pt x="1145" y="1078"/>
                    <a:pt x="1145" y="1078"/>
                    <a:pt x="1145" y="1078"/>
                  </a:cubicBezTo>
                  <a:cubicBezTo>
                    <a:pt x="1127" y="1078"/>
                    <a:pt x="1127" y="1078"/>
                    <a:pt x="1127" y="1078"/>
                  </a:cubicBezTo>
                  <a:cubicBezTo>
                    <a:pt x="1127" y="1076"/>
                    <a:pt x="1127" y="1076"/>
                    <a:pt x="1127" y="1076"/>
                  </a:cubicBezTo>
                  <a:cubicBezTo>
                    <a:pt x="1133" y="1074"/>
                    <a:pt x="1133" y="1074"/>
                    <a:pt x="1133" y="1074"/>
                  </a:cubicBezTo>
                  <a:cubicBezTo>
                    <a:pt x="1136" y="1071"/>
                    <a:pt x="1136" y="1071"/>
                    <a:pt x="1136" y="1071"/>
                  </a:cubicBezTo>
                  <a:cubicBezTo>
                    <a:pt x="1135" y="1069"/>
                    <a:pt x="1135" y="1069"/>
                    <a:pt x="1135" y="1069"/>
                  </a:cubicBezTo>
                  <a:cubicBezTo>
                    <a:pt x="1141" y="1065"/>
                    <a:pt x="1141" y="1065"/>
                    <a:pt x="1141" y="1065"/>
                  </a:cubicBezTo>
                  <a:cubicBezTo>
                    <a:pt x="1141" y="1064"/>
                    <a:pt x="1142" y="1067"/>
                    <a:pt x="1140" y="1064"/>
                  </a:cubicBezTo>
                  <a:cubicBezTo>
                    <a:pt x="1146" y="1067"/>
                    <a:pt x="1146" y="1067"/>
                    <a:pt x="1146" y="1067"/>
                  </a:cubicBezTo>
                  <a:cubicBezTo>
                    <a:pt x="1147" y="1066"/>
                    <a:pt x="1147" y="1066"/>
                    <a:pt x="1147" y="1066"/>
                  </a:cubicBezTo>
                  <a:cubicBezTo>
                    <a:pt x="1146" y="1065"/>
                    <a:pt x="1146" y="1065"/>
                    <a:pt x="1146" y="1065"/>
                  </a:cubicBezTo>
                  <a:cubicBezTo>
                    <a:pt x="1143" y="1064"/>
                    <a:pt x="1143" y="1064"/>
                    <a:pt x="1143" y="1064"/>
                  </a:cubicBezTo>
                  <a:cubicBezTo>
                    <a:pt x="1145" y="1062"/>
                    <a:pt x="1145" y="1062"/>
                    <a:pt x="1145" y="1062"/>
                  </a:cubicBezTo>
                  <a:cubicBezTo>
                    <a:pt x="1145" y="1060"/>
                    <a:pt x="1145" y="1060"/>
                    <a:pt x="1145" y="1060"/>
                  </a:cubicBezTo>
                  <a:cubicBezTo>
                    <a:pt x="1142" y="1066"/>
                    <a:pt x="1135" y="1060"/>
                    <a:pt x="1133" y="1062"/>
                  </a:cubicBezTo>
                  <a:cubicBezTo>
                    <a:pt x="1126" y="1068"/>
                    <a:pt x="1126" y="1068"/>
                    <a:pt x="1126" y="1068"/>
                  </a:cubicBezTo>
                  <a:cubicBezTo>
                    <a:pt x="1127" y="1068"/>
                    <a:pt x="1127" y="1068"/>
                    <a:pt x="1127" y="1068"/>
                  </a:cubicBezTo>
                  <a:cubicBezTo>
                    <a:pt x="1117" y="1078"/>
                    <a:pt x="1117" y="1078"/>
                    <a:pt x="1117" y="1078"/>
                  </a:cubicBezTo>
                  <a:cubicBezTo>
                    <a:pt x="1100" y="1078"/>
                    <a:pt x="1100" y="1078"/>
                    <a:pt x="1100" y="1078"/>
                  </a:cubicBezTo>
                  <a:cubicBezTo>
                    <a:pt x="1102" y="1076"/>
                    <a:pt x="1096" y="1079"/>
                    <a:pt x="1101" y="1075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5"/>
                    <a:pt x="1098" y="1075"/>
                    <a:pt x="1098" y="1075"/>
                  </a:cubicBezTo>
                  <a:cubicBezTo>
                    <a:pt x="1095" y="1078"/>
                    <a:pt x="1095" y="1078"/>
                    <a:pt x="1095" y="1078"/>
                  </a:cubicBezTo>
                  <a:cubicBezTo>
                    <a:pt x="1091" y="1078"/>
                    <a:pt x="1091" y="1078"/>
                    <a:pt x="1091" y="1078"/>
                  </a:cubicBezTo>
                  <a:cubicBezTo>
                    <a:pt x="1093" y="1075"/>
                    <a:pt x="1093" y="1075"/>
                    <a:pt x="1093" y="1075"/>
                  </a:cubicBezTo>
                  <a:cubicBezTo>
                    <a:pt x="1095" y="1073"/>
                    <a:pt x="1095" y="1077"/>
                    <a:pt x="1097" y="1074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100" y="1071"/>
                    <a:pt x="1100" y="1071"/>
                    <a:pt x="1100" y="1071"/>
                  </a:cubicBezTo>
                  <a:cubicBezTo>
                    <a:pt x="1104" y="1071"/>
                    <a:pt x="1097" y="1069"/>
                    <a:pt x="1104" y="1069"/>
                  </a:cubicBezTo>
                  <a:cubicBezTo>
                    <a:pt x="1103" y="1068"/>
                    <a:pt x="1103" y="1068"/>
                    <a:pt x="1103" y="1068"/>
                  </a:cubicBezTo>
                  <a:cubicBezTo>
                    <a:pt x="1100" y="1070"/>
                    <a:pt x="1096" y="1069"/>
                    <a:pt x="1095" y="1070"/>
                  </a:cubicBezTo>
                  <a:cubicBezTo>
                    <a:pt x="1104" y="1062"/>
                    <a:pt x="1104" y="1062"/>
                    <a:pt x="1104" y="1062"/>
                  </a:cubicBezTo>
                  <a:cubicBezTo>
                    <a:pt x="1114" y="1055"/>
                    <a:pt x="1114" y="1055"/>
                    <a:pt x="1114" y="1055"/>
                  </a:cubicBezTo>
                  <a:cubicBezTo>
                    <a:pt x="1114" y="1052"/>
                    <a:pt x="1114" y="1052"/>
                    <a:pt x="1114" y="1052"/>
                  </a:cubicBezTo>
                  <a:cubicBezTo>
                    <a:pt x="1117" y="1052"/>
                    <a:pt x="1117" y="1052"/>
                    <a:pt x="1117" y="1052"/>
                  </a:cubicBezTo>
                  <a:cubicBezTo>
                    <a:pt x="1120" y="1050"/>
                    <a:pt x="1122" y="1046"/>
                    <a:pt x="1122" y="1043"/>
                  </a:cubicBezTo>
                  <a:cubicBezTo>
                    <a:pt x="1119" y="1046"/>
                    <a:pt x="1119" y="1046"/>
                    <a:pt x="1119" y="1046"/>
                  </a:cubicBezTo>
                  <a:cubicBezTo>
                    <a:pt x="1108" y="1051"/>
                    <a:pt x="1098" y="1064"/>
                    <a:pt x="1088" y="1071"/>
                  </a:cubicBezTo>
                  <a:cubicBezTo>
                    <a:pt x="1088" y="1074"/>
                    <a:pt x="1088" y="1074"/>
                    <a:pt x="1088" y="1074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70" y="1078"/>
                    <a:pt x="1070" y="1078"/>
                    <a:pt x="1070" y="1078"/>
                  </a:cubicBezTo>
                  <a:cubicBezTo>
                    <a:pt x="1077" y="1070"/>
                    <a:pt x="1077" y="1070"/>
                    <a:pt x="1077" y="1070"/>
                  </a:cubicBezTo>
                  <a:cubicBezTo>
                    <a:pt x="1077" y="1069"/>
                    <a:pt x="1077" y="1069"/>
                    <a:pt x="1077" y="1069"/>
                  </a:cubicBezTo>
                  <a:cubicBezTo>
                    <a:pt x="1088" y="1057"/>
                    <a:pt x="1088" y="1057"/>
                    <a:pt x="1088" y="1057"/>
                  </a:cubicBezTo>
                  <a:cubicBezTo>
                    <a:pt x="1084" y="1055"/>
                    <a:pt x="1088" y="1055"/>
                    <a:pt x="1087" y="1052"/>
                  </a:cubicBezTo>
                  <a:cubicBezTo>
                    <a:pt x="1087" y="1051"/>
                    <a:pt x="1087" y="1051"/>
                    <a:pt x="1087" y="1051"/>
                  </a:cubicBezTo>
                  <a:cubicBezTo>
                    <a:pt x="1081" y="1055"/>
                    <a:pt x="1081" y="1055"/>
                    <a:pt x="1081" y="1055"/>
                  </a:cubicBezTo>
                  <a:cubicBezTo>
                    <a:pt x="1075" y="1059"/>
                    <a:pt x="1075" y="1059"/>
                    <a:pt x="1075" y="1059"/>
                  </a:cubicBezTo>
                  <a:cubicBezTo>
                    <a:pt x="1081" y="1051"/>
                    <a:pt x="1081" y="1051"/>
                    <a:pt x="1081" y="1051"/>
                  </a:cubicBezTo>
                  <a:cubicBezTo>
                    <a:pt x="1083" y="1049"/>
                    <a:pt x="1083" y="1049"/>
                    <a:pt x="1083" y="1049"/>
                  </a:cubicBezTo>
                  <a:cubicBezTo>
                    <a:pt x="1082" y="1048"/>
                    <a:pt x="1082" y="1048"/>
                    <a:pt x="1082" y="1048"/>
                  </a:cubicBezTo>
                  <a:cubicBezTo>
                    <a:pt x="1084" y="1045"/>
                    <a:pt x="1084" y="1045"/>
                    <a:pt x="1084" y="1045"/>
                  </a:cubicBezTo>
                  <a:cubicBezTo>
                    <a:pt x="1083" y="1044"/>
                    <a:pt x="1083" y="1044"/>
                    <a:pt x="1083" y="1044"/>
                  </a:cubicBezTo>
                  <a:cubicBezTo>
                    <a:pt x="1080" y="1045"/>
                    <a:pt x="1080" y="1045"/>
                    <a:pt x="1080" y="1045"/>
                  </a:cubicBezTo>
                  <a:cubicBezTo>
                    <a:pt x="1077" y="1047"/>
                    <a:pt x="1083" y="1047"/>
                    <a:pt x="1079" y="1048"/>
                  </a:cubicBezTo>
                  <a:cubicBezTo>
                    <a:pt x="1080" y="1049"/>
                    <a:pt x="1080" y="1049"/>
                    <a:pt x="1080" y="1049"/>
                  </a:cubicBezTo>
                  <a:cubicBezTo>
                    <a:pt x="1078" y="1051"/>
                    <a:pt x="1078" y="1051"/>
                    <a:pt x="1078" y="1051"/>
                  </a:cubicBezTo>
                  <a:cubicBezTo>
                    <a:pt x="1077" y="1048"/>
                    <a:pt x="1077" y="1048"/>
                    <a:pt x="1077" y="1048"/>
                  </a:cubicBezTo>
                  <a:cubicBezTo>
                    <a:pt x="1067" y="1057"/>
                    <a:pt x="1067" y="1057"/>
                    <a:pt x="1067" y="1057"/>
                  </a:cubicBezTo>
                  <a:cubicBezTo>
                    <a:pt x="1065" y="1056"/>
                    <a:pt x="1065" y="1056"/>
                    <a:pt x="1065" y="1056"/>
                  </a:cubicBezTo>
                  <a:cubicBezTo>
                    <a:pt x="1069" y="1054"/>
                    <a:pt x="1064" y="1053"/>
                    <a:pt x="1066" y="1051"/>
                  </a:cubicBezTo>
                  <a:cubicBezTo>
                    <a:pt x="1069" y="1051"/>
                    <a:pt x="1069" y="1051"/>
                    <a:pt x="1069" y="1051"/>
                  </a:cubicBezTo>
                  <a:cubicBezTo>
                    <a:pt x="1067" y="1051"/>
                    <a:pt x="1067" y="1051"/>
                    <a:pt x="1067" y="1051"/>
                  </a:cubicBezTo>
                  <a:cubicBezTo>
                    <a:pt x="1070" y="1051"/>
                    <a:pt x="1070" y="1051"/>
                    <a:pt x="1070" y="1051"/>
                  </a:cubicBezTo>
                  <a:cubicBezTo>
                    <a:pt x="1071" y="1049"/>
                    <a:pt x="1071" y="1049"/>
                    <a:pt x="1071" y="1049"/>
                  </a:cubicBezTo>
                  <a:cubicBezTo>
                    <a:pt x="1070" y="1050"/>
                    <a:pt x="1073" y="1048"/>
                    <a:pt x="1069" y="1047"/>
                  </a:cubicBezTo>
                  <a:cubicBezTo>
                    <a:pt x="1069" y="1046"/>
                    <a:pt x="1069" y="1046"/>
                    <a:pt x="1069" y="1046"/>
                  </a:cubicBezTo>
                  <a:cubicBezTo>
                    <a:pt x="1063" y="1050"/>
                    <a:pt x="1063" y="1050"/>
                    <a:pt x="1063" y="1050"/>
                  </a:cubicBezTo>
                  <a:cubicBezTo>
                    <a:pt x="1061" y="1053"/>
                    <a:pt x="1061" y="1053"/>
                    <a:pt x="1061" y="1053"/>
                  </a:cubicBezTo>
                  <a:cubicBezTo>
                    <a:pt x="1059" y="1055"/>
                    <a:pt x="1059" y="1055"/>
                    <a:pt x="1059" y="1055"/>
                  </a:cubicBezTo>
                  <a:cubicBezTo>
                    <a:pt x="1058" y="1052"/>
                    <a:pt x="1058" y="1052"/>
                    <a:pt x="1058" y="1052"/>
                  </a:cubicBezTo>
                  <a:cubicBezTo>
                    <a:pt x="1053" y="1056"/>
                    <a:pt x="1053" y="1056"/>
                    <a:pt x="1053" y="1056"/>
                  </a:cubicBezTo>
                  <a:cubicBezTo>
                    <a:pt x="1053" y="1059"/>
                    <a:pt x="1053" y="1059"/>
                    <a:pt x="1053" y="1059"/>
                  </a:cubicBezTo>
                  <a:cubicBezTo>
                    <a:pt x="1049" y="1060"/>
                    <a:pt x="1049" y="1060"/>
                    <a:pt x="1049" y="1060"/>
                  </a:cubicBezTo>
                  <a:cubicBezTo>
                    <a:pt x="1045" y="1064"/>
                    <a:pt x="1045" y="1064"/>
                    <a:pt x="1045" y="1064"/>
                  </a:cubicBezTo>
                  <a:cubicBezTo>
                    <a:pt x="1045" y="1066"/>
                    <a:pt x="1045" y="1066"/>
                    <a:pt x="1045" y="1066"/>
                  </a:cubicBezTo>
                  <a:cubicBezTo>
                    <a:pt x="1043" y="1067"/>
                    <a:pt x="1043" y="1067"/>
                    <a:pt x="1043" y="1067"/>
                  </a:cubicBezTo>
                  <a:cubicBezTo>
                    <a:pt x="1039" y="1064"/>
                    <a:pt x="1039" y="1064"/>
                    <a:pt x="1039" y="1064"/>
                  </a:cubicBezTo>
                  <a:cubicBezTo>
                    <a:pt x="1037" y="1066"/>
                    <a:pt x="1037" y="1066"/>
                    <a:pt x="1037" y="1066"/>
                  </a:cubicBezTo>
                  <a:cubicBezTo>
                    <a:pt x="1033" y="1066"/>
                    <a:pt x="1033" y="1066"/>
                    <a:pt x="1033" y="1066"/>
                  </a:cubicBezTo>
                  <a:cubicBezTo>
                    <a:pt x="1036" y="1065"/>
                    <a:pt x="1031" y="1067"/>
                    <a:pt x="1036" y="1068"/>
                  </a:cubicBezTo>
                  <a:cubicBezTo>
                    <a:pt x="1030" y="1071"/>
                    <a:pt x="1030" y="1071"/>
                    <a:pt x="1030" y="1071"/>
                  </a:cubicBezTo>
                  <a:cubicBezTo>
                    <a:pt x="1029" y="1074"/>
                    <a:pt x="1029" y="1074"/>
                    <a:pt x="1029" y="1074"/>
                  </a:cubicBezTo>
                  <a:cubicBezTo>
                    <a:pt x="1028" y="1074"/>
                    <a:pt x="1028" y="1074"/>
                    <a:pt x="1028" y="1074"/>
                  </a:cubicBezTo>
                  <a:cubicBezTo>
                    <a:pt x="1027" y="1070"/>
                    <a:pt x="1038" y="1067"/>
                    <a:pt x="1033" y="1062"/>
                  </a:cubicBezTo>
                  <a:cubicBezTo>
                    <a:pt x="1042" y="1056"/>
                    <a:pt x="1042" y="1056"/>
                    <a:pt x="1042" y="1056"/>
                  </a:cubicBezTo>
                  <a:cubicBezTo>
                    <a:pt x="1042" y="1053"/>
                    <a:pt x="1042" y="1053"/>
                    <a:pt x="1042" y="1053"/>
                  </a:cubicBezTo>
                  <a:cubicBezTo>
                    <a:pt x="1038" y="1051"/>
                    <a:pt x="1038" y="1051"/>
                    <a:pt x="1038" y="1051"/>
                  </a:cubicBezTo>
                  <a:cubicBezTo>
                    <a:pt x="1036" y="1051"/>
                    <a:pt x="1036" y="1051"/>
                    <a:pt x="1036" y="1051"/>
                  </a:cubicBezTo>
                  <a:cubicBezTo>
                    <a:pt x="1033" y="1055"/>
                    <a:pt x="1033" y="1055"/>
                    <a:pt x="1033" y="1055"/>
                  </a:cubicBezTo>
                  <a:cubicBezTo>
                    <a:pt x="1032" y="1053"/>
                    <a:pt x="1032" y="1053"/>
                    <a:pt x="1032" y="1053"/>
                  </a:cubicBezTo>
                  <a:cubicBezTo>
                    <a:pt x="1028" y="1056"/>
                    <a:pt x="1028" y="1056"/>
                    <a:pt x="1028" y="1056"/>
                  </a:cubicBezTo>
                  <a:cubicBezTo>
                    <a:pt x="1027" y="1055"/>
                    <a:pt x="1027" y="1055"/>
                    <a:pt x="1027" y="1055"/>
                  </a:cubicBezTo>
                  <a:cubicBezTo>
                    <a:pt x="1024" y="1056"/>
                    <a:pt x="1024" y="1056"/>
                    <a:pt x="1024" y="1056"/>
                  </a:cubicBezTo>
                  <a:cubicBezTo>
                    <a:pt x="1023" y="1056"/>
                    <a:pt x="1023" y="1056"/>
                    <a:pt x="1023" y="1056"/>
                  </a:cubicBezTo>
                  <a:cubicBezTo>
                    <a:pt x="1027" y="1048"/>
                    <a:pt x="1034" y="1048"/>
                    <a:pt x="1036" y="1039"/>
                  </a:cubicBezTo>
                  <a:cubicBezTo>
                    <a:pt x="1035" y="1039"/>
                    <a:pt x="1035" y="1039"/>
                    <a:pt x="1035" y="1039"/>
                  </a:cubicBezTo>
                  <a:cubicBezTo>
                    <a:pt x="1031" y="1041"/>
                    <a:pt x="1028" y="1045"/>
                    <a:pt x="1022" y="1045"/>
                  </a:cubicBezTo>
                  <a:cubicBezTo>
                    <a:pt x="1024" y="1044"/>
                    <a:pt x="1024" y="1044"/>
                    <a:pt x="1024" y="1044"/>
                  </a:cubicBezTo>
                  <a:cubicBezTo>
                    <a:pt x="1025" y="1040"/>
                    <a:pt x="1025" y="1040"/>
                    <a:pt x="1025" y="1040"/>
                  </a:cubicBezTo>
                  <a:cubicBezTo>
                    <a:pt x="1023" y="1040"/>
                    <a:pt x="1023" y="1040"/>
                    <a:pt x="1023" y="1040"/>
                  </a:cubicBezTo>
                  <a:cubicBezTo>
                    <a:pt x="1020" y="1043"/>
                    <a:pt x="1016" y="1046"/>
                    <a:pt x="1014" y="1049"/>
                  </a:cubicBezTo>
                  <a:cubicBezTo>
                    <a:pt x="1012" y="1049"/>
                    <a:pt x="1014" y="1053"/>
                    <a:pt x="1012" y="1048"/>
                  </a:cubicBezTo>
                  <a:cubicBezTo>
                    <a:pt x="1011" y="1049"/>
                    <a:pt x="1011" y="1049"/>
                    <a:pt x="1011" y="1049"/>
                  </a:cubicBezTo>
                  <a:cubicBezTo>
                    <a:pt x="1012" y="1051"/>
                    <a:pt x="1012" y="1051"/>
                    <a:pt x="1012" y="1051"/>
                  </a:cubicBezTo>
                  <a:cubicBezTo>
                    <a:pt x="1010" y="1050"/>
                    <a:pt x="1010" y="1050"/>
                    <a:pt x="1010" y="1050"/>
                  </a:cubicBezTo>
                  <a:cubicBezTo>
                    <a:pt x="1007" y="1051"/>
                    <a:pt x="1012" y="1048"/>
                    <a:pt x="1006" y="1051"/>
                  </a:cubicBezTo>
                  <a:cubicBezTo>
                    <a:pt x="1009" y="1048"/>
                    <a:pt x="1009" y="1048"/>
                    <a:pt x="1009" y="1048"/>
                  </a:cubicBezTo>
                  <a:cubicBezTo>
                    <a:pt x="1009" y="1046"/>
                    <a:pt x="1009" y="1046"/>
                    <a:pt x="1009" y="1046"/>
                  </a:cubicBezTo>
                  <a:cubicBezTo>
                    <a:pt x="1016" y="1041"/>
                    <a:pt x="1016" y="1041"/>
                    <a:pt x="1016" y="1041"/>
                  </a:cubicBezTo>
                  <a:cubicBezTo>
                    <a:pt x="1017" y="1039"/>
                    <a:pt x="1017" y="1039"/>
                    <a:pt x="1017" y="1039"/>
                  </a:cubicBezTo>
                  <a:cubicBezTo>
                    <a:pt x="1016" y="1038"/>
                    <a:pt x="1016" y="1038"/>
                    <a:pt x="1016" y="1038"/>
                  </a:cubicBezTo>
                  <a:cubicBezTo>
                    <a:pt x="1015" y="1036"/>
                    <a:pt x="1015" y="1036"/>
                    <a:pt x="1015" y="1036"/>
                  </a:cubicBezTo>
                  <a:cubicBezTo>
                    <a:pt x="1017" y="1034"/>
                    <a:pt x="1017" y="1034"/>
                    <a:pt x="1017" y="1034"/>
                  </a:cubicBezTo>
                  <a:cubicBezTo>
                    <a:pt x="1016" y="1033"/>
                    <a:pt x="1016" y="1033"/>
                    <a:pt x="1016" y="1033"/>
                  </a:cubicBezTo>
                  <a:cubicBezTo>
                    <a:pt x="1012" y="1032"/>
                    <a:pt x="1011" y="1035"/>
                    <a:pt x="1009" y="1035"/>
                  </a:cubicBezTo>
                  <a:cubicBezTo>
                    <a:pt x="1008" y="1036"/>
                    <a:pt x="1008" y="1036"/>
                    <a:pt x="1008" y="1036"/>
                  </a:cubicBezTo>
                  <a:cubicBezTo>
                    <a:pt x="1013" y="1036"/>
                    <a:pt x="1013" y="1036"/>
                    <a:pt x="1013" y="1036"/>
                  </a:cubicBezTo>
                  <a:cubicBezTo>
                    <a:pt x="1009" y="1037"/>
                    <a:pt x="1007" y="1037"/>
                    <a:pt x="1003" y="1037"/>
                  </a:cubicBezTo>
                  <a:cubicBezTo>
                    <a:pt x="1006" y="1033"/>
                    <a:pt x="1006" y="1033"/>
                    <a:pt x="1006" y="1033"/>
                  </a:cubicBezTo>
                  <a:cubicBezTo>
                    <a:pt x="1005" y="1031"/>
                    <a:pt x="1005" y="1031"/>
                    <a:pt x="1005" y="1031"/>
                  </a:cubicBezTo>
                  <a:cubicBezTo>
                    <a:pt x="1005" y="1032"/>
                    <a:pt x="1003" y="1028"/>
                    <a:pt x="1004" y="1033"/>
                  </a:cubicBezTo>
                  <a:cubicBezTo>
                    <a:pt x="1002" y="1032"/>
                    <a:pt x="1002" y="1032"/>
                    <a:pt x="1002" y="1032"/>
                  </a:cubicBezTo>
                  <a:cubicBezTo>
                    <a:pt x="1005" y="1030"/>
                    <a:pt x="1005" y="1026"/>
                    <a:pt x="1006" y="1025"/>
                  </a:cubicBezTo>
                  <a:cubicBezTo>
                    <a:pt x="1012" y="1023"/>
                    <a:pt x="1012" y="1023"/>
                    <a:pt x="1012" y="1023"/>
                  </a:cubicBezTo>
                  <a:cubicBezTo>
                    <a:pt x="1015" y="1018"/>
                    <a:pt x="1015" y="1018"/>
                    <a:pt x="1015" y="1018"/>
                  </a:cubicBezTo>
                  <a:cubicBezTo>
                    <a:pt x="1018" y="1017"/>
                    <a:pt x="1018" y="1017"/>
                    <a:pt x="1018" y="1017"/>
                  </a:cubicBezTo>
                  <a:cubicBezTo>
                    <a:pt x="1019" y="1015"/>
                    <a:pt x="1019" y="1015"/>
                    <a:pt x="1019" y="1015"/>
                  </a:cubicBezTo>
                  <a:cubicBezTo>
                    <a:pt x="1015" y="1015"/>
                    <a:pt x="1015" y="1015"/>
                    <a:pt x="1015" y="1015"/>
                  </a:cubicBezTo>
                  <a:cubicBezTo>
                    <a:pt x="1013" y="1019"/>
                    <a:pt x="1013" y="1019"/>
                    <a:pt x="1013" y="1019"/>
                  </a:cubicBezTo>
                  <a:cubicBezTo>
                    <a:pt x="1011" y="1017"/>
                    <a:pt x="1011" y="1017"/>
                    <a:pt x="1011" y="1017"/>
                  </a:cubicBezTo>
                  <a:cubicBezTo>
                    <a:pt x="1012" y="1016"/>
                    <a:pt x="1012" y="1016"/>
                    <a:pt x="1012" y="1016"/>
                  </a:cubicBezTo>
                  <a:cubicBezTo>
                    <a:pt x="1011" y="1015"/>
                    <a:pt x="1011" y="1015"/>
                    <a:pt x="1011" y="1015"/>
                  </a:cubicBezTo>
                  <a:cubicBezTo>
                    <a:pt x="1015" y="1007"/>
                    <a:pt x="1015" y="1007"/>
                    <a:pt x="1015" y="1007"/>
                  </a:cubicBezTo>
                  <a:cubicBezTo>
                    <a:pt x="1024" y="1001"/>
                    <a:pt x="1024" y="1001"/>
                    <a:pt x="1024" y="1001"/>
                  </a:cubicBezTo>
                  <a:cubicBezTo>
                    <a:pt x="1024" y="1000"/>
                    <a:pt x="1024" y="1000"/>
                    <a:pt x="1024" y="1000"/>
                  </a:cubicBezTo>
                  <a:cubicBezTo>
                    <a:pt x="1023" y="999"/>
                    <a:pt x="1023" y="999"/>
                    <a:pt x="1023" y="999"/>
                  </a:cubicBezTo>
                  <a:cubicBezTo>
                    <a:pt x="1021" y="1001"/>
                    <a:pt x="1021" y="1001"/>
                    <a:pt x="1021" y="1001"/>
                  </a:cubicBezTo>
                  <a:cubicBezTo>
                    <a:pt x="1018" y="1002"/>
                    <a:pt x="1018" y="1002"/>
                    <a:pt x="1018" y="1002"/>
                  </a:cubicBezTo>
                  <a:cubicBezTo>
                    <a:pt x="1016" y="1010"/>
                    <a:pt x="1005" y="1009"/>
                    <a:pt x="1002" y="1018"/>
                  </a:cubicBezTo>
                  <a:cubicBezTo>
                    <a:pt x="998" y="1018"/>
                    <a:pt x="998" y="1018"/>
                    <a:pt x="998" y="1018"/>
                  </a:cubicBezTo>
                  <a:cubicBezTo>
                    <a:pt x="997" y="1020"/>
                    <a:pt x="997" y="1020"/>
                    <a:pt x="997" y="1020"/>
                  </a:cubicBezTo>
                  <a:cubicBezTo>
                    <a:pt x="992" y="1023"/>
                    <a:pt x="992" y="1023"/>
                    <a:pt x="992" y="1023"/>
                  </a:cubicBezTo>
                  <a:cubicBezTo>
                    <a:pt x="993" y="1024"/>
                    <a:pt x="993" y="1024"/>
                    <a:pt x="993" y="1024"/>
                  </a:cubicBezTo>
                  <a:cubicBezTo>
                    <a:pt x="988" y="1028"/>
                    <a:pt x="988" y="1028"/>
                    <a:pt x="988" y="1028"/>
                  </a:cubicBezTo>
                  <a:cubicBezTo>
                    <a:pt x="986" y="1027"/>
                    <a:pt x="986" y="1027"/>
                    <a:pt x="986" y="1027"/>
                  </a:cubicBezTo>
                  <a:cubicBezTo>
                    <a:pt x="986" y="1029"/>
                    <a:pt x="986" y="1029"/>
                    <a:pt x="986" y="1029"/>
                  </a:cubicBezTo>
                  <a:cubicBezTo>
                    <a:pt x="982" y="1034"/>
                    <a:pt x="982" y="1034"/>
                    <a:pt x="982" y="1034"/>
                  </a:cubicBezTo>
                  <a:cubicBezTo>
                    <a:pt x="982" y="1037"/>
                    <a:pt x="982" y="1037"/>
                    <a:pt x="982" y="1037"/>
                  </a:cubicBezTo>
                  <a:cubicBezTo>
                    <a:pt x="979" y="1037"/>
                    <a:pt x="979" y="1037"/>
                    <a:pt x="979" y="1037"/>
                  </a:cubicBezTo>
                  <a:cubicBezTo>
                    <a:pt x="979" y="1037"/>
                    <a:pt x="976" y="1037"/>
                    <a:pt x="980" y="1035"/>
                  </a:cubicBezTo>
                  <a:cubicBezTo>
                    <a:pt x="978" y="1034"/>
                    <a:pt x="978" y="1034"/>
                    <a:pt x="978" y="1034"/>
                  </a:cubicBezTo>
                  <a:cubicBezTo>
                    <a:pt x="976" y="1037"/>
                    <a:pt x="976" y="1037"/>
                    <a:pt x="976" y="1037"/>
                  </a:cubicBezTo>
                  <a:cubicBezTo>
                    <a:pt x="972" y="1035"/>
                    <a:pt x="972" y="1035"/>
                    <a:pt x="972" y="1035"/>
                  </a:cubicBezTo>
                  <a:cubicBezTo>
                    <a:pt x="970" y="1036"/>
                    <a:pt x="970" y="1036"/>
                    <a:pt x="970" y="1036"/>
                  </a:cubicBezTo>
                  <a:cubicBezTo>
                    <a:pt x="969" y="1039"/>
                    <a:pt x="969" y="1039"/>
                    <a:pt x="969" y="1039"/>
                  </a:cubicBezTo>
                  <a:cubicBezTo>
                    <a:pt x="968" y="1037"/>
                    <a:pt x="968" y="1037"/>
                    <a:pt x="968" y="1037"/>
                  </a:cubicBezTo>
                  <a:cubicBezTo>
                    <a:pt x="963" y="1040"/>
                    <a:pt x="963" y="1040"/>
                    <a:pt x="963" y="1040"/>
                  </a:cubicBezTo>
                  <a:cubicBezTo>
                    <a:pt x="961" y="1042"/>
                    <a:pt x="960" y="1044"/>
                    <a:pt x="959" y="1046"/>
                  </a:cubicBezTo>
                  <a:cubicBezTo>
                    <a:pt x="958" y="1046"/>
                    <a:pt x="958" y="1046"/>
                    <a:pt x="958" y="1046"/>
                  </a:cubicBezTo>
                  <a:cubicBezTo>
                    <a:pt x="958" y="1043"/>
                    <a:pt x="958" y="1043"/>
                    <a:pt x="958" y="1043"/>
                  </a:cubicBezTo>
                  <a:cubicBezTo>
                    <a:pt x="954" y="1043"/>
                    <a:pt x="954" y="1043"/>
                    <a:pt x="954" y="1043"/>
                  </a:cubicBezTo>
                  <a:cubicBezTo>
                    <a:pt x="958" y="1041"/>
                    <a:pt x="958" y="1041"/>
                    <a:pt x="958" y="1041"/>
                  </a:cubicBezTo>
                  <a:cubicBezTo>
                    <a:pt x="958" y="1039"/>
                    <a:pt x="958" y="1039"/>
                    <a:pt x="958" y="1039"/>
                  </a:cubicBezTo>
                  <a:cubicBezTo>
                    <a:pt x="959" y="1039"/>
                    <a:pt x="959" y="1039"/>
                    <a:pt x="959" y="1039"/>
                  </a:cubicBezTo>
                  <a:cubicBezTo>
                    <a:pt x="960" y="1035"/>
                    <a:pt x="960" y="1035"/>
                    <a:pt x="960" y="1035"/>
                  </a:cubicBezTo>
                  <a:cubicBezTo>
                    <a:pt x="963" y="1036"/>
                    <a:pt x="963" y="1036"/>
                    <a:pt x="963" y="1036"/>
                  </a:cubicBezTo>
                  <a:cubicBezTo>
                    <a:pt x="968" y="1033"/>
                    <a:pt x="968" y="1033"/>
                    <a:pt x="968" y="1033"/>
                  </a:cubicBezTo>
                  <a:cubicBezTo>
                    <a:pt x="969" y="1030"/>
                    <a:pt x="969" y="1030"/>
                    <a:pt x="969" y="1030"/>
                  </a:cubicBezTo>
                  <a:cubicBezTo>
                    <a:pt x="966" y="1030"/>
                    <a:pt x="966" y="1030"/>
                    <a:pt x="966" y="1030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63" y="1031"/>
                    <a:pt x="967" y="1031"/>
                    <a:pt x="962" y="1032"/>
                  </a:cubicBezTo>
                  <a:cubicBezTo>
                    <a:pt x="962" y="1031"/>
                    <a:pt x="966" y="1030"/>
                    <a:pt x="966" y="1028"/>
                  </a:cubicBezTo>
                  <a:cubicBezTo>
                    <a:pt x="961" y="1028"/>
                    <a:pt x="961" y="1028"/>
                    <a:pt x="961" y="1028"/>
                  </a:cubicBezTo>
                  <a:cubicBezTo>
                    <a:pt x="964" y="1026"/>
                    <a:pt x="964" y="1026"/>
                    <a:pt x="964" y="1026"/>
                  </a:cubicBezTo>
                  <a:cubicBezTo>
                    <a:pt x="964" y="1023"/>
                    <a:pt x="964" y="1023"/>
                    <a:pt x="964" y="1023"/>
                  </a:cubicBezTo>
                  <a:cubicBezTo>
                    <a:pt x="962" y="1024"/>
                    <a:pt x="959" y="1028"/>
                    <a:pt x="955" y="1028"/>
                  </a:cubicBezTo>
                  <a:cubicBezTo>
                    <a:pt x="955" y="1025"/>
                    <a:pt x="955" y="1025"/>
                    <a:pt x="955" y="1025"/>
                  </a:cubicBezTo>
                  <a:cubicBezTo>
                    <a:pt x="952" y="1027"/>
                    <a:pt x="952" y="1027"/>
                    <a:pt x="952" y="1027"/>
                  </a:cubicBezTo>
                  <a:cubicBezTo>
                    <a:pt x="954" y="1024"/>
                    <a:pt x="954" y="1024"/>
                    <a:pt x="954" y="1024"/>
                  </a:cubicBezTo>
                  <a:cubicBezTo>
                    <a:pt x="956" y="1024"/>
                    <a:pt x="956" y="1024"/>
                    <a:pt x="956" y="1024"/>
                  </a:cubicBezTo>
                  <a:cubicBezTo>
                    <a:pt x="958" y="1022"/>
                    <a:pt x="958" y="1022"/>
                    <a:pt x="958" y="1022"/>
                  </a:cubicBezTo>
                  <a:cubicBezTo>
                    <a:pt x="960" y="1023"/>
                    <a:pt x="960" y="1023"/>
                    <a:pt x="960" y="1023"/>
                  </a:cubicBezTo>
                  <a:cubicBezTo>
                    <a:pt x="961" y="1022"/>
                    <a:pt x="957" y="1021"/>
                    <a:pt x="962" y="1022"/>
                  </a:cubicBezTo>
                  <a:cubicBezTo>
                    <a:pt x="961" y="1020"/>
                    <a:pt x="961" y="1020"/>
                    <a:pt x="961" y="1020"/>
                  </a:cubicBezTo>
                  <a:cubicBezTo>
                    <a:pt x="957" y="1019"/>
                    <a:pt x="957" y="1019"/>
                    <a:pt x="957" y="1019"/>
                  </a:cubicBezTo>
                  <a:cubicBezTo>
                    <a:pt x="959" y="1017"/>
                    <a:pt x="959" y="1017"/>
                    <a:pt x="959" y="1017"/>
                  </a:cubicBezTo>
                  <a:cubicBezTo>
                    <a:pt x="958" y="1017"/>
                    <a:pt x="958" y="1017"/>
                    <a:pt x="958" y="1017"/>
                  </a:cubicBezTo>
                  <a:cubicBezTo>
                    <a:pt x="961" y="1017"/>
                    <a:pt x="956" y="1012"/>
                    <a:pt x="959" y="1014"/>
                  </a:cubicBezTo>
                  <a:cubicBezTo>
                    <a:pt x="958" y="1013"/>
                    <a:pt x="958" y="1013"/>
                    <a:pt x="958" y="1013"/>
                  </a:cubicBezTo>
                  <a:cubicBezTo>
                    <a:pt x="956" y="1015"/>
                    <a:pt x="956" y="1015"/>
                    <a:pt x="956" y="1015"/>
                  </a:cubicBezTo>
                  <a:cubicBezTo>
                    <a:pt x="959" y="1010"/>
                    <a:pt x="959" y="1010"/>
                    <a:pt x="959" y="1010"/>
                  </a:cubicBezTo>
                  <a:cubicBezTo>
                    <a:pt x="957" y="1005"/>
                    <a:pt x="957" y="1005"/>
                    <a:pt x="957" y="1005"/>
                  </a:cubicBezTo>
                  <a:cubicBezTo>
                    <a:pt x="959" y="1002"/>
                    <a:pt x="959" y="1002"/>
                    <a:pt x="959" y="1002"/>
                  </a:cubicBezTo>
                  <a:cubicBezTo>
                    <a:pt x="963" y="1003"/>
                    <a:pt x="963" y="1003"/>
                    <a:pt x="963" y="1003"/>
                  </a:cubicBezTo>
                  <a:cubicBezTo>
                    <a:pt x="964" y="1003"/>
                    <a:pt x="964" y="1003"/>
                    <a:pt x="964" y="1003"/>
                  </a:cubicBezTo>
                  <a:cubicBezTo>
                    <a:pt x="966" y="1002"/>
                    <a:pt x="966" y="1002"/>
                    <a:pt x="966" y="1002"/>
                  </a:cubicBezTo>
                  <a:cubicBezTo>
                    <a:pt x="963" y="999"/>
                    <a:pt x="963" y="999"/>
                    <a:pt x="963" y="999"/>
                  </a:cubicBezTo>
                  <a:cubicBezTo>
                    <a:pt x="966" y="997"/>
                    <a:pt x="964" y="994"/>
                    <a:pt x="966" y="992"/>
                  </a:cubicBezTo>
                  <a:cubicBezTo>
                    <a:pt x="969" y="992"/>
                    <a:pt x="969" y="992"/>
                    <a:pt x="969" y="992"/>
                  </a:cubicBezTo>
                  <a:cubicBezTo>
                    <a:pt x="974" y="985"/>
                    <a:pt x="974" y="985"/>
                    <a:pt x="974" y="985"/>
                  </a:cubicBezTo>
                  <a:cubicBezTo>
                    <a:pt x="975" y="982"/>
                    <a:pt x="975" y="982"/>
                    <a:pt x="975" y="982"/>
                  </a:cubicBezTo>
                  <a:cubicBezTo>
                    <a:pt x="976" y="981"/>
                    <a:pt x="976" y="981"/>
                    <a:pt x="976" y="981"/>
                  </a:cubicBezTo>
                  <a:cubicBezTo>
                    <a:pt x="977" y="984"/>
                    <a:pt x="977" y="984"/>
                    <a:pt x="977" y="984"/>
                  </a:cubicBezTo>
                  <a:cubicBezTo>
                    <a:pt x="980" y="984"/>
                    <a:pt x="980" y="984"/>
                    <a:pt x="980" y="984"/>
                  </a:cubicBezTo>
                  <a:cubicBezTo>
                    <a:pt x="980" y="982"/>
                    <a:pt x="980" y="982"/>
                    <a:pt x="980" y="982"/>
                  </a:cubicBezTo>
                  <a:cubicBezTo>
                    <a:pt x="983" y="980"/>
                    <a:pt x="983" y="980"/>
                    <a:pt x="983" y="980"/>
                  </a:cubicBezTo>
                  <a:cubicBezTo>
                    <a:pt x="986" y="976"/>
                    <a:pt x="986" y="976"/>
                    <a:pt x="986" y="976"/>
                  </a:cubicBezTo>
                  <a:cubicBezTo>
                    <a:pt x="992" y="973"/>
                    <a:pt x="992" y="973"/>
                    <a:pt x="992" y="973"/>
                  </a:cubicBezTo>
                  <a:cubicBezTo>
                    <a:pt x="992" y="970"/>
                    <a:pt x="992" y="970"/>
                    <a:pt x="992" y="970"/>
                  </a:cubicBezTo>
                  <a:cubicBezTo>
                    <a:pt x="1001" y="965"/>
                    <a:pt x="1004" y="959"/>
                    <a:pt x="1014" y="953"/>
                  </a:cubicBezTo>
                  <a:cubicBezTo>
                    <a:pt x="1014" y="950"/>
                    <a:pt x="1014" y="950"/>
                    <a:pt x="1014" y="950"/>
                  </a:cubicBezTo>
                  <a:cubicBezTo>
                    <a:pt x="1015" y="951"/>
                    <a:pt x="1015" y="951"/>
                    <a:pt x="1015" y="951"/>
                  </a:cubicBezTo>
                  <a:cubicBezTo>
                    <a:pt x="1018" y="950"/>
                    <a:pt x="1018" y="950"/>
                    <a:pt x="1018" y="950"/>
                  </a:cubicBezTo>
                  <a:cubicBezTo>
                    <a:pt x="1019" y="946"/>
                    <a:pt x="1019" y="946"/>
                    <a:pt x="1019" y="946"/>
                  </a:cubicBezTo>
                  <a:cubicBezTo>
                    <a:pt x="1021" y="947"/>
                    <a:pt x="1021" y="947"/>
                    <a:pt x="1021" y="947"/>
                  </a:cubicBezTo>
                  <a:cubicBezTo>
                    <a:pt x="1025" y="941"/>
                    <a:pt x="1025" y="941"/>
                    <a:pt x="1025" y="941"/>
                  </a:cubicBezTo>
                  <a:cubicBezTo>
                    <a:pt x="1021" y="939"/>
                    <a:pt x="1021" y="939"/>
                    <a:pt x="1021" y="939"/>
                  </a:cubicBezTo>
                  <a:cubicBezTo>
                    <a:pt x="1025" y="939"/>
                    <a:pt x="1026" y="933"/>
                    <a:pt x="1026" y="934"/>
                  </a:cubicBezTo>
                  <a:cubicBezTo>
                    <a:pt x="1029" y="934"/>
                    <a:pt x="1029" y="934"/>
                    <a:pt x="1029" y="934"/>
                  </a:cubicBezTo>
                  <a:cubicBezTo>
                    <a:pt x="1029" y="933"/>
                    <a:pt x="1029" y="933"/>
                    <a:pt x="1029" y="933"/>
                  </a:cubicBezTo>
                  <a:cubicBezTo>
                    <a:pt x="1032" y="935"/>
                    <a:pt x="1030" y="930"/>
                    <a:pt x="1034" y="931"/>
                  </a:cubicBezTo>
                  <a:cubicBezTo>
                    <a:pt x="1031" y="930"/>
                    <a:pt x="1031" y="930"/>
                    <a:pt x="1031" y="930"/>
                  </a:cubicBezTo>
                  <a:cubicBezTo>
                    <a:pt x="1034" y="929"/>
                    <a:pt x="1034" y="929"/>
                    <a:pt x="1034" y="929"/>
                  </a:cubicBezTo>
                  <a:cubicBezTo>
                    <a:pt x="1036" y="928"/>
                    <a:pt x="1036" y="928"/>
                    <a:pt x="1036" y="928"/>
                  </a:cubicBezTo>
                  <a:cubicBezTo>
                    <a:pt x="1034" y="927"/>
                    <a:pt x="1034" y="927"/>
                    <a:pt x="1034" y="927"/>
                  </a:cubicBezTo>
                  <a:cubicBezTo>
                    <a:pt x="1040" y="924"/>
                    <a:pt x="1040" y="924"/>
                    <a:pt x="1040" y="924"/>
                  </a:cubicBezTo>
                  <a:cubicBezTo>
                    <a:pt x="1042" y="924"/>
                    <a:pt x="1042" y="924"/>
                    <a:pt x="1042" y="924"/>
                  </a:cubicBezTo>
                  <a:cubicBezTo>
                    <a:pt x="1043" y="924"/>
                    <a:pt x="1043" y="924"/>
                    <a:pt x="1043" y="924"/>
                  </a:cubicBezTo>
                  <a:cubicBezTo>
                    <a:pt x="1045" y="923"/>
                    <a:pt x="1045" y="923"/>
                    <a:pt x="1045" y="923"/>
                  </a:cubicBezTo>
                  <a:cubicBezTo>
                    <a:pt x="1039" y="922"/>
                    <a:pt x="1039" y="922"/>
                    <a:pt x="1039" y="922"/>
                  </a:cubicBezTo>
                  <a:cubicBezTo>
                    <a:pt x="1042" y="921"/>
                    <a:pt x="1042" y="921"/>
                    <a:pt x="1042" y="921"/>
                  </a:cubicBezTo>
                  <a:cubicBezTo>
                    <a:pt x="1046" y="922"/>
                    <a:pt x="1046" y="922"/>
                    <a:pt x="1046" y="922"/>
                  </a:cubicBezTo>
                  <a:cubicBezTo>
                    <a:pt x="1047" y="921"/>
                    <a:pt x="1047" y="921"/>
                    <a:pt x="1047" y="921"/>
                  </a:cubicBezTo>
                  <a:cubicBezTo>
                    <a:pt x="1045" y="917"/>
                    <a:pt x="1045" y="917"/>
                    <a:pt x="1045" y="917"/>
                  </a:cubicBezTo>
                  <a:cubicBezTo>
                    <a:pt x="1051" y="909"/>
                    <a:pt x="1051" y="909"/>
                    <a:pt x="1051" y="909"/>
                  </a:cubicBezTo>
                  <a:cubicBezTo>
                    <a:pt x="1052" y="911"/>
                    <a:pt x="1052" y="911"/>
                    <a:pt x="1052" y="911"/>
                  </a:cubicBezTo>
                  <a:cubicBezTo>
                    <a:pt x="1056" y="908"/>
                    <a:pt x="1056" y="908"/>
                    <a:pt x="1056" y="908"/>
                  </a:cubicBezTo>
                  <a:cubicBezTo>
                    <a:pt x="1056" y="910"/>
                    <a:pt x="1056" y="910"/>
                    <a:pt x="1056" y="910"/>
                  </a:cubicBezTo>
                  <a:cubicBezTo>
                    <a:pt x="1059" y="909"/>
                    <a:pt x="1059" y="909"/>
                    <a:pt x="1059" y="909"/>
                  </a:cubicBezTo>
                  <a:cubicBezTo>
                    <a:pt x="1060" y="907"/>
                    <a:pt x="1060" y="907"/>
                    <a:pt x="1060" y="907"/>
                  </a:cubicBezTo>
                  <a:cubicBezTo>
                    <a:pt x="1059" y="904"/>
                    <a:pt x="1059" y="904"/>
                    <a:pt x="1059" y="904"/>
                  </a:cubicBezTo>
                  <a:cubicBezTo>
                    <a:pt x="1056" y="904"/>
                    <a:pt x="1056" y="904"/>
                    <a:pt x="1056" y="904"/>
                  </a:cubicBezTo>
                  <a:cubicBezTo>
                    <a:pt x="1053" y="907"/>
                    <a:pt x="1053" y="907"/>
                    <a:pt x="1053" y="907"/>
                  </a:cubicBezTo>
                  <a:cubicBezTo>
                    <a:pt x="1046" y="906"/>
                    <a:pt x="1046" y="906"/>
                    <a:pt x="1046" y="906"/>
                  </a:cubicBezTo>
                  <a:cubicBezTo>
                    <a:pt x="1045" y="904"/>
                    <a:pt x="1045" y="904"/>
                    <a:pt x="1045" y="904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50" y="902"/>
                    <a:pt x="1051" y="899"/>
                  </a:cubicBezTo>
                  <a:cubicBezTo>
                    <a:pt x="1051" y="901"/>
                    <a:pt x="1051" y="901"/>
                    <a:pt x="1051" y="901"/>
                  </a:cubicBezTo>
                  <a:cubicBezTo>
                    <a:pt x="1057" y="899"/>
                    <a:pt x="1057" y="899"/>
                    <a:pt x="1057" y="899"/>
                  </a:cubicBezTo>
                  <a:cubicBezTo>
                    <a:pt x="1059" y="901"/>
                    <a:pt x="1059" y="901"/>
                    <a:pt x="1059" y="901"/>
                  </a:cubicBezTo>
                  <a:cubicBezTo>
                    <a:pt x="1060" y="897"/>
                    <a:pt x="1060" y="897"/>
                    <a:pt x="1060" y="897"/>
                  </a:cubicBezTo>
                  <a:cubicBezTo>
                    <a:pt x="1064" y="895"/>
                    <a:pt x="1064" y="895"/>
                    <a:pt x="1064" y="895"/>
                  </a:cubicBezTo>
                  <a:cubicBezTo>
                    <a:pt x="1066" y="897"/>
                    <a:pt x="1066" y="897"/>
                    <a:pt x="1066" y="897"/>
                  </a:cubicBezTo>
                  <a:cubicBezTo>
                    <a:pt x="1069" y="893"/>
                    <a:pt x="1069" y="893"/>
                    <a:pt x="1069" y="893"/>
                  </a:cubicBezTo>
                  <a:cubicBezTo>
                    <a:pt x="1074" y="892"/>
                    <a:pt x="1074" y="892"/>
                    <a:pt x="1074" y="892"/>
                  </a:cubicBezTo>
                  <a:cubicBezTo>
                    <a:pt x="1073" y="891"/>
                    <a:pt x="1071" y="895"/>
                    <a:pt x="1073" y="890"/>
                  </a:cubicBezTo>
                  <a:cubicBezTo>
                    <a:pt x="1067" y="892"/>
                    <a:pt x="1067" y="892"/>
                    <a:pt x="1067" y="892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88"/>
                    <a:pt x="1066" y="890"/>
                    <a:pt x="1063" y="889"/>
                  </a:cubicBezTo>
                  <a:cubicBezTo>
                    <a:pt x="1066" y="890"/>
                    <a:pt x="1066" y="890"/>
                    <a:pt x="1066" y="890"/>
                  </a:cubicBezTo>
                  <a:cubicBezTo>
                    <a:pt x="1064" y="893"/>
                    <a:pt x="1064" y="893"/>
                    <a:pt x="1064" y="893"/>
                  </a:cubicBezTo>
                  <a:cubicBezTo>
                    <a:pt x="1061" y="892"/>
                    <a:pt x="1061" y="892"/>
                    <a:pt x="1061" y="892"/>
                  </a:cubicBezTo>
                  <a:cubicBezTo>
                    <a:pt x="1063" y="890"/>
                    <a:pt x="1063" y="890"/>
                    <a:pt x="1063" y="890"/>
                  </a:cubicBezTo>
                  <a:cubicBezTo>
                    <a:pt x="1057" y="890"/>
                    <a:pt x="1057" y="890"/>
                    <a:pt x="1057" y="890"/>
                  </a:cubicBezTo>
                  <a:cubicBezTo>
                    <a:pt x="1059" y="894"/>
                    <a:pt x="1059" y="894"/>
                    <a:pt x="1059" y="894"/>
                  </a:cubicBezTo>
                  <a:cubicBezTo>
                    <a:pt x="1057" y="893"/>
                    <a:pt x="1057" y="893"/>
                    <a:pt x="1057" y="893"/>
                  </a:cubicBezTo>
                  <a:cubicBezTo>
                    <a:pt x="1056" y="893"/>
                    <a:pt x="1056" y="893"/>
                    <a:pt x="1056" y="893"/>
                  </a:cubicBezTo>
                  <a:cubicBezTo>
                    <a:pt x="1056" y="895"/>
                    <a:pt x="1056" y="895"/>
                    <a:pt x="1056" y="895"/>
                  </a:cubicBezTo>
                  <a:cubicBezTo>
                    <a:pt x="1047" y="896"/>
                    <a:pt x="1047" y="896"/>
                    <a:pt x="1047" y="896"/>
                  </a:cubicBezTo>
                  <a:cubicBezTo>
                    <a:pt x="1042" y="898"/>
                    <a:pt x="1042" y="898"/>
                    <a:pt x="1042" y="898"/>
                  </a:cubicBezTo>
                  <a:cubicBezTo>
                    <a:pt x="1040" y="897"/>
                    <a:pt x="1040" y="897"/>
                    <a:pt x="1040" y="897"/>
                  </a:cubicBezTo>
                  <a:cubicBezTo>
                    <a:pt x="1038" y="899"/>
                    <a:pt x="1038" y="899"/>
                    <a:pt x="1038" y="899"/>
                  </a:cubicBezTo>
                  <a:cubicBezTo>
                    <a:pt x="1036" y="901"/>
                    <a:pt x="1033" y="898"/>
                    <a:pt x="1032" y="899"/>
                  </a:cubicBezTo>
                  <a:cubicBezTo>
                    <a:pt x="1032" y="898"/>
                    <a:pt x="1032" y="898"/>
                    <a:pt x="1032" y="898"/>
                  </a:cubicBezTo>
                  <a:cubicBezTo>
                    <a:pt x="1037" y="897"/>
                    <a:pt x="1037" y="897"/>
                    <a:pt x="1037" y="897"/>
                  </a:cubicBezTo>
                  <a:cubicBezTo>
                    <a:pt x="1039" y="894"/>
                    <a:pt x="1039" y="894"/>
                    <a:pt x="1039" y="894"/>
                  </a:cubicBezTo>
                  <a:cubicBezTo>
                    <a:pt x="1039" y="893"/>
                    <a:pt x="1039" y="893"/>
                    <a:pt x="1039" y="893"/>
                  </a:cubicBezTo>
                  <a:cubicBezTo>
                    <a:pt x="1038" y="894"/>
                    <a:pt x="1037" y="896"/>
                    <a:pt x="1034" y="895"/>
                  </a:cubicBezTo>
                  <a:cubicBezTo>
                    <a:pt x="1034" y="896"/>
                    <a:pt x="1034" y="896"/>
                    <a:pt x="1034" y="896"/>
                  </a:cubicBezTo>
                  <a:cubicBezTo>
                    <a:pt x="1032" y="892"/>
                    <a:pt x="1032" y="892"/>
                    <a:pt x="1032" y="892"/>
                  </a:cubicBezTo>
                  <a:cubicBezTo>
                    <a:pt x="1032" y="890"/>
                    <a:pt x="1032" y="890"/>
                    <a:pt x="1032" y="890"/>
                  </a:cubicBezTo>
                  <a:cubicBezTo>
                    <a:pt x="1036" y="890"/>
                    <a:pt x="1036" y="890"/>
                    <a:pt x="1036" y="890"/>
                  </a:cubicBezTo>
                  <a:cubicBezTo>
                    <a:pt x="1038" y="889"/>
                    <a:pt x="1038" y="889"/>
                    <a:pt x="1038" y="889"/>
                  </a:cubicBezTo>
                  <a:cubicBezTo>
                    <a:pt x="1039" y="890"/>
                    <a:pt x="1039" y="890"/>
                    <a:pt x="1039" y="890"/>
                  </a:cubicBezTo>
                  <a:cubicBezTo>
                    <a:pt x="1039" y="891"/>
                    <a:pt x="1042" y="891"/>
                    <a:pt x="1038" y="891"/>
                  </a:cubicBezTo>
                  <a:cubicBezTo>
                    <a:pt x="1038" y="892"/>
                    <a:pt x="1038" y="892"/>
                    <a:pt x="1038" y="892"/>
                  </a:cubicBezTo>
                  <a:cubicBezTo>
                    <a:pt x="1043" y="891"/>
                    <a:pt x="1043" y="891"/>
                    <a:pt x="1043" y="891"/>
                  </a:cubicBezTo>
                  <a:cubicBezTo>
                    <a:pt x="1044" y="889"/>
                    <a:pt x="1044" y="889"/>
                    <a:pt x="1044" y="889"/>
                  </a:cubicBezTo>
                  <a:cubicBezTo>
                    <a:pt x="1044" y="888"/>
                    <a:pt x="1041" y="887"/>
                    <a:pt x="1043" y="886"/>
                  </a:cubicBezTo>
                  <a:cubicBezTo>
                    <a:pt x="1042" y="885"/>
                    <a:pt x="1042" y="885"/>
                    <a:pt x="1042" y="885"/>
                  </a:cubicBezTo>
                  <a:cubicBezTo>
                    <a:pt x="1039" y="886"/>
                    <a:pt x="1039" y="886"/>
                    <a:pt x="1039" y="886"/>
                  </a:cubicBezTo>
                  <a:cubicBezTo>
                    <a:pt x="1038" y="884"/>
                    <a:pt x="1038" y="884"/>
                    <a:pt x="1038" y="884"/>
                  </a:cubicBezTo>
                  <a:cubicBezTo>
                    <a:pt x="1042" y="881"/>
                    <a:pt x="1042" y="881"/>
                    <a:pt x="1042" y="881"/>
                  </a:cubicBezTo>
                  <a:cubicBezTo>
                    <a:pt x="1039" y="880"/>
                    <a:pt x="1039" y="880"/>
                    <a:pt x="1039" y="880"/>
                  </a:cubicBezTo>
                  <a:cubicBezTo>
                    <a:pt x="1039" y="878"/>
                    <a:pt x="1039" y="878"/>
                    <a:pt x="1039" y="878"/>
                  </a:cubicBezTo>
                  <a:cubicBezTo>
                    <a:pt x="1043" y="877"/>
                    <a:pt x="1037" y="882"/>
                    <a:pt x="1043" y="877"/>
                  </a:cubicBezTo>
                  <a:cubicBezTo>
                    <a:pt x="1044" y="878"/>
                    <a:pt x="1042" y="879"/>
                    <a:pt x="1043" y="881"/>
                  </a:cubicBezTo>
                  <a:cubicBezTo>
                    <a:pt x="1042" y="882"/>
                    <a:pt x="1042" y="882"/>
                    <a:pt x="1042" y="882"/>
                  </a:cubicBezTo>
                  <a:cubicBezTo>
                    <a:pt x="1045" y="882"/>
                    <a:pt x="1045" y="882"/>
                    <a:pt x="1045" y="882"/>
                  </a:cubicBezTo>
                  <a:cubicBezTo>
                    <a:pt x="1044" y="882"/>
                    <a:pt x="1044" y="882"/>
                    <a:pt x="1044" y="882"/>
                  </a:cubicBezTo>
                  <a:cubicBezTo>
                    <a:pt x="1046" y="885"/>
                    <a:pt x="1046" y="885"/>
                    <a:pt x="1046" y="885"/>
                  </a:cubicBezTo>
                  <a:cubicBezTo>
                    <a:pt x="1047" y="885"/>
                    <a:pt x="1047" y="885"/>
                    <a:pt x="1047" y="885"/>
                  </a:cubicBezTo>
                  <a:cubicBezTo>
                    <a:pt x="1051" y="883"/>
                    <a:pt x="1051" y="883"/>
                    <a:pt x="1051" y="883"/>
                  </a:cubicBezTo>
                  <a:cubicBezTo>
                    <a:pt x="1051" y="881"/>
                    <a:pt x="1051" y="881"/>
                    <a:pt x="1051" y="881"/>
                  </a:cubicBezTo>
                  <a:cubicBezTo>
                    <a:pt x="1055" y="880"/>
                    <a:pt x="1055" y="880"/>
                    <a:pt x="1055" y="880"/>
                  </a:cubicBezTo>
                  <a:cubicBezTo>
                    <a:pt x="1056" y="877"/>
                    <a:pt x="1056" y="877"/>
                    <a:pt x="1056" y="877"/>
                  </a:cubicBezTo>
                  <a:cubicBezTo>
                    <a:pt x="1060" y="879"/>
                    <a:pt x="1060" y="879"/>
                    <a:pt x="1060" y="879"/>
                  </a:cubicBezTo>
                  <a:cubicBezTo>
                    <a:pt x="1063" y="877"/>
                    <a:pt x="1063" y="877"/>
                    <a:pt x="1063" y="877"/>
                  </a:cubicBezTo>
                  <a:cubicBezTo>
                    <a:pt x="1060" y="881"/>
                    <a:pt x="1060" y="881"/>
                    <a:pt x="1060" y="881"/>
                  </a:cubicBezTo>
                  <a:cubicBezTo>
                    <a:pt x="1057" y="879"/>
                    <a:pt x="1057" y="879"/>
                    <a:pt x="1057" y="879"/>
                  </a:cubicBezTo>
                  <a:cubicBezTo>
                    <a:pt x="1056" y="880"/>
                    <a:pt x="1056" y="880"/>
                    <a:pt x="1056" y="880"/>
                  </a:cubicBezTo>
                  <a:cubicBezTo>
                    <a:pt x="1055" y="880"/>
                    <a:pt x="1059" y="880"/>
                    <a:pt x="1055" y="882"/>
                  </a:cubicBezTo>
                  <a:cubicBezTo>
                    <a:pt x="1059" y="883"/>
                    <a:pt x="1059" y="883"/>
                    <a:pt x="1059" y="883"/>
                  </a:cubicBezTo>
                  <a:cubicBezTo>
                    <a:pt x="1056" y="884"/>
                    <a:pt x="1056" y="884"/>
                    <a:pt x="1056" y="884"/>
                  </a:cubicBezTo>
                  <a:cubicBezTo>
                    <a:pt x="1055" y="885"/>
                    <a:pt x="1055" y="885"/>
                    <a:pt x="1055" y="885"/>
                  </a:cubicBezTo>
                  <a:cubicBezTo>
                    <a:pt x="1056" y="886"/>
                    <a:pt x="1056" y="886"/>
                    <a:pt x="1056" y="886"/>
                  </a:cubicBezTo>
                  <a:cubicBezTo>
                    <a:pt x="1063" y="882"/>
                    <a:pt x="1063" y="882"/>
                    <a:pt x="1063" y="882"/>
                  </a:cubicBezTo>
                  <a:cubicBezTo>
                    <a:pt x="1064" y="880"/>
                    <a:pt x="1064" y="880"/>
                    <a:pt x="1064" y="880"/>
                  </a:cubicBezTo>
                  <a:cubicBezTo>
                    <a:pt x="1063" y="879"/>
                    <a:pt x="1063" y="879"/>
                    <a:pt x="1063" y="879"/>
                  </a:cubicBezTo>
                  <a:cubicBezTo>
                    <a:pt x="1066" y="878"/>
                    <a:pt x="1066" y="878"/>
                    <a:pt x="1066" y="878"/>
                  </a:cubicBezTo>
                  <a:cubicBezTo>
                    <a:pt x="1074" y="873"/>
                    <a:pt x="1074" y="873"/>
                    <a:pt x="1074" y="873"/>
                  </a:cubicBezTo>
                  <a:cubicBezTo>
                    <a:pt x="1075" y="873"/>
                    <a:pt x="1075" y="873"/>
                    <a:pt x="1075" y="873"/>
                  </a:cubicBezTo>
                  <a:cubicBezTo>
                    <a:pt x="1078" y="872"/>
                    <a:pt x="1078" y="872"/>
                    <a:pt x="1078" y="872"/>
                  </a:cubicBezTo>
                  <a:cubicBezTo>
                    <a:pt x="1078" y="873"/>
                    <a:pt x="1072" y="871"/>
                    <a:pt x="1079" y="875"/>
                  </a:cubicBezTo>
                  <a:cubicBezTo>
                    <a:pt x="1082" y="875"/>
                    <a:pt x="1082" y="875"/>
                    <a:pt x="1082" y="875"/>
                  </a:cubicBezTo>
                  <a:cubicBezTo>
                    <a:pt x="1081" y="875"/>
                    <a:pt x="1084" y="870"/>
                    <a:pt x="1081" y="877"/>
                  </a:cubicBezTo>
                  <a:cubicBezTo>
                    <a:pt x="1084" y="873"/>
                    <a:pt x="1084" y="873"/>
                    <a:pt x="1084" y="873"/>
                  </a:cubicBezTo>
                  <a:cubicBezTo>
                    <a:pt x="1084" y="874"/>
                    <a:pt x="1087" y="876"/>
                    <a:pt x="1087" y="872"/>
                  </a:cubicBezTo>
                  <a:cubicBezTo>
                    <a:pt x="1091" y="871"/>
                    <a:pt x="1093" y="872"/>
                    <a:pt x="1096" y="869"/>
                  </a:cubicBezTo>
                  <a:cubicBezTo>
                    <a:pt x="1100" y="862"/>
                    <a:pt x="1100" y="862"/>
                    <a:pt x="1100" y="862"/>
                  </a:cubicBezTo>
                  <a:cubicBezTo>
                    <a:pt x="1102" y="861"/>
                    <a:pt x="1102" y="861"/>
                    <a:pt x="1102" y="861"/>
                  </a:cubicBezTo>
                  <a:cubicBezTo>
                    <a:pt x="1104" y="858"/>
                    <a:pt x="1104" y="858"/>
                    <a:pt x="1104" y="858"/>
                  </a:cubicBezTo>
                  <a:cubicBezTo>
                    <a:pt x="1106" y="858"/>
                    <a:pt x="1106" y="858"/>
                    <a:pt x="1106" y="858"/>
                  </a:cubicBezTo>
                  <a:cubicBezTo>
                    <a:pt x="1106" y="858"/>
                    <a:pt x="1101" y="856"/>
                    <a:pt x="1107" y="860"/>
                  </a:cubicBezTo>
                  <a:cubicBezTo>
                    <a:pt x="1109" y="857"/>
                    <a:pt x="1109" y="857"/>
                    <a:pt x="1109" y="857"/>
                  </a:cubicBezTo>
                  <a:cubicBezTo>
                    <a:pt x="1114" y="859"/>
                    <a:pt x="1114" y="859"/>
                    <a:pt x="1114" y="859"/>
                  </a:cubicBezTo>
                  <a:cubicBezTo>
                    <a:pt x="1116" y="856"/>
                    <a:pt x="1116" y="856"/>
                    <a:pt x="1116" y="856"/>
                  </a:cubicBezTo>
                  <a:cubicBezTo>
                    <a:pt x="1115" y="855"/>
                    <a:pt x="1115" y="855"/>
                    <a:pt x="1115" y="855"/>
                  </a:cubicBezTo>
                  <a:cubicBezTo>
                    <a:pt x="1114" y="854"/>
                    <a:pt x="1114" y="854"/>
                    <a:pt x="1114" y="854"/>
                  </a:cubicBezTo>
                  <a:cubicBezTo>
                    <a:pt x="1114" y="855"/>
                    <a:pt x="1112" y="854"/>
                    <a:pt x="1111" y="855"/>
                  </a:cubicBezTo>
                  <a:cubicBezTo>
                    <a:pt x="1116" y="851"/>
                    <a:pt x="1116" y="851"/>
                    <a:pt x="1116" y="851"/>
                  </a:cubicBezTo>
                  <a:cubicBezTo>
                    <a:pt x="1121" y="848"/>
                    <a:pt x="1121" y="848"/>
                    <a:pt x="1121" y="848"/>
                  </a:cubicBezTo>
                  <a:cubicBezTo>
                    <a:pt x="1121" y="849"/>
                    <a:pt x="1117" y="848"/>
                    <a:pt x="1121" y="850"/>
                  </a:cubicBezTo>
                  <a:cubicBezTo>
                    <a:pt x="1124" y="848"/>
                    <a:pt x="1124" y="848"/>
                    <a:pt x="1124" y="848"/>
                  </a:cubicBezTo>
                  <a:cubicBezTo>
                    <a:pt x="1120" y="846"/>
                    <a:pt x="1120" y="846"/>
                    <a:pt x="1120" y="846"/>
                  </a:cubicBezTo>
                  <a:cubicBezTo>
                    <a:pt x="1125" y="842"/>
                    <a:pt x="1125" y="842"/>
                    <a:pt x="1125" y="842"/>
                  </a:cubicBezTo>
                  <a:cubicBezTo>
                    <a:pt x="1124" y="843"/>
                    <a:pt x="1124" y="843"/>
                    <a:pt x="1124" y="843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31" y="838"/>
                    <a:pt x="1131" y="838"/>
                    <a:pt x="1131" y="838"/>
                  </a:cubicBezTo>
                  <a:cubicBezTo>
                    <a:pt x="1139" y="831"/>
                    <a:pt x="1139" y="831"/>
                    <a:pt x="1139" y="831"/>
                  </a:cubicBezTo>
                  <a:cubicBezTo>
                    <a:pt x="1139" y="830"/>
                    <a:pt x="1142" y="834"/>
                    <a:pt x="1138" y="830"/>
                  </a:cubicBezTo>
                  <a:cubicBezTo>
                    <a:pt x="1134" y="832"/>
                    <a:pt x="1134" y="832"/>
                    <a:pt x="1134" y="832"/>
                  </a:cubicBezTo>
                  <a:cubicBezTo>
                    <a:pt x="1131" y="831"/>
                    <a:pt x="1131" y="831"/>
                    <a:pt x="1131" y="831"/>
                  </a:cubicBezTo>
                  <a:cubicBezTo>
                    <a:pt x="1129" y="831"/>
                    <a:pt x="1129" y="831"/>
                    <a:pt x="1129" y="831"/>
                  </a:cubicBezTo>
                  <a:cubicBezTo>
                    <a:pt x="1127" y="834"/>
                    <a:pt x="1127" y="834"/>
                    <a:pt x="1127" y="834"/>
                  </a:cubicBezTo>
                  <a:cubicBezTo>
                    <a:pt x="1117" y="836"/>
                    <a:pt x="1117" y="836"/>
                    <a:pt x="1117" y="836"/>
                  </a:cubicBezTo>
                  <a:cubicBezTo>
                    <a:pt x="1115" y="837"/>
                    <a:pt x="1115" y="837"/>
                    <a:pt x="1115" y="837"/>
                  </a:cubicBezTo>
                  <a:cubicBezTo>
                    <a:pt x="1109" y="839"/>
                    <a:pt x="1109" y="839"/>
                    <a:pt x="1109" y="839"/>
                  </a:cubicBezTo>
                  <a:cubicBezTo>
                    <a:pt x="1105" y="836"/>
                    <a:pt x="1105" y="836"/>
                    <a:pt x="1105" y="836"/>
                  </a:cubicBezTo>
                  <a:cubicBezTo>
                    <a:pt x="1099" y="837"/>
                    <a:pt x="1099" y="837"/>
                    <a:pt x="1099" y="837"/>
                  </a:cubicBezTo>
                  <a:cubicBezTo>
                    <a:pt x="1101" y="838"/>
                    <a:pt x="1094" y="839"/>
                    <a:pt x="1100" y="840"/>
                  </a:cubicBezTo>
                  <a:cubicBezTo>
                    <a:pt x="1098" y="842"/>
                    <a:pt x="1098" y="842"/>
                    <a:pt x="1098" y="842"/>
                  </a:cubicBezTo>
                  <a:cubicBezTo>
                    <a:pt x="1097" y="841"/>
                    <a:pt x="1097" y="841"/>
                    <a:pt x="1097" y="841"/>
                  </a:cubicBezTo>
                  <a:cubicBezTo>
                    <a:pt x="1091" y="843"/>
                    <a:pt x="1091" y="843"/>
                    <a:pt x="1091" y="843"/>
                  </a:cubicBezTo>
                  <a:cubicBezTo>
                    <a:pt x="1088" y="840"/>
                    <a:pt x="1088" y="840"/>
                    <a:pt x="1088" y="840"/>
                  </a:cubicBezTo>
                  <a:cubicBezTo>
                    <a:pt x="1071" y="844"/>
                    <a:pt x="1071" y="844"/>
                    <a:pt x="1071" y="844"/>
                  </a:cubicBezTo>
                  <a:cubicBezTo>
                    <a:pt x="1065" y="845"/>
                    <a:pt x="1065" y="845"/>
                    <a:pt x="1065" y="845"/>
                  </a:cubicBezTo>
                  <a:cubicBezTo>
                    <a:pt x="1064" y="849"/>
                    <a:pt x="1071" y="843"/>
                    <a:pt x="1064" y="848"/>
                  </a:cubicBezTo>
                  <a:cubicBezTo>
                    <a:pt x="1067" y="847"/>
                    <a:pt x="1071" y="848"/>
                    <a:pt x="1074" y="846"/>
                  </a:cubicBezTo>
                  <a:cubicBezTo>
                    <a:pt x="1075" y="848"/>
                    <a:pt x="1075" y="848"/>
                    <a:pt x="1075" y="848"/>
                  </a:cubicBezTo>
                  <a:cubicBezTo>
                    <a:pt x="1063" y="851"/>
                    <a:pt x="1063" y="851"/>
                    <a:pt x="1063" y="851"/>
                  </a:cubicBezTo>
                  <a:cubicBezTo>
                    <a:pt x="1054" y="852"/>
                    <a:pt x="1054" y="852"/>
                    <a:pt x="1054" y="852"/>
                  </a:cubicBezTo>
                  <a:cubicBezTo>
                    <a:pt x="1057" y="849"/>
                    <a:pt x="1057" y="849"/>
                    <a:pt x="1057" y="849"/>
                  </a:cubicBezTo>
                  <a:cubicBezTo>
                    <a:pt x="1059" y="850"/>
                    <a:pt x="1059" y="850"/>
                    <a:pt x="1059" y="850"/>
                  </a:cubicBezTo>
                  <a:cubicBezTo>
                    <a:pt x="1063" y="848"/>
                    <a:pt x="1063" y="848"/>
                    <a:pt x="1063" y="848"/>
                  </a:cubicBezTo>
                  <a:cubicBezTo>
                    <a:pt x="1059" y="847"/>
                    <a:pt x="1059" y="847"/>
                    <a:pt x="1059" y="847"/>
                  </a:cubicBezTo>
                  <a:cubicBezTo>
                    <a:pt x="1047" y="851"/>
                    <a:pt x="1047" y="851"/>
                    <a:pt x="1047" y="851"/>
                  </a:cubicBezTo>
                  <a:cubicBezTo>
                    <a:pt x="1048" y="853"/>
                    <a:pt x="1048" y="853"/>
                    <a:pt x="1048" y="853"/>
                  </a:cubicBezTo>
                  <a:cubicBezTo>
                    <a:pt x="1050" y="853"/>
                    <a:pt x="1050" y="853"/>
                    <a:pt x="1050" y="853"/>
                  </a:cubicBezTo>
                  <a:cubicBezTo>
                    <a:pt x="1048" y="854"/>
                    <a:pt x="1048" y="854"/>
                    <a:pt x="1048" y="854"/>
                  </a:cubicBezTo>
                  <a:cubicBezTo>
                    <a:pt x="1047" y="854"/>
                    <a:pt x="1047" y="854"/>
                    <a:pt x="1047" y="854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4"/>
                    <a:pt x="1041" y="854"/>
                    <a:pt x="1041" y="854"/>
                  </a:cubicBezTo>
                  <a:cubicBezTo>
                    <a:pt x="1045" y="854"/>
                    <a:pt x="1045" y="854"/>
                    <a:pt x="1045" y="854"/>
                  </a:cubicBezTo>
                  <a:cubicBezTo>
                    <a:pt x="1045" y="852"/>
                    <a:pt x="1045" y="852"/>
                    <a:pt x="1045" y="852"/>
                  </a:cubicBezTo>
                  <a:cubicBezTo>
                    <a:pt x="1046" y="852"/>
                    <a:pt x="1044" y="849"/>
                    <a:pt x="1046" y="853"/>
                  </a:cubicBezTo>
                  <a:cubicBezTo>
                    <a:pt x="1043" y="850"/>
                    <a:pt x="1043" y="850"/>
                    <a:pt x="1043" y="850"/>
                  </a:cubicBezTo>
                  <a:cubicBezTo>
                    <a:pt x="1040" y="852"/>
                    <a:pt x="1040" y="852"/>
                    <a:pt x="1040" y="852"/>
                  </a:cubicBezTo>
                  <a:cubicBezTo>
                    <a:pt x="1034" y="850"/>
                    <a:pt x="1049" y="851"/>
                    <a:pt x="1035" y="852"/>
                  </a:cubicBezTo>
                  <a:cubicBezTo>
                    <a:pt x="1027" y="855"/>
                    <a:pt x="1027" y="855"/>
                    <a:pt x="1027" y="855"/>
                  </a:cubicBezTo>
                  <a:cubicBezTo>
                    <a:pt x="1022" y="855"/>
                    <a:pt x="1022" y="855"/>
                    <a:pt x="1022" y="855"/>
                  </a:cubicBezTo>
                  <a:cubicBezTo>
                    <a:pt x="1010" y="857"/>
                    <a:pt x="1010" y="857"/>
                    <a:pt x="1010" y="857"/>
                  </a:cubicBezTo>
                  <a:cubicBezTo>
                    <a:pt x="1009" y="858"/>
                    <a:pt x="1009" y="858"/>
                    <a:pt x="1009" y="858"/>
                  </a:cubicBezTo>
                  <a:cubicBezTo>
                    <a:pt x="1005" y="858"/>
                    <a:pt x="1005" y="858"/>
                    <a:pt x="1005" y="858"/>
                  </a:cubicBezTo>
                  <a:cubicBezTo>
                    <a:pt x="1001" y="860"/>
                    <a:pt x="1001" y="860"/>
                    <a:pt x="1001" y="860"/>
                  </a:cubicBezTo>
                  <a:cubicBezTo>
                    <a:pt x="996" y="861"/>
                    <a:pt x="996" y="861"/>
                    <a:pt x="996" y="861"/>
                  </a:cubicBezTo>
                  <a:cubicBezTo>
                    <a:pt x="995" y="860"/>
                    <a:pt x="995" y="860"/>
                    <a:pt x="995" y="860"/>
                  </a:cubicBezTo>
                  <a:cubicBezTo>
                    <a:pt x="992" y="862"/>
                    <a:pt x="992" y="862"/>
                    <a:pt x="992" y="862"/>
                  </a:cubicBezTo>
                  <a:cubicBezTo>
                    <a:pt x="989" y="862"/>
                    <a:pt x="1000" y="855"/>
                    <a:pt x="987" y="864"/>
                  </a:cubicBezTo>
                  <a:cubicBezTo>
                    <a:pt x="986" y="861"/>
                    <a:pt x="986" y="861"/>
                    <a:pt x="986" y="861"/>
                  </a:cubicBezTo>
                  <a:cubicBezTo>
                    <a:pt x="985" y="861"/>
                    <a:pt x="1006" y="861"/>
                    <a:pt x="976" y="865"/>
                  </a:cubicBezTo>
                  <a:cubicBezTo>
                    <a:pt x="965" y="867"/>
                    <a:pt x="965" y="867"/>
                    <a:pt x="965" y="867"/>
                  </a:cubicBezTo>
                  <a:cubicBezTo>
                    <a:pt x="944" y="870"/>
                    <a:pt x="944" y="870"/>
                    <a:pt x="944" y="870"/>
                  </a:cubicBezTo>
                  <a:cubicBezTo>
                    <a:pt x="942" y="868"/>
                    <a:pt x="942" y="868"/>
                    <a:pt x="942" y="868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870"/>
                    <a:pt x="941" y="870"/>
                    <a:pt x="941" y="870"/>
                  </a:cubicBezTo>
                  <a:cubicBezTo>
                    <a:pt x="935" y="873"/>
                    <a:pt x="935" y="873"/>
                    <a:pt x="935" y="873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3"/>
                    <a:pt x="918" y="873"/>
                    <a:pt x="918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2" y="875"/>
                    <a:pt x="912" y="875"/>
                    <a:pt x="912" y="875"/>
                  </a:cubicBezTo>
                  <a:cubicBezTo>
                    <a:pt x="903" y="877"/>
                    <a:pt x="903" y="877"/>
                    <a:pt x="903" y="877"/>
                  </a:cubicBezTo>
                  <a:cubicBezTo>
                    <a:pt x="899" y="875"/>
                    <a:pt x="899" y="875"/>
                    <a:pt x="899" y="875"/>
                  </a:cubicBezTo>
                  <a:cubicBezTo>
                    <a:pt x="898" y="873"/>
                    <a:pt x="895" y="873"/>
                    <a:pt x="896" y="878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1" y="875"/>
                    <a:pt x="891" y="875"/>
                    <a:pt x="891" y="875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86" y="879"/>
                    <a:pt x="886" y="879"/>
                    <a:pt x="886" y="879"/>
                  </a:cubicBezTo>
                  <a:cubicBezTo>
                    <a:pt x="881" y="881"/>
                    <a:pt x="881" y="881"/>
                    <a:pt x="881" y="881"/>
                  </a:cubicBezTo>
                  <a:cubicBezTo>
                    <a:pt x="863" y="882"/>
                    <a:pt x="863" y="882"/>
                    <a:pt x="863" y="882"/>
                  </a:cubicBezTo>
                  <a:cubicBezTo>
                    <a:pt x="862" y="883"/>
                    <a:pt x="862" y="883"/>
                    <a:pt x="862" y="883"/>
                  </a:cubicBezTo>
                  <a:cubicBezTo>
                    <a:pt x="860" y="883"/>
                    <a:pt x="860" y="883"/>
                    <a:pt x="860" y="883"/>
                  </a:cubicBezTo>
                  <a:cubicBezTo>
                    <a:pt x="859" y="882"/>
                    <a:pt x="859" y="882"/>
                    <a:pt x="859" y="882"/>
                  </a:cubicBezTo>
                  <a:cubicBezTo>
                    <a:pt x="858" y="883"/>
                    <a:pt x="858" y="883"/>
                    <a:pt x="858" y="883"/>
                  </a:cubicBezTo>
                  <a:cubicBezTo>
                    <a:pt x="853" y="884"/>
                    <a:pt x="853" y="884"/>
                    <a:pt x="853" y="884"/>
                  </a:cubicBezTo>
                  <a:cubicBezTo>
                    <a:pt x="835" y="886"/>
                    <a:pt x="835" y="886"/>
                    <a:pt x="835" y="886"/>
                  </a:cubicBezTo>
                  <a:cubicBezTo>
                    <a:pt x="832" y="887"/>
                    <a:pt x="832" y="887"/>
                    <a:pt x="832" y="887"/>
                  </a:cubicBezTo>
                  <a:cubicBezTo>
                    <a:pt x="821" y="889"/>
                    <a:pt x="821" y="889"/>
                    <a:pt x="821" y="889"/>
                  </a:cubicBezTo>
                  <a:cubicBezTo>
                    <a:pt x="815" y="890"/>
                    <a:pt x="815" y="890"/>
                    <a:pt x="815" y="890"/>
                  </a:cubicBezTo>
                  <a:cubicBezTo>
                    <a:pt x="813" y="889"/>
                    <a:pt x="813" y="889"/>
                    <a:pt x="813" y="889"/>
                  </a:cubicBezTo>
                  <a:cubicBezTo>
                    <a:pt x="808" y="890"/>
                    <a:pt x="808" y="890"/>
                    <a:pt x="808" y="890"/>
                  </a:cubicBezTo>
                  <a:cubicBezTo>
                    <a:pt x="807" y="890"/>
                    <a:pt x="807" y="890"/>
                    <a:pt x="807" y="890"/>
                  </a:cubicBezTo>
                  <a:cubicBezTo>
                    <a:pt x="806" y="889"/>
                    <a:pt x="806" y="889"/>
                    <a:pt x="806" y="889"/>
                  </a:cubicBezTo>
                  <a:cubicBezTo>
                    <a:pt x="797" y="892"/>
                    <a:pt x="797" y="892"/>
                    <a:pt x="797" y="892"/>
                  </a:cubicBezTo>
                  <a:cubicBezTo>
                    <a:pt x="786" y="893"/>
                    <a:pt x="786" y="893"/>
                    <a:pt x="786" y="893"/>
                  </a:cubicBezTo>
                  <a:cubicBezTo>
                    <a:pt x="775" y="894"/>
                    <a:pt x="775" y="894"/>
                    <a:pt x="775" y="894"/>
                  </a:cubicBezTo>
                  <a:cubicBezTo>
                    <a:pt x="774" y="894"/>
                    <a:pt x="774" y="894"/>
                    <a:pt x="774" y="894"/>
                  </a:cubicBezTo>
                  <a:cubicBezTo>
                    <a:pt x="771" y="895"/>
                    <a:pt x="771" y="895"/>
                    <a:pt x="771" y="895"/>
                  </a:cubicBezTo>
                  <a:cubicBezTo>
                    <a:pt x="770" y="894"/>
                    <a:pt x="770" y="894"/>
                    <a:pt x="770" y="894"/>
                  </a:cubicBezTo>
                  <a:cubicBezTo>
                    <a:pt x="762" y="897"/>
                    <a:pt x="762" y="897"/>
                    <a:pt x="762" y="897"/>
                  </a:cubicBezTo>
                  <a:cubicBezTo>
                    <a:pt x="753" y="897"/>
                    <a:pt x="753" y="897"/>
                    <a:pt x="753" y="897"/>
                  </a:cubicBezTo>
                  <a:cubicBezTo>
                    <a:pt x="751" y="898"/>
                    <a:pt x="751" y="898"/>
                    <a:pt x="751" y="898"/>
                  </a:cubicBezTo>
                  <a:cubicBezTo>
                    <a:pt x="747" y="897"/>
                    <a:pt x="747" y="897"/>
                    <a:pt x="747" y="897"/>
                  </a:cubicBezTo>
                  <a:cubicBezTo>
                    <a:pt x="735" y="899"/>
                    <a:pt x="735" y="899"/>
                    <a:pt x="735" y="899"/>
                  </a:cubicBezTo>
                  <a:cubicBezTo>
                    <a:pt x="732" y="899"/>
                    <a:pt x="732" y="899"/>
                    <a:pt x="732" y="899"/>
                  </a:cubicBezTo>
                  <a:cubicBezTo>
                    <a:pt x="731" y="901"/>
                    <a:pt x="731" y="901"/>
                    <a:pt x="731" y="901"/>
                  </a:cubicBezTo>
                  <a:cubicBezTo>
                    <a:pt x="700" y="905"/>
                    <a:pt x="700" y="905"/>
                    <a:pt x="700" y="905"/>
                  </a:cubicBezTo>
                  <a:cubicBezTo>
                    <a:pt x="692" y="906"/>
                    <a:pt x="692" y="906"/>
                    <a:pt x="692" y="906"/>
                  </a:cubicBezTo>
                  <a:cubicBezTo>
                    <a:pt x="691" y="908"/>
                    <a:pt x="691" y="908"/>
                    <a:pt x="691" y="908"/>
                  </a:cubicBezTo>
                  <a:cubicBezTo>
                    <a:pt x="691" y="909"/>
                    <a:pt x="690" y="910"/>
                    <a:pt x="688" y="909"/>
                  </a:cubicBezTo>
                  <a:cubicBezTo>
                    <a:pt x="691" y="906"/>
                    <a:pt x="691" y="906"/>
                    <a:pt x="691" y="906"/>
                  </a:cubicBezTo>
                  <a:cubicBezTo>
                    <a:pt x="686" y="906"/>
                    <a:pt x="686" y="906"/>
                    <a:pt x="686" y="906"/>
                  </a:cubicBezTo>
                  <a:cubicBezTo>
                    <a:pt x="677" y="907"/>
                    <a:pt x="677" y="907"/>
                    <a:pt x="677" y="907"/>
                  </a:cubicBezTo>
                  <a:cubicBezTo>
                    <a:pt x="674" y="909"/>
                    <a:pt x="674" y="909"/>
                    <a:pt x="674" y="909"/>
                  </a:cubicBezTo>
                  <a:cubicBezTo>
                    <a:pt x="669" y="908"/>
                    <a:pt x="669" y="908"/>
                    <a:pt x="669" y="908"/>
                  </a:cubicBezTo>
                  <a:cubicBezTo>
                    <a:pt x="663" y="910"/>
                    <a:pt x="663" y="910"/>
                    <a:pt x="663" y="910"/>
                  </a:cubicBezTo>
                  <a:cubicBezTo>
                    <a:pt x="660" y="909"/>
                    <a:pt x="660" y="909"/>
                    <a:pt x="660" y="909"/>
                  </a:cubicBezTo>
                  <a:cubicBezTo>
                    <a:pt x="649" y="911"/>
                    <a:pt x="649" y="911"/>
                    <a:pt x="649" y="911"/>
                  </a:cubicBezTo>
                  <a:cubicBezTo>
                    <a:pt x="640" y="912"/>
                    <a:pt x="640" y="912"/>
                    <a:pt x="640" y="912"/>
                  </a:cubicBezTo>
                  <a:cubicBezTo>
                    <a:pt x="635" y="913"/>
                    <a:pt x="635" y="913"/>
                    <a:pt x="635" y="913"/>
                  </a:cubicBezTo>
                  <a:cubicBezTo>
                    <a:pt x="625" y="914"/>
                    <a:pt x="625" y="914"/>
                    <a:pt x="625" y="914"/>
                  </a:cubicBezTo>
                  <a:cubicBezTo>
                    <a:pt x="623" y="915"/>
                    <a:pt x="623" y="915"/>
                    <a:pt x="623" y="915"/>
                  </a:cubicBezTo>
                  <a:cubicBezTo>
                    <a:pt x="620" y="915"/>
                    <a:pt x="620" y="915"/>
                    <a:pt x="620" y="915"/>
                  </a:cubicBezTo>
                  <a:cubicBezTo>
                    <a:pt x="615" y="917"/>
                    <a:pt x="615" y="917"/>
                    <a:pt x="615" y="917"/>
                  </a:cubicBezTo>
                  <a:cubicBezTo>
                    <a:pt x="596" y="918"/>
                    <a:pt x="596" y="918"/>
                    <a:pt x="596" y="918"/>
                  </a:cubicBezTo>
                  <a:cubicBezTo>
                    <a:pt x="585" y="919"/>
                    <a:pt x="585" y="919"/>
                    <a:pt x="585" y="919"/>
                  </a:cubicBezTo>
                  <a:cubicBezTo>
                    <a:pt x="583" y="922"/>
                    <a:pt x="583" y="922"/>
                    <a:pt x="583" y="922"/>
                  </a:cubicBezTo>
                  <a:cubicBezTo>
                    <a:pt x="583" y="920"/>
                    <a:pt x="583" y="920"/>
                    <a:pt x="583" y="920"/>
                  </a:cubicBezTo>
                  <a:cubicBezTo>
                    <a:pt x="581" y="922"/>
                    <a:pt x="581" y="922"/>
                    <a:pt x="581" y="922"/>
                  </a:cubicBezTo>
                  <a:cubicBezTo>
                    <a:pt x="581" y="921"/>
                    <a:pt x="587" y="924"/>
                    <a:pt x="579" y="921"/>
                  </a:cubicBezTo>
                  <a:cubicBezTo>
                    <a:pt x="579" y="923"/>
                    <a:pt x="579" y="923"/>
                    <a:pt x="579" y="923"/>
                  </a:cubicBezTo>
                  <a:cubicBezTo>
                    <a:pt x="576" y="922"/>
                    <a:pt x="576" y="922"/>
                    <a:pt x="576" y="922"/>
                  </a:cubicBezTo>
                  <a:cubicBezTo>
                    <a:pt x="576" y="922"/>
                    <a:pt x="577" y="924"/>
                    <a:pt x="577" y="921"/>
                  </a:cubicBezTo>
                  <a:cubicBezTo>
                    <a:pt x="572" y="922"/>
                    <a:pt x="572" y="922"/>
                    <a:pt x="572" y="922"/>
                  </a:cubicBezTo>
                  <a:cubicBezTo>
                    <a:pt x="570" y="921"/>
                    <a:pt x="570" y="921"/>
                    <a:pt x="570" y="921"/>
                  </a:cubicBezTo>
                  <a:cubicBezTo>
                    <a:pt x="556" y="925"/>
                    <a:pt x="556" y="925"/>
                    <a:pt x="556" y="925"/>
                  </a:cubicBezTo>
                  <a:cubicBezTo>
                    <a:pt x="561" y="927"/>
                    <a:pt x="565" y="920"/>
                    <a:pt x="568" y="925"/>
                  </a:cubicBezTo>
                  <a:cubicBezTo>
                    <a:pt x="573" y="924"/>
                    <a:pt x="573" y="924"/>
                    <a:pt x="573" y="924"/>
                  </a:cubicBezTo>
                  <a:cubicBezTo>
                    <a:pt x="573" y="925"/>
                    <a:pt x="573" y="925"/>
                    <a:pt x="573" y="925"/>
                  </a:cubicBezTo>
                  <a:cubicBezTo>
                    <a:pt x="575" y="925"/>
                    <a:pt x="575" y="925"/>
                    <a:pt x="575" y="925"/>
                  </a:cubicBezTo>
                  <a:cubicBezTo>
                    <a:pt x="573" y="926"/>
                    <a:pt x="573" y="926"/>
                    <a:pt x="573" y="926"/>
                  </a:cubicBezTo>
                  <a:cubicBezTo>
                    <a:pt x="571" y="924"/>
                    <a:pt x="571" y="924"/>
                    <a:pt x="571" y="924"/>
                  </a:cubicBezTo>
                  <a:cubicBezTo>
                    <a:pt x="565" y="928"/>
                    <a:pt x="565" y="928"/>
                    <a:pt x="565" y="928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51" y="933"/>
                    <a:pt x="551" y="933"/>
                    <a:pt x="551" y="933"/>
                  </a:cubicBezTo>
                  <a:cubicBezTo>
                    <a:pt x="546" y="933"/>
                    <a:pt x="546" y="933"/>
                    <a:pt x="546" y="933"/>
                  </a:cubicBezTo>
                  <a:cubicBezTo>
                    <a:pt x="548" y="932"/>
                    <a:pt x="541" y="929"/>
                    <a:pt x="550" y="929"/>
                  </a:cubicBezTo>
                  <a:cubicBezTo>
                    <a:pt x="545" y="930"/>
                    <a:pt x="545" y="930"/>
                    <a:pt x="545" y="930"/>
                  </a:cubicBezTo>
                  <a:cubicBezTo>
                    <a:pt x="543" y="929"/>
                    <a:pt x="543" y="929"/>
                    <a:pt x="543" y="929"/>
                  </a:cubicBezTo>
                  <a:cubicBezTo>
                    <a:pt x="540" y="931"/>
                    <a:pt x="540" y="931"/>
                    <a:pt x="540" y="931"/>
                  </a:cubicBezTo>
                  <a:cubicBezTo>
                    <a:pt x="543" y="933"/>
                    <a:pt x="543" y="933"/>
                    <a:pt x="543" y="933"/>
                  </a:cubicBezTo>
                  <a:cubicBezTo>
                    <a:pt x="538" y="933"/>
                    <a:pt x="538" y="933"/>
                    <a:pt x="538" y="933"/>
                  </a:cubicBezTo>
                  <a:cubicBezTo>
                    <a:pt x="538" y="932"/>
                    <a:pt x="538" y="932"/>
                    <a:pt x="538" y="932"/>
                  </a:cubicBezTo>
                  <a:cubicBezTo>
                    <a:pt x="538" y="932"/>
                    <a:pt x="540" y="930"/>
                    <a:pt x="536" y="931"/>
                  </a:cubicBezTo>
                  <a:cubicBezTo>
                    <a:pt x="535" y="933"/>
                    <a:pt x="535" y="933"/>
                    <a:pt x="535" y="933"/>
                  </a:cubicBezTo>
                  <a:cubicBezTo>
                    <a:pt x="535" y="936"/>
                    <a:pt x="543" y="922"/>
                    <a:pt x="536" y="939"/>
                  </a:cubicBezTo>
                  <a:cubicBezTo>
                    <a:pt x="535" y="939"/>
                    <a:pt x="535" y="939"/>
                    <a:pt x="535" y="939"/>
                  </a:cubicBezTo>
                  <a:cubicBezTo>
                    <a:pt x="536" y="937"/>
                    <a:pt x="536" y="937"/>
                    <a:pt x="536" y="937"/>
                  </a:cubicBezTo>
                  <a:cubicBezTo>
                    <a:pt x="536" y="935"/>
                    <a:pt x="536" y="935"/>
                    <a:pt x="536" y="935"/>
                  </a:cubicBezTo>
                  <a:cubicBezTo>
                    <a:pt x="531" y="934"/>
                    <a:pt x="531" y="934"/>
                    <a:pt x="531" y="934"/>
                  </a:cubicBezTo>
                  <a:cubicBezTo>
                    <a:pt x="532" y="934"/>
                    <a:pt x="532" y="934"/>
                    <a:pt x="532" y="934"/>
                  </a:cubicBezTo>
                  <a:cubicBezTo>
                    <a:pt x="531" y="933"/>
                    <a:pt x="531" y="933"/>
                    <a:pt x="531" y="933"/>
                  </a:cubicBezTo>
                  <a:cubicBezTo>
                    <a:pt x="527" y="934"/>
                    <a:pt x="527" y="934"/>
                    <a:pt x="527" y="934"/>
                  </a:cubicBezTo>
                  <a:cubicBezTo>
                    <a:pt x="526" y="935"/>
                    <a:pt x="526" y="935"/>
                    <a:pt x="526" y="935"/>
                  </a:cubicBezTo>
                  <a:cubicBezTo>
                    <a:pt x="518" y="933"/>
                    <a:pt x="518" y="933"/>
                    <a:pt x="518" y="933"/>
                  </a:cubicBezTo>
                  <a:cubicBezTo>
                    <a:pt x="517" y="934"/>
                    <a:pt x="517" y="934"/>
                    <a:pt x="517" y="934"/>
                  </a:cubicBezTo>
                  <a:cubicBezTo>
                    <a:pt x="517" y="933"/>
                    <a:pt x="521" y="934"/>
                    <a:pt x="517" y="932"/>
                  </a:cubicBezTo>
                  <a:cubicBezTo>
                    <a:pt x="524" y="930"/>
                    <a:pt x="524" y="930"/>
                    <a:pt x="524" y="930"/>
                  </a:cubicBezTo>
                  <a:cubicBezTo>
                    <a:pt x="526" y="929"/>
                    <a:pt x="528" y="926"/>
                    <a:pt x="529" y="928"/>
                  </a:cubicBezTo>
                  <a:cubicBezTo>
                    <a:pt x="529" y="928"/>
                    <a:pt x="531" y="926"/>
                    <a:pt x="530" y="92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530" y="927"/>
                    <a:pt x="533" y="929"/>
                    <a:pt x="533" y="926"/>
                  </a:cubicBezTo>
                  <a:cubicBezTo>
                    <a:pt x="535" y="924"/>
                    <a:pt x="535" y="924"/>
                    <a:pt x="535" y="924"/>
                  </a:cubicBezTo>
                  <a:cubicBezTo>
                    <a:pt x="529" y="924"/>
                    <a:pt x="529" y="924"/>
                    <a:pt x="529" y="924"/>
                  </a:cubicBezTo>
                  <a:cubicBezTo>
                    <a:pt x="527" y="925"/>
                    <a:pt x="527" y="925"/>
                    <a:pt x="527" y="925"/>
                  </a:cubicBezTo>
                  <a:cubicBezTo>
                    <a:pt x="530" y="925"/>
                    <a:pt x="519" y="931"/>
                    <a:pt x="532" y="925"/>
                  </a:cubicBezTo>
                  <a:cubicBezTo>
                    <a:pt x="526" y="925"/>
                    <a:pt x="536" y="936"/>
                    <a:pt x="523" y="927"/>
                  </a:cubicBezTo>
                  <a:cubicBezTo>
                    <a:pt x="522" y="926"/>
                    <a:pt x="522" y="926"/>
                    <a:pt x="522" y="926"/>
                  </a:cubicBezTo>
                  <a:cubicBezTo>
                    <a:pt x="521" y="927"/>
                    <a:pt x="521" y="927"/>
                    <a:pt x="521" y="927"/>
                  </a:cubicBezTo>
                  <a:cubicBezTo>
                    <a:pt x="520" y="927"/>
                    <a:pt x="517" y="935"/>
                    <a:pt x="515" y="927"/>
                  </a:cubicBezTo>
                  <a:cubicBezTo>
                    <a:pt x="514" y="927"/>
                    <a:pt x="514" y="927"/>
                    <a:pt x="514" y="927"/>
                  </a:cubicBezTo>
                  <a:cubicBezTo>
                    <a:pt x="514" y="929"/>
                    <a:pt x="514" y="929"/>
                    <a:pt x="514" y="929"/>
                  </a:cubicBezTo>
                  <a:cubicBezTo>
                    <a:pt x="516" y="930"/>
                    <a:pt x="516" y="930"/>
                    <a:pt x="516" y="930"/>
                  </a:cubicBezTo>
                  <a:cubicBezTo>
                    <a:pt x="513" y="931"/>
                    <a:pt x="513" y="931"/>
                    <a:pt x="513" y="931"/>
                  </a:cubicBezTo>
                  <a:cubicBezTo>
                    <a:pt x="512" y="928"/>
                    <a:pt x="512" y="928"/>
                    <a:pt x="512" y="928"/>
                  </a:cubicBezTo>
                  <a:cubicBezTo>
                    <a:pt x="508" y="928"/>
                    <a:pt x="508" y="928"/>
                    <a:pt x="508" y="928"/>
                  </a:cubicBezTo>
                  <a:cubicBezTo>
                    <a:pt x="511" y="927"/>
                    <a:pt x="511" y="927"/>
                    <a:pt x="511" y="927"/>
                  </a:cubicBezTo>
                  <a:cubicBezTo>
                    <a:pt x="510" y="925"/>
                    <a:pt x="510" y="925"/>
                    <a:pt x="510" y="925"/>
                  </a:cubicBezTo>
                  <a:cubicBezTo>
                    <a:pt x="511" y="921"/>
                    <a:pt x="511" y="921"/>
                    <a:pt x="511" y="921"/>
                  </a:cubicBezTo>
                  <a:cubicBezTo>
                    <a:pt x="516" y="921"/>
                    <a:pt x="516" y="921"/>
                    <a:pt x="516" y="921"/>
                  </a:cubicBezTo>
                  <a:cubicBezTo>
                    <a:pt x="518" y="920"/>
                    <a:pt x="518" y="920"/>
                    <a:pt x="518" y="920"/>
                  </a:cubicBezTo>
                  <a:cubicBezTo>
                    <a:pt x="521" y="920"/>
                    <a:pt x="521" y="920"/>
                    <a:pt x="521" y="920"/>
                  </a:cubicBezTo>
                  <a:cubicBezTo>
                    <a:pt x="526" y="919"/>
                    <a:pt x="526" y="919"/>
                    <a:pt x="526" y="919"/>
                  </a:cubicBezTo>
                  <a:cubicBezTo>
                    <a:pt x="526" y="918"/>
                    <a:pt x="526" y="918"/>
                    <a:pt x="526" y="918"/>
                  </a:cubicBezTo>
                  <a:cubicBezTo>
                    <a:pt x="526" y="917"/>
                    <a:pt x="528" y="914"/>
                    <a:pt x="530" y="919"/>
                  </a:cubicBezTo>
                  <a:cubicBezTo>
                    <a:pt x="527" y="920"/>
                    <a:pt x="533" y="912"/>
                    <a:pt x="528" y="922"/>
                  </a:cubicBezTo>
                  <a:cubicBezTo>
                    <a:pt x="527" y="920"/>
                    <a:pt x="538" y="916"/>
                    <a:pt x="521" y="923"/>
                  </a:cubicBezTo>
                  <a:cubicBezTo>
                    <a:pt x="521" y="923"/>
                    <a:pt x="521" y="923"/>
                    <a:pt x="521" y="923"/>
                  </a:cubicBezTo>
                  <a:cubicBezTo>
                    <a:pt x="516" y="925"/>
                    <a:pt x="516" y="925"/>
                    <a:pt x="516" y="925"/>
                  </a:cubicBezTo>
                  <a:cubicBezTo>
                    <a:pt x="518" y="926"/>
                    <a:pt x="518" y="926"/>
                    <a:pt x="518" y="926"/>
                  </a:cubicBezTo>
                  <a:cubicBezTo>
                    <a:pt x="526" y="925"/>
                    <a:pt x="526" y="925"/>
                    <a:pt x="526" y="925"/>
                  </a:cubicBezTo>
                  <a:cubicBezTo>
                    <a:pt x="527" y="923"/>
                    <a:pt x="527" y="923"/>
                    <a:pt x="527" y="923"/>
                  </a:cubicBezTo>
                  <a:cubicBezTo>
                    <a:pt x="532" y="922"/>
                    <a:pt x="532" y="922"/>
                    <a:pt x="532" y="922"/>
                  </a:cubicBezTo>
                  <a:cubicBezTo>
                    <a:pt x="531" y="920"/>
                    <a:pt x="531" y="920"/>
                    <a:pt x="531" y="920"/>
                  </a:cubicBezTo>
                  <a:cubicBezTo>
                    <a:pt x="535" y="920"/>
                    <a:pt x="535" y="920"/>
                    <a:pt x="535" y="920"/>
                  </a:cubicBezTo>
                  <a:cubicBezTo>
                    <a:pt x="535" y="922"/>
                    <a:pt x="535" y="922"/>
                    <a:pt x="535" y="922"/>
                  </a:cubicBezTo>
                  <a:cubicBezTo>
                    <a:pt x="538" y="922"/>
                    <a:pt x="538" y="922"/>
                    <a:pt x="538" y="922"/>
                  </a:cubicBezTo>
                  <a:cubicBezTo>
                    <a:pt x="539" y="920"/>
                    <a:pt x="539" y="920"/>
                    <a:pt x="539" y="920"/>
                  </a:cubicBezTo>
                  <a:cubicBezTo>
                    <a:pt x="552" y="918"/>
                    <a:pt x="552" y="918"/>
                    <a:pt x="552" y="918"/>
                  </a:cubicBezTo>
                  <a:cubicBezTo>
                    <a:pt x="551" y="916"/>
                    <a:pt x="551" y="916"/>
                    <a:pt x="551" y="916"/>
                  </a:cubicBezTo>
                  <a:cubicBezTo>
                    <a:pt x="547" y="916"/>
                    <a:pt x="547" y="916"/>
                    <a:pt x="547" y="916"/>
                  </a:cubicBezTo>
                  <a:cubicBezTo>
                    <a:pt x="548" y="916"/>
                    <a:pt x="548" y="916"/>
                    <a:pt x="548" y="916"/>
                  </a:cubicBezTo>
                  <a:cubicBezTo>
                    <a:pt x="544" y="916"/>
                    <a:pt x="544" y="916"/>
                    <a:pt x="544" y="916"/>
                  </a:cubicBezTo>
                  <a:cubicBezTo>
                    <a:pt x="542" y="914"/>
                    <a:pt x="542" y="914"/>
                    <a:pt x="542" y="914"/>
                  </a:cubicBezTo>
                  <a:cubicBezTo>
                    <a:pt x="536" y="916"/>
                    <a:pt x="536" y="916"/>
                    <a:pt x="536" y="916"/>
                  </a:cubicBezTo>
                  <a:cubicBezTo>
                    <a:pt x="535" y="915"/>
                    <a:pt x="535" y="915"/>
                    <a:pt x="535" y="915"/>
                  </a:cubicBezTo>
                  <a:cubicBezTo>
                    <a:pt x="531" y="917"/>
                    <a:pt x="531" y="917"/>
                    <a:pt x="531" y="917"/>
                  </a:cubicBezTo>
                  <a:cubicBezTo>
                    <a:pt x="528" y="915"/>
                    <a:pt x="528" y="915"/>
                    <a:pt x="528" y="915"/>
                  </a:cubicBezTo>
                  <a:cubicBezTo>
                    <a:pt x="529" y="912"/>
                    <a:pt x="529" y="912"/>
                    <a:pt x="529" y="912"/>
                  </a:cubicBezTo>
                  <a:cubicBezTo>
                    <a:pt x="536" y="913"/>
                    <a:pt x="536" y="913"/>
                    <a:pt x="536" y="913"/>
                  </a:cubicBezTo>
                  <a:cubicBezTo>
                    <a:pt x="536" y="911"/>
                    <a:pt x="536" y="911"/>
                    <a:pt x="536" y="911"/>
                  </a:cubicBezTo>
                  <a:cubicBezTo>
                    <a:pt x="541" y="910"/>
                    <a:pt x="541" y="910"/>
                    <a:pt x="541" y="910"/>
                  </a:cubicBezTo>
                  <a:cubicBezTo>
                    <a:pt x="542" y="910"/>
                    <a:pt x="536" y="910"/>
                    <a:pt x="544" y="913"/>
                  </a:cubicBezTo>
                  <a:cubicBezTo>
                    <a:pt x="549" y="910"/>
                    <a:pt x="549" y="910"/>
                    <a:pt x="549" y="910"/>
                  </a:cubicBezTo>
                  <a:cubicBezTo>
                    <a:pt x="553" y="911"/>
                    <a:pt x="553" y="911"/>
                    <a:pt x="553" y="911"/>
                  </a:cubicBezTo>
                  <a:cubicBezTo>
                    <a:pt x="557" y="909"/>
                    <a:pt x="557" y="909"/>
                    <a:pt x="557" y="909"/>
                  </a:cubicBezTo>
                  <a:cubicBezTo>
                    <a:pt x="581" y="906"/>
                    <a:pt x="581" y="906"/>
                    <a:pt x="581" y="906"/>
                  </a:cubicBezTo>
                  <a:cubicBezTo>
                    <a:pt x="585" y="906"/>
                    <a:pt x="585" y="906"/>
                    <a:pt x="585" y="906"/>
                  </a:cubicBezTo>
                  <a:cubicBezTo>
                    <a:pt x="589" y="904"/>
                    <a:pt x="589" y="904"/>
                    <a:pt x="589" y="904"/>
                  </a:cubicBezTo>
                  <a:cubicBezTo>
                    <a:pt x="584" y="902"/>
                    <a:pt x="583" y="906"/>
                    <a:pt x="570" y="906"/>
                  </a:cubicBezTo>
                  <a:cubicBezTo>
                    <a:pt x="569" y="903"/>
                    <a:pt x="569" y="903"/>
                    <a:pt x="569" y="903"/>
                  </a:cubicBezTo>
                  <a:cubicBezTo>
                    <a:pt x="568" y="905"/>
                    <a:pt x="568" y="905"/>
                    <a:pt x="568" y="905"/>
                  </a:cubicBezTo>
                  <a:cubicBezTo>
                    <a:pt x="568" y="901"/>
                    <a:pt x="568" y="901"/>
                    <a:pt x="568" y="901"/>
                  </a:cubicBezTo>
                  <a:cubicBezTo>
                    <a:pt x="571" y="899"/>
                    <a:pt x="571" y="899"/>
                    <a:pt x="571" y="899"/>
                  </a:cubicBezTo>
                  <a:cubicBezTo>
                    <a:pt x="571" y="901"/>
                    <a:pt x="571" y="901"/>
                    <a:pt x="571" y="901"/>
                  </a:cubicBezTo>
                  <a:cubicBezTo>
                    <a:pt x="573" y="901"/>
                    <a:pt x="573" y="901"/>
                    <a:pt x="573" y="901"/>
                  </a:cubicBezTo>
                  <a:cubicBezTo>
                    <a:pt x="570" y="903"/>
                    <a:pt x="570" y="903"/>
                    <a:pt x="570" y="903"/>
                  </a:cubicBezTo>
                  <a:cubicBezTo>
                    <a:pt x="588" y="903"/>
                    <a:pt x="517" y="919"/>
                    <a:pt x="599" y="901"/>
                  </a:cubicBezTo>
                  <a:cubicBezTo>
                    <a:pt x="607" y="897"/>
                    <a:pt x="607" y="897"/>
                    <a:pt x="607" y="897"/>
                  </a:cubicBezTo>
                  <a:cubicBezTo>
                    <a:pt x="614" y="896"/>
                    <a:pt x="614" y="896"/>
                    <a:pt x="614" y="896"/>
                  </a:cubicBezTo>
                  <a:cubicBezTo>
                    <a:pt x="614" y="894"/>
                    <a:pt x="614" y="894"/>
                    <a:pt x="614" y="894"/>
                  </a:cubicBezTo>
                  <a:cubicBezTo>
                    <a:pt x="615" y="894"/>
                    <a:pt x="615" y="894"/>
                    <a:pt x="615" y="894"/>
                  </a:cubicBezTo>
                  <a:cubicBezTo>
                    <a:pt x="615" y="895"/>
                    <a:pt x="614" y="895"/>
                    <a:pt x="615" y="895"/>
                  </a:cubicBezTo>
                  <a:cubicBezTo>
                    <a:pt x="617" y="897"/>
                    <a:pt x="617" y="897"/>
                    <a:pt x="617" y="897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17" y="894"/>
                    <a:pt x="613" y="901"/>
                    <a:pt x="618" y="893"/>
                  </a:cubicBezTo>
                  <a:cubicBezTo>
                    <a:pt x="622" y="890"/>
                    <a:pt x="622" y="890"/>
                    <a:pt x="622" y="890"/>
                  </a:cubicBezTo>
                  <a:cubicBezTo>
                    <a:pt x="631" y="888"/>
                    <a:pt x="631" y="888"/>
                    <a:pt x="631" y="888"/>
                  </a:cubicBezTo>
                  <a:cubicBezTo>
                    <a:pt x="638" y="887"/>
                    <a:pt x="638" y="887"/>
                    <a:pt x="638" y="887"/>
                  </a:cubicBezTo>
                  <a:cubicBezTo>
                    <a:pt x="639" y="886"/>
                    <a:pt x="639" y="886"/>
                    <a:pt x="639" y="886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632" y="883"/>
                    <a:pt x="632" y="883"/>
                    <a:pt x="632" y="883"/>
                  </a:cubicBezTo>
                  <a:cubicBezTo>
                    <a:pt x="628" y="881"/>
                    <a:pt x="628" y="881"/>
                    <a:pt x="628" y="881"/>
                  </a:cubicBezTo>
                  <a:cubicBezTo>
                    <a:pt x="623" y="884"/>
                    <a:pt x="623" y="884"/>
                    <a:pt x="623" y="884"/>
                  </a:cubicBezTo>
                  <a:cubicBezTo>
                    <a:pt x="624" y="884"/>
                    <a:pt x="626" y="883"/>
                    <a:pt x="627" y="885"/>
                  </a:cubicBezTo>
                  <a:cubicBezTo>
                    <a:pt x="623" y="888"/>
                    <a:pt x="623" y="888"/>
                    <a:pt x="623" y="888"/>
                  </a:cubicBezTo>
                  <a:cubicBezTo>
                    <a:pt x="621" y="888"/>
                    <a:pt x="635" y="886"/>
                    <a:pt x="618" y="888"/>
                  </a:cubicBezTo>
                  <a:cubicBezTo>
                    <a:pt x="617" y="889"/>
                    <a:pt x="617" y="889"/>
                    <a:pt x="617" y="889"/>
                  </a:cubicBezTo>
                  <a:cubicBezTo>
                    <a:pt x="619" y="887"/>
                    <a:pt x="619" y="887"/>
                    <a:pt x="619" y="887"/>
                  </a:cubicBezTo>
                  <a:cubicBezTo>
                    <a:pt x="620" y="888"/>
                    <a:pt x="622" y="888"/>
                    <a:pt x="623" y="887"/>
                  </a:cubicBezTo>
                  <a:cubicBezTo>
                    <a:pt x="621" y="883"/>
                    <a:pt x="621" y="883"/>
                    <a:pt x="621" y="883"/>
                  </a:cubicBezTo>
                  <a:cubicBezTo>
                    <a:pt x="620" y="884"/>
                    <a:pt x="627" y="882"/>
                    <a:pt x="618" y="884"/>
                  </a:cubicBezTo>
                  <a:cubicBezTo>
                    <a:pt x="618" y="885"/>
                    <a:pt x="618" y="885"/>
                    <a:pt x="618" y="885"/>
                  </a:cubicBezTo>
                  <a:cubicBezTo>
                    <a:pt x="615" y="882"/>
                    <a:pt x="615" y="882"/>
                    <a:pt x="615" y="882"/>
                  </a:cubicBezTo>
                  <a:cubicBezTo>
                    <a:pt x="619" y="882"/>
                    <a:pt x="622" y="880"/>
                    <a:pt x="626" y="879"/>
                  </a:cubicBezTo>
                  <a:cubicBezTo>
                    <a:pt x="629" y="880"/>
                    <a:pt x="629" y="880"/>
                    <a:pt x="629" y="880"/>
                  </a:cubicBezTo>
                  <a:cubicBezTo>
                    <a:pt x="632" y="879"/>
                    <a:pt x="635" y="879"/>
                    <a:pt x="637" y="880"/>
                  </a:cubicBezTo>
                  <a:cubicBezTo>
                    <a:pt x="639" y="877"/>
                    <a:pt x="639" y="877"/>
                    <a:pt x="639" y="877"/>
                  </a:cubicBezTo>
                  <a:cubicBezTo>
                    <a:pt x="640" y="876"/>
                    <a:pt x="640" y="876"/>
                    <a:pt x="640" y="876"/>
                  </a:cubicBezTo>
                  <a:cubicBezTo>
                    <a:pt x="642" y="878"/>
                    <a:pt x="642" y="878"/>
                    <a:pt x="642" y="878"/>
                  </a:cubicBezTo>
                  <a:cubicBezTo>
                    <a:pt x="646" y="877"/>
                    <a:pt x="646" y="877"/>
                    <a:pt x="646" y="877"/>
                  </a:cubicBezTo>
                  <a:cubicBezTo>
                    <a:pt x="649" y="880"/>
                    <a:pt x="649" y="880"/>
                    <a:pt x="649" y="880"/>
                  </a:cubicBezTo>
                  <a:cubicBezTo>
                    <a:pt x="651" y="879"/>
                    <a:pt x="651" y="879"/>
                    <a:pt x="651" y="879"/>
                  </a:cubicBezTo>
                  <a:cubicBezTo>
                    <a:pt x="650" y="877"/>
                    <a:pt x="650" y="877"/>
                    <a:pt x="650" y="877"/>
                  </a:cubicBezTo>
                  <a:cubicBezTo>
                    <a:pt x="656" y="873"/>
                    <a:pt x="656" y="873"/>
                    <a:pt x="656" y="873"/>
                  </a:cubicBezTo>
                  <a:cubicBezTo>
                    <a:pt x="646" y="873"/>
                    <a:pt x="646" y="873"/>
                    <a:pt x="646" y="873"/>
                  </a:cubicBezTo>
                  <a:cubicBezTo>
                    <a:pt x="641" y="875"/>
                    <a:pt x="641" y="875"/>
                    <a:pt x="641" y="875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40" y="873"/>
                    <a:pt x="640" y="873"/>
                    <a:pt x="640" y="873"/>
                  </a:cubicBezTo>
                  <a:cubicBezTo>
                    <a:pt x="634" y="871"/>
                    <a:pt x="634" y="871"/>
                    <a:pt x="634" y="871"/>
                  </a:cubicBezTo>
                  <a:cubicBezTo>
                    <a:pt x="624" y="873"/>
                    <a:pt x="624" y="873"/>
                    <a:pt x="624" y="873"/>
                  </a:cubicBezTo>
                  <a:cubicBezTo>
                    <a:pt x="623" y="875"/>
                    <a:pt x="623" y="875"/>
                    <a:pt x="623" y="875"/>
                  </a:cubicBezTo>
                  <a:cubicBezTo>
                    <a:pt x="627" y="875"/>
                    <a:pt x="627" y="875"/>
                    <a:pt x="627" y="875"/>
                  </a:cubicBezTo>
                  <a:cubicBezTo>
                    <a:pt x="622" y="877"/>
                    <a:pt x="622" y="877"/>
                    <a:pt x="622" y="877"/>
                  </a:cubicBezTo>
                  <a:cubicBezTo>
                    <a:pt x="619" y="877"/>
                    <a:pt x="643" y="872"/>
                    <a:pt x="613" y="878"/>
                  </a:cubicBezTo>
                  <a:cubicBezTo>
                    <a:pt x="611" y="877"/>
                    <a:pt x="611" y="877"/>
                    <a:pt x="611" y="877"/>
                  </a:cubicBezTo>
                  <a:cubicBezTo>
                    <a:pt x="609" y="878"/>
                    <a:pt x="609" y="878"/>
                    <a:pt x="609" y="878"/>
                  </a:cubicBezTo>
                  <a:cubicBezTo>
                    <a:pt x="596" y="880"/>
                    <a:pt x="596" y="880"/>
                    <a:pt x="596" y="880"/>
                  </a:cubicBezTo>
                  <a:cubicBezTo>
                    <a:pt x="595" y="879"/>
                    <a:pt x="595" y="879"/>
                    <a:pt x="595" y="879"/>
                  </a:cubicBezTo>
                  <a:cubicBezTo>
                    <a:pt x="590" y="882"/>
                    <a:pt x="590" y="882"/>
                    <a:pt x="590" y="882"/>
                  </a:cubicBezTo>
                  <a:cubicBezTo>
                    <a:pt x="588" y="881"/>
                    <a:pt x="588" y="881"/>
                    <a:pt x="588" y="881"/>
                  </a:cubicBezTo>
                  <a:cubicBezTo>
                    <a:pt x="569" y="884"/>
                    <a:pt x="569" y="884"/>
                    <a:pt x="569" y="884"/>
                  </a:cubicBezTo>
                  <a:cubicBezTo>
                    <a:pt x="568" y="886"/>
                    <a:pt x="568" y="886"/>
                    <a:pt x="568" y="886"/>
                  </a:cubicBezTo>
                  <a:cubicBezTo>
                    <a:pt x="568" y="887"/>
                    <a:pt x="570" y="883"/>
                    <a:pt x="569" y="888"/>
                  </a:cubicBezTo>
                  <a:cubicBezTo>
                    <a:pt x="571" y="886"/>
                    <a:pt x="571" y="886"/>
                    <a:pt x="571" y="886"/>
                  </a:cubicBezTo>
                  <a:cubicBezTo>
                    <a:pt x="578" y="887"/>
                    <a:pt x="575" y="882"/>
                    <a:pt x="583" y="887"/>
                  </a:cubicBezTo>
                  <a:cubicBezTo>
                    <a:pt x="583" y="888"/>
                    <a:pt x="583" y="888"/>
                    <a:pt x="583" y="888"/>
                  </a:cubicBezTo>
                  <a:cubicBezTo>
                    <a:pt x="579" y="887"/>
                    <a:pt x="579" y="887"/>
                    <a:pt x="579" y="887"/>
                  </a:cubicBezTo>
                  <a:cubicBezTo>
                    <a:pt x="576" y="891"/>
                    <a:pt x="576" y="891"/>
                    <a:pt x="576" y="891"/>
                  </a:cubicBezTo>
                  <a:cubicBezTo>
                    <a:pt x="578" y="892"/>
                    <a:pt x="578" y="892"/>
                    <a:pt x="578" y="892"/>
                  </a:cubicBezTo>
                  <a:cubicBezTo>
                    <a:pt x="572" y="891"/>
                    <a:pt x="572" y="891"/>
                    <a:pt x="572" y="891"/>
                  </a:cubicBezTo>
                  <a:cubicBezTo>
                    <a:pt x="569" y="891"/>
                    <a:pt x="569" y="891"/>
                    <a:pt x="569" y="891"/>
                  </a:cubicBezTo>
                  <a:cubicBezTo>
                    <a:pt x="567" y="886"/>
                    <a:pt x="567" y="886"/>
                    <a:pt x="567" y="886"/>
                  </a:cubicBezTo>
                  <a:cubicBezTo>
                    <a:pt x="566" y="886"/>
                    <a:pt x="564" y="884"/>
                    <a:pt x="563" y="888"/>
                  </a:cubicBezTo>
                  <a:cubicBezTo>
                    <a:pt x="565" y="890"/>
                    <a:pt x="565" y="890"/>
                    <a:pt x="565" y="890"/>
                  </a:cubicBezTo>
                  <a:cubicBezTo>
                    <a:pt x="559" y="891"/>
                    <a:pt x="559" y="891"/>
                    <a:pt x="559" y="891"/>
                  </a:cubicBezTo>
                  <a:cubicBezTo>
                    <a:pt x="556" y="895"/>
                    <a:pt x="556" y="895"/>
                    <a:pt x="556" y="895"/>
                  </a:cubicBezTo>
                  <a:cubicBezTo>
                    <a:pt x="554" y="894"/>
                    <a:pt x="554" y="894"/>
                    <a:pt x="554" y="894"/>
                  </a:cubicBezTo>
                  <a:cubicBezTo>
                    <a:pt x="552" y="896"/>
                    <a:pt x="552" y="896"/>
                    <a:pt x="552" y="896"/>
                  </a:cubicBezTo>
                  <a:cubicBezTo>
                    <a:pt x="551" y="893"/>
                    <a:pt x="551" y="893"/>
                    <a:pt x="551" y="893"/>
                  </a:cubicBezTo>
                  <a:cubicBezTo>
                    <a:pt x="550" y="892"/>
                    <a:pt x="548" y="896"/>
                    <a:pt x="548" y="892"/>
                  </a:cubicBezTo>
                  <a:cubicBezTo>
                    <a:pt x="544" y="894"/>
                    <a:pt x="544" y="894"/>
                    <a:pt x="544" y="894"/>
                  </a:cubicBezTo>
                  <a:cubicBezTo>
                    <a:pt x="544" y="899"/>
                    <a:pt x="540" y="890"/>
                    <a:pt x="541" y="898"/>
                  </a:cubicBezTo>
                  <a:cubicBezTo>
                    <a:pt x="538" y="895"/>
                    <a:pt x="538" y="895"/>
                    <a:pt x="538" y="895"/>
                  </a:cubicBezTo>
                  <a:cubicBezTo>
                    <a:pt x="536" y="896"/>
                    <a:pt x="536" y="896"/>
                    <a:pt x="536" y="896"/>
                  </a:cubicBezTo>
                  <a:cubicBezTo>
                    <a:pt x="537" y="899"/>
                    <a:pt x="529" y="894"/>
                    <a:pt x="539" y="898"/>
                  </a:cubicBezTo>
                  <a:cubicBezTo>
                    <a:pt x="534" y="898"/>
                    <a:pt x="534" y="898"/>
                    <a:pt x="534" y="898"/>
                  </a:cubicBezTo>
                  <a:cubicBezTo>
                    <a:pt x="534" y="896"/>
                    <a:pt x="534" y="896"/>
                    <a:pt x="534" y="896"/>
                  </a:cubicBezTo>
                  <a:cubicBezTo>
                    <a:pt x="543" y="893"/>
                    <a:pt x="543" y="893"/>
                    <a:pt x="543" y="893"/>
                  </a:cubicBezTo>
                  <a:cubicBezTo>
                    <a:pt x="542" y="891"/>
                    <a:pt x="542" y="891"/>
                    <a:pt x="542" y="891"/>
                  </a:cubicBezTo>
                  <a:cubicBezTo>
                    <a:pt x="541" y="890"/>
                    <a:pt x="541" y="890"/>
                    <a:pt x="541" y="890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26" y="895"/>
                    <a:pt x="526" y="895"/>
                    <a:pt x="526" y="895"/>
                  </a:cubicBezTo>
                  <a:cubicBezTo>
                    <a:pt x="522" y="897"/>
                    <a:pt x="522" y="897"/>
                    <a:pt x="522" y="897"/>
                  </a:cubicBezTo>
                  <a:cubicBezTo>
                    <a:pt x="526" y="900"/>
                    <a:pt x="526" y="900"/>
                    <a:pt x="526" y="900"/>
                  </a:cubicBezTo>
                  <a:cubicBezTo>
                    <a:pt x="528" y="898"/>
                    <a:pt x="528" y="898"/>
                    <a:pt x="528" y="898"/>
                  </a:cubicBezTo>
                  <a:cubicBezTo>
                    <a:pt x="533" y="898"/>
                    <a:pt x="533" y="898"/>
                    <a:pt x="533" y="898"/>
                  </a:cubicBezTo>
                  <a:cubicBezTo>
                    <a:pt x="526" y="902"/>
                    <a:pt x="526" y="902"/>
                    <a:pt x="526" y="902"/>
                  </a:cubicBezTo>
                  <a:cubicBezTo>
                    <a:pt x="520" y="902"/>
                    <a:pt x="520" y="902"/>
                    <a:pt x="520" y="902"/>
                  </a:cubicBezTo>
                  <a:cubicBezTo>
                    <a:pt x="515" y="901"/>
                    <a:pt x="515" y="901"/>
                    <a:pt x="515" y="901"/>
                  </a:cubicBezTo>
                  <a:cubicBezTo>
                    <a:pt x="510" y="903"/>
                    <a:pt x="510" y="903"/>
                    <a:pt x="510" y="903"/>
                  </a:cubicBezTo>
                  <a:cubicBezTo>
                    <a:pt x="506" y="902"/>
                    <a:pt x="506" y="902"/>
                    <a:pt x="506" y="902"/>
                  </a:cubicBezTo>
                  <a:cubicBezTo>
                    <a:pt x="482" y="906"/>
                    <a:pt x="482" y="906"/>
                    <a:pt x="482" y="906"/>
                  </a:cubicBezTo>
                  <a:cubicBezTo>
                    <a:pt x="479" y="908"/>
                    <a:pt x="474" y="906"/>
                    <a:pt x="472" y="910"/>
                  </a:cubicBezTo>
                  <a:cubicBezTo>
                    <a:pt x="474" y="911"/>
                    <a:pt x="474" y="911"/>
                    <a:pt x="474" y="911"/>
                  </a:cubicBezTo>
                  <a:cubicBezTo>
                    <a:pt x="480" y="909"/>
                    <a:pt x="480" y="909"/>
                    <a:pt x="480" y="909"/>
                  </a:cubicBezTo>
                  <a:cubicBezTo>
                    <a:pt x="485" y="909"/>
                    <a:pt x="485" y="909"/>
                    <a:pt x="485" y="909"/>
                  </a:cubicBezTo>
                  <a:cubicBezTo>
                    <a:pt x="484" y="909"/>
                    <a:pt x="487" y="909"/>
                    <a:pt x="484" y="910"/>
                  </a:cubicBezTo>
                  <a:cubicBezTo>
                    <a:pt x="484" y="911"/>
                    <a:pt x="484" y="911"/>
                    <a:pt x="484" y="911"/>
                  </a:cubicBezTo>
                  <a:cubicBezTo>
                    <a:pt x="506" y="909"/>
                    <a:pt x="506" y="909"/>
                    <a:pt x="506" y="909"/>
                  </a:cubicBezTo>
                  <a:cubicBezTo>
                    <a:pt x="513" y="909"/>
                    <a:pt x="513" y="909"/>
                    <a:pt x="513" y="909"/>
                  </a:cubicBezTo>
                  <a:cubicBezTo>
                    <a:pt x="515" y="912"/>
                    <a:pt x="515" y="912"/>
                    <a:pt x="515" y="912"/>
                  </a:cubicBezTo>
                  <a:cubicBezTo>
                    <a:pt x="511" y="912"/>
                    <a:pt x="511" y="912"/>
                    <a:pt x="511" y="912"/>
                  </a:cubicBezTo>
                  <a:cubicBezTo>
                    <a:pt x="504" y="910"/>
                    <a:pt x="504" y="910"/>
                    <a:pt x="504" y="910"/>
                  </a:cubicBezTo>
                  <a:cubicBezTo>
                    <a:pt x="488" y="912"/>
                    <a:pt x="488" y="912"/>
                    <a:pt x="488" y="912"/>
                  </a:cubicBezTo>
                  <a:cubicBezTo>
                    <a:pt x="487" y="911"/>
                    <a:pt x="487" y="911"/>
                    <a:pt x="487" y="911"/>
                  </a:cubicBezTo>
                  <a:cubicBezTo>
                    <a:pt x="468" y="913"/>
                    <a:pt x="468" y="913"/>
                    <a:pt x="468" y="913"/>
                  </a:cubicBezTo>
                  <a:cubicBezTo>
                    <a:pt x="462" y="912"/>
                    <a:pt x="462" y="912"/>
                    <a:pt x="462" y="912"/>
                  </a:cubicBezTo>
                  <a:cubicBezTo>
                    <a:pt x="457" y="913"/>
                    <a:pt x="457" y="913"/>
                    <a:pt x="457" y="913"/>
                  </a:cubicBezTo>
                  <a:cubicBezTo>
                    <a:pt x="456" y="915"/>
                    <a:pt x="456" y="915"/>
                    <a:pt x="456" y="915"/>
                  </a:cubicBezTo>
                  <a:cubicBezTo>
                    <a:pt x="452" y="914"/>
                    <a:pt x="452" y="914"/>
                    <a:pt x="452" y="914"/>
                  </a:cubicBezTo>
                  <a:cubicBezTo>
                    <a:pt x="446" y="915"/>
                    <a:pt x="446" y="915"/>
                    <a:pt x="446" y="915"/>
                  </a:cubicBezTo>
                  <a:cubicBezTo>
                    <a:pt x="443" y="918"/>
                    <a:pt x="438" y="919"/>
                    <a:pt x="431" y="919"/>
                  </a:cubicBezTo>
                  <a:cubicBezTo>
                    <a:pt x="431" y="920"/>
                    <a:pt x="431" y="920"/>
                    <a:pt x="431" y="920"/>
                  </a:cubicBezTo>
                  <a:cubicBezTo>
                    <a:pt x="438" y="920"/>
                    <a:pt x="438" y="920"/>
                    <a:pt x="438" y="920"/>
                  </a:cubicBezTo>
                  <a:cubicBezTo>
                    <a:pt x="439" y="918"/>
                    <a:pt x="439" y="918"/>
                    <a:pt x="439" y="918"/>
                  </a:cubicBezTo>
                  <a:cubicBezTo>
                    <a:pt x="443" y="918"/>
                    <a:pt x="443" y="918"/>
                    <a:pt x="443" y="918"/>
                  </a:cubicBezTo>
                  <a:cubicBezTo>
                    <a:pt x="443" y="920"/>
                    <a:pt x="451" y="914"/>
                    <a:pt x="438" y="920"/>
                  </a:cubicBezTo>
                  <a:cubicBezTo>
                    <a:pt x="448" y="919"/>
                    <a:pt x="448" y="919"/>
                    <a:pt x="448" y="919"/>
                  </a:cubicBezTo>
                  <a:cubicBezTo>
                    <a:pt x="452" y="921"/>
                    <a:pt x="452" y="921"/>
                    <a:pt x="452" y="921"/>
                  </a:cubicBezTo>
                  <a:cubicBezTo>
                    <a:pt x="456" y="920"/>
                    <a:pt x="456" y="920"/>
                    <a:pt x="456" y="920"/>
                  </a:cubicBezTo>
                  <a:cubicBezTo>
                    <a:pt x="456" y="921"/>
                    <a:pt x="456" y="921"/>
                    <a:pt x="456" y="921"/>
                  </a:cubicBezTo>
                  <a:cubicBezTo>
                    <a:pt x="461" y="921"/>
                    <a:pt x="461" y="921"/>
                    <a:pt x="461" y="921"/>
                  </a:cubicBezTo>
                  <a:cubicBezTo>
                    <a:pt x="468" y="928"/>
                    <a:pt x="453" y="917"/>
                    <a:pt x="473" y="921"/>
                  </a:cubicBezTo>
                  <a:cubicBezTo>
                    <a:pt x="481" y="919"/>
                    <a:pt x="481" y="919"/>
                    <a:pt x="481" y="919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2" y="922"/>
                    <a:pt x="482" y="922"/>
                    <a:pt x="482" y="922"/>
                  </a:cubicBezTo>
                  <a:cubicBezTo>
                    <a:pt x="486" y="921"/>
                    <a:pt x="489" y="922"/>
                    <a:pt x="492" y="921"/>
                  </a:cubicBezTo>
                  <a:cubicBezTo>
                    <a:pt x="489" y="923"/>
                    <a:pt x="489" y="923"/>
                    <a:pt x="489" y="923"/>
                  </a:cubicBezTo>
                  <a:cubicBezTo>
                    <a:pt x="491" y="924"/>
                    <a:pt x="491" y="924"/>
                    <a:pt x="491" y="924"/>
                  </a:cubicBezTo>
                  <a:cubicBezTo>
                    <a:pt x="493" y="924"/>
                    <a:pt x="493" y="925"/>
                    <a:pt x="494" y="921"/>
                  </a:cubicBezTo>
                  <a:cubicBezTo>
                    <a:pt x="496" y="923"/>
                    <a:pt x="496" y="923"/>
                    <a:pt x="496" y="923"/>
                  </a:cubicBezTo>
                  <a:cubicBezTo>
                    <a:pt x="496" y="921"/>
                    <a:pt x="496" y="921"/>
                    <a:pt x="496" y="921"/>
                  </a:cubicBezTo>
                  <a:cubicBezTo>
                    <a:pt x="498" y="922"/>
                    <a:pt x="498" y="922"/>
                    <a:pt x="498" y="922"/>
                  </a:cubicBezTo>
                  <a:cubicBezTo>
                    <a:pt x="501" y="922"/>
                    <a:pt x="506" y="918"/>
                    <a:pt x="508" y="921"/>
                  </a:cubicBezTo>
                  <a:cubicBezTo>
                    <a:pt x="506" y="922"/>
                    <a:pt x="506" y="922"/>
                    <a:pt x="506" y="922"/>
                  </a:cubicBezTo>
                  <a:cubicBezTo>
                    <a:pt x="505" y="923"/>
                    <a:pt x="513" y="916"/>
                    <a:pt x="504" y="925"/>
                  </a:cubicBezTo>
                  <a:cubicBezTo>
                    <a:pt x="503" y="924"/>
                    <a:pt x="503" y="924"/>
                    <a:pt x="503" y="924"/>
                  </a:cubicBezTo>
                  <a:cubicBezTo>
                    <a:pt x="501" y="926"/>
                    <a:pt x="501" y="926"/>
                    <a:pt x="501" y="926"/>
                  </a:cubicBezTo>
                  <a:cubicBezTo>
                    <a:pt x="492" y="927"/>
                    <a:pt x="492" y="927"/>
                    <a:pt x="492" y="927"/>
                  </a:cubicBezTo>
                  <a:cubicBezTo>
                    <a:pt x="489" y="926"/>
                    <a:pt x="489" y="926"/>
                    <a:pt x="489" y="926"/>
                  </a:cubicBezTo>
                  <a:cubicBezTo>
                    <a:pt x="485" y="925"/>
                    <a:pt x="485" y="925"/>
                    <a:pt x="485" y="925"/>
                  </a:cubicBezTo>
                  <a:cubicBezTo>
                    <a:pt x="485" y="929"/>
                    <a:pt x="485" y="929"/>
                    <a:pt x="485" y="929"/>
                  </a:cubicBezTo>
                  <a:cubicBezTo>
                    <a:pt x="484" y="929"/>
                    <a:pt x="484" y="929"/>
                    <a:pt x="484" y="929"/>
                  </a:cubicBezTo>
                  <a:cubicBezTo>
                    <a:pt x="484" y="926"/>
                    <a:pt x="484" y="926"/>
                    <a:pt x="484" y="92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72" y="930"/>
                    <a:pt x="472" y="930"/>
                    <a:pt x="472" y="930"/>
                  </a:cubicBezTo>
                  <a:cubicBezTo>
                    <a:pt x="470" y="930"/>
                    <a:pt x="470" y="930"/>
                    <a:pt x="470" y="930"/>
                  </a:cubicBezTo>
                  <a:cubicBezTo>
                    <a:pt x="472" y="929"/>
                    <a:pt x="472" y="929"/>
                    <a:pt x="472" y="929"/>
                  </a:cubicBezTo>
                  <a:cubicBezTo>
                    <a:pt x="468" y="927"/>
                    <a:pt x="468" y="927"/>
                    <a:pt x="468" y="927"/>
                  </a:cubicBezTo>
                  <a:cubicBezTo>
                    <a:pt x="465" y="927"/>
                    <a:pt x="480" y="933"/>
                    <a:pt x="464" y="923"/>
                  </a:cubicBezTo>
                  <a:cubicBezTo>
                    <a:pt x="462" y="927"/>
                    <a:pt x="462" y="927"/>
                    <a:pt x="462" y="927"/>
                  </a:cubicBezTo>
                  <a:cubicBezTo>
                    <a:pt x="460" y="928"/>
                    <a:pt x="460" y="928"/>
                    <a:pt x="460" y="928"/>
                  </a:cubicBezTo>
                  <a:cubicBezTo>
                    <a:pt x="458" y="926"/>
                    <a:pt x="458" y="926"/>
                    <a:pt x="458" y="926"/>
                  </a:cubicBezTo>
                  <a:cubicBezTo>
                    <a:pt x="452" y="930"/>
                    <a:pt x="452" y="930"/>
                    <a:pt x="452" y="930"/>
                  </a:cubicBezTo>
                  <a:cubicBezTo>
                    <a:pt x="450" y="929"/>
                    <a:pt x="450" y="929"/>
                    <a:pt x="450" y="929"/>
                  </a:cubicBezTo>
                  <a:cubicBezTo>
                    <a:pt x="443" y="931"/>
                    <a:pt x="443" y="931"/>
                    <a:pt x="443" y="931"/>
                  </a:cubicBezTo>
                  <a:cubicBezTo>
                    <a:pt x="434" y="930"/>
                    <a:pt x="434" y="930"/>
                    <a:pt x="434" y="930"/>
                  </a:cubicBezTo>
                  <a:cubicBezTo>
                    <a:pt x="430" y="933"/>
                    <a:pt x="430" y="933"/>
                    <a:pt x="430" y="933"/>
                  </a:cubicBezTo>
                  <a:cubicBezTo>
                    <a:pt x="430" y="933"/>
                    <a:pt x="437" y="933"/>
                    <a:pt x="428" y="931"/>
                  </a:cubicBezTo>
                  <a:cubicBezTo>
                    <a:pt x="426" y="932"/>
                    <a:pt x="438" y="931"/>
                    <a:pt x="424" y="933"/>
                  </a:cubicBezTo>
                  <a:cubicBezTo>
                    <a:pt x="421" y="930"/>
                    <a:pt x="421" y="930"/>
                    <a:pt x="421" y="930"/>
                  </a:cubicBezTo>
                  <a:cubicBezTo>
                    <a:pt x="421" y="931"/>
                    <a:pt x="424" y="928"/>
                    <a:pt x="421" y="932"/>
                  </a:cubicBezTo>
                  <a:cubicBezTo>
                    <a:pt x="421" y="931"/>
                    <a:pt x="421" y="931"/>
                    <a:pt x="421" y="931"/>
                  </a:cubicBezTo>
                  <a:cubicBezTo>
                    <a:pt x="418" y="932"/>
                    <a:pt x="418" y="932"/>
                    <a:pt x="418" y="932"/>
                  </a:cubicBezTo>
                  <a:cubicBezTo>
                    <a:pt x="418" y="934"/>
                    <a:pt x="418" y="934"/>
                    <a:pt x="418" y="934"/>
                  </a:cubicBezTo>
                  <a:cubicBezTo>
                    <a:pt x="409" y="933"/>
                    <a:pt x="409" y="933"/>
                    <a:pt x="409" y="933"/>
                  </a:cubicBezTo>
                  <a:cubicBezTo>
                    <a:pt x="414" y="931"/>
                    <a:pt x="414" y="931"/>
                    <a:pt x="414" y="931"/>
                  </a:cubicBezTo>
                  <a:cubicBezTo>
                    <a:pt x="413" y="930"/>
                    <a:pt x="419" y="933"/>
                    <a:pt x="412" y="929"/>
                  </a:cubicBezTo>
                  <a:cubicBezTo>
                    <a:pt x="407" y="931"/>
                    <a:pt x="407" y="931"/>
                    <a:pt x="407" y="931"/>
                  </a:cubicBezTo>
                  <a:cubicBezTo>
                    <a:pt x="405" y="932"/>
                    <a:pt x="420" y="934"/>
                    <a:pt x="402" y="929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00" y="933"/>
                    <a:pt x="400" y="933"/>
                    <a:pt x="400" y="933"/>
                  </a:cubicBezTo>
                  <a:cubicBezTo>
                    <a:pt x="402" y="934"/>
                    <a:pt x="402" y="934"/>
                    <a:pt x="402" y="934"/>
                  </a:cubicBezTo>
                  <a:cubicBezTo>
                    <a:pt x="390" y="934"/>
                    <a:pt x="390" y="934"/>
                    <a:pt x="390" y="934"/>
                  </a:cubicBezTo>
                  <a:cubicBezTo>
                    <a:pt x="392" y="932"/>
                    <a:pt x="392" y="932"/>
                    <a:pt x="392" y="932"/>
                  </a:cubicBezTo>
                  <a:cubicBezTo>
                    <a:pt x="396" y="934"/>
                    <a:pt x="386" y="934"/>
                    <a:pt x="395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89" y="931"/>
                    <a:pt x="389" y="931"/>
                    <a:pt x="389" y="931"/>
                  </a:cubicBezTo>
                  <a:cubicBezTo>
                    <a:pt x="388" y="930"/>
                    <a:pt x="388" y="930"/>
                    <a:pt x="388" y="930"/>
                  </a:cubicBezTo>
                  <a:cubicBezTo>
                    <a:pt x="386" y="931"/>
                    <a:pt x="386" y="931"/>
                    <a:pt x="386" y="931"/>
                  </a:cubicBezTo>
                  <a:cubicBezTo>
                    <a:pt x="387" y="933"/>
                    <a:pt x="373" y="932"/>
                    <a:pt x="388" y="934"/>
                  </a:cubicBezTo>
                  <a:cubicBezTo>
                    <a:pt x="387" y="935"/>
                    <a:pt x="387" y="935"/>
                    <a:pt x="387" y="935"/>
                  </a:cubicBezTo>
                  <a:cubicBezTo>
                    <a:pt x="386" y="934"/>
                    <a:pt x="386" y="934"/>
                    <a:pt x="386" y="934"/>
                  </a:cubicBezTo>
                  <a:cubicBezTo>
                    <a:pt x="385" y="934"/>
                    <a:pt x="384" y="934"/>
                    <a:pt x="383" y="935"/>
                  </a:cubicBezTo>
                  <a:cubicBezTo>
                    <a:pt x="384" y="933"/>
                    <a:pt x="384" y="933"/>
                    <a:pt x="384" y="933"/>
                  </a:cubicBezTo>
                  <a:cubicBezTo>
                    <a:pt x="385" y="933"/>
                    <a:pt x="382" y="935"/>
                    <a:pt x="386" y="933"/>
                  </a:cubicBezTo>
                  <a:cubicBezTo>
                    <a:pt x="380" y="931"/>
                    <a:pt x="380" y="931"/>
                    <a:pt x="380" y="931"/>
                  </a:cubicBezTo>
                  <a:cubicBezTo>
                    <a:pt x="375" y="933"/>
                    <a:pt x="375" y="933"/>
                    <a:pt x="375" y="933"/>
                  </a:cubicBezTo>
                  <a:cubicBezTo>
                    <a:pt x="375" y="933"/>
                    <a:pt x="373" y="933"/>
                    <a:pt x="376" y="934"/>
                  </a:cubicBezTo>
                  <a:cubicBezTo>
                    <a:pt x="375" y="932"/>
                    <a:pt x="375" y="932"/>
                    <a:pt x="375" y="932"/>
                  </a:cubicBezTo>
                  <a:cubicBezTo>
                    <a:pt x="374" y="935"/>
                    <a:pt x="374" y="935"/>
                    <a:pt x="374" y="935"/>
                  </a:cubicBezTo>
                  <a:cubicBezTo>
                    <a:pt x="373" y="934"/>
                    <a:pt x="373" y="934"/>
                    <a:pt x="373" y="934"/>
                  </a:cubicBezTo>
                  <a:cubicBezTo>
                    <a:pt x="371" y="936"/>
                    <a:pt x="371" y="936"/>
                    <a:pt x="371" y="936"/>
                  </a:cubicBezTo>
                  <a:cubicBezTo>
                    <a:pt x="371" y="936"/>
                    <a:pt x="369" y="938"/>
                    <a:pt x="371" y="935"/>
                  </a:cubicBezTo>
                  <a:cubicBezTo>
                    <a:pt x="370" y="934"/>
                    <a:pt x="370" y="934"/>
                    <a:pt x="370" y="934"/>
                  </a:cubicBezTo>
                  <a:cubicBezTo>
                    <a:pt x="362" y="936"/>
                    <a:pt x="362" y="936"/>
                    <a:pt x="362" y="936"/>
                  </a:cubicBezTo>
                  <a:cubicBezTo>
                    <a:pt x="363" y="934"/>
                    <a:pt x="363" y="934"/>
                    <a:pt x="363" y="934"/>
                  </a:cubicBezTo>
                  <a:cubicBezTo>
                    <a:pt x="359" y="933"/>
                    <a:pt x="359" y="933"/>
                    <a:pt x="359" y="933"/>
                  </a:cubicBezTo>
                  <a:cubicBezTo>
                    <a:pt x="358" y="933"/>
                    <a:pt x="367" y="931"/>
                    <a:pt x="356" y="934"/>
                  </a:cubicBezTo>
                  <a:cubicBezTo>
                    <a:pt x="360" y="935"/>
                    <a:pt x="360" y="935"/>
                    <a:pt x="360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7" y="937"/>
                    <a:pt x="356" y="933"/>
                    <a:pt x="357" y="938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5" y="935"/>
                    <a:pt x="360" y="937"/>
                    <a:pt x="354" y="937"/>
                  </a:cubicBezTo>
                  <a:cubicBezTo>
                    <a:pt x="356" y="936"/>
                    <a:pt x="353" y="934"/>
                    <a:pt x="356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35"/>
                    <a:pt x="350" y="935"/>
                    <a:pt x="350" y="935"/>
                  </a:cubicBezTo>
                  <a:cubicBezTo>
                    <a:pt x="347" y="935"/>
                    <a:pt x="347" y="935"/>
                    <a:pt x="347" y="935"/>
                  </a:cubicBezTo>
                  <a:cubicBezTo>
                    <a:pt x="347" y="938"/>
                    <a:pt x="347" y="938"/>
                    <a:pt x="347" y="938"/>
                  </a:cubicBezTo>
                  <a:cubicBezTo>
                    <a:pt x="342" y="938"/>
                    <a:pt x="357" y="944"/>
                    <a:pt x="342" y="936"/>
                  </a:cubicBezTo>
                  <a:cubicBezTo>
                    <a:pt x="341" y="938"/>
                    <a:pt x="341" y="938"/>
                    <a:pt x="341" y="938"/>
                  </a:cubicBezTo>
                  <a:cubicBezTo>
                    <a:pt x="334" y="935"/>
                    <a:pt x="334" y="935"/>
                    <a:pt x="334" y="935"/>
                  </a:cubicBezTo>
                  <a:cubicBezTo>
                    <a:pt x="339" y="935"/>
                    <a:pt x="339" y="935"/>
                    <a:pt x="339" y="935"/>
                  </a:cubicBezTo>
                  <a:cubicBezTo>
                    <a:pt x="339" y="932"/>
                    <a:pt x="339" y="932"/>
                    <a:pt x="339" y="932"/>
                  </a:cubicBezTo>
                  <a:cubicBezTo>
                    <a:pt x="340" y="931"/>
                    <a:pt x="336" y="932"/>
                    <a:pt x="341" y="931"/>
                  </a:cubicBezTo>
                  <a:cubicBezTo>
                    <a:pt x="339" y="931"/>
                    <a:pt x="339" y="931"/>
                    <a:pt x="339" y="931"/>
                  </a:cubicBezTo>
                  <a:cubicBezTo>
                    <a:pt x="335" y="934"/>
                    <a:pt x="335" y="934"/>
                    <a:pt x="335" y="934"/>
                  </a:cubicBezTo>
                  <a:cubicBezTo>
                    <a:pt x="327" y="933"/>
                    <a:pt x="327" y="933"/>
                    <a:pt x="327" y="933"/>
                  </a:cubicBezTo>
                  <a:cubicBezTo>
                    <a:pt x="323" y="934"/>
                    <a:pt x="323" y="934"/>
                    <a:pt x="323" y="934"/>
                  </a:cubicBezTo>
                  <a:cubicBezTo>
                    <a:pt x="332" y="933"/>
                    <a:pt x="315" y="937"/>
                    <a:pt x="331" y="935"/>
                  </a:cubicBezTo>
                  <a:cubicBezTo>
                    <a:pt x="329" y="937"/>
                    <a:pt x="329" y="937"/>
                    <a:pt x="329" y="937"/>
                  </a:cubicBezTo>
                  <a:cubicBezTo>
                    <a:pt x="330" y="937"/>
                    <a:pt x="328" y="939"/>
                    <a:pt x="331" y="937"/>
                  </a:cubicBezTo>
                  <a:cubicBezTo>
                    <a:pt x="327" y="938"/>
                    <a:pt x="327" y="938"/>
                    <a:pt x="327" y="938"/>
                  </a:cubicBezTo>
                  <a:cubicBezTo>
                    <a:pt x="325" y="939"/>
                    <a:pt x="325" y="939"/>
                    <a:pt x="325" y="939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19" y="944"/>
                    <a:pt x="319" y="944"/>
                    <a:pt x="319" y="944"/>
                  </a:cubicBezTo>
                  <a:cubicBezTo>
                    <a:pt x="315" y="943"/>
                    <a:pt x="315" y="943"/>
                    <a:pt x="315" y="943"/>
                  </a:cubicBezTo>
                  <a:cubicBezTo>
                    <a:pt x="318" y="942"/>
                    <a:pt x="318" y="942"/>
                    <a:pt x="318" y="942"/>
                  </a:cubicBezTo>
                  <a:cubicBezTo>
                    <a:pt x="314" y="940"/>
                    <a:pt x="314" y="940"/>
                    <a:pt x="314" y="940"/>
                  </a:cubicBezTo>
                  <a:cubicBezTo>
                    <a:pt x="310" y="942"/>
                    <a:pt x="310" y="942"/>
                    <a:pt x="310" y="942"/>
                  </a:cubicBezTo>
                  <a:cubicBezTo>
                    <a:pt x="309" y="944"/>
                    <a:pt x="309" y="944"/>
                    <a:pt x="309" y="944"/>
                  </a:cubicBezTo>
                  <a:cubicBezTo>
                    <a:pt x="306" y="947"/>
                    <a:pt x="306" y="947"/>
                    <a:pt x="306" y="947"/>
                  </a:cubicBezTo>
                  <a:cubicBezTo>
                    <a:pt x="307" y="949"/>
                    <a:pt x="307" y="949"/>
                    <a:pt x="307" y="949"/>
                  </a:cubicBezTo>
                  <a:cubicBezTo>
                    <a:pt x="308" y="950"/>
                    <a:pt x="308" y="950"/>
                    <a:pt x="308" y="950"/>
                  </a:cubicBezTo>
                  <a:cubicBezTo>
                    <a:pt x="310" y="948"/>
                    <a:pt x="310" y="948"/>
                    <a:pt x="310" y="948"/>
                  </a:cubicBezTo>
                  <a:cubicBezTo>
                    <a:pt x="314" y="948"/>
                    <a:pt x="314" y="948"/>
                    <a:pt x="314" y="948"/>
                  </a:cubicBezTo>
                  <a:cubicBezTo>
                    <a:pt x="313" y="949"/>
                    <a:pt x="313" y="949"/>
                    <a:pt x="313" y="949"/>
                  </a:cubicBezTo>
                  <a:cubicBezTo>
                    <a:pt x="314" y="951"/>
                    <a:pt x="314" y="951"/>
                    <a:pt x="314" y="951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5" y="954"/>
                    <a:pt x="315" y="954"/>
                    <a:pt x="315" y="954"/>
                  </a:cubicBezTo>
                  <a:cubicBezTo>
                    <a:pt x="316" y="956"/>
                    <a:pt x="316" y="956"/>
                    <a:pt x="316" y="956"/>
                  </a:cubicBezTo>
                  <a:cubicBezTo>
                    <a:pt x="318" y="955"/>
                    <a:pt x="318" y="955"/>
                    <a:pt x="318" y="955"/>
                  </a:cubicBezTo>
                  <a:cubicBezTo>
                    <a:pt x="317" y="954"/>
                    <a:pt x="317" y="954"/>
                    <a:pt x="317" y="954"/>
                  </a:cubicBezTo>
                  <a:cubicBezTo>
                    <a:pt x="322" y="950"/>
                    <a:pt x="322" y="950"/>
                    <a:pt x="322" y="950"/>
                  </a:cubicBezTo>
                  <a:cubicBezTo>
                    <a:pt x="325" y="951"/>
                    <a:pt x="325" y="951"/>
                    <a:pt x="325" y="951"/>
                  </a:cubicBezTo>
                  <a:cubicBezTo>
                    <a:pt x="329" y="941"/>
                    <a:pt x="329" y="941"/>
                    <a:pt x="329" y="941"/>
                  </a:cubicBezTo>
                  <a:cubicBezTo>
                    <a:pt x="329" y="941"/>
                    <a:pt x="327" y="945"/>
                    <a:pt x="332" y="940"/>
                  </a:cubicBezTo>
                  <a:cubicBezTo>
                    <a:pt x="332" y="939"/>
                    <a:pt x="334" y="942"/>
                    <a:pt x="330" y="940"/>
                  </a:cubicBezTo>
                  <a:cubicBezTo>
                    <a:pt x="332" y="938"/>
                    <a:pt x="332" y="938"/>
                    <a:pt x="332" y="938"/>
                  </a:cubicBezTo>
                  <a:cubicBezTo>
                    <a:pt x="333" y="938"/>
                    <a:pt x="333" y="938"/>
                    <a:pt x="333" y="938"/>
                  </a:cubicBezTo>
                  <a:cubicBezTo>
                    <a:pt x="332" y="939"/>
                    <a:pt x="332" y="939"/>
                    <a:pt x="332" y="939"/>
                  </a:cubicBezTo>
                  <a:cubicBezTo>
                    <a:pt x="335" y="936"/>
                    <a:pt x="332" y="946"/>
                    <a:pt x="339" y="938"/>
                  </a:cubicBezTo>
                  <a:cubicBezTo>
                    <a:pt x="341" y="937"/>
                    <a:pt x="340" y="941"/>
                    <a:pt x="343" y="939"/>
                  </a:cubicBezTo>
                  <a:cubicBezTo>
                    <a:pt x="342" y="940"/>
                    <a:pt x="342" y="940"/>
                    <a:pt x="342" y="940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43" y="942"/>
                    <a:pt x="343" y="942"/>
                    <a:pt x="343" y="942"/>
                  </a:cubicBezTo>
                  <a:cubicBezTo>
                    <a:pt x="339" y="943"/>
                    <a:pt x="339" y="943"/>
                    <a:pt x="339" y="943"/>
                  </a:cubicBezTo>
                  <a:cubicBezTo>
                    <a:pt x="336" y="945"/>
                    <a:pt x="336" y="945"/>
                    <a:pt x="336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32" y="945"/>
                    <a:pt x="332" y="945"/>
                    <a:pt x="332" y="945"/>
                  </a:cubicBezTo>
                  <a:cubicBezTo>
                    <a:pt x="332" y="942"/>
                    <a:pt x="332" y="942"/>
                    <a:pt x="332" y="942"/>
                  </a:cubicBezTo>
                  <a:cubicBezTo>
                    <a:pt x="329" y="943"/>
                    <a:pt x="329" y="943"/>
                    <a:pt x="329" y="943"/>
                  </a:cubicBezTo>
                  <a:cubicBezTo>
                    <a:pt x="329" y="943"/>
                    <a:pt x="325" y="944"/>
                    <a:pt x="330" y="946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5" y="947"/>
                    <a:pt x="325" y="948"/>
                    <a:pt x="332" y="949"/>
                  </a:cubicBezTo>
                  <a:cubicBezTo>
                    <a:pt x="336" y="950"/>
                    <a:pt x="330" y="948"/>
                    <a:pt x="335" y="947"/>
                  </a:cubicBezTo>
                  <a:cubicBezTo>
                    <a:pt x="337" y="948"/>
                    <a:pt x="337" y="948"/>
                    <a:pt x="337" y="948"/>
                  </a:cubicBezTo>
                  <a:cubicBezTo>
                    <a:pt x="335" y="950"/>
                    <a:pt x="335" y="950"/>
                    <a:pt x="335" y="950"/>
                  </a:cubicBezTo>
                  <a:cubicBezTo>
                    <a:pt x="338" y="953"/>
                    <a:pt x="338" y="953"/>
                    <a:pt x="338" y="953"/>
                  </a:cubicBezTo>
                  <a:cubicBezTo>
                    <a:pt x="343" y="952"/>
                    <a:pt x="343" y="952"/>
                    <a:pt x="343" y="952"/>
                  </a:cubicBezTo>
                  <a:cubicBezTo>
                    <a:pt x="349" y="952"/>
                    <a:pt x="349" y="952"/>
                    <a:pt x="349" y="952"/>
                  </a:cubicBezTo>
                  <a:cubicBezTo>
                    <a:pt x="349" y="953"/>
                    <a:pt x="349" y="953"/>
                    <a:pt x="349" y="953"/>
                  </a:cubicBezTo>
                  <a:cubicBezTo>
                    <a:pt x="342" y="956"/>
                    <a:pt x="342" y="956"/>
                    <a:pt x="342" y="956"/>
                  </a:cubicBezTo>
                  <a:cubicBezTo>
                    <a:pt x="339" y="962"/>
                    <a:pt x="339" y="962"/>
                    <a:pt x="339" y="962"/>
                  </a:cubicBezTo>
                  <a:cubicBezTo>
                    <a:pt x="329" y="962"/>
                    <a:pt x="329" y="962"/>
                    <a:pt x="329" y="962"/>
                  </a:cubicBezTo>
                  <a:cubicBezTo>
                    <a:pt x="329" y="961"/>
                    <a:pt x="329" y="961"/>
                    <a:pt x="329" y="961"/>
                  </a:cubicBezTo>
                  <a:cubicBezTo>
                    <a:pt x="332" y="961"/>
                    <a:pt x="332" y="961"/>
                    <a:pt x="332" y="961"/>
                  </a:cubicBezTo>
                  <a:cubicBezTo>
                    <a:pt x="330" y="959"/>
                    <a:pt x="330" y="959"/>
                    <a:pt x="330" y="959"/>
                  </a:cubicBezTo>
                  <a:cubicBezTo>
                    <a:pt x="323" y="959"/>
                    <a:pt x="323" y="959"/>
                    <a:pt x="323" y="959"/>
                  </a:cubicBezTo>
                  <a:cubicBezTo>
                    <a:pt x="322" y="958"/>
                    <a:pt x="322" y="958"/>
                    <a:pt x="322" y="958"/>
                  </a:cubicBezTo>
                  <a:cubicBezTo>
                    <a:pt x="319" y="959"/>
                    <a:pt x="319" y="959"/>
                    <a:pt x="319" y="959"/>
                  </a:cubicBezTo>
                  <a:cubicBezTo>
                    <a:pt x="321" y="962"/>
                    <a:pt x="321" y="962"/>
                    <a:pt x="321" y="962"/>
                  </a:cubicBezTo>
                  <a:cubicBezTo>
                    <a:pt x="318" y="963"/>
                    <a:pt x="318" y="963"/>
                    <a:pt x="318" y="963"/>
                  </a:cubicBezTo>
                  <a:cubicBezTo>
                    <a:pt x="320" y="964"/>
                    <a:pt x="320" y="964"/>
                    <a:pt x="320" y="964"/>
                  </a:cubicBezTo>
                  <a:cubicBezTo>
                    <a:pt x="320" y="966"/>
                    <a:pt x="320" y="966"/>
                    <a:pt x="320" y="966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7" y="969"/>
                    <a:pt x="317" y="969"/>
                    <a:pt x="317" y="969"/>
                  </a:cubicBezTo>
                  <a:cubicBezTo>
                    <a:pt x="321" y="967"/>
                    <a:pt x="321" y="967"/>
                    <a:pt x="321" y="967"/>
                  </a:cubicBezTo>
                  <a:cubicBezTo>
                    <a:pt x="317" y="971"/>
                    <a:pt x="317" y="971"/>
                    <a:pt x="317" y="971"/>
                  </a:cubicBezTo>
                  <a:cubicBezTo>
                    <a:pt x="325" y="971"/>
                    <a:pt x="325" y="971"/>
                    <a:pt x="325" y="971"/>
                  </a:cubicBezTo>
                  <a:cubicBezTo>
                    <a:pt x="322" y="973"/>
                    <a:pt x="322" y="975"/>
                    <a:pt x="331" y="973"/>
                  </a:cubicBezTo>
                  <a:cubicBezTo>
                    <a:pt x="332" y="974"/>
                    <a:pt x="332" y="974"/>
                    <a:pt x="332" y="974"/>
                  </a:cubicBezTo>
                  <a:cubicBezTo>
                    <a:pt x="333" y="972"/>
                    <a:pt x="333" y="972"/>
                    <a:pt x="333" y="972"/>
                  </a:cubicBezTo>
                  <a:cubicBezTo>
                    <a:pt x="339" y="974"/>
                    <a:pt x="339" y="974"/>
                    <a:pt x="339" y="974"/>
                  </a:cubicBezTo>
                  <a:cubicBezTo>
                    <a:pt x="339" y="975"/>
                    <a:pt x="339" y="975"/>
                    <a:pt x="339" y="975"/>
                  </a:cubicBezTo>
                  <a:cubicBezTo>
                    <a:pt x="345" y="972"/>
                    <a:pt x="345" y="972"/>
                    <a:pt x="345" y="972"/>
                  </a:cubicBezTo>
                  <a:cubicBezTo>
                    <a:pt x="344" y="969"/>
                    <a:pt x="344" y="969"/>
                    <a:pt x="344" y="969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50" y="969"/>
                    <a:pt x="350" y="969"/>
                    <a:pt x="350" y="969"/>
                  </a:cubicBezTo>
                  <a:cubicBezTo>
                    <a:pt x="351" y="968"/>
                    <a:pt x="351" y="968"/>
                    <a:pt x="351" y="968"/>
                  </a:cubicBezTo>
                  <a:cubicBezTo>
                    <a:pt x="351" y="968"/>
                    <a:pt x="353" y="969"/>
                    <a:pt x="351" y="969"/>
                  </a:cubicBezTo>
                  <a:cubicBezTo>
                    <a:pt x="353" y="970"/>
                    <a:pt x="353" y="970"/>
                    <a:pt x="353" y="970"/>
                  </a:cubicBezTo>
                  <a:cubicBezTo>
                    <a:pt x="353" y="969"/>
                    <a:pt x="353" y="969"/>
                    <a:pt x="353" y="969"/>
                  </a:cubicBezTo>
                  <a:cubicBezTo>
                    <a:pt x="355" y="972"/>
                    <a:pt x="355" y="972"/>
                    <a:pt x="355" y="972"/>
                  </a:cubicBezTo>
                  <a:cubicBezTo>
                    <a:pt x="370" y="969"/>
                    <a:pt x="370" y="969"/>
                    <a:pt x="370" y="969"/>
                  </a:cubicBezTo>
                  <a:cubicBezTo>
                    <a:pt x="369" y="970"/>
                    <a:pt x="369" y="970"/>
                    <a:pt x="369" y="970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7" y="974"/>
                    <a:pt x="357" y="974"/>
                    <a:pt x="357" y="974"/>
                  </a:cubicBezTo>
                  <a:cubicBezTo>
                    <a:pt x="357" y="976"/>
                    <a:pt x="357" y="976"/>
                    <a:pt x="357" y="976"/>
                  </a:cubicBezTo>
                  <a:cubicBezTo>
                    <a:pt x="357" y="976"/>
                    <a:pt x="362" y="977"/>
                    <a:pt x="356" y="976"/>
                  </a:cubicBezTo>
                  <a:cubicBezTo>
                    <a:pt x="356" y="977"/>
                    <a:pt x="356" y="977"/>
                    <a:pt x="356" y="977"/>
                  </a:cubicBezTo>
                  <a:cubicBezTo>
                    <a:pt x="360" y="976"/>
                    <a:pt x="360" y="976"/>
                    <a:pt x="360" y="976"/>
                  </a:cubicBezTo>
                  <a:cubicBezTo>
                    <a:pt x="367" y="977"/>
                    <a:pt x="367" y="977"/>
                    <a:pt x="367" y="977"/>
                  </a:cubicBezTo>
                  <a:cubicBezTo>
                    <a:pt x="373" y="974"/>
                    <a:pt x="373" y="974"/>
                    <a:pt x="373" y="974"/>
                  </a:cubicBezTo>
                  <a:cubicBezTo>
                    <a:pt x="376" y="974"/>
                    <a:pt x="376" y="974"/>
                    <a:pt x="376" y="974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81" y="971"/>
                    <a:pt x="381" y="971"/>
                    <a:pt x="381" y="971"/>
                  </a:cubicBezTo>
                  <a:cubicBezTo>
                    <a:pt x="388" y="970"/>
                    <a:pt x="388" y="970"/>
                    <a:pt x="388" y="970"/>
                  </a:cubicBezTo>
                  <a:cubicBezTo>
                    <a:pt x="387" y="973"/>
                    <a:pt x="387" y="973"/>
                    <a:pt x="387" y="973"/>
                  </a:cubicBezTo>
                  <a:cubicBezTo>
                    <a:pt x="387" y="971"/>
                    <a:pt x="387" y="971"/>
                    <a:pt x="387" y="971"/>
                  </a:cubicBezTo>
                  <a:cubicBezTo>
                    <a:pt x="383" y="972"/>
                    <a:pt x="383" y="972"/>
                    <a:pt x="383" y="972"/>
                  </a:cubicBezTo>
                  <a:cubicBezTo>
                    <a:pt x="380" y="975"/>
                    <a:pt x="380" y="975"/>
                    <a:pt x="380" y="975"/>
                  </a:cubicBezTo>
                  <a:cubicBezTo>
                    <a:pt x="380" y="975"/>
                    <a:pt x="380" y="977"/>
                    <a:pt x="379" y="974"/>
                  </a:cubicBezTo>
                  <a:cubicBezTo>
                    <a:pt x="379" y="977"/>
                    <a:pt x="379" y="977"/>
                    <a:pt x="379" y="977"/>
                  </a:cubicBezTo>
                  <a:cubicBezTo>
                    <a:pt x="383" y="977"/>
                    <a:pt x="383" y="977"/>
                    <a:pt x="383" y="977"/>
                  </a:cubicBezTo>
                  <a:cubicBezTo>
                    <a:pt x="386" y="979"/>
                    <a:pt x="386" y="979"/>
                    <a:pt x="386" y="979"/>
                  </a:cubicBezTo>
                  <a:cubicBezTo>
                    <a:pt x="391" y="978"/>
                    <a:pt x="391" y="978"/>
                    <a:pt x="391" y="978"/>
                  </a:cubicBezTo>
                  <a:cubicBezTo>
                    <a:pt x="391" y="975"/>
                    <a:pt x="391" y="975"/>
                    <a:pt x="391" y="975"/>
                  </a:cubicBezTo>
                  <a:cubicBezTo>
                    <a:pt x="393" y="975"/>
                    <a:pt x="392" y="971"/>
                    <a:pt x="394" y="974"/>
                  </a:cubicBezTo>
                  <a:cubicBezTo>
                    <a:pt x="395" y="974"/>
                    <a:pt x="389" y="971"/>
                    <a:pt x="396" y="977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97" y="978"/>
                    <a:pt x="397" y="978"/>
                    <a:pt x="397" y="978"/>
                  </a:cubicBezTo>
                  <a:cubicBezTo>
                    <a:pt x="402" y="974"/>
                    <a:pt x="402" y="974"/>
                    <a:pt x="402" y="974"/>
                  </a:cubicBezTo>
                  <a:cubicBezTo>
                    <a:pt x="402" y="973"/>
                    <a:pt x="402" y="973"/>
                    <a:pt x="402" y="973"/>
                  </a:cubicBezTo>
                  <a:cubicBezTo>
                    <a:pt x="400" y="972"/>
                    <a:pt x="400" y="972"/>
                    <a:pt x="400" y="972"/>
                  </a:cubicBezTo>
                  <a:cubicBezTo>
                    <a:pt x="400" y="971"/>
                    <a:pt x="400" y="971"/>
                    <a:pt x="400" y="971"/>
                  </a:cubicBezTo>
                  <a:cubicBezTo>
                    <a:pt x="402" y="971"/>
                    <a:pt x="402" y="971"/>
                    <a:pt x="402" y="971"/>
                  </a:cubicBezTo>
                  <a:cubicBezTo>
                    <a:pt x="404" y="974"/>
                    <a:pt x="404" y="974"/>
                    <a:pt x="404" y="974"/>
                  </a:cubicBezTo>
                  <a:cubicBezTo>
                    <a:pt x="406" y="973"/>
                    <a:pt x="406" y="973"/>
                    <a:pt x="406" y="973"/>
                  </a:cubicBezTo>
                  <a:cubicBezTo>
                    <a:pt x="407" y="971"/>
                    <a:pt x="409" y="976"/>
                    <a:pt x="407" y="970"/>
                  </a:cubicBezTo>
                  <a:cubicBezTo>
                    <a:pt x="409" y="973"/>
                    <a:pt x="409" y="973"/>
                    <a:pt x="409" y="973"/>
                  </a:cubicBezTo>
                  <a:cubicBezTo>
                    <a:pt x="411" y="971"/>
                    <a:pt x="411" y="971"/>
                    <a:pt x="411" y="971"/>
                  </a:cubicBezTo>
                  <a:cubicBezTo>
                    <a:pt x="412" y="974"/>
                    <a:pt x="412" y="974"/>
                    <a:pt x="412" y="974"/>
                  </a:cubicBezTo>
                  <a:cubicBezTo>
                    <a:pt x="411" y="976"/>
                    <a:pt x="411" y="976"/>
                    <a:pt x="411" y="976"/>
                  </a:cubicBezTo>
                  <a:cubicBezTo>
                    <a:pt x="412" y="977"/>
                    <a:pt x="412" y="977"/>
                    <a:pt x="412" y="977"/>
                  </a:cubicBezTo>
                  <a:cubicBezTo>
                    <a:pt x="419" y="976"/>
                    <a:pt x="419" y="976"/>
                    <a:pt x="419" y="976"/>
                  </a:cubicBezTo>
                  <a:cubicBezTo>
                    <a:pt x="419" y="975"/>
                    <a:pt x="419" y="975"/>
                    <a:pt x="419" y="975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427" y="975"/>
                    <a:pt x="427" y="975"/>
                    <a:pt x="427" y="975"/>
                  </a:cubicBezTo>
                  <a:cubicBezTo>
                    <a:pt x="429" y="976"/>
                    <a:pt x="429" y="976"/>
                    <a:pt x="429" y="976"/>
                  </a:cubicBezTo>
                  <a:cubicBezTo>
                    <a:pt x="436" y="973"/>
                    <a:pt x="436" y="973"/>
                    <a:pt x="436" y="973"/>
                  </a:cubicBezTo>
                  <a:cubicBezTo>
                    <a:pt x="438" y="971"/>
                    <a:pt x="438" y="971"/>
                    <a:pt x="438" y="971"/>
                  </a:cubicBezTo>
                  <a:cubicBezTo>
                    <a:pt x="437" y="970"/>
                    <a:pt x="442" y="972"/>
                    <a:pt x="437" y="969"/>
                  </a:cubicBezTo>
                  <a:cubicBezTo>
                    <a:pt x="438" y="967"/>
                    <a:pt x="438" y="967"/>
                    <a:pt x="438" y="967"/>
                  </a:cubicBezTo>
                  <a:cubicBezTo>
                    <a:pt x="444" y="969"/>
                    <a:pt x="444" y="969"/>
                    <a:pt x="444" y="969"/>
                  </a:cubicBezTo>
                  <a:cubicBezTo>
                    <a:pt x="447" y="972"/>
                    <a:pt x="447" y="972"/>
                    <a:pt x="447" y="972"/>
                  </a:cubicBezTo>
                  <a:cubicBezTo>
                    <a:pt x="447" y="973"/>
                    <a:pt x="449" y="974"/>
                    <a:pt x="455" y="972"/>
                  </a:cubicBezTo>
                  <a:cubicBezTo>
                    <a:pt x="460" y="974"/>
                    <a:pt x="460" y="974"/>
                    <a:pt x="460" y="974"/>
                  </a:cubicBezTo>
                  <a:cubicBezTo>
                    <a:pt x="469" y="972"/>
                    <a:pt x="469" y="972"/>
                    <a:pt x="469" y="972"/>
                  </a:cubicBezTo>
                  <a:cubicBezTo>
                    <a:pt x="472" y="969"/>
                    <a:pt x="472" y="969"/>
                    <a:pt x="472" y="969"/>
                  </a:cubicBezTo>
                  <a:cubicBezTo>
                    <a:pt x="477" y="971"/>
                    <a:pt x="477" y="971"/>
                    <a:pt x="477" y="971"/>
                  </a:cubicBezTo>
                  <a:cubicBezTo>
                    <a:pt x="479" y="967"/>
                    <a:pt x="479" y="967"/>
                    <a:pt x="479" y="967"/>
                  </a:cubicBezTo>
                  <a:cubicBezTo>
                    <a:pt x="481" y="967"/>
                    <a:pt x="477" y="965"/>
                    <a:pt x="481" y="966"/>
                  </a:cubicBezTo>
                  <a:cubicBezTo>
                    <a:pt x="483" y="966"/>
                    <a:pt x="482" y="969"/>
                    <a:pt x="484" y="967"/>
                  </a:cubicBezTo>
                  <a:cubicBezTo>
                    <a:pt x="485" y="965"/>
                    <a:pt x="485" y="965"/>
                    <a:pt x="485" y="965"/>
                  </a:cubicBezTo>
                  <a:cubicBezTo>
                    <a:pt x="482" y="964"/>
                    <a:pt x="482" y="964"/>
                    <a:pt x="482" y="964"/>
                  </a:cubicBezTo>
                  <a:cubicBezTo>
                    <a:pt x="498" y="963"/>
                    <a:pt x="498" y="963"/>
                    <a:pt x="498" y="963"/>
                  </a:cubicBezTo>
                  <a:cubicBezTo>
                    <a:pt x="500" y="963"/>
                    <a:pt x="500" y="963"/>
                    <a:pt x="500" y="963"/>
                  </a:cubicBezTo>
                  <a:cubicBezTo>
                    <a:pt x="498" y="963"/>
                    <a:pt x="501" y="974"/>
                    <a:pt x="492" y="965"/>
                  </a:cubicBezTo>
                  <a:cubicBezTo>
                    <a:pt x="492" y="965"/>
                    <a:pt x="493" y="967"/>
                    <a:pt x="489" y="966"/>
                  </a:cubicBezTo>
                  <a:cubicBezTo>
                    <a:pt x="488" y="965"/>
                    <a:pt x="488" y="965"/>
                    <a:pt x="488" y="965"/>
                  </a:cubicBezTo>
                  <a:cubicBezTo>
                    <a:pt x="488" y="967"/>
                    <a:pt x="487" y="961"/>
                    <a:pt x="485" y="967"/>
                  </a:cubicBezTo>
                  <a:cubicBezTo>
                    <a:pt x="493" y="967"/>
                    <a:pt x="493" y="967"/>
                    <a:pt x="493" y="967"/>
                  </a:cubicBezTo>
                  <a:cubicBezTo>
                    <a:pt x="503" y="965"/>
                    <a:pt x="503" y="965"/>
                    <a:pt x="503" y="965"/>
                  </a:cubicBezTo>
                  <a:cubicBezTo>
                    <a:pt x="501" y="970"/>
                    <a:pt x="498" y="966"/>
                    <a:pt x="492" y="969"/>
                  </a:cubicBezTo>
                  <a:cubicBezTo>
                    <a:pt x="493" y="970"/>
                    <a:pt x="487" y="969"/>
                    <a:pt x="494" y="971"/>
                  </a:cubicBezTo>
                  <a:cubicBezTo>
                    <a:pt x="498" y="971"/>
                    <a:pt x="498" y="971"/>
                    <a:pt x="498" y="971"/>
                  </a:cubicBezTo>
                  <a:cubicBezTo>
                    <a:pt x="499" y="971"/>
                    <a:pt x="499" y="971"/>
                    <a:pt x="499" y="971"/>
                  </a:cubicBezTo>
                  <a:cubicBezTo>
                    <a:pt x="496" y="975"/>
                    <a:pt x="496" y="975"/>
                    <a:pt x="496" y="975"/>
                  </a:cubicBezTo>
                  <a:cubicBezTo>
                    <a:pt x="499" y="975"/>
                    <a:pt x="499" y="975"/>
                    <a:pt x="499" y="975"/>
                  </a:cubicBezTo>
                  <a:cubicBezTo>
                    <a:pt x="499" y="975"/>
                    <a:pt x="502" y="974"/>
                    <a:pt x="498" y="975"/>
                  </a:cubicBezTo>
                  <a:cubicBezTo>
                    <a:pt x="500" y="972"/>
                    <a:pt x="499" y="980"/>
                    <a:pt x="507" y="972"/>
                  </a:cubicBezTo>
                  <a:cubicBezTo>
                    <a:pt x="506" y="971"/>
                    <a:pt x="506" y="971"/>
                    <a:pt x="506" y="971"/>
                  </a:cubicBezTo>
                  <a:cubicBezTo>
                    <a:pt x="510" y="967"/>
                    <a:pt x="510" y="967"/>
                    <a:pt x="510" y="967"/>
                  </a:cubicBezTo>
                  <a:cubicBezTo>
                    <a:pt x="511" y="967"/>
                    <a:pt x="511" y="967"/>
                    <a:pt x="511" y="967"/>
                  </a:cubicBezTo>
                  <a:cubicBezTo>
                    <a:pt x="511" y="963"/>
                    <a:pt x="511" y="963"/>
                    <a:pt x="511" y="963"/>
                  </a:cubicBezTo>
                  <a:cubicBezTo>
                    <a:pt x="521" y="965"/>
                    <a:pt x="521" y="965"/>
                    <a:pt x="521" y="965"/>
                  </a:cubicBezTo>
                  <a:cubicBezTo>
                    <a:pt x="524" y="963"/>
                    <a:pt x="524" y="963"/>
                    <a:pt x="524" y="963"/>
                  </a:cubicBezTo>
                  <a:cubicBezTo>
                    <a:pt x="530" y="965"/>
                    <a:pt x="530" y="965"/>
                    <a:pt x="530" y="965"/>
                  </a:cubicBezTo>
                  <a:cubicBezTo>
                    <a:pt x="538" y="962"/>
                    <a:pt x="538" y="962"/>
                    <a:pt x="538" y="962"/>
                  </a:cubicBezTo>
                  <a:cubicBezTo>
                    <a:pt x="538" y="963"/>
                    <a:pt x="540" y="961"/>
                    <a:pt x="538" y="964"/>
                  </a:cubicBezTo>
                  <a:cubicBezTo>
                    <a:pt x="539" y="964"/>
                    <a:pt x="539" y="964"/>
                    <a:pt x="539" y="964"/>
                  </a:cubicBezTo>
                  <a:cubicBezTo>
                    <a:pt x="540" y="961"/>
                    <a:pt x="540" y="961"/>
                    <a:pt x="540" y="961"/>
                  </a:cubicBezTo>
                  <a:cubicBezTo>
                    <a:pt x="541" y="962"/>
                    <a:pt x="541" y="962"/>
                    <a:pt x="541" y="962"/>
                  </a:cubicBezTo>
                  <a:cubicBezTo>
                    <a:pt x="547" y="962"/>
                    <a:pt x="547" y="962"/>
                    <a:pt x="547" y="962"/>
                  </a:cubicBezTo>
                  <a:cubicBezTo>
                    <a:pt x="548" y="961"/>
                    <a:pt x="548" y="961"/>
                    <a:pt x="548" y="961"/>
                  </a:cubicBezTo>
                  <a:cubicBezTo>
                    <a:pt x="546" y="960"/>
                    <a:pt x="546" y="960"/>
                    <a:pt x="546" y="960"/>
                  </a:cubicBezTo>
                  <a:cubicBezTo>
                    <a:pt x="551" y="957"/>
                    <a:pt x="551" y="957"/>
                    <a:pt x="551" y="957"/>
                  </a:cubicBezTo>
                  <a:cubicBezTo>
                    <a:pt x="558" y="958"/>
                    <a:pt x="558" y="958"/>
                    <a:pt x="558" y="958"/>
                  </a:cubicBezTo>
                  <a:cubicBezTo>
                    <a:pt x="575" y="954"/>
                    <a:pt x="575" y="954"/>
                    <a:pt x="575" y="954"/>
                  </a:cubicBezTo>
                  <a:cubicBezTo>
                    <a:pt x="576" y="954"/>
                    <a:pt x="578" y="958"/>
                    <a:pt x="580" y="952"/>
                  </a:cubicBezTo>
                  <a:cubicBezTo>
                    <a:pt x="579" y="954"/>
                    <a:pt x="579" y="954"/>
                    <a:pt x="579" y="954"/>
                  </a:cubicBezTo>
                  <a:cubicBezTo>
                    <a:pt x="581" y="954"/>
                    <a:pt x="581" y="954"/>
                    <a:pt x="581" y="954"/>
                  </a:cubicBezTo>
                  <a:cubicBezTo>
                    <a:pt x="582" y="952"/>
                    <a:pt x="582" y="952"/>
                    <a:pt x="582" y="952"/>
                  </a:cubicBezTo>
                  <a:cubicBezTo>
                    <a:pt x="583" y="953"/>
                    <a:pt x="583" y="953"/>
                    <a:pt x="583" y="953"/>
                  </a:cubicBezTo>
                  <a:cubicBezTo>
                    <a:pt x="579" y="956"/>
                    <a:pt x="579" y="956"/>
                    <a:pt x="579" y="956"/>
                  </a:cubicBezTo>
                  <a:cubicBezTo>
                    <a:pt x="578" y="956"/>
                    <a:pt x="576" y="953"/>
                    <a:pt x="575" y="955"/>
                  </a:cubicBezTo>
                  <a:cubicBezTo>
                    <a:pt x="577" y="956"/>
                    <a:pt x="577" y="956"/>
                    <a:pt x="577" y="956"/>
                  </a:cubicBezTo>
                  <a:cubicBezTo>
                    <a:pt x="575" y="958"/>
                    <a:pt x="575" y="958"/>
                    <a:pt x="575" y="958"/>
                  </a:cubicBezTo>
                  <a:cubicBezTo>
                    <a:pt x="577" y="960"/>
                    <a:pt x="577" y="960"/>
                    <a:pt x="577" y="960"/>
                  </a:cubicBezTo>
                  <a:cubicBezTo>
                    <a:pt x="589" y="958"/>
                    <a:pt x="589" y="958"/>
                    <a:pt x="589" y="958"/>
                  </a:cubicBezTo>
                  <a:cubicBezTo>
                    <a:pt x="590" y="956"/>
                    <a:pt x="590" y="956"/>
                    <a:pt x="590" y="956"/>
                  </a:cubicBezTo>
                  <a:cubicBezTo>
                    <a:pt x="589" y="955"/>
                    <a:pt x="583" y="965"/>
                    <a:pt x="597" y="953"/>
                  </a:cubicBezTo>
                  <a:cubicBezTo>
                    <a:pt x="597" y="948"/>
                    <a:pt x="597" y="948"/>
                    <a:pt x="597" y="948"/>
                  </a:cubicBezTo>
                  <a:cubicBezTo>
                    <a:pt x="599" y="947"/>
                    <a:pt x="599" y="947"/>
                    <a:pt x="599" y="947"/>
                  </a:cubicBezTo>
                  <a:cubicBezTo>
                    <a:pt x="600" y="948"/>
                    <a:pt x="596" y="950"/>
                    <a:pt x="601" y="948"/>
                  </a:cubicBezTo>
                  <a:cubicBezTo>
                    <a:pt x="598" y="951"/>
                    <a:pt x="598" y="951"/>
                    <a:pt x="598" y="951"/>
                  </a:cubicBezTo>
                  <a:cubicBezTo>
                    <a:pt x="600" y="954"/>
                    <a:pt x="600" y="954"/>
                    <a:pt x="600" y="954"/>
                  </a:cubicBezTo>
                  <a:cubicBezTo>
                    <a:pt x="601" y="953"/>
                    <a:pt x="601" y="953"/>
                    <a:pt x="601" y="953"/>
                  </a:cubicBezTo>
                  <a:cubicBezTo>
                    <a:pt x="602" y="951"/>
                    <a:pt x="602" y="951"/>
                    <a:pt x="602" y="951"/>
                  </a:cubicBezTo>
                  <a:cubicBezTo>
                    <a:pt x="605" y="950"/>
                    <a:pt x="605" y="950"/>
                    <a:pt x="605" y="950"/>
                  </a:cubicBezTo>
                  <a:cubicBezTo>
                    <a:pt x="607" y="950"/>
                    <a:pt x="607" y="950"/>
                    <a:pt x="607" y="950"/>
                  </a:cubicBezTo>
                  <a:cubicBezTo>
                    <a:pt x="606" y="952"/>
                    <a:pt x="606" y="952"/>
                    <a:pt x="606" y="952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07" y="955"/>
                    <a:pt x="607" y="955"/>
                    <a:pt x="607" y="955"/>
                  </a:cubicBezTo>
                  <a:cubicBezTo>
                    <a:pt x="613" y="956"/>
                    <a:pt x="613" y="956"/>
                    <a:pt x="613" y="956"/>
                  </a:cubicBezTo>
                  <a:cubicBezTo>
                    <a:pt x="612" y="957"/>
                    <a:pt x="606" y="955"/>
                    <a:pt x="620" y="953"/>
                  </a:cubicBezTo>
                  <a:cubicBezTo>
                    <a:pt x="622" y="954"/>
                    <a:pt x="622" y="954"/>
                    <a:pt x="622" y="954"/>
                  </a:cubicBezTo>
                  <a:cubicBezTo>
                    <a:pt x="627" y="951"/>
                    <a:pt x="627" y="951"/>
                    <a:pt x="627" y="951"/>
                  </a:cubicBezTo>
                  <a:cubicBezTo>
                    <a:pt x="628" y="953"/>
                    <a:pt x="628" y="953"/>
                    <a:pt x="628" y="953"/>
                  </a:cubicBezTo>
                  <a:cubicBezTo>
                    <a:pt x="633" y="950"/>
                    <a:pt x="633" y="950"/>
                    <a:pt x="633" y="950"/>
                  </a:cubicBezTo>
                  <a:cubicBezTo>
                    <a:pt x="654" y="947"/>
                    <a:pt x="654" y="947"/>
                    <a:pt x="654" y="947"/>
                  </a:cubicBezTo>
                  <a:cubicBezTo>
                    <a:pt x="656" y="945"/>
                    <a:pt x="656" y="945"/>
                    <a:pt x="656" y="945"/>
                  </a:cubicBezTo>
                  <a:cubicBezTo>
                    <a:pt x="662" y="947"/>
                    <a:pt x="662" y="947"/>
                    <a:pt x="662" y="947"/>
                  </a:cubicBezTo>
                  <a:cubicBezTo>
                    <a:pt x="666" y="948"/>
                    <a:pt x="666" y="948"/>
                    <a:pt x="666" y="948"/>
                  </a:cubicBezTo>
                  <a:cubicBezTo>
                    <a:pt x="667" y="950"/>
                    <a:pt x="654" y="951"/>
                    <a:pt x="667" y="941"/>
                  </a:cubicBezTo>
                  <a:cubicBezTo>
                    <a:pt x="667" y="942"/>
                    <a:pt x="666" y="942"/>
                    <a:pt x="668" y="943"/>
                  </a:cubicBezTo>
                  <a:cubicBezTo>
                    <a:pt x="669" y="944"/>
                    <a:pt x="659" y="947"/>
                    <a:pt x="670" y="938"/>
                  </a:cubicBezTo>
                  <a:cubicBezTo>
                    <a:pt x="674" y="939"/>
                    <a:pt x="674" y="939"/>
                    <a:pt x="674" y="939"/>
                  </a:cubicBezTo>
                  <a:cubicBezTo>
                    <a:pt x="680" y="937"/>
                    <a:pt x="680" y="937"/>
                    <a:pt x="680" y="937"/>
                  </a:cubicBezTo>
                  <a:cubicBezTo>
                    <a:pt x="681" y="937"/>
                    <a:pt x="672" y="939"/>
                    <a:pt x="683" y="938"/>
                  </a:cubicBezTo>
                  <a:cubicBezTo>
                    <a:pt x="684" y="936"/>
                    <a:pt x="684" y="936"/>
                    <a:pt x="684" y="936"/>
                  </a:cubicBezTo>
                  <a:cubicBezTo>
                    <a:pt x="685" y="937"/>
                    <a:pt x="685" y="937"/>
                    <a:pt x="685" y="937"/>
                  </a:cubicBezTo>
                  <a:cubicBezTo>
                    <a:pt x="681" y="940"/>
                    <a:pt x="681" y="940"/>
                    <a:pt x="681" y="940"/>
                  </a:cubicBezTo>
                  <a:cubicBezTo>
                    <a:pt x="680" y="938"/>
                    <a:pt x="680" y="938"/>
                    <a:pt x="680" y="938"/>
                  </a:cubicBezTo>
                  <a:cubicBezTo>
                    <a:pt x="678" y="940"/>
                    <a:pt x="676" y="939"/>
                    <a:pt x="676" y="940"/>
                  </a:cubicBezTo>
                  <a:cubicBezTo>
                    <a:pt x="670" y="945"/>
                    <a:pt x="670" y="945"/>
                    <a:pt x="670" y="945"/>
                  </a:cubicBezTo>
                  <a:cubicBezTo>
                    <a:pt x="671" y="947"/>
                    <a:pt x="671" y="947"/>
                    <a:pt x="671" y="947"/>
                  </a:cubicBezTo>
                  <a:cubicBezTo>
                    <a:pt x="679" y="946"/>
                    <a:pt x="679" y="946"/>
                    <a:pt x="679" y="946"/>
                  </a:cubicBezTo>
                  <a:cubicBezTo>
                    <a:pt x="682" y="944"/>
                    <a:pt x="682" y="944"/>
                    <a:pt x="682" y="944"/>
                  </a:cubicBezTo>
                  <a:cubicBezTo>
                    <a:pt x="690" y="944"/>
                    <a:pt x="690" y="944"/>
                    <a:pt x="690" y="944"/>
                  </a:cubicBezTo>
                  <a:cubicBezTo>
                    <a:pt x="697" y="941"/>
                    <a:pt x="697" y="941"/>
                    <a:pt x="697" y="941"/>
                  </a:cubicBezTo>
                  <a:cubicBezTo>
                    <a:pt x="702" y="942"/>
                    <a:pt x="702" y="942"/>
                    <a:pt x="702" y="942"/>
                  </a:cubicBezTo>
                  <a:cubicBezTo>
                    <a:pt x="712" y="941"/>
                    <a:pt x="712" y="941"/>
                    <a:pt x="712" y="941"/>
                  </a:cubicBezTo>
                  <a:cubicBezTo>
                    <a:pt x="712" y="940"/>
                    <a:pt x="712" y="940"/>
                    <a:pt x="712" y="940"/>
                  </a:cubicBezTo>
                  <a:cubicBezTo>
                    <a:pt x="706" y="941"/>
                    <a:pt x="711" y="948"/>
                    <a:pt x="720" y="934"/>
                  </a:cubicBezTo>
                  <a:cubicBezTo>
                    <a:pt x="720" y="933"/>
                    <a:pt x="720" y="933"/>
                    <a:pt x="720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23" y="931"/>
                    <a:pt x="723" y="931"/>
                    <a:pt x="723" y="931"/>
                  </a:cubicBezTo>
                  <a:cubicBezTo>
                    <a:pt x="726" y="934"/>
                    <a:pt x="726" y="934"/>
                    <a:pt x="726" y="934"/>
                  </a:cubicBezTo>
                  <a:cubicBezTo>
                    <a:pt x="726" y="932"/>
                    <a:pt x="736" y="935"/>
                    <a:pt x="725" y="930"/>
                  </a:cubicBezTo>
                  <a:cubicBezTo>
                    <a:pt x="726" y="931"/>
                    <a:pt x="727" y="930"/>
                    <a:pt x="728" y="930"/>
                  </a:cubicBezTo>
                  <a:cubicBezTo>
                    <a:pt x="728" y="936"/>
                    <a:pt x="728" y="936"/>
                    <a:pt x="728" y="936"/>
                  </a:cubicBezTo>
                  <a:cubicBezTo>
                    <a:pt x="723" y="937"/>
                    <a:pt x="723" y="937"/>
                    <a:pt x="723" y="937"/>
                  </a:cubicBezTo>
                  <a:cubicBezTo>
                    <a:pt x="723" y="938"/>
                    <a:pt x="723" y="938"/>
                    <a:pt x="723" y="938"/>
                  </a:cubicBezTo>
                  <a:cubicBezTo>
                    <a:pt x="747" y="937"/>
                    <a:pt x="747" y="937"/>
                    <a:pt x="747" y="937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48" y="933"/>
                    <a:pt x="748" y="933"/>
                    <a:pt x="748" y="933"/>
                  </a:cubicBezTo>
                  <a:cubicBezTo>
                    <a:pt x="744" y="933"/>
                    <a:pt x="744" y="933"/>
                    <a:pt x="744" y="933"/>
                  </a:cubicBezTo>
                  <a:cubicBezTo>
                    <a:pt x="746" y="931"/>
                    <a:pt x="746" y="931"/>
                    <a:pt x="746" y="931"/>
                  </a:cubicBezTo>
                  <a:cubicBezTo>
                    <a:pt x="751" y="932"/>
                    <a:pt x="751" y="932"/>
                    <a:pt x="751" y="932"/>
                  </a:cubicBezTo>
                  <a:cubicBezTo>
                    <a:pt x="752" y="931"/>
                    <a:pt x="752" y="931"/>
                    <a:pt x="752" y="931"/>
                  </a:cubicBezTo>
                  <a:cubicBezTo>
                    <a:pt x="751" y="930"/>
                    <a:pt x="751" y="930"/>
                    <a:pt x="751" y="930"/>
                  </a:cubicBezTo>
                  <a:cubicBezTo>
                    <a:pt x="751" y="927"/>
                    <a:pt x="751" y="927"/>
                    <a:pt x="751" y="927"/>
                  </a:cubicBezTo>
                  <a:cubicBezTo>
                    <a:pt x="756" y="925"/>
                    <a:pt x="756" y="925"/>
                    <a:pt x="756" y="925"/>
                  </a:cubicBezTo>
                  <a:cubicBezTo>
                    <a:pt x="761" y="924"/>
                    <a:pt x="752" y="927"/>
                    <a:pt x="760" y="926"/>
                  </a:cubicBezTo>
                  <a:cubicBezTo>
                    <a:pt x="760" y="925"/>
                    <a:pt x="760" y="925"/>
                    <a:pt x="760" y="925"/>
                  </a:cubicBezTo>
                  <a:cubicBezTo>
                    <a:pt x="762" y="927"/>
                    <a:pt x="764" y="922"/>
                    <a:pt x="764" y="929"/>
                  </a:cubicBezTo>
                  <a:cubicBezTo>
                    <a:pt x="764" y="926"/>
                    <a:pt x="764" y="926"/>
                    <a:pt x="764" y="926"/>
                  </a:cubicBezTo>
                  <a:cubicBezTo>
                    <a:pt x="765" y="926"/>
                    <a:pt x="765" y="926"/>
                    <a:pt x="765" y="926"/>
                  </a:cubicBezTo>
                  <a:cubicBezTo>
                    <a:pt x="766" y="927"/>
                    <a:pt x="766" y="927"/>
                    <a:pt x="766" y="927"/>
                  </a:cubicBezTo>
                  <a:cubicBezTo>
                    <a:pt x="761" y="931"/>
                    <a:pt x="761" y="931"/>
                    <a:pt x="761" y="931"/>
                  </a:cubicBezTo>
                  <a:cubicBezTo>
                    <a:pt x="762" y="933"/>
                    <a:pt x="762" y="933"/>
                    <a:pt x="762" y="933"/>
                  </a:cubicBezTo>
                  <a:cubicBezTo>
                    <a:pt x="765" y="933"/>
                    <a:pt x="765" y="933"/>
                    <a:pt x="765" y="933"/>
                  </a:cubicBezTo>
                  <a:cubicBezTo>
                    <a:pt x="765" y="934"/>
                    <a:pt x="765" y="934"/>
                    <a:pt x="765" y="934"/>
                  </a:cubicBezTo>
                  <a:cubicBezTo>
                    <a:pt x="770" y="934"/>
                    <a:pt x="770" y="934"/>
                    <a:pt x="770" y="934"/>
                  </a:cubicBezTo>
                  <a:cubicBezTo>
                    <a:pt x="771" y="934"/>
                    <a:pt x="771" y="934"/>
                    <a:pt x="771" y="934"/>
                  </a:cubicBezTo>
                  <a:cubicBezTo>
                    <a:pt x="767" y="932"/>
                    <a:pt x="767" y="932"/>
                    <a:pt x="767" y="932"/>
                  </a:cubicBezTo>
                  <a:cubicBezTo>
                    <a:pt x="769" y="930"/>
                    <a:pt x="769" y="930"/>
                    <a:pt x="769" y="930"/>
                  </a:cubicBezTo>
                  <a:cubicBezTo>
                    <a:pt x="770" y="930"/>
                    <a:pt x="762" y="929"/>
                    <a:pt x="772" y="930"/>
                  </a:cubicBezTo>
                  <a:cubicBezTo>
                    <a:pt x="768" y="924"/>
                    <a:pt x="770" y="940"/>
                    <a:pt x="769" y="925"/>
                  </a:cubicBezTo>
                  <a:cubicBezTo>
                    <a:pt x="766" y="926"/>
                    <a:pt x="770" y="928"/>
                    <a:pt x="772" y="923"/>
                  </a:cubicBezTo>
                  <a:cubicBezTo>
                    <a:pt x="775" y="926"/>
                    <a:pt x="770" y="924"/>
                    <a:pt x="770" y="927"/>
                  </a:cubicBezTo>
                  <a:cubicBezTo>
                    <a:pt x="772" y="927"/>
                    <a:pt x="772" y="927"/>
                    <a:pt x="772" y="927"/>
                  </a:cubicBezTo>
                  <a:cubicBezTo>
                    <a:pt x="773" y="929"/>
                    <a:pt x="773" y="929"/>
                    <a:pt x="773" y="929"/>
                  </a:cubicBezTo>
                  <a:cubicBezTo>
                    <a:pt x="780" y="926"/>
                    <a:pt x="780" y="926"/>
                    <a:pt x="780" y="926"/>
                  </a:cubicBezTo>
                  <a:cubicBezTo>
                    <a:pt x="780" y="926"/>
                    <a:pt x="773" y="930"/>
                    <a:pt x="783" y="927"/>
                  </a:cubicBezTo>
                  <a:cubicBezTo>
                    <a:pt x="783" y="925"/>
                    <a:pt x="783" y="925"/>
                    <a:pt x="783" y="925"/>
                  </a:cubicBezTo>
                  <a:cubicBezTo>
                    <a:pt x="785" y="926"/>
                    <a:pt x="785" y="926"/>
                    <a:pt x="785" y="926"/>
                  </a:cubicBezTo>
                  <a:cubicBezTo>
                    <a:pt x="792" y="923"/>
                    <a:pt x="792" y="923"/>
                    <a:pt x="792" y="923"/>
                  </a:cubicBezTo>
                  <a:cubicBezTo>
                    <a:pt x="793" y="922"/>
                    <a:pt x="793" y="922"/>
                    <a:pt x="793" y="922"/>
                  </a:cubicBezTo>
                  <a:cubicBezTo>
                    <a:pt x="797" y="923"/>
                    <a:pt x="797" y="923"/>
                    <a:pt x="797" y="923"/>
                  </a:cubicBezTo>
                  <a:cubicBezTo>
                    <a:pt x="792" y="926"/>
                    <a:pt x="792" y="926"/>
                    <a:pt x="792" y="926"/>
                  </a:cubicBezTo>
                  <a:cubicBezTo>
                    <a:pt x="796" y="930"/>
                    <a:pt x="796" y="930"/>
                    <a:pt x="796" y="930"/>
                  </a:cubicBezTo>
                  <a:cubicBezTo>
                    <a:pt x="807" y="929"/>
                    <a:pt x="807" y="929"/>
                    <a:pt x="807" y="929"/>
                  </a:cubicBezTo>
                  <a:cubicBezTo>
                    <a:pt x="808" y="928"/>
                    <a:pt x="808" y="928"/>
                    <a:pt x="808" y="928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13" y="929"/>
                    <a:pt x="813" y="929"/>
                    <a:pt x="813" y="929"/>
                  </a:cubicBezTo>
                  <a:cubicBezTo>
                    <a:pt x="814" y="929"/>
                    <a:pt x="808" y="931"/>
                    <a:pt x="815" y="926"/>
                  </a:cubicBezTo>
                  <a:cubicBezTo>
                    <a:pt x="817" y="927"/>
                    <a:pt x="817" y="927"/>
                    <a:pt x="817" y="927"/>
                  </a:cubicBezTo>
                  <a:cubicBezTo>
                    <a:pt x="823" y="925"/>
                    <a:pt x="823" y="925"/>
                    <a:pt x="823" y="925"/>
                  </a:cubicBezTo>
                  <a:cubicBezTo>
                    <a:pt x="824" y="925"/>
                    <a:pt x="826" y="927"/>
                    <a:pt x="827" y="925"/>
                  </a:cubicBezTo>
                  <a:cubicBezTo>
                    <a:pt x="827" y="921"/>
                    <a:pt x="830" y="929"/>
                    <a:pt x="830" y="922"/>
                  </a:cubicBezTo>
                  <a:cubicBezTo>
                    <a:pt x="831" y="925"/>
                    <a:pt x="831" y="925"/>
                    <a:pt x="831" y="925"/>
                  </a:cubicBezTo>
                  <a:cubicBezTo>
                    <a:pt x="834" y="925"/>
                    <a:pt x="832" y="922"/>
                    <a:pt x="834" y="922"/>
                  </a:cubicBezTo>
                  <a:cubicBezTo>
                    <a:pt x="837" y="921"/>
                    <a:pt x="837" y="921"/>
                    <a:pt x="837" y="921"/>
                  </a:cubicBezTo>
                  <a:cubicBezTo>
                    <a:pt x="839" y="917"/>
                    <a:pt x="839" y="917"/>
                    <a:pt x="839" y="917"/>
                  </a:cubicBezTo>
                  <a:cubicBezTo>
                    <a:pt x="845" y="918"/>
                    <a:pt x="845" y="918"/>
                    <a:pt x="845" y="918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50" y="916"/>
                    <a:pt x="850" y="916"/>
                    <a:pt x="850" y="916"/>
                  </a:cubicBezTo>
                  <a:cubicBezTo>
                    <a:pt x="853" y="918"/>
                    <a:pt x="853" y="918"/>
                    <a:pt x="853" y="918"/>
                  </a:cubicBezTo>
                  <a:cubicBezTo>
                    <a:pt x="856" y="914"/>
                    <a:pt x="856" y="914"/>
                    <a:pt x="856" y="914"/>
                  </a:cubicBezTo>
                  <a:cubicBezTo>
                    <a:pt x="858" y="915"/>
                    <a:pt x="858" y="915"/>
                    <a:pt x="858" y="915"/>
                  </a:cubicBezTo>
                  <a:cubicBezTo>
                    <a:pt x="853" y="919"/>
                    <a:pt x="853" y="919"/>
                    <a:pt x="853" y="919"/>
                  </a:cubicBezTo>
                  <a:cubicBezTo>
                    <a:pt x="857" y="919"/>
                    <a:pt x="857" y="919"/>
                    <a:pt x="857" y="919"/>
                  </a:cubicBezTo>
                  <a:cubicBezTo>
                    <a:pt x="856" y="921"/>
                    <a:pt x="853" y="919"/>
                    <a:pt x="853" y="921"/>
                  </a:cubicBezTo>
                  <a:cubicBezTo>
                    <a:pt x="854" y="923"/>
                    <a:pt x="854" y="923"/>
                    <a:pt x="854" y="923"/>
                  </a:cubicBezTo>
                  <a:cubicBezTo>
                    <a:pt x="855" y="922"/>
                    <a:pt x="855" y="922"/>
                    <a:pt x="855" y="922"/>
                  </a:cubicBezTo>
                  <a:cubicBezTo>
                    <a:pt x="858" y="923"/>
                    <a:pt x="847" y="926"/>
                    <a:pt x="859" y="922"/>
                  </a:cubicBezTo>
                  <a:cubicBezTo>
                    <a:pt x="859" y="917"/>
                    <a:pt x="859" y="917"/>
                    <a:pt x="859" y="917"/>
                  </a:cubicBezTo>
                  <a:cubicBezTo>
                    <a:pt x="858" y="917"/>
                    <a:pt x="858" y="917"/>
                    <a:pt x="858" y="917"/>
                  </a:cubicBezTo>
                  <a:cubicBezTo>
                    <a:pt x="862" y="916"/>
                    <a:pt x="862" y="916"/>
                    <a:pt x="862" y="916"/>
                  </a:cubicBezTo>
                  <a:cubicBezTo>
                    <a:pt x="863" y="914"/>
                    <a:pt x="863" y="914"/>
                    <a:pt x="863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69" y="912"/>
                    <a:pt x="869" y="912"/>
                    <a:pt x="869" y="912"/>
                  </a:cubicBezTo>
                  <a:cubicBezTo>
                    <a:pt x="872" y="912"/>
                    <a:pt x="872" y="912"/>
                    <a:pt x="872" y="912"/>
                  </a:cubicBezTo>
                  <a:cubicBezTo>
                    <a:pt x="873" y="914"/>
                    <a:pt x="873" y="914"/>
                    <a:pt x="873" y="914"/>
                  </a:cubicBezTo>
                  <a:cubicBezTo>
                    <a:pt x="877" y="911"/>
                    <a:pt x="877" y="911"/>
                    <a:pt x="877" y="911"/>
                  </a:cubicBezTo>
                  <a:cubicBezTo>
                    <a:pt x="888" y="910"/>
                    <a:pt x="888" y="910"/>
                    <a:pt x="888" y="910"/>
                  </a:cubicBezTo>
                  <a:cubicBezTo>
                    <a:pt x="884" y="914"/>
                    <a:pt x="884" y="914"/>
                    <a:pt x="884" y="914"/>
                  </a:cubicBezTo>
                  <a:cubicBezTo>
                    <a:pt x="885" y="916"/>
                    <a:pt x="885" y="916"/>
                    <a:pt x="885" y="916"/>
                  </a:cubicBezTo>
                  <a:cubicBezTo>
                    <a:pt x="880" y="916"/>
                    <a:pt x="880" y="916"/>
                    <a:pt x="880" y="916"/>
                  </a:cubicBezTo>
                  <a:cubicBezTo>
                    <a:pt x="879" y="917"/>
                    <a:pt x="879" y="917"/>
                    <a:pt x="879" y="917"/>
                  </a:cubicBezTo>
                  <a:cubicBezTo>
                    <a:pt x="880" y="917"/>
                    <a:pt x="880" y="917"/>
                    <a:pt x="880" y="917"/>
                  </a:cubicBezTo>
                  <a:cubicBezTo>
                    <a:pt x="882" y="920"/>
                    <a:pt x="882" y="920"/>
                    <a:pt x="882" y="920"/>
                  </a:cubicBezTo>
                  <a:cubicBezTo>
                    <a:pt x="884" y="920"/>
                    <a:pt x="873" y="922"/>
                    <a:pt x="886" y="917"/>
                  </a:cubicBezTo>
                  <a:cubicBezTo>
                    <a:pt x="887" y="918"/>
                    <a:pt x="887" y="918"/>
                    <a:pt x="887" y="918"/>
                  </a:cubicBezTo>
                  <a:cubicBezTo>
                    <a:pt x="893" y="909"/>
                    <a:pt x="893" y="909"/>
                    <a:pt x="893" y="909"/>
                  </a:cubicBezTo>
                  <a:cubicBezTo>
                    <a:pt x="896" y="909"/>
                    <a:pt x="896" y="905"/>
                    <a:pt x="899" y="906"/>
                  </a:cubicBezTo>
                  <a:cubicBezTo>
                    <a:pt x="900" y="909"/>
                    <a:pt x="900" y="909"/>
                    <a:pt x="900" y="909"/>
                  </a:cubicBezTo>
                  <a:cubicBezTo>
                    <a:pt x="902" y="908"/>
                    <a:pt x="902" y="908"/>
                    <a:pt x="902" y="908"/>
                  </a:cubicBezTo>
                  <a:cubicBezTo>
                    <a:pt x="905" y="911"/>
                    <a:pt x="905" y="911"/>
                    <a:pt x="905" y="911"/>
                  </a:cubicBezTo>
                  <a:cubicBezTo>
                    <a:pt x="905" y="911"/>
                    <a:pt x="906" y="911"/>
                    <a:pt x="907" y="910"/>
                  </a:cubicBezTo>
                  <a:cubicBezTo>
                    <a:pt x="903" y="912"/>
                    <a:pt x="903" y="912"/>
                    <a:pt x="903" y="912"/>
                  </a:cubicBezTo>
                  <a:cubicBezTo>
                    <a:pt x="900" y="910"/>
                    <a:pt x="896" y="909"/>
                    <a:pt x="893" y="913"/>
                  </a:cubicBezTo>
                  <a:cubicBezTo>
                    <a:pt x="892" y="914"/>
                    <a:pt x="892" y="914"/>
                    <a:pt x="892" y="914"/>
                  </a:cubicBezTo>
                  <a:cubicBezTo>
                    <a:pt x="894" y="915"/>
                    <a:pt x="894" y="915"/>
                    <a:pt x="894" y="915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9" y="914"/>
                    <a:pt x="899" y="914"/>
                    <a:pt x="899" y="914"/>
                  </a:cubicBezTo>
                  <a:cubicBezTo>
                    <a:pt x="904" y="918"/>
                    <a:pt x="904" y="918"/>
                    <a:pt x="904" y="918"/>
                  </a:cubicBezTo>
                  <a:cubicBezTo>
                    <a:pt x="909" y="915"/>
                    <a:pt x="909" y="915"/>
                    <a:pt x="909" y="915"/>
                  </a:cubicBezTo>
                  <a:cubicBezTo>
                    <a:pt x="910" y="916"/>
                    <a:pt x="910" y="916"/>
                    <a:pt x="910" y="916"/>
                  </a:cubicBezTo>
                  <a:cubicBezTo>
                    <a:pt x="924" y="911"/>
                    <a:pt x="924" y="911"/>
                    <a:pt x="924" y="911"/>
                  </a:cubicBezTo>
                  <a:cubicBezTo>
                    <a:pt x="931" y="910"/>
                    <a:pt x="931" y="910"/>
                    <a:pt x="931" y="910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7" y="912"/>
                    <a:pt x="932" y="906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8" y="910"/>
                    <a:pt x="934" y="909"/>
                  </a:cubicBezTo>
                  <a:cubicBezTo>
                    <a:pt x="932" y="913"/>
                    <a:pt x="932" y="913"/>
                    <a:pt x="932" y="913"/>
                  </a:cubicBezTo>
                  <a:cubicBezTo>
                    <a:pt x="927" y="911"/>
                    <a:pt x="921" y="923"/>
                    <a:pt x="921" y="912"/>
                  </a:cubicBezTo>
                  <a:cubicBezTo>
                    <a:pt x="919" y="912"/>
                    <a:pt x="920" y="916"/>
                    <a:pt x="919" y="914"/>
                  </a:cubicBezTo>
                  <a:cubicBezTo>
                    <a:pt x="914" y="919"/>
                    <a:pt x="911" y="907"/>
                    <a:pt x="914" y="922"/>
                  </a:cubicBezTo>
                  <a:cubicBezTo>
                    <a:pt x="914" y="924"/>
                    <a:pt x="911" y="921"/>
                    <a:pt x="913" y="924"/>
                  </a:cubicBezTo>
                  <a:cubicBezTo>
                    <a:pt x="909" y="921"/>
                    <a:pt x="909" y="921"/>
                    <a:pt x="909" y="921"/>
                  </a:cubicBezTo>
                  <a:cubicBezTo>
                    <a:pt x="911" y="918"/>
                    <a:pt x="899" y="922"/>
                    <a:pt x="912" y="918"/>
                  </a:cubicBezTo>
                  <a:cubicBezTo>
                    <a:pt x="909" y="917"/>
                    <a:pt x="909" y="917"/>
                    <a:pt x="909" y="917"/>
                  </a:cubicBezTo>
                  <a:cubicBezTo>
                    <a:pt x="907" y="919"/>
                    <a:pt x="907" y="919"/>
                    <a:pt x="907" y="919"/>
                  </a:cubicBezTo>
                  <a:cubicBezTo>
                    <a:pt x="905" y="918"/>
                    <a:pt x="905" y="918"/>
                    <a:pt x="905" y="918"/>
                  </a:cubicBezTo>
                  <a:cubicBezTo>
                    <a:pt x="902" y="919"/>
                    <a:pt x="902" y="919"/>
                    <a:pt x="902" y="919"/>
                  </a:cubicBezTo>
                  <a:cubicBezTo>
                    <a:pt x="896" y="918"/>
                    <a:pt x="896" y="918"/>
                    <a:pt x="896" y="918"/>
                  </a:cubicBezTo>
                  <a:cubicBezTo>
                    <a:pt x="895" y="921"/>
                    <a:pt x="895" y="921"/>
                    <a:pt x="895" y="921"/>
                  </a:cubicBezTo>
                  <a:cubicBezTo>
                    <a:pt x="894" y="919"/>
                    <a:pt x="894" y="919"/>
                    <a:pt x="894" y="919"/>
                  </a:cubicBezTo>
                  <a:cubicBezTo>
                    <a:pt x="885" y="920"/>
                    <a:pt x="885" y="920"/>
                    <a:pt x="885" y="920"/>
                  </a:cubicBezTo>
                  <a:cubicBezTo>
                    <a:pt x="881" y="920"/>
                    <a:pt x="881" y="920"/>
                    <a:pt x="881" y="920"/>
                  </a:cubicBezTo>
                  <a:cubicBezTo>
                    <a:pt x="880" y="922"/>
                    <a:pt x="880" y="922"/>
                    <a:pt x="880" y="922"/>
                  </a:cubicBezTo>
                  <a:cubicBezTo>
                    <a:pt x="879" y="921"/>
                    <a:pt x="879" y="921"/>
                    <a:pt x="879" y="921"/>
                  </a:cubicBezTo>
                  <a:cubicBezTo>
                    <a:pt x="877" y="922"/>
                    <a:pt x="875" y="925"/>
                    <a:pt x="873" y="921"/>
                  </a:cubicBezTo>
                  <a:cubicBezTo>
                    <a:pt x="872" y="924"/>
                    <a:pt x="872" y="924"/>
                    <a:pt x="872" y="924"/>
                  </a:cubicBezTo>
                  <a:cubicBezTo>
                    <a:pt x="861" y="924"/>
                    <a:pt x="861" y="924"/>
                    <a:pt x="861" y="924"/>
                  </a:cubicBezTo>
                  <a:cubicBezTo>
                    <a:pt x="849" y="926"/>
                    <a:pt x="849" y="926"/>
                    <a:pt x="849" y="926"/>
                  </a:cubicBezTo>
                  <a:cubicBezTo>
                    <a:pt x="841" y="926"/>
                    <a:pt x="841" y="926"/>
                    <a:pt x="841" y="926"/>
                  </a:cubicBezTo>
                  <a:cubicBezTo>
                    <a:pt x="839" y="928"/>
                    <a:pt x="839" y="928"/>
                    <a:pt x="839" y="928"/>
                  </a:cubicBezTo>
                  <a:cubicBezTo>
                    <a:pt x="823" y="929"/>
                    <a:pt x="823" y="929"/>
                    <a:pt x="823" y="929"/>
                  </a:cubicBezTo>
                  <a:cubicBezTo>
                    <a:pt x="819" y="932"/>
                    <a:pt x="819" y="932"/>
                    <a:pt x="819" y="932"/>
                  </a:cubicBezTo>
                  <a:cubicBezTo>
                    <a:pt x="820" y="933"/>
                    <a:pt x="820" y="933"/>
                    <a:pt x="820" y="933"/>
                  </a:cubicBezTo>
                  <a:cubicBezTo>
                    <a:pt x="826" y="931"/>
                    <a:pt x="826" y="931"/>
                    <a:pt x="826" y="931"/>
                  </a:cubicBezTo>
                  <a:cubicBezTo>
                    <a:pt x="826" y="935"/>
                    <a:pt x="826" y="935"/>
                    <a:pt x="826" y="935"/>
                  </a:cubicBezTo>
                  <a:cubicBezTo>
                    <a:pt x="816" y="933"/>
                    <a:pt x="816" y="933"/>
                    <a:pt x="816" y="933"/>
                  </a:cubicBezTo>
                  <a:cubicBezTo>
                    <a:pt x="815" y="929"/>
                    <a:pt x="815" y="929"/>
                    <a:pt x="815" y="929"/>
                  </a:cubicBezTo>
                  <a:cubicBezTo>
                    <a:pt x="807" y="931"/>
                    <a:pt x="807" y="931"/>
                    <a:pt x="807" y="931"/>
                  </a:cubicBezTo>
                  <a:cubicBezTo>
                    <a:pt x="801" y="931"/>
                    <a:pt x="801" y="931"/>
                    <a:pt x="801" y="931"/>
                  </a:cubicBezTo>
                  <a:cubicBezTo>
                    <a:pt x="797" y="934"/>
                    <a:pt x="797" y="934"/>
                    <a:pt x="797" y="934"/>
                  </a:cubicBezTo>
                  <a:cubicBezTo>
                    <a:pt x="793" y="931"/>
                    <a:pt x="793" y="931"/>
                    <a:pt x="793" y="931"/>
                  </a:cubicBezTo>
                  <a:cubicBezTo>
                    <a:pt x="792" y="933"/>
                    <a:pt x="791" y="934"/>
                    <a:pt x="785" y="933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77" y="934"/>
                    <a:pt x="777" y="934"/>
                    <a:pt x="777" y="934"/>
                  </a:cubicBezTo>
                  <a:cubicBezTo>
                    <a:pt x="776" y="935"/>
                    <a:pt x="776" y="935"/>
                    <a:pt x="776" y="935"/>
                  </a:cubicBezTo>
                  <a:cubicBezTo>
                    <a:pt x="774" y="935"/>
                    <a:pt x="774" y="935"/>
                    <a:pt x="774" y="935"/>
                  </a:cubicBezTo>
                  <a:cubicBezTo>
                    <a:pt x="774" y="933"/>
                    <a:pt x="774" y="933"/>
                    <a:pt x="774" y="933"/>
                  </a:cubicBezTo>
                  <a:cubicBezTo>
                    <a:pt x="769" y="937"/>
                    <a:pt x="769" y="937"/>
                    <a:pt x="769" y="937"/>
                  </a:cubicBezTo>
                  <a:cubicBezTo>
                    <a:pt x="766" y="938"/>
                    <a:pt x="766" y="938"/>
                    <a:pt x="766" y="938"/>
                  </a:cubicBezTo>
                  <a:cubicBezTo>
                    <a:pt x="762" y="935"/>
                    <a:pt x="762" y="935"/>
                    <a:pt x="762" y="935"/>
                  </a:cubicBezTo>
                  <a:cubicBezTo>
                    <a:pt x="757" y="936"/>
                    <a:pt x="757" y="936"/>
                    <a:pt x="757" y="936"/>
                  </a:cubicBezTo>
                  <a:cubicBezTo>
                    <a:pt x="757" y="939"/>
                    <a:pt x="757" y="939"/>
                    <a:pt x="757" y="939"/>
                  </a:cubicBezTo>
                  <a:cubicBezTo>
                    <a:pt x="755" y="938"/>
                    <a:pt x="755" y="938"/>
                    <a:pt x="755" y="938"/>
                  </a:cubicBezTo>
                  <a:cubicBezTo>
                    <a:pt x="753" y="938"/>
                    <a:pt x="753" y="938"/>
                    <a:pt x="753" y="938"/>
                  </a:cubicBezTo>
                  <a:cubicBezTo>
                    <a:pt x="752" y="939"/>
                    <a:pt x="752" y="939"/>
                    <a:pt x="752" y="939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40" y="940"/>
                    <a:pt x="740" y="940"/>
                    <a:pt x="740" y="940"/>
                  </a:cubicBezTo>
                  <a:cubicBezTo>
                    <a:pt x="736" y="941"/>
                    <a:pt x="736" y="941"/>
                    <a:pt x="736" y="941"/>
                  </a:cubicBezTo>
                  <a:cubicBezTo>
                    <a:pt x="729" y="940"/>
                    <a:pt x="729" y="940"/>
                    <a:pt x="729" y="940"/>
                  </a:cubicBezTo>
                  <a:cubicBezTo>
                    <a:pt x="729" y="941"/>
                    <a:pt x="727" y="937"/>
                    <a:pt x="729" y="942"/>
                  </a:cubicBezTo>
                  <a:cubicBezTo>
                    <a:pt x="728" y="942"/>
                    <a:pt x="728" y="942"/>
                    <a:pt x="728" y="942"/>
                  </a:cubicBezTo>
                  <a:cubicBezTo>
                    <a:pt x="728" y="941"/>
                    <a:pt x="728" y="941"/>
                    <a:pt x="728" y="941"/>
                  </a:cubicBezTo>
                  <a:cubicBezTo>
                    <a:pt x="727" y="940"/>
                    <a:pt x="727" y="940"/>
                    <a:pt x="727" y="940"/>
                  </a:cubicBezTo>
                  <a:cubicBezTo>
                    <a:pt x="722" y="942"/>
                    <a:pt x="722" y="942"/>
                    <a:pt x="722" y="942"/>
                  </a:cubicBezTo>
                  <a:cubicBezTo>
                    <a:pt x="721" y="941"/>
                    <a:pt x="731" y="942"/>
                    <a:pt x="720" y="940"/>
                  </a:cubicBezTo>
                  <a:cubicBezTo>
                    <a:pt x="719" y="945"/>
                    <a:pt x="719" y="945"/>
                    <a:pt x="719" y="945"/>
                  </a:cubicBezTo>
                  <a:cubicBezTo>
                    <a:pt x="716" y="946"/>
                    <a:pt x="716" y="946"/>
                    <a:pt x="716" y="946"/>
                  </a:cubicBezTo>
                  <a:cubicBezTo>
                    <a:pt x="704" y="943"/>
                    <a:pt x="704" y="943"/>
                    <a:pt x="704" y="943"/>
                  </a:cubicBezTo>
                  <a:cubicBezTo>
                    <a:pt x="704" y="944"/>
                    <a:pt x="704" y="944"/>
                    <a:pt x="704" y="944"/>
                  </a:cubicBezTo>
                  <a:cubicBezTo>
                    <a:pt x="706" y="945"/>
                    <a:pt x="706" y="945"/>
                    <a:pt x="706" y="945"/>
                  </a:cubicBezTo>
                  <a:cubicBezTo>
                    <a:pt x="698" y="948"/>
                    <a:pt x="698" y="948"/>
                    <a:pt x="698" y="948"/>
                  </a:cubicBezTo>
                  <a:cubicBezTo>
                    <a:pt x="696" y="947"/>
                    <a:pt x="696" y="947"/>
                    <a:pt x="696" y="947"/>
                  </a:cubicBezTo>
                  <a:cubicBezTo>
                    <a:pt x="694" y="948"/>
                    <a:pt x="694" y="948"/>
                    <a:pt x="694" y="948"/>
                  </a:cubicBezTo>
                  <a:cubicBezTo>
                    <a:pt x="690" y="946"/>
                    <a:pt x="690" y="946"/>
                    <a:pt x="690" y="946"/>
                  </a:cubicBezTo>
                  <a:cubicBezTo>
                    <a:pt x="684" y="949"/>
                    <a:pt x="684" y="949"/>
                    <a:pt x="684" y="949"/>
                  </a:cubicBezTo>
                  <a:cubicBezTo>
                    <a:pt x="679" y="948"/>
                    <a:pt x="679" y="948"/>
                    <a:pt x="679" y="948"/>
                  </a:cubicBezTo>
                  <a:cubicBezTo>
                    <a:pt x="677" y="948"/>
                    <a:pt x="687" y="940"/>
                    <a:pt x="676" y="950"/>
                  </a:cubicBezTo>
                  <a:cubicBezTo>
                    <a:pt x="670" y="951"/>
                    <a:pt x="670" y="951"/>
                    <a:pt x="670" y="951"/>
                  </a:cubicBezTo>
                  <a:cubicBezTo>
                    <a:pt x="666" y="952"/>
                    <a:pt x="666" y="952"/>
                    <a:pt x="666" y="952"/>
                  </a:cubicBezTo>
                  <a:cubicBezTo>
                    <a:pt x="668" y="950"/>
                    <a:pt x="668" y="950"/>
                    <a:pt x="668" y="950"/>
                  </a:cubicBezTo>
                  <a:cubicBezTo>
                    <a:pt x="664" y="949"/>
                    <a:pt x="664" y="949"/>
                    <a:pt x="664" y="949"/>
                  </a:cubicBezTo>
                  <a:cubicBezTo>
                    <a:pt x="663" y="948"/>
                    <a:pt x="669" y="957"/>
                    <a:pt x="658" y="951"/>
                  </a:cubicBezTo>
                  <a:cubicBezTo>
                    <a:pt x="653" y="953"/>
                    <a:pt x="653" y="953"/>
                    <a:pt x="653" y="953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52" y="953"/>
                    <a:pt x="653" y="952"/>
                    <a:pt x="652" y="951"/>
                  </a:cubicBezTo>
                  <a:cubicBezTo>
                    <a:pt x="640" y="955"/>
                    <a:pt x="640" y="955"/>
                    <a:pt x="640" y="955"/>
                  </a:cubicBezTo>
                  <a:cubicBezTo>
                    <a:pt x="633" y="956"/>
                    <a:pt x="633" y="956"/>
                    <a:pt x="633" y="956"/>
                  </a:cubicBezTo>
                  <a:cubicBezTo>
                    <a:pt x="632" y="955"/>
                    <a:pt x="632" y="955"/>
                    <a:pt x="632" y="955"/>
                  </a:cubicBezTo>
                  <a:cubicBezTo>
                    <a:pt x="627" y="957"/>
                    <a:pt x="627" y="957"/>
                    <a:pt x="627" y="957"/>
                  </a:cubicBezTo>
                  <a:cubicBezTo>
                    <a:pt x="623" y="956"/>
                    <a:pt x="623" y="956"/>
                    <a:pt x="623" y="956"/>
                  </a:cubicBezTo>
                  <a:cubicBezTo>
                    <a:pt x="621" y="958"/>
                    <a:pt x="621" y="958"/>
                    <a:pt x="621" y="958"/>
                  </a:cubicBezTo>
                  <a:cubicBezTo>
                    <a:pt x="621" y="957"/>
                    <a:pt x="628" y="958"/>
                    <a:pt x="619" y="957"/>
                  </a:cubicBezTo>
                  <a:cubicBezTo>
                    <a:pt x="619" y="956"/>
                    <a:pt x="619" y="956"/>
                    <a:pt x="619" y="956"/>
                  </a:cubicBezTo>
                  <a:cubicBezTo>
                    <a:pt x="615" y="958"/>
                    <a:pt x="615" y="958"/>
                    <a:pt x="615" y="958"/>
                  </a:cubicBezTo>
                  <a:cubicBezTo>
                    <a:pt x="615" y="958"/>
                    <a:pt x="616" y="959"/>
                    <a:pt x="615" y="957"/>
                  </a:cubicBezTo>
                  <a:cubicBezTo>
                    <a:pt x="614" y="959"/>
                    <a:pt x="628" y="955"/>
                    <a:pt x="609" y="957"/>
                  </a:cubicBezTo>
                  <a:cubicBezTo>
                    <a:pt x="611" y="958"/>
                    <a:pt x="611" y="958"/>
                    <a:pt x="611" y="958"/>
                  </a:cubicBezTo>
                  <a:cubicBezTo>
                    <a:pt x="610" y="960"/>
                    <a:pt x="610" y="960"/>
                    <a:pt x="610" y="960"/>
                  </a:cubicBezTo>
                  <a:cubicBezTo>
                    <a:pt x="608" y="959"/>
                    <a:pt x="608" y="959"/>
                    <a:pt x="608" y="959"/>
                  </a:cubicBezTo>
                  <a:cubicBezTo>
                    <a:pt x="604" y="960"/>
                    <a:pt x="604" y="960"/>
                    <a:pt x="604" y="960"/>
                  </a:cubicBezTo>
                  <a:cubicBezTo>
                    <a:pt x="607" y="960"/>
                    <a:pt x="601" y="959"/>
                    <a:pt x="607" y="958"/>
                  </a:cubicBezTo>
                  <a:cubicBezTo>
                    <a:pt x="604" y="957"/>
                    <a:pt x="604" y="957"/>
                    <a:pt x="604" y="957"/>
                  </a:cubicBezTo>
                  <a:cubicBezTo>
                    <a:pt x="599" y="959"/>
                    <a:pt x="599" y="959"/>
                    <a:pt x="599" y="959"/>
                  </a:cubicBezTo>
                  <a:cubicBezTo>
                    <a:pt x="600" y="959"/>
                    <a:pt x="598" y="956"/>
                    <a:pt x="600" y="959"/>
                  </a:cubicBezTo>
                  <a:cubicBezTo>
                    <a:pt x="599" y="961"/>
                    <a:pt x="599" y="961"/>
                    <a:pt x="599" y="961"/>
                  </a:cubicBezTo>
                  <a:cubicBezTo>
                    <a:pt x="591" y="961"/>
                    <a:pt x="591" y="961"/>
                    <a:pt x="591" y="961"/>
                  </a:cubicBezTo>
                  <a:cubicBezTo>
                    <a:pt x="591" y="960"/>
                    <a:pt x="590" y="963"/>
                    <a:pt x="590" y="959"/>
                  </a:cubicBezTo>
                  <a:cubicBezTo>
                    <a:pt x="586" y="962"/>
                    <a:pt x="597" y="952"/>
                    <a:pt x="585" y="963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90" y="965"/>
                    <a:pt x="590" y="965"/>
                    <a:pt x="590" y="965"/>
                  </a:cubicBezTo>
                  <a:cubicBezTo>
                    <a:pt x="591" y="963"/>
                    <a:pt x="591" y="963"/>
                    <a:pt x="591" y="963"/>
                  </a:cubicBezTo>
                  <a:cubicBezTo>
                    <a:pt x="593" y="967"/>
                    <a:pt x="593" y="967"/>
                    <a:pt x="593" y="967"/>
                  </a:cubicBezTo>
                  <a:cubicBezTo>
                    <a:pt x="593" y="966"/>
                    <a:pt x="593" y="966"/>
                    <a:pt x="594" y="966"/>
                  </a:cubicBezTo>
                  <a:cubicBezTo>
                    <a:pt x="594" y="967"/>
                    <a:pt x="594" y="967"/>
                    <a:pt x="594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0" y="966"/>
                    <a:pt x="590" y="966"/>
                    <a:pt x="590" y="966"/>
                  </a:cubicBezTo>
                  <a:cubicBezTo>
                    <a:pt x="587" y="967"/>
                    <a:pt x="587" y="967"/>
                    <a:pt x="587" y="967"/>
                  </a:cubicBezTo>
                  <a:cubicBezTo>
                    <a:pt x="590" y="969"/>
                    <a:pt x="590" y="969"/>
                    <a:pt x="590" y="969"/>
                  </a:cubicBezTo>
                  <a:cubicBezTo>
                    <a:pt x="589" y="970"/>
                    <a:pt x="589" y="970"/>
                    <a:pt x="589" y="970"/>
                  </a:cubicBezTo>
                  <a:cubicBezTo>
                    <a:pt x="584" y="969"/>
                    <a:pt x="584" y="969"/>
                    <a:pt x="584" y="969"/>
                  </a:cubicBezTo>
                  <a:cubicBezTo>
                    <a:pt x="586" y="967"/>
                    <a:pt x="586" y="967"/>
                    <a:pt x="586" y="967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0"/>
                    <a:pt x="583" y="960"/>
                    <a:pt x="583" y="960"/>
                  </a:cubicBezTo>
                  <a:cubicBezTo>
                    <a:pt x="566" y="963"/>
                    <a:pt x="566" y="963"/>
                    <a:pt x="566" y="963"/>
                  </a:cubicBezTo>
                  <a:cubicBezTo>
                    <a:pt x="565" y="965"/>
                    <a:pt x="565" y="965"/>
                    <a:pt x="565" y="965"/>
                  </a:cubicBezTo>
                  <a:cubicBezTo>
                    <a:pt x="563" y="965"/>
                    <a:pt x="576" y="963"/>
                    <a:pt x="559" y="965"/>
                  </a:cubicBezTo>
                  <a:cubicBezTo>
                    <a:pt x="564" y="967"/>
                    <a:pt x="564" y="967"/>
                    <a:pt x="564" y="967"/>
                  </a:cubicBezTo>
                  <a:cubicBezTo>
                    <a:pt x="560" y="967"/>
                    <a:pt x="560" y="967"/>
                    <a:pt x="560" y="967"/>
                  </a:cubicBezTo>
                  <a:cubicBezTo>
                    <a:pt x="556" y="968"/>
                    <a:pt x="556" y="968"/>
                    <a:pt x="556" y="968"/>
                  </a:cubicBezTo>
                  <a:cubicBezTo>
                    <a:pt x="553" y="965"/>
                    <a:pt x="553" y="965"/>
                    <a:pt x="553" y="965"/>
                  </a:cubicBezTo>
                  <a:cubicBezTo>
                    <a:pt x="554" y="962"/>
                    <a:pt x="554" y="962"/>
                    <a:pt x="554" y="962"/>
                  </a:cubicBezTo>
                  <a:cubicBezTo>
                    <a:pt x="550" y="962"/>
                    <a:pt x="550" y="962"/>
                    <a:pt x="550" y="962"/>
                  </a:cubicBezTo>
                  <a:cubicBezTo>
                    <a:pt x="550" y="963"/>
                    <a:pt x="550" y="963"/>
                    <a:pt x="550" y="963"/>
                  </a:cubicBezTo>
                  <a:cubicBezTo>
                    <a:pt x="552" y="965"/>
                    <a:pt x="552" y="965"/>
                    <a:pt x="552" y="965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5" y="967"/>
                    <a:pt x="542" y="968"/>
                    <a:pt x="547" y="967"/>
                  </a:cubicBezTo>
                  <a:cubicBezTo>
                    <a:pt x="546" y="968"/>
                    <a:pt x="549" y="968"/>
                    <a:pt x="545" y="969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4" y="967"/>
                    <a:pt x="543" y="966"/>
                    <a:pt x="542" y="969"/>
                  </a:cubicBezTo>
                  <a:cubicBezTo>
                    <a:pt x="543" y="970"/>
                    <a:pt x="543" y="970"/>
                    <a:pt x="543" y="970"/>
                  </a:cubicBezTo>
                  <a:cubicBezTo>
                    <a:pt x="546" y="970"/>
                    <a:pt x="546" y="970"/>
                    <a:pt x="546" y="970"/>
                  </a:cubicBezTo>
                  <a:cubicBezTo>
                    <a:pt x="543" y="972"/>
                    <a:pt x="543" y="972"/>
                    <a:pt x="543" y="972"/>
                  </a:cubicBezTo>
                  <a:cubicBezTo>
                    <a:pt x="536" y="970"/>
                    <a:pt x="536" y="970"/>
                    <a:pt x="536" y="970"/>
                  </a:cubicBezTo>
                  <a:cubicBezTo>
                    <a:pt x="535" y="972"/>
                    <a:pt x="535" y="972"/>
                    <a:pt x="535" y="972"/>
                  </a:cubicBezTo>
                  <a:cubicBezTo>
                    <a:pt x="533" y="972"/>
                    <a:pt x="531" y="976"/>
                    <a:pt x="529" y="972"/>
                  </a:cubicBezTo>
                  <a:cubicBezTo>
                    <a:pt x="527" y="974"/>
                    <a:pt x="527" y="974"/>
                    <a:pt x="527" y="974"/>
                  </a:cubicBezTo>
                  <a:cubicBezTo>
                    <a:pt x="529" y="976"/>
                    <a:pt x="529" y="976"/>
                    <a:pt x="529" y="976"/>
                  </a:cubicBezTo>
                  <a:cubicBezTo>
                    <a:pt x="523" y="974"/>
                    <a:pt x="523" y="974"/>
                    <a:pt x="523" y="974"/>
                  </a:cubicBezTo>
                  <a:cubicBezTo>
                    <a:pt x="522" y="974"/>
                    <a:pt x="520" y="973"/>
                    <a:pt x="519" y="975"/>
                  </a:cubicBezTo>
                  <a:cubicBezTo>
                    <a:pt x="520" y="977"/>
                    <a:pt x="520" y="977"/>
                    <a:pt x="520" y="977"/>
                  </a:cubicBezTo>
                  <a:cubicBezTo>
                    <a:pt x="516" y="974"/>
                    <a:pt x="516" y="974"/>
                    <a:pt x="516" y="974"/>
                  </a:cubicBezTo>
                  <a:cubicBezTo>
                    <a:pt x="511" y="977"/>
                    <a:pt x="511" y="977"/>
                    <a:pt x="511" y="977"/>
                  </a:cubicBezTo>
                  <a:cubicBezTo>
                    <a:pt x="511" y="974"/>
                    <a:pt x="511" y="974"/>
                    <a:pt x="511" y="974"/>
                  </a:cubicBezTo>
                  <a:cubicBezTo>
                    <a:pt x="508" y="975"/>
                    <a:pt x="508" y="975"/>
                    <a:pt x="508" y="975"/>
                  </a:cubicBezTo>
                  <a:cubicBezTo>
                    <a:pt x="508" y="975"/>
                    <a:pt x="509" y="975"/>
                    <a:pt x="508" y="974"/>
                  </a:cubicBezTo>
                  <a:cubicBezTo>
                    <a:pt x="508" y="973"/>
                    <a:pt x="508" y="973"/>
                    <a:pt x="508" y="973"/>
                  </a:cubicBezTo>
                  <a:cubicBezTo>
                    <a:pt x="503" y="977"/>
                    <a:pt x="503" y="977"/>
                    <a:pt x="503" y="977"/>
                  </a:cubicBezTo>
                  <a:cubicBezTo>
                    <a:pt x="498" y="977"/>
                    <a:pt x="498" y="977"/>
                    <a:pt x="498" y="977"/>
                  </a:cubicBezTo>
                  <a:cubicBezTo>
                    <a:pt x="499" y="979"/>
                    <a:pt x="499" y="979"/>
                    <a:pt x="499" y="979"/>
                  </a:cubicBezTo>
                  <a:cubicBezTo>
                    <a:pt x="498" y="979"/>
                    <a:pt x="498" y="979"/>
                    <a:pt x="498" y="979"/>
                  </a:cubicBezTo>
                  <a:cubicBezTo>
                    <a:pt x="499" y="982"/>
                    <a:pt x="499" y="982"/>
                    <a:pt x="499" y="982"/>
                  </a:cubicBezTo>
                  <a:cubicBezTo>
                    <a:pt x="485" y="983"/>
                    <a:pt x="485" y="983"/>
                    <a:pt x="485" y="983"/>
                  </a:cubicBezTo>
                  <a:cubicBezTo>
                    <a:pt x="474" y="984"/>
                    <a:pt x="474" y="984"/>
                    <a:pt x="474" y="984"/>
                  </a:cubicBezTo>
                  <a:cubicBezTo>
                    <a:pt x="473" y="983"/>
                    <a:pt x="473" y="983"/>
                    <a:pt x="473" y="983"/>
                  </a:cubicBezTo>
                  <a:cubicBezTo>
                    <a:pt x="486" y="980"/>
                    <a:pt x="486" y="980"/>
                    <a:pt x="486" y="980"/>
                  </a:cubicBezTo>
                  <a:cubicBezTo>
                    <a:pt x="489" y="979"/>
                    <a:pt x="489" y="979"/>
                    <a:pt x="489" y="979"/>
                  </a:cubicBezTo>
                  <a:cubicBezTo>
                    <a:pt x="490" y="978"/>
                    <a:pt x="490" y="978"/>
                    <a:pt x="490" y="978"/>
                  </a:cubicBezTo>
                  <a:cubicBezTo>
                    <a:pt x="485" y="978"/>
                    <a:pt x="485" y="978"/>
                    <a:pt x="485" y="978"/>
                  </a:cubicBezTo>
                  <a:cubicBezTo>
                    <a:pt x="484" y="976"/>
                    <a:pt x="484" y="976"/>
                    <a:pt x="484" y="976"/>
                  </a:cubicBezTo>
                  <a:cubicBezTo>
                    <a:pt x="477" y="978"/>
                    <a:pt x="477" y="978"/>
                    <a:pt x="477" y="978"/>
                  </a:cubicBezTo>
                  <a:cubicBezTo>
                    <a:pt x="475" y="978"/>
                    <a:pt x="475" y="978"/>
                    <a:pt x="475" y="978"/>
                  </a:cubicBezTo>
                  <a:cubicBezTo>
                    <a:pt x="470" y="981"/>
                    <a:pt x="470" y="981"/>
                    <a:pt x="470" y="981"/>
                  </a:cubicBezTo>
                  <a:cubicBezTo>
                    <a:pt x="469" y="980"/>
                    <a:pt x="469" y="980"/>
                    <a:pt x="469" y="980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5" y="981"/>
                    <a:pt x="469" y="978"/>
                    <a:pt x="463" y="980"/>
                  </a:cubicBezTo>
                  <a:cubicBezTo>
                    <a:pt x="466" y="975"/>
                    <a:pt x="466" y="975"/>
                    <a:pt x="466" y="975"/>
                  </a:cubicBezTo>
                  <a:cubicBezTo>
                    <a:pt x="462" y="976"/>
                    <a:pt x="462" y="976"/>
                    <a:pt x="462" y="976"/>
                  </a:cubicBezTo>
                  <a:cubicBezTo>
                    <a:pt x="460" y="981"/>
                    <a:pt x="460" y="981"/>
                    <a:pt x="460" y="981"/>
                  </a:cubicBezTo>
                  <a:cubicBezTo>
                    <a:pt x="453" y="978"/>
                    <a:pt x="473" y="980"/>
                    <a:pt x="453" y="981"/>
                  </a:cubicBezTo>
                  <a:cubicBezTo>
                    <a:pt x="448" y="979"/>
                    <a:pt x="448" y="979"/>
                    <a:pt x="448" y="979"/>
                  </a:cubicBezTo>
                  <a:cubicBezTo>
                    <a:pt x="447" y="977"/>
                    <a:pt x="447" y="977"/>
                    <a:pt x="447" y="977"/>
                  </a:cubicBezTo>
                  <a:cubicBezTo>
                    <a:pt x="438" y="978"/>
                    <a:pt x="438" y="978"/>
                    <a:pt x="438" y="978"/>
                  </a:cubicBezTo>
                  <a:cubicBezTo>
                    <a:pt x="440" y="979"/>
                    <a:pt x="440" y="979"/>
                    <a:pt x="440" y="979"/>
                  </a:cubicBezTo>
                  <a:cubicBezTo>
                    <a:pt x="447" y="979"/>
                    <a:pt x="447" y="979"/>
                    <a:pt x="447" y="979"/>
                  </a:cubicBezTo>
                  <a:cubicBezTo>
                    <a:pt x="443" y="983"/>
                    <a:pt x="443" y="983"/>
                    <a:pt x="443" y="983"/>
                  </a:cubicBezTo>
                  <a:cubicBezTo>
                    <a:pt x="436" y="984"/>
                    <a:pt x="436" y="984"/>
                    <a:pt x="436" y="984"/>
                  </a:cubicBezTo>
                  <a:cubicBezTo>
                    <a:pt x="437" y="983"/>
                    <a:pt x="437" y="983"/>
                    <a:pt x="437" y="983"/>
                  </a:cubicBezTo>
                  <a:cubicBezTo>
                    <a:pt x="434" y="982"/>
                    <a:pt x="434" y="982"/>
                    <a:pt x="434" y="982"/>
                  </a:cubicBezTo>
                  <a:cubicBezTo>
                    <a:pt x="428" y="983"/>
                    <a:pt x="428" y="983"/>
                    <a:pt x="428" y="983"/>
                  </a:cubicBezTo>
                  <a:cubicBezTo>
                    <a:pt x="420" y="983"/>
                    <a:pt x="420" y="983"/>
                    <a:pt x="420" y="983"/>
                  </a:cubicBezTo>
                  <a:cubicBezTo>
                    <a:pt x="412" y="982"/>
                    <a:pt x="412" y="982"/>
                    <a:pt x="412" y="982"/>
                  </a:cubicBezTo>
                  <a:cubicBezTo>
                    <a:pt x="402" y="984"/>
                    <a:pt x="402" y="984"/>
                    <a:pt x="402" y="984"/>
                  </a:cubicBezTo>
                  <a:cubicBezTo>
                    <a:pt x="399" y="983"/>
                    <a:pt x="399" y="983"/>
                    <a:pt x="399" y="983"/>
                  </a:cubicBezTo>
                  <a:cubicBezTo>
                    <a:pt x="397" y="984"/>
                    <a:pt x="397" y="984"/>
                    <a:pt x="397" y="984"/>
                  </a:cubicBezTo>
                  <a:cubicBezTo>
                    <a:pt x="389" y="984"/>
                    <a:pt x="389" y="984"/>
                    <a:pt x="389" y="984"/>
                  </a:cubicBezTo>
                  <a:cubicBezTo>
                    <a:pt x="391" y="985"/>
                    <a:pt x="393" y="984"/>
                    <a:pt x="394" y="983"/>
                  </a:cubicBezTo>
                  <a:cubicBezTo>
                    <a:pt x="392" y="982"/>
                    <a:pt x="400" y="981"/>
                    <a:pt x="391" y="981"/>
                  </a:cubicBezTo>
                  <a:cubicBezTo>
                    <a:pt x="391" y="982"/>
                    <a:pt x="391" y="982"/>
                    <a:pt x="391" y="982"/>
                  </a:cubicBezTo>
                  <a:cubicBezTo>
                    <a:pt x="390" y="981"/>
                    <a:pt x="398" y="978"/>
                    <a:pt x="384" y="982"/>
                  </a:cubicBezTo>
                  <a:cubicBezTo>
                    <a:pt x="379" y="981"/>
                    <a:pt x="379" y="981"/>
                    <a:pt x="379" y="981"/>
                  </a:cubicBezTo>
                  <a:cubicBezTo>
                    <a:pt x="378" y="981"/>
                    <a:pt x="383" y="979"/>
                    <a:pt x="377" y="982"/>
                  </a:cubicBezTo>
                  <a:cubicBezTo>
                    <a:pt x="379" y="985"/>
                    <a:pt x="379" y="985"/>
                    <a:pt x="379" y="985"/>
                  </a:cubicBezTo>
                  <a:cubicBezTo>
                    <a:pt x="377" y="986"/>
                    <a:pt x="377" y="986"/>
                    <a:pt x="377" y="986"/>
                  </a:cubicBezTo>
                  <a:cubicBezTo>
                    <a:pt x="375" y="986"/>
                    <a:pt x="375" y="986"/>
                    <a:pt x="375" y="986"/>
                  </a:cubicBezTo>
                  <a:cubicBezTo>
                    <a:pt x="374" y="984"/>
                    <a:pt x="374" y="984"/>
                    <a:pt x="374" y="984"/>
                  </a:cubicBezTo>
                  <a:cubicBezTo>
                    <a:pt x="376" y="981"/>
                    <a:pt x="385" y="985"/>
                    <a:pt x="367" y="987"/>
                  </a:cubicBezTo>
                  <a:cubicBezTo>
                    <a:pt x="364" y="988"/>
                    <a:pt x="364" y="988"/>
                    <a:pt x="364" y="988"/>
                  </a:cubicBezTo>
                  <a:cubicBezTo>
                    <a:pt x="361" y="988"/>
                    <a:pt x="361" y="988"/>
                    <a:pt x="361" y="988"/>
                  </a:cubicBezTo>
                  <a:cubicBezTo>
                    <a:pt x="363" y="987"/>
                    <a:pt x="363" y="987"/>
                    <a:pt x="363" y="987"/>
                  </a:cubicBezTo>
                  <a:cubicBezTo>
                    <a:pt x="356" y="984"/>
                    <a:pt x="356" y="984"/>
                    <a:pt x="356" y="984"/>
                  </a:cubicBezTo>
                  <a:cubicBezTo>
                    <a:pt x="353" y="984"/>
                    <a:pt x="353" y="984"/>
                    <a:pt x="353" y="984"/>
                  </a:cubicBezTo>
                  <a:cubicBezTo>
                    <a:pt x="353" y="983"/>
                    <a:pt x="353" y="983"/>
                    <a:pt x="353" y="983"/>
                  </a:cubicBezTo>
                  <a:cubicBezTo>
                    <a:pt x="355" y="982"/>
                    <a:pt x="355" y="982"/>
                    <a:pt x="355" y="982"/>
                  </a:cubicBezTo>
                  <a:cubicBezTo>
                    <a:pt x="352" y="981"/>
                    <a:pt x="352" y="981"/>
                    <a:pt x="352" y="981"/>
                  </a:cubicBezTo>
                  <a:cubicBezTo>
                    <a:pt x="351" y="984"/>
                    <a:pt x="351" y="984"/>
                    <a:pt x="351" y="984"/>
                  </a:cubicBezTo>
                  <a:cubicBezTo>
                    <a:pt x="350" y="984"/>
                    <a:pt x="353" y="983"/>
                    <a:pt x="349" y="983"/>
                  </a:cubicBezTo>
                  <a:cubicBezTo>
                    <a:pt x="350" y="982"/>
                    <a:pt x="350" y="982"/>
                    <a:pt x="350" y="982"/>
                  </a:cubicBezTo>
                  <a:cubicBezTo>
                    <a:pt x="350" y="981"/>
                    <a:pt x="350" y="981"/>
                    <a:pt x="350" y="981"/>
                  </a:cubicBezTo>
                  <a:cubicBezTo>
                    <a:pt x="346" y="983"/>
                    <a:pt x="346" y="983"/>
                    <a:pt x="346" y="983"/>
                  </a:cubicBezTo>
                  <a:cubicBezTo>
                    <a:pt x="347" y="981"/>
                    <a:pt x="347" y="981"/>
                    <a:pt x="347" y="981"/>
                  </a:cubicBezTo>
                  <a:cubicBezTo>
                    <a:pt x="342" y="982"/>
                    <a:pt x="342" y="982"/>
                    <a:pt x="342" y="982"/>
                  </a:cubicBezTo>
                  <a:cubicBezTo>
                    <a:pt x="341" y="984"/>
                    <a:pt x="341" y="984"/>
                    <a:pt x="341" y="984"/>
                  </a:cubicBezTo>
                  <a:cubicBezTo>
                    <a:pt x="338" y="983"/>
                    <a:pt x="346" y="980"/>
                    <a:pt x="339" y="982"/>
                  </a:cubicBezTo>
                  <a:cubicBezTo>
                    <a:pt x="337" y="985"/>
                    <a:pt x="337" y="985"/>
                    <a:pt x="337" y="985"/>
                  </a:cubicBezTo>
                  <a:cubicBezTo>
                    <a:pt x="337" y="984"/>
                    <a:pt x="337" y="984"/>
                    <a:pt x="337" y="984"/>
                  </a:cubicBezTo>
                  <a:cubicBezTo>
                    <a:pt x="335" y="986"/>
                    <a:pt x="335" y="986"/>
                    <a:pt x="335" y="986"/>
                  </a:cubicBezTo>
                  <a:cubicBezTo>
                    <a:pt x="337" y="983"/>
                    <a:pt x="337" y="983"/>
                    <a:pt x="337" y="983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1" y="982"/>
                    <a:pt x="331" y="982"/>
                    <a:pt x="331" y="982"/>
                  </a:cubicBezTo>
                  <a:cubicBezTo>
                    <a:pt x="330" y="983"/>
                    <a:pt x="330" y="983"/>
                    <a:pt x="332" y="983"/>
                  </a:cubicBezTo>
                  <a:cubicBezTo>
                    <a:pt x="332" y="984"/>
                    <a:pt x="332" y="984"/>
                    <a:pt x="331" y="984"/>
                  </a:cubicBezTo>
                  <a:cubicBezTo>
                    <a:pt x="329" y="983"/>
                    <a:pt x="329" y="983"/>
                    <a:pt x="329" y="983"/>
                  </a:cubicBezTo>
                  <a:cubicBezTo>
                    <a:pt x="327" y="984"/>
                    <a:pt x="327" y="984"/>
                    <a:pt x="327" y="984"/>
                  </a:cubicBezTo>
                  <a:cubicBezTo>
                    <a:pt x="327" y="986"/>
                    <a:pt x="327" y="986"/>
                    <a:pt x="327" y="986"/>
                  </a:cubicBezTo>
                  <a:cubicBezTo>
                    <a:pt x="327" y="987"/>
                    <a:pt x="327" y="987"/>
                    <a:pt x="327" y="987"/>
                  </a:cubicBezTo>
                  <a:cubicBezTo>
                    <a:pt x="325" y="987"/>
                    <a:pt x="325" y="987"/>
                    <a:pt x="325" y="987"/>
                  </a:cubicBezTo>
                  <a:cubicBezTo>
                    <a:pt x="325" y="983"/>
                    <a:pt x="325" y="983"/>
                    <a:pt x="325" y="983"/>
                  </a:cubicBezTo>
                  <a:cubicBezTo>
                    <a:pt x="321" y="982"/>
                    <a:pt x="321" y="982"/>
                    <a:pt x="321" y="982"/>
                  </a:cubicBezTo>
                  <a:cubicBezTo>
                    <a:pt x="327" y="981"/>
                    <a:pt x="327" y="981"/>
                    <a:pt x="327" y="981"/>
                  </a:cubicBezTo>
                  <a:cubicBezTo>
                    <a:pt x="327" y="978"/>
                    <a:pt x="319" y="986"/>
                    <a:pt x="328" y="978"/>
                  </a:cubicBezTo>
                  <a:cubicBezTo>
                    <a:pt x="327" y="978"/>
                    <a:pt x="327" y="978"/>
                    <a:pt x="327" y="978"/>
                  </a:cubicBezTo>
                  <a:cubicBezTo>
                    <a:pt x="325" y="975"/>
                    <a:pt x="325" y="975"/>
                    <a:pt x="325" y="975"/>
                  </a:cubicBezTo>
                  <a:cubicBezTo>
                    <a:pt x="325" y="973"/>
                    <a:pt x="325" y="973"/>
                    <a:pt x="325" y="973"/>
                  </a:cubicBezTo>
                  <a:cubicBezTo>
                    <a:pt x="323" y="972"/>
                    <a:pt x="323" y="972"/>
                    <a:pt x="323" y="972"/>
                  </a:cubicBezTo>
                  <a:cubicBezTo>
                    <a:pt x="319" y="975"/>
                    <a:pt x="319" y="975"/>
                    <a:pt x="319" y="975"/>
                  </a:cubicBezTo>
                  <a:cubicBezTo>
                    <a:pt x="314" y="976"/>
                    <a:pt x="314" y="976"/>
                    <a:pt x="314" y="976"/>
                  </a:cubicBezTo>
                  <a:cubicBezTo>
                    <a:pt x="314" y="973"/>
                    <a:pt x="314" y="973"/>
                    <a:pt x="314" y="973"/>
                  </a:cubicBezTo>
                  <a:cubicBezTo>
                    <a:pt x="312" y="970"/>
                    <a:pt x="312" y="970"/>
                    <a:pt x="312" y="970"/>
                  </a:cubicBezTo>
                  <a:cubicBezTo>
                    <a:pt x="313" y="968"/>
                    <a:pt x="313" y="968"/>
                    <a:pt x="313" y="968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5" y="965"/>
                    <a:pt x="315" y="965"/>
                    <a:pt x="315" y="965"/>
                  </a:cubicBezTo>
                  <a:cubicBezTo>
                    <a:pt x="314" y="966"/>
                    <a:pt x="314" y="966"/>
                    <a:pt x="314" y="966"/>
                  </a:cubicBezTo>
                  <a:cubicBezTo>
                    <a:pt x="314" y="962"/>
                    <a:pt x="314" y="962"/>
                    <a:pt x="314" y="962"/>
                  </a:cubicBezTo>
                  <a:cubicBezTo>
                    <a:pt x="312" y="963"/>
                    <a:pt x="312" y="963"/>
                    <a:pt x="312" y="963"/>
                  </a:cubicBezTo>
                  <a:cubicBezTo>
                    <a:pt x="311" y="961"/>
                    <a:pt x="323" y="976"/>
                    <a:pt x="314" y="955"/>
                  </a:cubicBezTo>
                  <a:cubicBezTo>
                    <a:pt x="313" y="955"/>
                    <a:pt x="313" y="955"/>
                    <a:pt x="313" y="955"/>
                  </a:cubicBezTo>
                  <a:cubicBezTo>
                    <a:pt x="310" y="957"/>
                    <a:pt x="310" y="957"/>
                    <a:pt x="310" y="957"/>
                  </a:cubicBezTo>
                  <a:cubicBezTo>
                    <a:pt x="307" y="954"/>
                    <a:pt x="307" y="954"/>
                    <a:pt x="307" y="954"/>
                  </a:cubicBezTo>
                  <a:cubicBezTo>
                    <a:pt x="304" y="955"/>
                    <a:pt x="304" y="955"/>
                    <a:pt x="304" y="955"/>
                  </a:cubicBezTo>
                  <a:cubicBezTo>
                    <a:pt x="301" y="958"/>
                    <a:pt x="301" y="958"/>
                    <a:pt x="301" y="958"/>
                  </a:cubicBezTo>
                  <a:cubicBezTo>
                    <a:pt x="301" y="959"/>
                    <a:pt x="297" y="958"/>
                    <a:pt x="302" y="960"/>
                  </a:cubicBezTo>
                  <a:cubicBezTo>
                    <a:pt x="300" y="960"/>
                    <a:pt x="300" y="960"/>
                    <a:pt x="300" y="960"/>
                  </a:cubicBezTo>
                  <a:cubicBezTo>
                    <a:pt x="301" y="962"/>
                    <a:pt x="301" y="962"/>
                    <a:pt x="301" y="962"/>
                  </a:cubicBezTo>
                  <a:cubicBezTo>
                    <a:pt x="300" y="965"/>
                    <a:pt x="300" y="965"/>
                    <a:pt x="300" y="965"/>
                  </a:cubicBezTo>
                  <a:cubicBezTo>
                    <a:pt x="297" y="964"/>
                    <a:pt x="297" y="964"/>
                    <a:pt x="297" y="964"/>
                  </a:cubicBezTo>
                  <a:cubicBezTo>
                    <a:pt x="296" y="961"/>
                    <a:pt x="296" y="961"/>
                    <a:pt x="296" y="961"/>
                  </a:cubicBezTo>
                  <a:cubicBezTo>
                    <a:pt x="297" y="958"/>
                    <a:pt x="297" y="958"/>
                    <a:pt x="297" y="958"/>
                  </a:cubicBezTo>
                  <a:cubicBezTo>
                    <a:pt x="296" y="955"/>
                    <a:pt x="296" y="955"/>
                    <a:pt x="296" y="955"/>
                  </a:cubicBezTo>
                  <a:cubicBezTo>
                    <a:pt x="294" y="953"/>
                    <a:pt x="294" y="953"/>
                    <a:pt x="294" y="953"/>
                  </a:cubicBezTo>
                  <a:cubicBezTo>
                    <a:pt x="288" y="954"/>
                    <a:pt x="288" y="954"/>
                    <a:pt x="288" y="954"/>
                  </a:cubicBezTo>
                  <a:cubicBezTo>
                    <a:pt x="285" y="956"/>
                    <a:pt x="285" y="956"/>
                    <a:pt x="285" y="956"/>
                  </a:cubicBezTo>
                  <a:cubicBezTo>
                    <a:pt x="282" y="951"/>
                    <a:pt x="282" y="951"/>
                    <a:pt x="282" y="951"/>
                  </a:cubicBezTo>
                  <a:cubicBezTo>
                    <a:pt x="284" y="952"/>
                    <a:pt x="278" y="954"/>
                    <a:pt x="285" y="950"/>
                  </a:cubicBezTo>
                  <a:cubicBezTo>
                    <a:pt x="285" y="952"/>
                    <a:pt x="285" y="952"/>
                    <a:pt x="285" y="95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89" y="952"/>
                    <a:pt x="289" y="952"/>
                    <a:pt x="289" y="952"/>
                  </a:cubicBezTo>
                  <a:cubicBezTo>
                    <a:pt x="289" y="950"/>
                    <a:pt x="280" y="957"/>
                    <a:pt x="294" y="952"/>
                  </a:cubicBezTo>
                  <a:cubicBezTo>
                    <a:pt x="292" y="950"/>
                    <a:pt x="292" y="950"/>
                    <a:pt x="292" y="950"/>
                  </a:cubicBezTo>
                  <a:cubicBezTo>
                    <a:pt x="295" y="951"/>
                    <a:pt x="278" y="953"/>
                    <a:pt x="298" y="950"/>
                  </a:cubicBezTo>
                  <a:cubicBezTo>
                    <a:pt x="301" y="946"/>
                    <a:pt x="301" y="946"/>
                    <a:pt x="301" y="946"/>
                  </a:cubicBezTo>
                  <a:cubicBezTo>
                    <a:pt x="305" y="946"/>
                    <a:pt x="305" y="946"/>
                    <a:pt x="305" y="946"/>
                  </a:cubicBezTo>
                  <a:cubicBezTo>
                    <a:pt x="306" y="945"/>
                    <a:pt x="306" y="945"/>
                    <a:pt x="306" y="945"/>
                  </a:cubicBezTo>
                  <a:cubicBezTo>
                    <a:pt x="301" y="944"/>
                    <a:pt x="301" y="944"/>
                    <a:pt x="301" y="944"/>
                  </a:cubicBezTo>
                  <a:cubicBezTo>
                    <a:pt x="305" y="942"/>
                    <a:pt x="305" y="942"/>
                    <a:pt x="305" y="942"/>
                  </a:cubicBezTo>
                  <a:cubicBezTo>
                    <a:pt x="315" y="938"/>
                    <a:pt x="315" y="938"/>
                    <a:pt x="315" y="938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4"/>
                    <a:pt x="311" y="934"/>
                    <a:pt x="311" y="934"/>
                  </a:cubicBezTo>
                  <a:cubicBezTo>
                    <a:pt x="314" y="933"/>
                    <a:pt x="314" y="933"/>
                    <a:pt x="314" y="933"/>
                  </a:cubicBezTo>
                  <a:cubicBezTo>
                    <a:pt x="319" y="931"/>
                    <a:pt x="319" y="931"/>
                    <a:pt x="319" y="931"/>
                  </a:cubicBezTo>
                  <a:cubicBezTo>
                    <a:pt x="318" y="927"/>
                    <a:pt x="318" y="927"/>
                    <a:pt x="318" y="927"/>
                  </a:cubicBezTo>
                  <a:cubicBezTo>
                    <a:pt x="321" y="926"/>
                    <a:pt x="321" y="926"/>
                    <a:pt x="321" y="926"/>
                  </a:cubicBezTo>
                  <a:cubicBezTo>
                    <a:pt x="323" y="928"/>
                    <a:pt x="323" y="928"/>
                    <a:pt x="323" y="928"/>
                  </a:cubicBezTo>
                  <a:cubicBezTo>
                    <a:pt x="331" y="925"/>
                    <a:pt x="331" y="925"/>
                    <a:pt x="331" y="925"/>
                  </a:cubicBezTo>
                  <a:cubicBezTo>
                    <a:pt x="331" y="926"/>
                    <a:pt x="319" y="928"/>
                    <a:pt x="337" y="926"/>
                  </a:cubicBezTo>
                  <a:cubicBezTo>
                    <a:pt x="336" y="924"/>
                    <a:pt x="336" y="924"/>
                    <a:pt x="336" y="924"/>
                  </a:cubicBezTo>
                  <a:cubicBezTo>
                    <a:pt x="337" y="924"/>
                    <a:pt x="335" y="928"/>
                    <a:pt x="337" y="923"/>
                  </a:cubicBezTo>
                  <a:cubicBezTo>
                    <a:pt x="332" y="924"/>
                    <a:pt x="332" y="924"/>
                    <a:pt x="332" y="924"/>
                  </a:cubicBezTo>
                  <a:cubicBezTo>
                    <a:pt x="332" y="921"/>
                    <a:pt x="332" y="921"/>
                    <a:pt x="332" y="921"/>
                  </a:cubicBezTo>
                  <a:cubicBezTo>
                    <a:pt x="335" y="921"/>
                    <a:pt x="335" y="921"/>
                    <a:pt x="335" y="921"/>
                  </a:cubicBezTo>
                  <a:cubicBezTo>
                    <a:pt x="335" y="919"/>
                    <a:pt x="335" y="919"/>
                    <a:pt x="335" y="919"/>
                  </a:cubicBezTo>
                  <a:cubicBezTo>
                    <a:pt x="336" y="918"/>
                    <a:pt x="336" y="918"/>
                    <a:pt x="336" y="918"/>
                  </a:cubicBezTo>
                  <a:cubicBezTo>
                    <a:pt x="335" y="916"/>
                    <a:pt x="335" y="916"/>
                    <a:pt x="335" y="916"/>
                  </a:cubicBezTo>
                  <a:cubicBezTo>
                    <a:pt x="331" y="916"/>
                    <a:pt x="331" y="916"/>
                    <a:pt x="331" y="916"/>
                  </a:cubicBezTo>
                  <a:cubicBezTo>
                    <a:pt x="332" y="914"/>
                    <a:pt x="332" y="914"/>
                    <a:pt x="332" y="914"/>
                  </a:cubicBezTo>
                  <a:cubicBezTo>
                    <a:pt x="326" y="908"/>
                    <a:pt x="326" y="908"/>
                    <a:pt x="326" y="908"/>
                  </a:cubicBezTo>
                  <a:cubicBezTo>
                    <a:pt x="325" y="908"/>
                    <a:pt x="331" y="908"/>
                    <a:pt x="324" y="910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18" y="906"/>
                    <a:pt x="318" y="906"/>
                    <a:pt x="318" y="906"/>
                  </a:cubicBezTo>
                  <a:cubicBezTo>
                    <a:pt x="316" y="909"/>
                    <a:pt x="316" y="909"/>
                    <a:pt x="316" y="909"/>
                  </a:cubicBezTo>
                  <a:cubicBezTo>
                    <a:pt x="314" y="907"/>
                    <a:pt x="314" y="907"/>
                    <a:pt x="314" y="907"/>
                  </a:cubicBezTo>
                  <a:cubicBezTo>
                    <a:pt x="315" y="907"/>
                    <a:pt x="315" y="910"/>
                    <a:pt x="316" y="906"/>
                  </a:cubicBezTo>
                  <a:cubicBezTo>
                    <a:pt x="313" y="906"/>
                    <a:pt x="313" y="906"/>
                    <a:pt x="313" y="906"/>
                  </a:cubicBezTo>
                  <a:cubicBezTo>
                    <a:pt x="313" y="907"/>
                    <a:pt x="310" y="907"/>
                    <a:pt x="311" y="908"/>
                  </a:cubicBezTo>
                  <a:cubicBezTo>
                    <a:pt x="310" y="910"/>
                    <a:pt x="310" y="910"/>
                    <a:pt x="310" y="910"/>
                  </a:cubicBezTo>
                  <a:cubicBezTo>
                    <a:pt x="310" y="907"/>
                    <a:pt x="310" y="907"/>
                    <a:pt x="310" y="907"/>
                  </a:cubicBezTo>
                  <a:cubicBezTo>
                    <a:pt x="304" y="905"/>
                    <a:pt x="304" y="905"/>
                    <a:pt x="304" y="905"/>
                  </a:cubicBezTo>
                  <a:cubicBezTo>
                    <a:pt x="303" y="909"/>
                    <a:pt x="300" y="903"/>
                    <a:pt x="297" y="909"/>
                  </a:cubicBezTo>
                  <a:cubicBezTo>
                    <a:pt x="295" y="908"/>
                    <a:pt x="295" y="908"/>
                    <a:pt x="295" y="908"/>
                  </a:cubicBezTo>
                  <a:cubicBezTo>
                    <a:pt x="291" y="912"/>
                    <a:pt x="291" y="912"/>
                    <a:pt x="291" y="912"/>
                  </a:cubicBezTo>
                  <a:cubicBezTo>
                    <a:pt x="285" y="911"/>
                    <a:pt x="285" y="911"/>
                    <a:pt x="285" y="911"/>
                  </a:cubicBezTo>
                  <a:cubicBezTo>
                    <a:pt x="287" y="911"/>
                    <a:pt x="287" y="911"/>
                    <a:pt x="287" y="911"/>
                  </a:cubicBezTo>
                  <a:cubicBezTo>
                    <a:pt x="287" y="909"/>
                    <a:pt x="287" y="909"/>
                    <a:pt x="287" y="909"/>
                  </a:cubicBezTo>
                  <a:cubicBezTo>
                    <a:pt x="288" y="907"/>
                    <a:pt x="275" y="916"/>
                    <a:pt x="293" y="908"/>
                  </a:cubicBezTo>
                  <a:cubicBezTo>
                    <a:pt x="291" y="906"/>
                    <a:pt x="291" y="906"/>
                    <a:pt x="291" y="906"/>
                  </a:cubicBezTo>
                  <a:cubicBezTo>
                    <a:pt x="287" y="910"/>
                    <a:pt x="290" y="901"/>
                    <a:pt x="282" y="909"/>
                  </a:cubicBezTo>
                  <a:cubicBezTo>
                    <a:pt x="282" y="908"/>
                    <a:pt x="282" y="908"/>
                    <a:pt x="282" y="908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90" y="906"/>
                    <a:pt x="290" y="906"/>
                    <a:pt x="290" y="906"/>
                  </a:cubicBezTo>
                  <a:cubicBezTo>
                    <a:pt x="295" y="903"/>
                    <a:pt x="295" y="903"/>
                    <a:pt x="295" y="903"/>
                  </a:cubicBezTo>
                  <a:cubicBezTo>
                    <a:pt x="292" y="899"/>
                    <a:pt x="292" y="899"/>
                    <a:pt x="292" y="899"/>
                  </a:cubicBezTo>
                  <a:cubicBezTo>
                    <a:pt x="294" y="897"/>
                    <a:pt x="294" y="897"/>
                    <a:pt x="294" y="897"/>
                  </a:cubicBezTo>
                  <a:cubicBezTo>
                    <a:pt x="293" y="899"/>
                    <a:pt x="293" y="899"/>
                    <a:pt x="293" y="899"/>
                  </a:cubicBezTo>
                  <a:cubicBezTo>
                    <a:pt x="294" y="900"/>
                    <a:pt x="294" y="900"/>
                    <a:pt x="294" y="900"/>
                  </a:cubicBezTo>
                  <a:cubicBezTo>
                    <a:pt x="301" y="897"/>
                    <a:pt x="301" y="897"/>
                    <a:pt x="301" y="897"/>
                  </a:cubicBezTo>
                  <a:cubicBezTo>
                    <a:pt x="304" y="898"/>
                    <a:pt x="304" y="898"/>
                    <a:pt x="304" y="898"/>
                  </a:cubicBezTo>
                  <a:cubicBezTo>
                    <a:pt x="312" y="894"/>
                    <a:pt x="312" y="894"/>
                    <a:pt x="312" y="894"/>
                  </a:cubicBezTo>
                  <a:cubicBezTo>
                    <a:pt x="311" y="894"/>
                    <a:pt x="311" y="894"/>
                    <a:pt x="311" y="894"/>
                  </a:cubicBezTo>
                  <a:cubicBezTo>
                    <a:pt x="309" y="892"/>
                    <a:pt x="309" y="892"/>
                    <a:pt x="309" y="892"/>
                  </a:cubicBezTo>
                  <a:cubicBezTo>
                    <a:pt x="309" y="893"/>
                    <a:pt x="311" y="889"/>
                    <a:pt x="308" y="893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6" y="891"/>
                    <a:pt x="320" y="898"/>
                    <a:pt x="303" y="889"/>
                  </a:cubicBezTo>
                  <a:cubicBezTo>
                    <a:pt x="303" y="887"/>
                    <a:pt x="303" y="887"/>
                    <a:pt x="303" y="887"/>
                  </a:cubicBezTo>
                  <a:cubicBezTo>
                    <a:pt x="303" y="887"/>
                    <a:pt x="302" y="886"/>
                    <a:pt x="304" y="886"/>
                  </a:cubicBezTo>
                  <a:cubicBezTo>
                    <a:pt x="300" y="885"/>
                    <a:pt x="300" y="885"/>
                    <a:pt x="300" y="885"/>
                  </a:cubicBezTo>
                  <a:cubicBezTo>
                    <a:pt x="300" y="884"/>
                    <a:pt x="300" y="884"/>
                    <a:pt x="300" y="884"/>
                  </a:cubicBezTo>
                  <a:cubicBezTo>
                    <a:pt x="298" y="883"/>
                    <a:pt x="298" y="883"/>
                    <a:pt x="298" y="883"/>
                  </a:cubicBezTo>
                  <a:cubicBezTo>
                    <a:pt x="297" y="883"/>
                    <a:pt x="303" y="880"/>
                    <a:pt x="296" y="884"/>
                  </a:cubicBezTo>
                  <a:cubicBezTo>
                    <a:pt x="297" y="885"/>
                    <a:pt x="297" y="883"/>
                    <a:pt x="298" y="885"/>
                  </a:cubicBezTo>
                  <a:cubicBezTo>
                    <a:pt x="295" y="886"/>
                    <a:pt x="295" y="886"/>
                    <a:pt x="295" y="886"/>
                  </a:cubicBezTo>
                  <a:cubicBezTo>
                    <a:pt x="298" y="887"/>
                    <a:pt x="298" y="887"/>
                    <a:pt x="298" y="887"/>
                  </a:cubicBezTo>
                  <a:cubicBezTo>
                    <a:pt x="294" y="892"/>
                    <a:pt x="294" y="892"/>
                    <a:pt x="294" y="892"/>
                  </a:cubicBezTo>
                  <a:cubicBezTo>
                    <a:pt x="291" y="892"/>
                    <a:pt x="291" y="892"/>
                    <a:pt x="291" y="892"/>
                  </a:cubicBezTo>
                  <a:cubicBezTo>
                    <a:pt x="291" y="892"/>
                    <a:pt x="295" y="889"/>
                    <a:pt x="291" y="894"/>
                  </a:cubicBezTo>
                  <a:cubicBezTo>
                    <a:pt x="289" y="893"/>
                    <a:pt x="289" y="893"/>
                    <a:pt x="289" y="893"/>
                  </a:cubicBezTo>
                  <a:cubicBezTo>
                    <a:pt x="294" y="887"/>
                    <a:pt x="294" y="887"/>
                    <a:pt x="294" y="887"/>
                  </a:cubicBezTo>
                  <a:cubicBezTo>
                    <a:pt x="292" y="887"/>
                    <a:pt x="297" y="885"/>
                    <a:pt x="291" y="886"/>
                  </a:cubicBezTo>
                  <a:cubicBezTo>
                    <a:pt x="291" y="888"/>
                    <a:pt x="291" y="888"/>
                    <a:pt x="291" y="888"/>
                  </a:cubicBezTo>
                  <a:cubicBezTo>
                    <a:pt x="289" y="885"/>
                    <a:pt x="289" y="885"/>
                    <a:pt x="289" y="885"/>
                  </a:cubicBezTo>
                  <a:cubicBezTo>
                    <a:pt x="286" y="885"/>
                    <a:pt x="299" y="879"/>
                    <a:pt x="285" y="888"/>
                  </a:cubicBezTo>
                  <a:cubicBezTo>
                    <a:pt x="285" y="889"/>
                    <a:pt x="285" y="889"/>
                    <a:pt x="285" y="889"/>
                  </a:cubicBezTo>
                  <a:cubicBezTo>
                    <a:pt x="287" y="889"/>
                    <a:pt x="287" y="889"/>
                    <a:pt x="287" y="889"/>
                  </a:cubicBezTo>
                  <a:cubicBezTo>
                    <a:pt x="279" y="895"/>
                    <a:pt x="279" y="895"/>
                    <a:pt x="279" y="895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1" y="889"/>
                    <a:pt x="281" y="889"/>
                    <a:pt x="281" y="889"/>
                  </a:cubicBezTo>
                  <a:cubicBezTo>
                    <a:pt x="286" y="890"/>
                    <a:pt x="279" y="887"/>
                    <a:pt x="285" y="885"/>
                  </a:cubicBezTo>
                  <a:cubicBezTo>
                    <a:pt x="283" y="884"/>
                    <a:pt x="283" y="884"/>
                    <a:pt x="283" y="884"/>
                  </a:cubicBezTo>
                  <a:cubicBezTo>
                    <a:pt x="287" y="883"/>
                    <a:pt x="287" y="883"/>
                    <a:pt x="287" y="883"/>
                  </a:cubicBezTo>
                  <a:cubicBezTo>
                    <a:pt x="288" y="883"/>
                    <a:pt x="289" y="882"/>
                    <a:pt x="288" y="884"/>
                  </a:cubicBezTo>
                  <a:cubicBezTo>
                    <a:pt x="289" y="883"/>
                    <a:pt x="289" y="883"/>
                    <a:pt x="289" y="883"/>
                  </a:cubicBezTo>
                  <a:cubicBezTo>
                    <a:pt x="293" y="878"/>
                    <a:pt x="287" y="886"/>
                    <a:pt x="296" y="878"/>
                  </a:cubicBezTo>
                  <a:cubicBezTo>
                    <a:pt x="299" y="876"/>
                    <a:pt x="299" y="876"/>
                    <a:pt x="299" y="876"/>
                  </a:cubicBezTo>
                  <a:cubicBezTo>
                    <a:pt x="293" y="875"/>
                    <a:pt x="293" y="875"/>
                    <a:pt x="293" y="875"/>
                  </a:cubicBezTo>
                  <a:cubicBezTo>
                    <a:pt x="291" y="877"/>
                    <a:pt x="291" y="877"/>
                    <a:pt x="291" y="877"/>
                  </a:cubicBezTo>
                  <a:cubicBezTo>
                    <a:pt x="289" y="877"/>
                    <a:pt x="289" y="877"/>
                    <a:pt x="289" y="877"/>
                  </a:cubicBezTo>
                  <a:cubicBezTo>
                    <a:pt x="287" y="875"/>
                    <a:pt x="304" y="875"/>
                    <a:pt x="285" y="873"/>
                  </a:cubicBezTo>
                  <a:cubicBezTo>
                    <a:pt x="289" y="871"/>
                    <a:pt x="289" y="871"/>
                    <a:pt x="289" y="871"/>
                  </a:cubicBezTo>
                  <a:cubicBezTo>
                    <a:pt x="287" y="873"/>
                    <a:pt x="287" y="873"/>
                    <a:pt x="287" y="873"/>
                  </a:cubicBezTo>
                  <a:cubicBezTo>
                    <a:pt x="292" y="874"/>
                    <a:pt x="292" y="874"/>
                    <a:pt x="292" y="874"/>
                  </a:cubicBezTo>
                  <a:cubicBezTo>
                    <a:pt x="297" y="872"/>
                    <a:pt x="297" y="872"/>
                    <a:pt x="297" y="872"/>
                  </a:cubicBezTo>
                  <a:cubicBezTo>
                    <a:pt x="298" y="871"/>
                    <a:pt x="301" y="870"/>
                    <a:pt x="299" y="868"/>
                  </a:cubicBezTo>
                  <a:cubicBezTo>
                    <a:pt x="295" y="869"/>
                    <a:pt x="295" y="869"/>
                    <a:pt x="295" y="869"/>
                  </a:cubicBezTo>
                  <a:cubicBezTo>
                    <a:pt x="296" y="866"/>
                    <a:pt x="300" y="866"/>
                    <a:pt x="302" y="864"/>
                  </a:cubicBezTo>
                  <a:cubicBezTo>
                    <a:pt x="302" y="865"/>
                    <a:pt x="302" y="865"/>
                    <a:pt x="302" y="865"/>
                  </a:cubicBezTo>
                  <a:cubicBezTo>
                    <a:pt x="299" y="866"/>
                    <a:pt x="299" y="866"/>
                    <a:pt x="299" y="866"/>
                  </a:cubicBezTo>
                  <a:cubicBezTo>
                    <a:pt x="301" y="869"/>
                    <a:pt x="301" y="869"/>
                    <a:pt x="301" y="869"/>
                  </a:cubicBezTo>
                  <a:cubicBezTo>
                    <a:pt x="304" y="869"/>
                    <a:pt x="304" y="869"/>
                    <a:pt x="304" y="869"/>
                  </a:cubicBezTo>
                  <a:cubicBezTo>
                    <a:pt x="303" y="869"/>
                    <a:pt x="307" y="869"/>
                    <a:pt x="304" y="866"/>
                  </a:cubicBezTo>
                  <a:cubicBezTo>
                    <a:pt x="305" y="867"/>
                    <a:pt x="305" y="867"/>
                    <a:pt x="305" y="867"/>
                  </a:cubicBezTo>
                  <a:cubicBezTo>
                    <a:pt x="307" y="866"/>
                    <a:pt x="307" y="865"/>
                    <a:pt x="310" y="865"/>
                  </a:cubicBezTo>
                  <a:cubicBezTo>
                    <a:pt x="310" y="865"/>
                    <a:pt x="310" y="865"/>
                    <a:pt x="310" y="865"/>
                  </a:cubicBezTo>
                  <a:cubicBezTo>
                    <a:pt x="311" y="865"/>
                    <a:pt x="311" y="865"/>
                    <a:pt x="311" y="865"/>
                  </a:cubicBezTo>
                  <a:cubicBezTo>
                    <a:pt x="308" y="863"/>
                    <a:pt x="308" y="863"/>
                    <a:pt x="308" y="863"/>
                  </a:cubicBezTo>
                  <a:cubicBezTo>
                    <a:pt x="309" y="860"/>
                    <a:pt x="309" y="860"/>
                    <a:pt x="309" y="860"/>
                  </a:cubicBezTo>
                  <a:cubicBezTo>
                    <a:pt x="312" y="863"/>
                    <a:pt x="316" y="853"/>
                    <a:pt x="315" y="863"/>
                  </a:cubicBezTo>
                  <a:cubicBezTo>
                    <a:pt x="318" y="862"/>
                    <a:pt x="318" y="862"/>
                    <a:pt x="318" y="862"/>
                  </a:cubicBezTo>
                  <a:cubicBezTo>
                    <a:pt x="318" y="861"/>
                    <a:pt x="320" y="862"/>
                    <a:pt x="319" y="860"/>
                  </a:cubicBezTo>
                  <a:cubicBezTo>
                    <a:pt x="317" y="860"/>
                    <a:pt x="317" y="860"/>
                    <a:pt x="317" y="860"/>
                  </a:cubicBezTo>
                  <a:cubicBezTo>
                    <a:pt x="316" y="859"/>
                    <a:pt x="325" y="864"/>
                    <a:pt x="314" y="859"/>
                  </a:cubicBezTo>
                  <a:cubicBezTo>
                    <a:pt x="316" y="856"/>
                    <a:pt x="297" y="870"/>
                    <a:pt x="321" y="854"/>
                  </a:cubicBezTo>
                  <a:cubicBezTo>
                    <a:pt x="320" y="854"/>
                    <a:pt x="322" y="854"/>
                    <a:pt x="320" y="855"/>
                  </a:cubicBezTo>
                  <a:cubicBezTo>
                    <a:pt x="322" y="852"/>
                    <a:pt x="325" y="855"/>
                    <a:pt x="326" y="852"/>
                  </a:cubicBezTo>
                  <a:cubicBezTo>
                    <a:pt x="327" y="853"/>
                    <a:pt x="330" y="854"/>
                    <a:pt x="331" y="852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25" y="850"/>
                    <a:pt x="325" y="850"/>
                    <a:pt x="325" y="850"/>
                  </a:cubicBezTo>
                  <a:cubicBezTo>
                    <a:pt x="319" y="847"/>
                    <a:pt x="319" y="847"/>
                    <a:pt x="319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8" y="852"/>
                    <a:pt x="308" y="852"/>
                    <a:pt x="308" y="852"/>
                  </a:cubicBezTo>
                  <a:cubicBezTo>
                    <a:pt x="310" y="848"/>
                    <a:pt x="310" y="848"/>
                    <a:pt x="310" y="848"/>
                  </a:cubicBezTo>
                  <a:cubicBezTo>
                    <a:pt x="307" y="848"/>
                    <a:pt x="307" y="848"/>
                    <a:pt x="307" y="848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305" y="852"/>
                    <a:pt x="305" y="852"/>
                    <a:pt x="305" y="852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54"/>
                    <a:pt x="304" y="855"/>
                    <a:pt x="303" y="854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297" y="853"/>
                    <a:pt x="297" y="853"/>
                    <a:pt x="297" y="853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297" y="856"/>
                    <a:pt x="297" y="856"/>
                    <a:pt x="297" y="856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5" y="856"/>
                    <a:pt x="295" y="856"/>
                    <a:pt x="295" y="856"/>
                  </a:cubicBezTo>
                  <a:cubicBezTo>
                    <a:pt x="294" y="855"/>
                    <a:pt x="294" y="855"/>
                    <a:pt x="294" y="855"/>
                  </a:cubicBezTo>
                  <a:cubicBezTo>
                    <a:pt x="298" y="856"/>
                    <a:pt x="299" y="854"/>
                    <a:pt x="292" y="860"/>
                  </a:cubicBezTo>
                  <a:cubicBezTo>
                    <a:pt x="293" y="860"/>
                    <a:pt x="293" y="860"/>
                    <a:pt x="293" y="860"/>
                  </a:cubicBezTo>
                  <a:cubicBezTo>
                    <a:pt x="292" y="858"/>
                    <a:pt x="292" y="858"/>
                    <a:pt x="292" y="858"/>
                  </a:cubicBezTo>
                  <a:cubicBezTo>
                    <a:pt x="290" y="861"/>
                    <a:pt x="295" y="853"/>
                    <a:pt x="287" y="859"/>
                  </a:cubicBezTo>
                  <a:cubicBezTo>
                    <a:pt x="290" y="861"/>
                    <a:pt x="290" y="861"/>
                    <a:pt x="290" y="861"/>
                  </a:cubicBezTo>
                  <a:cubicBezTo>
                    <a:pt x="291" y="862"/>
                    <a:pt x="291" y="862"/>
                    <a:pt x="291" y="862"/>
                  </a:cubicBezTo>
                  <a:cubicBezTo>
                    <a:pt x="291" y="863"/>
                    <a:pt x="291" y="863"/>
                    <a:pt x="291" y="863"/>
                  </a:cubicBezTo>
                  <a:cubicBezTo>
                    <a:pt x="285" y="864"/>
                    <a:pt x="285" y="864"/>
                    <a:pt x="285" y="864"/>
                  </a:cubicBezTo>
                  <a:cubicBezTo>
                    <a:pt x="285" y="865"/>
                    <a:pt x="290" y="866"/>
                    <a:pt x="287" y="866"/>
                  </a:cubicBezTo>
                  <a:cubicBezTo>
                    <a:pt x="287" y="867"/>
                    <a:pt x="287" y="867"/>
                    <a:pt x="287" y="867"/>
                  </a:cubicBezTo>
                  <a:cubicBezTo>
                    <a:pt x="283" y="866"/>
                    <a:pt x="283" y="866"/>
                    <a:pt x="283" y="866"/>
                  </a:cubicBezTo>
                  <a:cubicBezTo>
                    <a:pt x="282" y="866"/>
                    <a:pt x="282" y="866"/>
                    <a:pt x="282" y="866"/>
                  </a:cubicBezTo>
                  <a:cubicBezTo>
                    <a:pt x="281" y="870"/>
                    <a:pt x="281" y="870"/>
                    <a:pt x="281" y="870"/>
                  </a:cubicBezTo>
                  <a:cubicBezTo>
                    <a:pt x="277" y="872"/>
                    <a:pt x="277" y="872"/>
                    <a:pt x="277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6" y="870"/>
                    <a:pt x="276" y="870"/>
                    <a:pt x="276" y="870"/>
                  </a:cubicBezTo>
                  <a:cubicBezTo>
                    <a:pt x="277" y="870"/>
                    <a:pt x="270" y="875"/>
                    <a:pt x="276" y="867"/>
                  </a:cubicBezTo>
                  <a:cubicBezTo>
                    <a:pt x="272" y="868"/>
                    <a:pt x="272" y="868"/>
                    <a:pt x="272" y="868"/>
                  </a:cubicBezTo>
                  <a:cubicBezTo>
                    <a:pt x="272" y="868"/>
                    <a:pt x="271" y="871"/>
                    <a:pt x="272" y="867"/>
                  </a:cubicBezTo>
                  <a:cubicBezTo>
                    <a:pt x="275" y="866"/>
                    <a:pt x="275" y="866"/>
                    <a:pt x="275" y="866"/>
                  </a:cubicBezTo>
                  <a:cubicBezTo>
                    <a:pt x="277" y="861"/>
                    <a:pt x="277" y="861"/>
                    <a:pt x="277" y="861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85" y="854"/>
                    <a:pt x="285" y="854"/>
                    <a:pt x="285" y="854"/>
                  </a:cubicBezTo>
                  <a:cubicBezTo>
                    <a:pt x="286" y="854"/>
                    <a:pt x="286" y="854"/>
                    <a:pt x="286" y="854"/>
                  </a:cubicBezTo>
                  <a:cubicBezTo>
                    <a:pt x="293" y="853"/>
                    <a:pt x="293" y="853"/>
                    <a:pt x="293" y="853"/>
                  </a:cubicBezTo>
                  <a:cubicBezTo>
                    <a:pt x="293" y="854"/>
                    <a:pt x="293" y="854"/>
                    <a:pt x="292" y="854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5" y="853"/>
                    <a:pt x="295" y="853"/>
                    <a:pt x="295" y="853"/>
                  </a:cubicBezTo>
                  <a:cubicBezTo>
                    <a:pt x="293" y="851"/>
                    <a:pt x="293" y="851"/>
                    <a:pt x="293" y="851"/>
                  </a:cubicBezTo>
                  <a:cubicBezTo>
                    <a:pt x="295" y="848"/>
                    <a:pt x="293" y="857"/>
                    <a:pt x="295" y="848"/>
                  </a:cubicBezTo>
                  <a:cubicBezTo>
                    <a:pt x="292" y="847"/>
                    <a:pt x="292" y="847"/>
                    <a:pt x="292" y="847"/>
                  </a:cubicBezTo>
                  <a:cubicBezTo>
                    <a:pt x="295" y="847"/>
                    <a:pt x="288" y="849"/>
                    <a:pt x="295" y="845"/>
                  </a:cubicBezTo>
                  <a:cubicBezTo>
                    <a:pt x="296" y="847"/>
                    <a:pt x="296" y="847"/>
                    <a:pt x="296" y="847"/>
                  </a:cubicBezTo>
                  <a:cubicBezTo>
                    <a:pt x="298" y="841"/>
                    <a:pt x="298" y="841"/>
                    <a:pt x="298" y="841"/>
                  </a:cubicBezTo>
                  <a:cubicBezTo>
                    <a:pt x="297" y="840"/>
                    <a:pt x="297" y="840"/>
                    <a:pt x="297" y="840"/>
                  </a:cubicBezTo>
                  <a:cubicBezTo>
                    <a:pt x="297" y="837"/>
                    <a:pt x="297" y="837"/>
                    <a:pt x="297" y="837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1" y="840"/>
                    <a:pt x="301" y="840"/>
                    <a:pt x="301" y="840"/>
                  </a:cubicBezTo>
                  <a:cubicBezTo>
                    <a:pt x="302" y="837"/>
                    <a:pt x="302" y="837"/>
                    <a:pt x="302" y="837"/>
                  </a:cubicBezTo>
                  <a:cubicBezTo>
                    <a:pt x="302" y="838"/>
                    <a:pt x="302" y="838"/>
                    <a:pt x="302" y="838"/>
                  </a:cubicBezTo>
                  <a:cubicBezTo>
                    <a:pt x="304" y="838"/>
                    <a:pt x="300" y="844"/>
                    <a:pt x="305" y="837"/>
                  </a:cubicBezTo>
                  <a:cubicBezTo>
                    <a:pt x="301" y="835"/>
                    <a:pt x="301" y="835"/>
                    <a:pt x="301" y="835"/>
                  </a:cubicBezTo>
                  <a:cubicBezTo>
                    <a:pt x="302" y="836"/>
                    <a:pt x="292" y="839"/>
                    <a:pt x="305" y="837"/>
                  </a:cubicBezTo>
                  <a:cubicBezTo>
                    <a:pt x="306" y="837"/>
                    <a:pt x="306" y="837"/>
                    <a:pt x="306" y="837"/>
                  </a:cubicBezTo>
                  <a:cubicBezTo>
                    <a:pt x="308" y="835"/>
                    <a:pt x="308" y="835"/>
                    <a:pt x="308" y="835"/>
                  </a:cubicBezTo>
                  <a:cubicBezTo>
                    <a:pt x="311" y="835"/>
                    <a:pt x="311" y="835"/>
                    <a:pt x="311" y="835"/>
                  </a:cubicBezTo>
                  <a:cubicBezTo>
                    <a:pt x="309" y="833"/>
                    <a:pt x="309" y="833"/>
                    <a:pt x="309" y="833"/>
                  </a:cubicBezTo>
                  <a:cubicBezTo>
                    <a:pt x="308" y="833"/>
                    <a:pt x="308" y="832"/>
                    <a:pt x="307" y="833"/>
                  </a:cubicBezTo>
                  <a:cubicBezTo>
                    <a:pt x="309" y="832"/>
                    <a:pt x="309" y="832"/>
                    <a:pt x="309" y="832"/>
                  </a:cubicBezTo>
                  <a:cubicBezTo>
                    <a:pt x="310" y="832"/>
                    <a:pt x="306" y="835"/>
                    <a:pt x="312" y="832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1" y="830"/>
                    <a:pt x="311" y="830"/>
                    <a:pt x="311" y="830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2" y="822"/>
                    <a:pt x="312" y="822"/>
                    <a:pt x="312" y="822"/>
                  </a:cubicBezTo>
                  <a:cubicBezTo>
                    <a:pt x="315" y="821"/>
                    <a:pt x="315" y="821"/>
                    <a:pt x="315" y="821"/>
                  </a:cubicBezTo>
                  <a:cubicBezTo>
                    <a:pt x="316" y="821"/>
                    <a:pt x="310" y="819"/>
                    <a:pt x="318" y="822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4" y="824"/>
                    <a:pt x="312" y="824"/>
                    <a:pt x="314" y="828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14" y="828"/>
                    <a:pt x="311" y="827"/>
                    <a:pt x="313" y="829"/>
                  </a:cubicBezTo>
                  <a:cubicBezTo>
                    <a:pt x="317" y="832"/>
                    <a:pt x="298" y="835"/>
                    <a:pt x="322" y="827"/>
                  </a:cubicBezTo>
                  <a:cubicBezTo>
                    <a:pt x="324" y="827"/>
                    <a:pt x="324" y="827"/>
                    <a:pt x="324" y="827"/>
                  </a:cubicBezTo>
                  <a:cubicBezTo>
                    <a:pt x="323" y="828"/>
                    <a:pt x="323" y="828"/>
                    <a:pt x="323" y="828"/>
                  </a:cubicBezTo>
                  <a:cubicBezTo>
                    <a:pt x="325" y="829"/>
                    <a:pt x="325" y="829"/>
                    <a:pt x="325" y="829"/>
                  </a:cubicBezTo>
                  <a:cubicBezTo>
                    <a:pt x="324" y="830"/>
                    <a:pt x="324" y="830"/>
                    <a:pt x="324" y="830"/>
                  </a:cubicBezTo>
                  <a:cubicBezTo>
                    <a:pt x="328" y="833"/>
                    <a:pt x="328" y="833"/>
                    <a:pt x="328" y="833"/>
                  </a:cubicBezTo>
                  <a:cubicBezTo>
                    <a:pt x="327" y="833"/>
                    <a:pt x="330" y="836"/>
                    <a:pt x="325" y="834"/>
                  </a:cubicBezTo>
                  <a:cubicBezTo>
                    <a:pt x="329" y="837"/>
                    <a:pt x="317" y="835"/>
                    <a:pt x="329" y="835"/>
                  </a:cubicBezTo>
                  <a:cubicBezTo>
                    <a:pt x="329" y="832"/>
                    <a:pt x="329" y="832"/>
                    <a:pt x="329" y="832"/>
                  </a:cubicBezTo>
                  <a:cubicBezTo>
                    <a:pt x="332" y="834"/>
                    <a:pt x="332" y="829"/>
                    <a:pt x="332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0" y="829"/>
                    <a:pt x="341" y="828"/>
                    <a:pt x="341" y="827"/>
                  </a:cubicBezTo>
                  <a:cubicBezTo>
                    <a:pt x="336" y="827"/>
                    <a:pt x="336" y="827"/>
                    <a:pt x="336" y="827"/>
                  </a:cubicBezTo>
                  <a:cubicBezTo>
                    <a:pt x="328" y="825"/>
                    <a:pt x="328" y="825"/>
                    <a:pt x="328" y="825"/>
                  </a:cubicBezTo>
                  <a:cubicBezTo>
                    <a:pt x="327" y="826"/>
                    <a:pt x="331" y="826"/>
                    <a:pt x="328" y="822"/>
                  </a:cubicBezTo>
                  <a:cubicBezTo>
                    <a:pt x="322" y="824"/>
                    <a:pt x="322" y="824"/>
                    <a:pt x="322" y="824"/>
                  </a:cubicBezTo>
                  <a:cubicBezTo>
                    <a:pt x="319" y="822"/>
                    <a:pt x="319" y="822"/>
                    <a:pt x="319" y="822"/>
                  </a:cubicBezTo>
                  <a:cubicBezTo>
                    <a:pt x="322" y="822"/>
                    <a:pt x="322" y="822"/>
                    <a:pt x="322" y="822"/>
                  </a:cubicBezTo>
                  <a:cubicBezTo>
                    <a:pt x="323" y="822"/>
                    <a:pt x="323" y="822"/>
                    <a:pt x="323" y="822"/>
                  </a:cubicBezTo>
                  <a:cubicBezTo>
                    <a:pt x="322" y="820"/>
                    <a:pt x="322" y="820"/>
                    <a:pt x="322" y="820"/>
                  </a:cubicBezTo>
                  <a:cubicBezTo>
                    <a:pt x="327" y="822"/>
                    <a:pt x="327" y="822"/>
                    <a:pt x="327" y="822"/>
                  </a:cubicBezTo>
                  <a:cubicBezTo>
                    <a:pt x="326" y="819"/>
                    <a:pt x="326" y="819"/>
                    <a:pt x="326" y="819"/>
                  </a:cubicBezTo>
                  <a:cubicBezTo>
                    <a:pt x="319" y="818"/>
                    <a:pt x="319" y="818"/>
                    <a:pt x="319" y="818"/>
                  </a:cubicBezTo>
                  <a:cubicBezTo>
                    <a:pt x="318" y="817"/>
                    <a:pt x="318" y="817"/>
                    <a:pt x="318" y="817"/>
                  </a:cubicBezTo>
                  <a:cubicBezTo>
                    <a:pt x="314" y="816"/>
                    <a:pt x="314" y="816"/>
                    <a:pt x="314" y="816"/>
                  </a:cubicBezTo>
                  <a:cubicBezTo>
                    <a:pt x="311" y="818"/>
                    <a:pt x="311" y="818"/>
                    <a:pt x="311" y="818"/>
                  </a:cubicBezTo>
                  <a:cubicBezTo>
                    <a:pt x="309" y="816"/>
                    <a:pt x="309" y="816"/>
                    <a:pt x="309" y="816"/>
                  </a:cubicBezTo>
                  <a:cubicBezTo>
                    <a:pt x="304" y="817"/>
                    <a:pt x="304" y="817"/>
                    <a:pt x="304" y="817"/>
                  </a:cubicBezTo>
                  <a:cubicBezTo>
                    <a:pt x="307" y="819"/>
                    <a:pt x="307" y="819"/>
                    <a:pt x="307" y="819"/>
                  </a:cubicBezTo>
                  <a:cubicBezTo>
                    <a:pt x="310" y="817"/>
                    <a:pt x="310" y="817"/>
                    <a:pt x="310" y="817"/>
                  </a:cubicBezTo>
                  <a:cubicBezTo>
                    <a:pt x="310" y="817"/>
                    <a:pt x="314" y="814"/>
                    <a:pt x="310" y="820"/>
                  </a:cubicBezTo>
                  <a:cubicBezTo>
                    <a:pt x="307" y="820"/>
                    <a:pt x="307" y="820"/>
                    <a:pt x="307" y="820"/>
                  </a:cubicBezTo>
                  <a:cubicBezTo>
                    <a:pt x="306" y="819"/>
                    <a:pt x="307" y="819"/>
                    <a:pt x="307" y="819"/>
                  </a:cubicBezTo>
                  <a:cubicBezTo>
                    <a:pt x="304" y="819"/>
                    <a:pt x="304" y="819"/>
                    <a:pt x="304" y="819"/>
                  </a:cubicBezTo>
                  <a:cubicBezTo>
                    <a:pt x="302" y="817"/>
                    <a:pt x="302" y="817"/>
                    <a:pt x="302" y="817"/>
                  </a:cubicBezTo>
                  <a:cubicBezTo>
                    <a:pt x="296" y="818"/>
                    <a:pt x="296" y="818"/>
                    <a:pt x="296" y="818"/>
                  </a:cubicBezTo>
                  <a:cubicBezTo>
                    <a:pt x="293" y="822"/>
                    <a:pt x="293" y="822"/>
                    <a:pt x="293" y="822"/>
                  </a:cubicBezTo>
                  <a:cubicBezTo>
                    <a:pt x="291" y="820"/>
                    <a:pt x="291" y="820"/>
                    <a:pt x="291" y="820"/>
                  </a:cubicBezTo>
                  <a:cubicBezTo>
                    <a:pt x="293" y="819"/>
                    <a:pt x="293" y="819"/>
                    <a:pt x="293" y="819"/>
                  </a:cubicBezTo>
                  <a:cubicBezTo>
                    <a:pt x="285" y="818"/>
                    <a:pt x="285" y="818"/>
                    <a:pt x="285" y="818"/>
                  </a:cubicBezTo>
                  <a:cubicBezTo>
                    <a:pt x="284" y="818"/>
                    <a:pt x="293" y="815"/>
                    <a:pt x="282" y="820"/>
                  </a:cubicBezTo>
                  <a:cubicBezTo>
                    <a:pt x="286" y="820"/>
                    <a:pt x="281" y="818"/>
                    <a:pt x="285" y="816"/>
                  </a:cubicBezTo>
                  <a:cubicBezTo>
                    <a:pt x="286" y="818"/>
                    <a:pt x="286" y="818"/>
                    <a:pt x="286" y="818"/>
                  </a:cubicBezTo>
                  <a:cubicBezTo>
                    <a:pt x="289" y="819"/>
                    <a:pt x="291" y="812"/>
                    <a:pt x="292" y="818"/>
                  </a:cubicBezTo>
                  <a:cubicBezTo>
                    <a:pt x="293" y="817"/>
                    <a:pt x="298" y="821"/>
                    <a:pt x="292" y="815"/>
                  </a:cubicBezTo>
                  <a:cubicBezTo>
                    <a:pt x="291" y="812"/>
                    <a:pt x="291" y="816"/>
                    <a:pt x="296" y="813"/>
                  </a:cubicBezTo>
                  <a:cubicBezTo>
                    <a:pt x="295" y="812"/>
                    <a:pt x="299" y="810"/>
                    <a:pt x="293" y="811"/>
                  </a:cubicBezTo>
                  <a:cubicBezTo>
                    <a:pt x="292" y="812"/>
                    <a:pt x="292" y="812"/>
                    <a:pt x="292" y="812"/>
                  </a:cubicBezTo>
                  <a:cubicBezTo>
                    <a:pt x="291" y="811"/>
                    <a:pt x="291" y="811"/>
                    <a:pt x="291" y="811"/>
                  </a:cubicBezTo>
                  <a:cubicBezTo>
                    <a:pt x="288" y="814"/>
                    <a:pt x="288" y="814"/>
                    <a:pt x="288" y="814"/>
                  </a:cubicBezTo>
                  <a:cubicBezTo>
                    <a:pt x="289" y="812"/>
                    <a:pt x="289" y="812"/>
                    <a:pt x="289" y="812"/>
                  </a:cubicBezTo>
                  <a:cubicBezTo>
                    <a:pt x="288" y="812"/>
                    <a:pt x="297" y="808"/>
                    <a:pt x="286" y="811"/>
                  </a:cubicBezTo>
                  <a:cubicBezTo>
                    <a:pt x="292" y="810"/>
                    <a:pt x="292" y="810"/>
                    <a:pt x="292" y="810"/>
                  </a:cubicBezTo>
                  <a:cubicBezTo>
                    <a:pt x="290" y="808"/>
                    <a:pt x="290" y="808"/>
                    <a:pt x="290" y="808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2" y="804"/>
                    <a:pt x="294" y="809"/>
                    <a:pt x="286" y="802"/>
                  </a:cubicBezTo>
                  <a:cubicBezTo>
                    <a:pt x="289" y="802"/>
                    <a:pt x="289" y="802"/>
                    <a:pt x="289" y="802"/>
                  </a:cubicBezTo>
                  <a:cubicBezTo>
                    <a:pt x="290" y="800"/>
                    <a:pt x="290" y="800"/>
                    <a:pt x="290" y="800"/>
                  </a:cubicBezTo>
                  <a:cubicBezTo>
                    <a:pt x="294" y="800"/>
                    <a:pt x="294" y="800"/>
                    <a:pt x="294" y="800"/>
                  </a:cubicBezTo>
                  <a:cubicBezTo>
                    <a:pt x="294" y="799"/>
                    <a:pt x="294" y="799"/>
                    <a:pt x="294" y="799"/>
                  </a:cubicBezTo>
                  <a:cubicBezTo>
                    <a:pt x="299" y="798"/>
                    <a:pt x="299" y="798"/>
                    <a:pt x="299" y="798"/>
                  </a:cubicBezTo>
                  <a:cubicBezTo>
                    <a:pt x="297" y="797"/>
                    <a:pt x="297" y="797"/>
                    <a:pt x="297" y="797"/>
                  </a:cubicBezTo>
                  <a:cubicBezTo>
                    <a:pt x="299" y="797"/>
                    <a:pt x="299" y="796"/>
                    <a:pt x="300" y="795"/>
                  </a:cubicBezTo>
                  <a:cubicBezTo>
                    <a:pt x="295" y="793"/>
                    <a:pt x="295" y="793"/>
                    <a:pt x="295" y="793"/>
                  </a:cubicBezTo>
                  <a:cubicBezTo>
                    <a:pt x="291" y="794"/>
                    <a:pt x="310" y="803"/>
                    <a:pt x="287" y="793"/>
                  </a:cubicBezTo>
                  <a:cubicBezTo>
                    <a:pt x="284" y="790"/>
                    <a:pt x="284" y="790"/>
                    <a:pt x="284" y="790"/>
                  </a:cubicBezTo>
                  <a:cubicBezTo>
                    <a:pt x="283" y="791"/>
                    <a:pt x="283" y="791"/>
                    <a:pt x="283" y="791"/>
                  </a:cubicBezTo>
                  <a:cubicBezTo>
                    <a:pt x="287" y="787"/>
                    <a:pt x="287" y="787"/>
                    <a:pt x="287" y="787"/>
                  </a:cubicBezTo>
                  <a:cubicBezTo>
                    <a:pt x="291" y="788"/>
                    <a:pt x="291" y="788"/>
                    <a:pt x="291" y="788"/>
                  </a:cubicBezTo>
                  <a:cubicBezTo>
                    <a:pt x="292" y="787"/>
                    <a:pt x="292" y="787"/>
                    <a:pt x="292" y="787"/>
                  </a:cubicBezTo>
                  <a:cubicBezTo>
                    <a:pt x="291" y="786"/>
                    <a:pt x="291" y="786"/>
                    <a:pt x="291" y="786"/>
                  </a:cubicBezTo>
                  <a:cubicBezTo>
                    <a:pt x="295" y="784"/>
                    <a:pt x="295" y="784"/>
                    <a:pt x="295" y="784"/>
                  </a:cubicBezTo>
                  <a:cubicBezTo>
                    <a:pt x="292" y="783"/>
                    <a:pt x="292" y="783"/>
                    <a:pt x="292" y="783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78"/>
                    <a:pt x="294" y="778"/>
                    <a:pt x="294" y="778"/>
                  </a:cubicBezTo>
                  <a:cubicBezTo>
                    <a:pt x="290" y="776"/>
                    <a:pt x="290" y="776"/>
                    <a:pt x="290" y="776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86" y="770"/>
                    <a:pt x="286" y="770"/>
                    <a:pt x="286" y="770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9" y="764"/>
                    <a:pt x="289" y="764"/>
                    <a:pt x="289" y="764"/>
                  </a:cubicBezTo>
                  <a:cubicBezTo>
                    <a:pt x="289" y="760"/>
                    <a:pt x="289" y="760"/>
                    <a:pt x="289" y="760"/>
                  </a:cubicBezTo>
                  <a:cubicBezTo>
                    <a:pt x="289" y="760"/>
                    <a:pt x="286" y="761"/>
                    <a:pt x="290" y="760"/>
                  </a:cubicBezTo>
                  <a:cubicBezTo>
                    <a:pt x="286" y="758"/>
                    <a:pt x="286" y="758"/>
                    <a:pt x="286" y="758"/>
                  </a:cubicBezTo>
                  <a:cubicBezTo>
                    <a:pt x="288" y="757"/>
                    <a:pt x="288" y="757"/>
                    <a:pt x="288" y="757"/>
                  </a:cubicBezTo>
                  <a:cubicBezTo>
                    <a:pt x="295" y="758"/>
                    <a:pt x="295" y="758"/>
                    <a:pt x="295" y="758"/>
                  </a:cubicBezTo>
                  <a:cubicBezTo>
                    <a:pt x="296" y="758"/>
                    <a:pt x="296" y="758"/>
                    <a:pt x="296" y="758"/>
                  </a:cubicBezTo>
                  <a:cubicBezTo>
                    <a:pt x="296" y="756"/>
                    <a:pt x="296" y="756"/>
                    <a:pt x="296" y="756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93" y="752"/>
                    <a:pt x="293" y="752"/>
                    <a:pt x="293" y="752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98" y="750"/>
                    <a:pt x="298" y="750"/>
                    <a:pt x="298" y="750"/>
                  </a:cubicBezTo>
                  <a:cubicBezTo>
                    <a:pt x="299" y="750"/>
                    <a:pt x="299" y="750"/>
                    <a:pt x="299" y="750"/>
                  </a:cubicBezTo>
                  <a:cubicBezTo>
                    <a:pt x="300" y="750"/>
                    <a:pt x="296" y="753"/>
                    <a:pt x="297" y="751"/>
                  </a:cubicBezTo>
                  <a:cubicBezTo>
                    <a:pt x="301" y="752"/>
                    <a:pt x="301" y="752"/>
                    <a:pt x="301" y="752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5" y="747"/>
                    <a:pt x="305" y="747"/>
                    <a:pt x="305" y="747"/>
                  </a:cubicBezTo>
                  <a:cubicBezTo>
                    <a:pt x="310" y="747"/>
                    <a:pt x="310" y="747"/>
                    <a:pt x="310" y="747"/>
                  </a:cubicBezTo>
                  <a:cubicBezTo>
                    <a:pt x="310" y="746"/>
                    <a:pt x="310" y="746"/>
                    <a:pt x="310" y="746"/>
                  </a:cubicBezTo>
                  <a:cubicBezTo>
                    <a:pt x="315" y="745"/>
                    <a:pt x="315" y="745"/>
                    <a:pt x="315" y="745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21" y="741"/>
                    <a:pt x="321" y="741"/>
                    <a:pt x="321" y="741"/>
                  </a:cubicBezTo>
                  <a:cubicBezTo>
                    <a:pt x="319" y="738"/>
                    <a:pt x="319" y="738"/>
                    <a:pt x="319" y="738"/>
                  </a:cubicBezTo>
                  <a:cubicBezTo>
                    <a:pt x="317" y="737"/>
                    <a:pt x="319" y="743"/>
                    <a:pt x="315" y="738"/>
                  </a:cubicBezTo>
                  <a:cubicBezTo>
                    <a:pt x="313" y="740"/>
                    <a:pt x="313" y="740"/>
                    <a:pt x="313" y="740"/>
                  </a:cubicBezTo>
                  <a:cubicBezTo>
                    <a:pt x="312" y="736"/>
                    <a:pt x="312" y="736"/>
                    <a:pt x="312" y="736"/>
                  </a:cubicBezTo>
                  <a:cubicBezTo>
                    <a:pt x="309" y="736"/>
                    <a:pt x="309" y="736"/>
                    <a:pt x="309" y="736"/>
                  </a:cubicBezTo>
                  <a:cubicBezTo>
                    <a:pt x="309" y="737"/>
                    <a:pt x="304" y="738"/>
                    <a:pt x="309" y="739"/>
                  </a:cubicBezTo>
                  <a:cubicBezTo>
                    <a:pt x="303" y="742"/>
                    <a:pt x="303" y="742"/>
                    <a:pt x="303" y="742"/>
                  </a:cubicBezTo>
                  <a:cubicBezTo>
                    <a:pt x="300" y="742"/>
                    <a:pt x="300" y="742"/>
                    <a:pt x="300" y="742"/>
                  </a:cubicBezTo>
                  <a:cubicBezTo>
                    <a:pt x="299" y="739"/>
                    <a:pt x="299" y="739"/>
                    <a:pt x="299" y="739"/>
                  </a:cubicBezTo>
                  <a:cubicBezTo>
                    <a:pt x="296" y="738"/>
                    <a:pt x="296" y="738"/>
                    <a:pt x="296" y="738"/>
                  </a:cubicBezTo>
                  <a:cubicBezTo>
                    <a:pt x="300" y="736"/>
                    <a:pt x="300" y="736"/>
                    <a:pt x="300" y="736"/>
                  </a:cubicBezTo>
                  <a:cubicBezTo>
                    <a:pt x="304" y="739"/>
                    <a:pt x="304" y="739"/>
                    <a:pt x="304" y="739"/>
                  </a:cubicBezTo>
                  <a:cubicBezTo>
                    <a:pt x="306" y="736"/>
                    <a:pt x="306" y="736"/>
                    <a:pt x="306" y="736"/>
                  </a:cubicBezTo>
                  <a:cubicBezTo>
                    <a:pt x="305" y="735"/>
                    <a:pt x="305" y="735"/>
                    <a:pt x="305" y="735"/>
                  </a:cubicBezTo>
                  <a:cubicBezTo>
                    <a:pt x="302" y="736"/>
                    <a:pt x="302" y="736"/>
                    <a:pt x="302" y="736"/>
                  </a:cubicBezTo>
                  <a:cubicBezTo>
                    <a:pt x="301" y="733"/>
                    <a:pt x="301" y="733"/>
                    <a:pt x="301" y="733"/>
                  </a:cubicBezTo>
                  <a:cubicBezTo>
                    <a:pt x="301" y="732"/>
                    <a:pt x="301" y="732"/>
                    <a:pt x="301" y="732"/>
                  </a:cubicBezTo>
                  <a:cubicBezTo>
                    <a:pt x="303" y="731"/>
                    <a:pt x="303" y="731"/>
                    <a:pt x="303" y="731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7" y="731"/>
                    <a:pt x="307" y="731"/>
                    <a:pt x="307" y="731"/>
                  </a:cubicBezTo>
                  <a:cubicBezTo>
                    <a:pt x="305" y="729"/>
                    <a:pt x="305" y="729"/>
                    <a:pt x="305" y="729"/>
                  </a:cubicBezTo>
                  <a:cubicBezTo>
                    <a:pt x="307" y="728"/>
                    <a:pt x="307" y="728"/>
                    <a:pt x="307" y="728"/>
                  </a:cubicBezTo>
                  <a:cubicBezTo>
                    <a:pt x="305" y="727"/>
                    <a:pt x="305" y="727"/>
                    <a:pt x="305" y="727"/>
                  </a:cubicBezTo>
                  <a:cubicBezTo>
                    <a:pt x="289" y="736"/>
                    <a:pt x="289" y="736"/>
                    <a:pt x="289" y="736"/>
                  </a:cubicBezTo>
                  <a:cubicBezTo>
                    <a:pt x="291" y="738"/>
                    <a:pt x="291" y="738"/>
                    <a:pt x="291" y="738"/>
                  </a:cubicBezTo>
                  <a:cubicBezTo>
                    <a:pt x="289" y="739"/>
                    <a:pt x="289" y="739"/>
                    <a:pt x="289" y="739"/>
                  </a:cubicBezTo>
                  <a:cubicBezTo>
                    <a:pt x="286" y="736"/>
                    <a:pt x="286" y="736"/>
                    <a:pt x="286" y="736"/>
                  </a:cubicBezTo>
                  <a:cubicBezTo>
                    <a:pt x="286" y="736"/>
                    <a:pt x="291" y="733"/>
                    <a:pt x="285" y="738"/>
                  </a:cubicBezTo>
                  <a:cubicBezTo>
                    <a:pt x="285" y="740"/>
                    <a:pt x="285" y="740"/>
                    <a:pt x="285" y="740"/>
                  </a:cubicBezTo>
                  <a:cubicBezTo>
                    <a:pt x="278" y="743"/>
                    <a:pt x="278" y="743"/>
                    <a:pt x="278" y="743"/>
                  </a:cubicBezTo>
                  <a:cubicBezTo>
                    <a:pt x="276" y="741"/>
                    <a:pt x="276" y="741"/>
                    <a:pt x="276" y="741"/>
                  </a:cubicBezTo>
                  <a:cubicBezTo>
                    <a:pt x="272" y="740"/>
                    <a:pt x="272" y="740"/>
                    <a:pt x="272" y="740"/>
                  </a:cubicBezTo>
                  <a:cubicBezTo>
                    <a:pt x="272" y="738"/>
                    <a:pt x="272" y="738"/>
                    <a:pt x="272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9" y="734"/>
                    <a:pt x="269" y="734"/>
                    <a:pt x="269" y="734"/>
                  </a:cubicBezTo>
                  <a:cubicBezTo>
                    <a:pt x="261" y="734"/>
                    <a:pt x="261" y="734"/>
                    <a:pt x="261" y="734"/>
                  </a:cubicBezTo>
                  <a:cubicBezTo>
                    <a:pt x="260" y="734"/>
                    <a:pt x="260" y="735"/>
                    <a:pt x="260" y="736"/>
                  </a:cubicBezTo>
                  <a:cubicBezTo>
                    <a:pt x="262" y="736"/>
                    <a:pt x="262" y="736"/>
                    <a:pt x="262" y="736"/>
                  </a:cubicBezTo>
                  <a:cubicBezTo>
                    <a:pt x="261" y="736"/>
                    <a:pt x="259" y="736"/>
                    <a:pt x="259" y="739"/>
                  </a:cubicBezTo>
                  <a:cubicBezTo>
                    <a:pt x="264" y="743"/>
                    <a:pt x="264" y="743"/>
                    <a:pt x="264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8" y="743"/>
                    <a:pt x="258" y="743"/>
                    <a:pt x="258" y="743"/>
                  </a:cubicBezTo>
                  <a:cubicBezTo>
                    <a:pt x="255" y="743"/>
                    <a:pt x="255" y="743"/>
                    <a:pt x="255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9" y="741"/>
                    <a:pt x="259" y="741"/>
                    <a:pt x="259" y="741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5" y="739"/>
                    <a:pt x="251" y="741"/>
                    <a:pt x="253" y="742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46" y="745"/>
                    <a:pt x="246" y="745"/>
                    <a:pt x="246" y="745"/>
                  </a:cubicBezTo>
                  <a:cubicBezTo>
                    <a:pt x="245" y="746"/>
                    <a:pt x="245" y="746"/>
                    <a:pt x="245" y="746"/>
                  </a:cubicBezTo>
                  <a:cubicBezTo>
                    <a:pt x="240" y="743"/>
                    <a:pt x="240" y="743"/>
                    <a:pt x="240" y="743"/>
                  </a:cubicBezTo>
                  <a:cubicBezTo>
                    <a:pt x="240" y="742"/>
                    <a:pt x="240" y="742"/>
                    <a:pt x="240" y="742"/>
                  </a:cubicBezTo>
                  <a:cubicBezTo>
                    <a:pt x="236" y="746"/>
                    <a:pt x="236" y="746"/>
                    <a:pt x="236" y="746"/>
                  </a:cubicBezTo>
                  <a:cubicBezTo>
                    <a:pt x="239" y="748"/>
                    <a:pt x="239" y="748"/>
                    <a:pt x="239" y="748"/>
                  </a:cubicBezTo>
                  <a:cubicBezTo>
                    <a:pt x="237" y="750"/>
                    <a:pt x="237" y="750"/>
                    <a:pt x="237" y="750"/>
                  </a:cubicBezTo>
                  <a:cubicBezTo>
                    <a:pt x="239" y="751"/>
                    <a:pt x="239" y="751"/>
                    <a:pt x="239" y="751"/>
                  </a:cubicBezTo>
                  <a:cubicBezTo>
                    <a:pt x="234" y="751"/>
                    <a:pt x="234" y="751"/>
                    <a:pt x="234" y="751"/>
                  </a:cubicBezTo>
                  <a:cubicBezTo>
                    <a:pt x="234" y="750"/>
                    <a:pt x="234" y="750"/>
                    <a:pt x="234" y="750"/>
                  </a:cubicBezTo>
                  <a:cubicBezTo>
                    <a:pt x="231" y="748"/>
                    <a:pt x="231" y="748"/>
                    <a:pt x="231" y="748"/>
                  </a:cubicBezTo>
                  <a:cubicBezTo>
                    <a:pt x="230" y="748"/>
                    <a:pt x="230" y="748"/>
                    <a:pt x="230" y="748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6" y="744"/>
                    <a:pt x="236" y="744"/>
                    <a:pt x="236" y="744"/>
                  </a:cubicBezTo>
                  <a:cubicBezTo>
                    <a:pt x="239" y="741"/>
                    <a:pt x="239" y="741"/>
                    <a:pt x="239" y="741"/>
                  </a:cubicBezTo>
                  <a:cubicBezTo>
                    <a:pt x="242" y="741"/>
                    <a:pt x="242" y="741"/>
                    <a:pt x="242" y="741"/>
                  </a:cubicBezTo>
                  <a:cubicBezTo>
                    <a:pt x="243" y="738"/>
                    <a:pt x="243" y="738"/>
                    <a:pt x="243" y="738"/>
                  </a:cubicBezTo>
                  <a:cubicBezTo>
                    <a:pt x="245" y="739"/>
                    <a:pt x="245" y="739"/>
                    <a:pt x="245" y="739"/>
                  </a:cubicBezTo>
                  <a:cubicBezTo>
                    <a:pt x="246" y="741"/>
                    <a:pt x="239" y="739"/>
                    <a:pt x="246" y="742"/>
                  </a:cubicBezTo>
                  <a:cubicBezTo>
                    <a:pt x="250" y="741"/>
                    <a:pt x="250" y="741"/>
                    <a:pt x="250" y="741"/>
                  </a:cubicBezTo>
                  <a:cubicBezTo>
                    <a:pt x="255" y="737"/>
                    <a:pt x="255" y="737"/>
                    <a:pt x="255" y="737"/>
                  </a:cubicBezTo>
                  <a:cubicBezTo>
                    <a:pt x="258" y="733"/>
                    <a:pt x="258" y="733"/>
                    <a:pt x="258" y="733"/>
                  </a:cubicBezTo>
                  <a:cubicBezTo>
                    <a:pt x="257" y="732"/>
                    <a:pt x="257" y="732"/>
                    <a:pt x="257" y="732"/>
                  </a:cubicBezTo>
                  <a:cubicBezTo>
                    <a:pt x="258" y="731"/>
                    <a:pt x="258" y="731"/>
                    <a:pt x="258" y="731"/>
                  </a:cubicBezTo>
                  <a:cubicBezTo>
                    <a:pt x="258" y="730"/>
                    <a:pt x="258" y="730"/>
                    <a:pt x="258" y="730"/>
                  </a:cubicBezTo>
                  <a:cubicBezTo>
                    <a:pt x="260" y="732"/>
                    <a:pt x="260" y="732"/>
                    <a:pt x="260" y="732"/>
                  </a:cubicBezTo>
                  <a:cubicBezTo>
                    <a:pt x="263" y="730"/>
                    <a:pt x="263" y="730"/>
                    <a:pt x="263" y="730"/>
                  </a:cubicBezTo>
                  <a:cubicBezTo>
                    <a:pt x="258" y="729"/>
                    <a:pt x="258" y="729"/>
                    <a:pt x="258" y="729"/>
                  </a:cubicBezTo>
                  <a:cubicBezTo>
                    <a:pt x="246" y="734"/>
                    <a:pt x="246" y="734"/>
                    <a:pt x="246" y="734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23" y="750"/>
                    <a:pt x="223" y="750"/>
                    <a:pt x="223" y="750"/>
                  </a:cubicBezTo>
                  <a:cubicBezTo>
                    <a:pt x="227" y="750"/>
                    <a:pt x="227" y="750"/>
                    <a:pt x="227" y="750"/>
                  </a:cubicBezTo>
                  <a:cubicBezTo>
                    <a:pt x="231" y="751"/>
                    <a:pt x="231" y="751"/>
                    <a:pt x="231" y="751"/>
                  </a:cubicBezTo>
                  <a:cubicBezTo>
                    <a:pt x="232" y="752"/>
                    <a:pt x="232" y="752"/>
                    <a:pt x="232" y="752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10" y="766"/>
                    <a:pt x="210" y="766"/>
                    <a:pt x="210" y="766"/>
                  </a:cubicBezTo>
                  <a:cubicBezTo>
                    <a:pt x="207" y="764"/>
                    <a:pt x="207" y="764"/>
                    <a:pt x="207" y="764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8"/>
                    <a:pt x="190" y="778"/>
                    <a:pt x="190" y="778"/>
                  </a:cubicBezTo>
                  <a:cubicBezTo>
                    <a:pt x="186" y="779"/>
                    <a:pt x="186" y="779"/>
                    <a:pt x="186" y="779"/>
                  </a:cubicBezTo>
                  <a:cubicBezTo>
                    <a:pt x="185" y="780"/>
                    <a:pt x="185" y="780"/>
                    <a:pt x="185" y="780"/>
                  </a:cubicBezTo>
                  <a:cubicBezTo>
                    <a:pt x="180" y="783"/>
                    <a:pt x="180" y="783"/>
                    <a:pt x="180" y="783"/>
                  </a:cubicBezTo>
                  <a:cubicBezTo>
                    <a:pt x="179" y="785"/>
                    <a:pt x="189" y="777"/>
                    <a:pt x="176" y="786"/>
                  </a:cubicBezTo>
                  <a:cubicBezTo>
                    <a:pt x="181" y="779"/>
                    <a:pt x="181" y="779"/>
                    <a:pt x="181" y="779"/>
                  </a:cubicBezTo>
                  <a:cubicBezTo>
                    <a:pt x="185" y="778"/>
                    <a:pt x="185" y="778"/>
                    <a:pt x="185" y="778"/>
                  </a:cubicBezTo>
                  <a:cubicBezTo>
                    <a:pt x="182" y="775"/>
                    <a:pt x="182" y="775"/>
                    <a:pt x="182" y="775"/>
                  </a:cubicBezTo>
                  <a:cubicBezTo>
                    <a:pt x="179" y="779"/>
                    <a:pt x="179" y="779"/>
                    <a:pt x="179" y="779"/>
                  </a:cubicBezTo>
                  <a:cubicBezTo>
                    <a:pt x="175" y="779"/>
                    <a:pt x="175" y="779"/>
                    <a:pt x="175" y="779"/>
                  </a:cubicBezTo>
                  <a:cubicBezTo>
                    <a:pt x="177" y="778"/>
                    <a:pt x="177" y="775"/>
                    <a:pt x="176" y="774"/>
                  </a:cubicBezTo>
                  <a:cubicBezTo>
                    <a:pt x="172" y="774"/>
                    <a:pt x="172" y="774"/>
                    <a:pt x="172" y="774"/>
                  </a:cubicBezTo>
                  <a:cubicBezTo>
                    <a:pt x="170" y="779"/>
                    <a:pt x="170" y="779"/>
                    <a:pt x="170" y="779"/>
                  </a:cubicBezTo>
                  <a:cubicBezTo>
                    <a:pt x="172" y="778"/>
                    <a:pt x="169" y="783"/>
                    <a:pt x="174" y="780"/>
                  </a:cubicBezTo>
                  <a:cubicBezTo>
                    <a:pt x="172" y="783"/>
                    <a:pt x="172" y="783"/>
                    <a:pt x="172" y="783"/>
                  </a:cubicBezTo>
                  <a:cubicBezTo>
                    <a:pt x="167" y="784"/>
                    <a:pt x="167" y="784"/>
                    <a:pt x="167" y="784"/>
                  </a:cubicBezTo>
                  <a:cubicBezTo>
                    <a:pt x="165" y="782"/>
                    <a:pt x="165" y="782"/>
                    <a:pt x="165" y="782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0" y="776"/>
                    <a:pt x="160" y="776"/>
                    <a:pt x="160" y="776"/>
                  </a:cubicBezTo>
                  <a:cubicBezTo>
                    <a:pt x="161" y="773"/>
                    <a:pt x="169" y="774"/>
                    <a:pt x="170" y="768"/>
                  </a:cubicBezTo>
                  <a:cubicBezTo>
                    <a:pt x="173" y="768"/>
                    <a:pt x="173" y="768"/>
                    <a:pt x="173" y="768"/>
                  </a:cubicBezTo>
                  <a:cubicBezTo>
                    <a:pt x="178" y="761"/>
                    <a:pt x="178" y="761"/>
                    <a:pt x="178" y="761"/>
                  </a:cubicBezTo>
                  <a:cubicBezTo>
                    <a:pt x="176" y="760"/>
                    <a:pt x="176" y="760"/>
                    <a:pt x="176" y="760"/>
                  </a:cubicBezTo>
                  <a:cubicBezTo>
                    <a:pt x="179" y="756"/>
                    <a:pt x="179" y="756"/>
                    <a:pt x="179" y="756"/>
                  </a:cubicBezTo>
                  <a:cubicBezTo>
                    <a:pt x="170" y="754"/>
                    <a:pt x="170" y="754"/>
                    <a:pt x="170" y="754"/>
                  </a:cubicBezTo>
                  <a:cubicBezTo>
                    <a:pt x="169" y="752"/>
                    <a:pt x="169" y="752"/>
                    <a:pt x="169" y="752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7" y="755"/>
                    <a:pt x="167" y="755"/>
                    <a:pt x="167" y="755"/>
                  </a:cubicBezTo>
                  <a:cubicBezTo>
                    <a:pt x="158" y="757"/>
                    <a:pt x="158" y="757"/>
                    <a:pt x="158" y="757"/>
                  </a:cubicBezTo>
                  <a:cubicBezTo>
                    <a:pt x="153" y="760"/>
                    <a:pt x="153" y="760"/>
                    <a:pt x="153" y="760"/>
                  </a:cubicBezTo>
                  <a:cubicBezTo>
                    <a:pt x="152" y="764"/>
                    <a:pt x="167" y="751"/>
                    <a:pt x="146" y="763"/>
                  </a:cubicBezTo>
                  <a:cubicBezTo>
                    <a:pt x="144" y="763"/>
                    <a:pt x="144" y="763"/>
                    <a:pt x="144" y="763"/>
                  </a:cubicBezTo>
                  <a:cubicBezTo>
                    <a:pt x="143" y="762"/>
                    <a:pt x="143" y="762"/>
                    <a:pt x="143" y="762"/>
                  </a:cubicBezTo>
                  <a:cubicBezTo>
                    <a:pt x="147" y="761"/>
                    <a:pt x="147" y="761"/>
                    <a:pt x="147" y="761"/>
                  </a:cubicBezTo>
                  <a:cubicBezTo>
                    <a:pt x="151" y="757"/>
                    <a:pt x="151" y="757"/>
                    <a:pt x="151" y="757"/>
                  </a:cubicBezTo>
                  <a:cubicBezTo>
                    <a:pt x="151" y="753"/>
                    <a:pt x="151" y="753"/>
                    <a:pt x="151" y="753"/>
                  </a:cubicBezTo>
                  <a:cubicBezTo>
                    <a:pt x="153" y="754"/>
                    <a:pt x="153" y="754"/>
                    <a:pt x="153" y="754"/>
                  </a:cubicBezTo>
                  <a:cubicBezTo>
                    <a:pt x="156" y="751"/>
                    <a:pt x="156" y="751"/>
                    <a:pt x="156" y="751"/>
                  </a:cubicBezTo>
                  <a:cubicBezTo>
                    <a:pt x="154" y="750"/>
                    <a:pt x="154" y="750"/>
                    <a:pt x="154" y="750"/>
                  </a:cubicBezTo>
                  <a:cubicBezTo>
                    <a:pt x="150" y="748"/>
                    <a:pt x="150" y="748"/>
                    <a:pt x="150" y="748"/>
                  </a:cubicBezTo>
                  <a:cubicBezTo>
                    <a:pt x="142" y="751"/>
                    <a:pt x="142" y="751"/>
                    <a:pt x="142" y="751"/>
                  </a:cubicBezTo>
                  <a:cubicBezTo>
                    <a:pt x="139" y="755"/>
                    <a:pt x="139" y="755"/>
                    <a:pt x="139" y="755"/>
                  </a:cubicBezTo>
                  <a:cubicBezTo>
                    <a:pt x="136" y="754"/>
                    <a:pt x="145" y="749"/>
                    <a:pt x="135" y="755"/>
                  </a:cubicBezTo>
                  <a:cubicBezTo>
                    <a:pt x="138" y="752"/>
                    <a:pt x="138" y="752"/>
                    <a:pt x="138" y="752"/>
                  </a:cubicBezTo>
                  <a:cubicBezTo>
                    <a:pt x="142" y="750"/>
                    <a:pt x="142" y="750"/>
                    <a:pt x="142" y="750"/>
                  </a:cubicBezTo>
                  <a:cubicBezTo>
                    <a:pt x="142" y="748"/>
                    <a:pt x="142" y="748"/>
                    <a:pt x="142" y="748"/>
                  </a:cubicBezTo>
                  <a:cubicBezTo>
                    <a:pt x="137" y="749"/>
                    <a:pt x="137" y="749"/>
                    <a:pt x="137" y="749"/>
                  </a:cubicBezTo>
                  <a:cubicBezTo>
                    <a:pt x="130" y="757"/>
                    <a:pt x="130" y="757"/>
                    <a:pt x="130" y="757"/>
                  </a:cubicBezTo>
                  <a:cubicBezTo>
                    <a:pt x="135" y="756"/>
                    <a:pt x="135" y="756"/>
                    <a:pt x="135" y="756"/>
                  </a:cubicBezTo>
                  <a:cubicBezTo>
                    <a:pt x="130" y="760"/>
                    <a:pt x="130" y="760"/>
                    <a:pt x="130" y="760"/>
                  </a:cubicBezTo>
                  <a:cubicBezTo>
                    <a:pt x="130" y="758"/>
                    <a:pt x="130" y="758"/>
                    <a:pt x="130" y="758"/>
                  </a:cubicBezTo>
                  <a:cubicBezTo>
                    <a:pt x="128" y="760"/>
                    <a:pt x="128" y="760"/>
                    <a:pt x="128" y="760"/>
                  </a:cubicBezTo>
                  <a:cubicBezTo>
                    <a:pt x="123" y="760"/>
                    <a:pt x="123" y="760"/>
                    <a:pt x="123" y="760"/>
                  </a:cubicBezTo>
                  <a:cubicBezTo>
                    <a:pt x="119" y="764"/>
                    <a:pt x="119" y="764"/>
                    <a:pt x="119" y="764"/>
                  </a:cubicBezTo>
                  <a:cubicBezTo>
                    <a:pt x="113" y="763"/>
                    <a:pt x="113" y="763"/>
                    <a:pt x="113" y="763"/>
                  </a:cubicBezTo>
                  <a:cubicBezTo>
                    <a:pt x="111" y="761"/>
                    <a:pt x="111" y="761"/>
                    <a:pt x="111" y="761"/>
                  </a:cubicBezTo>
                  <a:cubicBezTo>
                    <a:pt x="112" y="759"/>
                    <a:pt x="112" y="759"/>
                    <a:pt x="112" y="759"/>
                  </a:cubicBezTo>
                  <a:cubicBezTo>
                    <a:pt x="110" y="756"/>
                    <a:pt x="110" y="756"/>
                    <a:pt x="110" y="756"/>
                  </a:cubicBezTo>
                  <a:cubicBezTo>
                    <a:pt x="112" y="756"/>
                    <a:pt x="114" y="754"/>
                    <a:pt x="115" y="754"/>
                  </a:cubicBezTo>
                  <a:cubicBezTo>
                    <a:pt x="112" y="754"/>
                    <a:pt x="112" y="754"/>
                    <a:pt x="112" y="754"/>
                  </a:cubicBezTo>
                  <a:cubicBezTo>
                    <a:pt x="120" y="744"/>
                    <a:pt x="120" y="744"/>
                    <a:pt x="120" y="744"/>
                  </a:cubicBezTo>
                  <a:cubicBezTo>
                    <a:pt x="117" y="744"/>
                    <a:pt x="117" y="744"/>
                    <a:pt x="117" y="744"/>
                  </a:cubicBezTo>
                  <a:cubicBezTo>
                    <a:pt x="118" y="744"/>
                    <a:pt x="114" y="747"/>
                    <a:pt x="117" y="743"/>
                  </a:cubicBezTo>
                  <a:cubicBezTo>
                    <a:pt x="115" y="743"/>
                    <a:pt x="115" y="743"/>
                    <a:pt x="115" y="743"/>
                  </a:cubicBezTo>
                  <a:cubicBezTo>
                    <a:pt x="119" y="739"/>
                    <a:pt x="120" y="747"/>
                    <a:pt x="122" y="739"/>
                  </a:cubicBezTo>
                  <a:cubicBezTo>
                    <a:pt x="117" y="739"/>
                    <a:pt x="117" y="739"/>
                    <a:pt x="117" y="739"/>
                  </a:cubicBezTo>
                  <a:cubicBezTo>
                    <a:pt x="105" y="750"/>
                    <a:pt x="105" y="750"/>
                    <a:pt x="105" y="750"/>
                  </a:cubicBezTo>
                  <a:cubicBezTo>
                    <a:pt x="99" y="755"/>
                    <a:pt x="99" y="755"/>
                    <a:pt x="99" y="755"/>
                  </a:cubicBezTo>
                  <a:cubicBezTo>
                    <a:pt x="99" y="755"/>
                    <a:pt x="99" y="755"/>
                    <a:pt x="99" y="756"/>
                  </a:cubicBezTo>
                  <a:cubicBezTo>
                    <a:pt x="96" y="755"/>
                    <a:pt x="96" y="755"/>
                    <a:pt x="96" y="755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1" y="749"/>
                    <a:pt x="101" y="749"/>
                    <a:pt x="101" y="749"/>
                  </a:cubicBezTo>
                  <a:cubicBezTo>
                    <a:pt x="105" y="745"/>
                    <a:pt x="105" y="745"/>
                    <a:pt x="105" y="745"/>
                  </a:cubicBezTo>
                  <a:cubicBezTo>
                    <a:pt x="103" y="744"/>
                    <a:pt x="103" y="744"/>
                    <a:pt x="103" y="744"/>
                  </a:cubicBezTo>
                  <a:cubicBezTo>
                    <a:pt x="104" y="747"/>
                    <a:pt x="99" y="743"/>
                    <a:pt x="99" y="749"/>
                  </a:cubicBezTo>
                  <a:cubicBezTo>
                    <a:pt x="98" y="750"/>
                    <a:pt x="98" y="750"/>
                    <a:pt x="98" y="750"/>
                  </a:cubicBezTo>
                  <a:cubicBezTo>
                    <a:pt x="96" y="748"/>
                    <a:pt x="96" y="748"/>
                    <a:pt x="96" y="748"/>
                  </a:cubicBezTo>
                  <a:cubicBezTo>
                    <a:pt x="91" y="750"/>
                    <a:pt x="91" y="750"/>
                    <a:pt x="91" y="750"/>
                  </a:cubicBezTo>
                  <a:cubicBezTo>
                    <a:pt x="86" y="745"/>
                    <a:pt x="86" y="745"/>
                    <a:pt x="86" y="745"/>
                  </a:cubicBezTo>
                  <a:cubicBezTo>
                    <a:pt x="89" y="740"/>
                    <a:pt x="89" y="740"/>
                    <a:pt x="89" y="740"/>
                  </a:cubicBezTo>
                  <a:cubicBezTo>
                    <a:pt x="85" y="737"/>
                    <a:pt x="85" y="737"/>
                    <a:pt x="85" y="737"/>
                  </a:cubicBezTo>
                  <a:cubicBezTo>
                    <a:pt x="91" y="735"/>
                    <a:pt x="91" y="735"/>
                    <a:pt x="91" y="735"/>
                  </a:cubicBezTo>
                  <a:cubicBezTo>
                    <a:pt x="89" y="733"/>
                    <a:pt x="89" y="733"/>
                    <a:pt x="89" y="733"/>
                  </a:cubicBezTo>
                  <a:cubicBezTo>
                    <a:pt x="92" y="733"/>
                    <a:pt x="92" y="733"/>
                    <a:pt x="92" y="733"/>
                  </a:cubicBezTo>
                  <a:cubicBezTo>
                    <a:pt x="91" y="729"/>
                    <a:pt x="91" y="729"/>
                    <a:pt x="91" y="729"/>
                  </a:cubicBezTo>
                  <a:cubicBezTo>
                    <a:pt x="95" y="726"/>
                    <a:pt x="95" y="726"/>
                    <a:pt x="95" y="726"/>
                  </a:cubicBezTo>
                  <a:cubicBezTo>
                    <a:pt x="94" y="728"/>
                    <a:pt x="99" y="720"/>
                    <a:pt x="89" y="725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1" y="730"/>
                    <a:pt x="81" y="730"/>
                    <a:pt x="81" y="730"/>
                  </a:cubicBezTo>
                  <a:cubicBezTo>
                    <a:pt x="78" y="731"/>
                    <a:pt x="78" y="731"/>
                    <a:pt x="78" y="731"/>
                  </a:cubicBezTo>
                  <a:cubicBezTo>
                    <a:pt x="81" y="728"/>
                    <a:pt x="81" y="728"/>
                    <a:pt x="81" y="728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3"/>
                    <a:pt x="82" y="729"/>
                    <a:pt x="81" y="723"/>
                  </a:cubicBezTo>
                  <a:cubicBezTo>
                    <a:pt x="83" y="724"/>
                    <a:pt x="73" y="727"/>
                    <a:pt x="85" y="723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7" y="717"/>
                    <a:pt x="87" y="717"/>
                    <a:pt x="87" y="717"/>
                  </a:cubicBezTo>
                  <a:cubicBezTo>
                    <a:pt x="86" y="717"/>
                    <a:pt x="86" y="717"/>
                    <a:pt x="86" y="717"/>
                  </a:cubicBezTo>
                  <a:cubicBezTo>
                    <a:pt x="78" y="723"/>
                    <a:pt x="78" y="723"/>
                    <a:pt x="78" y="723"/>
                  </a:cubicBezTo>
                  <a:cubicBezTo>
                    <a:pt x="77" y="723"/>
                    <a:pt x="77" y="723"/>
                    <a:pt x="77" y="723"/>
                  </a:cubicBezTo>
                  <a:cubicBezTo>
                    <a:pt x="77" y="722"/>
                    <a:pt x="77" y="722"/>
                    <a:pt x="77" y="722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1" y="717"/>
                    <a:pt x="81" y="717"/>
                    <a:pt x="81" y="717"/>
                  </a:cubicBezTo>
                  <a:cubicBezTo>
                    <a:pt x="84" y="715"/>
                    <a:pt x="84" y="715"/>
                    <a:pt x="84" y="715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4" y="707"/>
                    <a:pt x="84" y="707"/>
                    <a:pt x="84" y="707"/>
                  </a:cubicBezTo>
                  <a:cubicBezTo>
                    <a:pt x="84" y="707"/>
                    <a:pt x="81" y="708"/>
                    <a:pt x="85" y="708"/>
                  </a:cubicBezTo>
                  <a:cubicBezTo>
                    <a:pt x="86" y="707"/>
                    <a:pt x="86" y="707"/>
                    <a:pt x="86" y="707"/>
                  </a:cubicBezTo>
                  <a:cubicBezTo>
                    <a:pt x="84" y="706"/>
                    <a:pt x="84" y="706"/>
                    <a:pt x="84" y="706"/>
                  </a:cubicBezTo>
                  <a:cubicBezTo>
                    <a:pt x="83" y="704"/>
                    <a:pt x="83" y="704"/>
                    <a:pt x="83" y="704"/>
                  </a:cubicBezTo>
                  <a:cubicBezTo>
                    <a:pt x="77" y="708"/>
                    <a:pt x="77" y="708"/>
                    <a:pt x="77" y="708"/>
                  </a:cubicBezTo>
                  <a:cubicBezTo>
                    <a:pt x="79" y="711"/>
                    <a:pt x="73" y="708"/>
                    <a:pt x="73" y="715"/>
                  </a:cubicBezTo>
                  <a:cubicBezTo>
                    <a:pt x="71" y="715"/>
                    <a:pt x="71" y="715"/>
                    <a:pt x="71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2" y="723"/>
                    <a:pt x="72" y="723"/>
                    <a:pt x="72" y="723"/>
                  </a:cubicBezTo>
                  <a:cubicBezTo>
                    <a:pt x="74" y="723"/>
                    <a:pt x="74" y="723"/>
                    <a:pt x="74" y="723"/>
                  </a:cubicBezTo>
                  <a:cubicBezTo>
                    <a:pt x="71" y="728"/>
                    <a:pt x="82" y="720"/>
                    <a:pt x="70" y="725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69" y="725"/>
                    <a:pt x="77" y="727"/>
                    <a:pt x="68" y="725"/>
                  </a:cubicBezTo>
                  <a:cubicBezTo>
                    <a:pt x="71" y="721"/>
                    <a:pt x="71" y="721"/>
                    <a:pt x="71" y="721"/>
                  </a:cubicBezTo>
                  <a:cubicBezTo>
                    <a:pt x="70" y="720"/>
                    <a:pt x="70" y="720"/>
                    <a:pt x="70" y="720"/>
                  </a:cubicBezTo>
                  <a:cubicBezTo>
                    <a:pt x="67" y="723"/>
                    <a:pt x="67" y="723"/>
                    <a:pt x="67" y="723"/>
                  </a:cubicBezTo>
                  <a:cubicBezTo>
                    <a:pt x="67" y="717"/>
                    <a:pt x="67" y="717"/>
                    <a:pt x="67" y="717"/>
                  </a:cubicBezTo>
                  <a:cubicBezTo>
                    <a:pt x="70" y="716"/>
                    <a:pt x="70" y="716"/>
                    <a:pt x="70" y="716"/>
                  </a:cubicBezTo>
                  <a:cubicBezTo>
                    <a:pt x="69" y="714"/>
                    <a:pt x="69" y="714"/>
                    <a:pt x="69" y="714"/>
                  </a:cubicBezTo>
                  <a:cubicBezTo>
                    <a:pt x="69" y="710"/>
                    <a:pt x="69" y="710"/>
                    <a:pt x="69" y="710"/>
                  </a:cubicBezTo>
                  <a:cubicBezTo>
                    <a:pt x="59" y="714"/>
                    <a:pt x="59" y="714"/>
                    <a:pt x="59" y="714"/>
                  </a:cubicBezTo>
                  <a:cubicBezTo>
                    <a:pt x="54" y="718"/>
                    <a:pt x="54" y="718"/>
                    <a:pt x="54" y="718"/>
                  </a:cubicBezTo>
                  <a:cubicBezTo>
                    <a:pt x="53" y="718"/>
                    <a:pt x="53" y="718"/>
                    <a:pt x="53" y="718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2" y="721"/>
                    <a:pt x="52" y="721"/>
                    <a:pt x="52" y="721"/>
                  </a:cubicBezTo>
                  <a:cubicBezTo>
                    <a:pt x="53" y="722"/>
                    <a:pt x="53" y="722"/>
                    <a:pt x="53" y="722"/>
                  </a:cubicBezTo>
                  <a:cubicBezTo>
                    <a:pt x="54" y="721"/>
                    <a:pt x="56" y="721"/>
                    <a:pt x="58" y="721"/>
                  </a:cubicBezTo>
                  <a:cubicBezTo>
                    <a:pt x="52" y="724"/>
                    <a:pt x="52" y="724"/>
                    <a:pt x="52" y="724"/>
                  </a:cubicBezTo>
                  <a:cubicBezTo>
                    <a:pt x="52" y="723"/>
                    <a:pt x="52" y="723"/>
                    <a:pt x="52" y="723"/>
                  </a:cubicBezTo>
                  <a:cubicBezTo>
                    <a:pt x="45" y="725"/>
                    <a:pt x="45" y="725"/>
                    <a:pt x="45" y="72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9" y="719"/>
                    <a:pt x="49" y="719"/>
                    <a:pt x="49" y="719"/>
                  </a:cubicBezTo>
                  <a:cubicBezTo>
                    <a:pt x="47" y="718"/>
                    <a:pt x="47" y="718"/>
                    <a:pt x="47" y="718"/>
                  </a:cubicBezTo>
                  <a:cubicBezTo>
                    <a:pt x="51" y="713"/>
                    <a:pt x="51" y="713"/>
                    <a:pt x="51" y="713"/>
                  </a:cubicBezTo>
                  <a:cubicBezTo>
                    <a:pt x="54" y="712"/>
                    <a:pt x="49" y="718"/>
                    <a:pt x="47" y="710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49" y="708"/>
                    <a:pt x="49" y="708"/>
                    <a:pt x="49" y="708"/>
                  </a:cubicBezTo>
                  <a:cubicBezTo>
                    <a:pt x="44" y="704"/>
                    <a:pt x="48" y="715"/>
                    <a:pt x="44" y="705"/>
                  </a:cubicBezTo>
                  <a:cubicBezTo>
                    <a:pt x="49" y="705"/>
                    <a:pt x="49" y="705"/>
                    <a:pt x="49" y="705"/>
                  </a:cubicBezTo>
                  <a:cubicBezTo>
                    <a:pt x="49" y="703"/>
                    <a:pt x="49" y="703"/>
                    <a:pt x="49" y="703"/>
                  </a:cubicBezTo>
                  <a:cubicBezTo>
                    <a:pt x="47" y="701"/>
                    <a:pt x="42" y="711"/>
                    <a:pt x="47" y="699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49" y="697"/>
                    <a:pt x="48" y="697"/>
                    <a:pt x="47" y="691"/>
                  </a:cubicBezTo>
                  <a:cubicBezTo>
                    <a:pt x="49" y="690"/>
                    <a:pt x="49" y="690"/>
                    <a:pt x="49" y="690"/>
                  </a:cubicBezTo>
                  <a:cubicBezTo>
                    <a:pt x="44" y="689"/>
                    <a:pt x="44" y="689"/>
                    <a:pt x="44" y="689"/>
                  </a:cubicBezTo>
                  <a:cubicBezTo>
                    <a:pt x="50" y="688"/>
                    <a:pt x="50" y="688"/>
                    <a:pt x="50" y="688"/>
                  </a:cubicBezTo>
                  <a:cubicBezTo>
                    <a:pt x="51" y="688"/>
                    <a:pt x="51" y="688"/>
                    <a:pt x="51" y="68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50" y="686"/>
                    <a:pt x="48" y="689"/>
                    <a:pt x="50" y="685"/>
                  </a:cubicBezTo>
                  <a:cubicBezTo>
                    <a:pt x="47" y="685"/>
                    <a:pt x="47" y="685"/>
                    <a:pt x="47" y="685"/>
                  </a:cubicBezTo>
                  <a:cubicBezTo>
                    <a:pt x="49" y="683"/>
                    <a:pt x="49" y="683"/>
                    <a:pt x="49" y="683"/>
                  </a:cubicBezTo>
                  <a:cubicBezTo>
                    <a:pt x="51" y="684"/>
                    <a:pt x="51" y="684"/>
                    <a:pt x="51" y="684"/>
                  </a:cubicBezTo>
                  <a:cubicBezTo>
                    <a:pt x="59" y="678"/>
                    <a:pt x="59" y="678"/>
                    <a:pt x="59" y="678"/>
                  </a:cubicBezTo>
                  <a:cubicBezTo>
                    <a:pt x="51" y="677"/>
                    <a:pt x="51" y="677"/>
                    <a:pt x="51" y="677"/>
                  </a:cubicBezTo>
                  <a:cubicBezTo>
                    <a:pt x="51" y="676"/>
                    <a:pt x="51" y="676"/>
                    <a:pt x="51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55" y="670"/>
                    <a:pt x="55" y="670"/>
                    <a:pt x="55" y="670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9" y="668"/>
                    <a:pt x="60" y="671"/>
                    <a:pt x="59" y="667"/>
                  </a:cubicBezTo>
                  <a:cubicBezTo>
                    <a:pt x="49" y="668"/>
                    <a:pt x="49" y="668"/>
                    <a:pt x="49" y="668"/>
                  </a:cubicBezTo>
                  <a:cubicBezTo>
                    <a:pt x="49" y="671"/>
                    <a:pt x="46" y="670"/>
                    <a:pt x="45" y="670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38" y="671"/>
                    <a:pt x="38" y="671"/>
                    <a:pt x="38" y="671"/>
                  </a:cubicBezTo>
                  <a:cubicBezTo>
                    <a:pt x="34" y="675"/>
                    <a:pt x="34" y="675"/>
                    <a:pt x="34" y="675"/>
                  </a:cubicBezTo>
                  <a:cubicBezTo>
                    <a:pt x="33" y="674"/>
                    <a:pt x="33" y="674"/>
                    <a:pt x="33" y="674"/>
                  </a:cubicBezTo>
                  <a:cubicBezTo>
                    <a:pt x="31" y="677"/>
                    <a:pt x="31" y="677"/>
                    <a:pt x="31" y="677"/>
                  </a:cubicBezTo>
                  <a:cubicBezTo>
                    <a:pt x="23" y="680"/>
                    <a:pt x="23" y="680"/>
                    <a:pt x="23" y="680"/>
                  </a:cubicBezTo>
                  <a:cubicBezTo>
                    <a:pt x="22" y="682"/>
                    <a:pt x="38" y="669"/>
                    <a:pt x="19" y="685"/>
                  </a:cubicBezTo>
                  <a:cubicBezTo>
                    <a:pt x="18" y="682"/>
                    <a:pt x="18" y="682"/>
                    <a:pt x="18" y="682"/>
                  </a:cubicBezTo>
                  <a:cubicBezTo>
                    <a:pt x="19" y="680"/>
                    <a:pt x="19" y="680"/>
                    <a:pt x="19" y="680"/>
                  </a:cubicBezTo>
                  <a:cubicBezTo>
                    <a:pt x="17" y="680"/>
                    <a:pt x="17" y="680"/>
                    <a:pt x="17" y="680"/>
                  </a:cubicBezTo>
                  <a:cubicBezTo>
                    <a:pt x="18" y="679"/>
                    <a:pt x="22" y="676"/>
                    <a:pt x="23" y="678"/>
                  </a:cubicBezTo>
                  <a:cubicBezTo>
                    <a:pt x="30" y="676"/>
                    <a:pt x="30" y="676"/>
                    <a:pt x="30" y="676"/>
                  </a:cubicBezTo>
                  <a:cubicBezTo>
                    <a:pt x="27" y="673"/>
                    <a:pt x="27" y="673"/>
                    <a:pt x="27" y="673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1" y="667"/>
                    <a:pt x="31" y="667"/>
                    <a:pt x="31" y="667"/>
                  </a:cubicBezTo>
                  <a:cubicBezTo>
                    <a:pt x="32" y="666"/>
                    <a:pt x="32" y="666"/>
                    <a:pt x="32" y="666"/>
                  </a:cubicBezTo>
                  <a:cubicBezTo>
                    <a:pt x="32" y="664"/>
                    <a:pt x="32" y="664"/>
                    <a:pt x="32" y="664"/>
                  </a:cubicBezTo>
                  <a:cubicBezTo>
                    <a:pt x="29" y="663"/>
                    <a:pt x="45" y="656"/>
                    <a:pt x="25" y="664"/>
                  </a:cubicBezTo>
                  <a:cubicBezTo>
                    <a:pt x="25" y="666"/>
                    <a:pt x="25" y="666"/>
                    <a:pt x="25" y="66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25" y="662"/>
                    <a:pt x="25" y="662"/>
                    <a:pt x="25" y="662"/>
                  </a:cubicBezTo>
                  <a:cubicBezTo>
                    <a:pt x="33" y="661"/>
                    <a:pt x="33" y="661"/>
                    <a:pt x="33" y="661"/>
                  </a:cubicBezTo>
                  <a:cubicBezTo>
                    <a:pt x="34" y="660"/>
                    <a:pt x="34" y="660"/>
                    <a:pt x="34" y="660"/>
                  </a:cubicBezTo>
                  <a:cubicBezTo>
                    <a:pt x="34" y="657"/>
                    <a:pt x="34" y="657"/>
                    <a:pt x="34" y="657"/>
                  </a:cubicBezTo>
                  <a:cubicBezTo>
                    <a:pt x="35" y="655"/>
                    <a:pt x="39" y="658"/>
                    <a:pt x="37" y="653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33" y="652"/>
                    <a:pt x="33" y="652"/>
                    <a:pt x="33" y="652"/>
                  </a:cubicBezTo>
                  <a:cubicBezTo>
                    <a:pt x="38" y="648"/>
                    <a:pt x="38" y="648"/>
                    <a:pt x="38" y="648"/>
                  </a:cubicBezTo>
                  <a:cubicBezTo>
                    <a:pt x="37" y="647"/>
                    <a:pt x="37" y="647"/>
                    <a:pt x="37" y="647"/>
                  </a:cubicBezTo>
                  <a:cubicBezTo>
                    <a:pt x="39" y="645"/>
                    <a:pt x="39" y="645"/>
                    <a:pt x="39" y="645"/>
                  </a:cubicBezTo>
                  <a:cubicBezTo>
                    <a:pt x="39" y="644"/>
                    <a:pt x="32" y="654"/>
                    <a:pt x="39" y="641"/>
                  </a:cubicBezTo>
                  <a:cubicBezTo>
                    <a:pt x="39" y="636"/>
                    <a:pt x="39" y="636"/>
                    <a:pt x="39" y="636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6" y="641"/>
                    <a:pt x="36" y="641"/>
                    <a:pt x="36" y="641"/>
                  </a:cubicBezTo>
                  <a:cubicBezTo>
                    <a:pt x="35" y="642"/>
                    <a:pt x="35" y="642"/>
                    <a:pt x="35" y="642"/>
                  </a:cubicBezTo>
                  <a:cubicBezTo>
                    <a:pt x="30" y="640"/>
                    <a:pt x="30" y="640"/>
                    <a:pt x="30" y="640"/>
                  </a:cubicBezTo>
                  <a:cubicBezTo>
                    <a:pt x="29" y="641"/>
                    <a:pt x="29" y="641"/>
                    <a:pt x="29" y="641"/>
                  </a:cubicBezTo>
                  <a:cubicBezTo>
                    <a:pt x="29" y="638"/>
                    <a:pt x="29" y="638"/>
                    <a:pt x="29" y="638"/>
                  </a:cubicBezTo>
                  <a:cubicBezTo>
                    <a:pt x="30" y="638"/>
                    <a:pt x="30" y="642"/>
                    <a:pt x="31" y="637"/>
                  </a:cubicBezTo>
                  <a:cubicBezTo>
                    <a:pt x="25" y="635"/>
                    <a:pt x="25" y="635"/>
                    <a:pt x="25" y="635"/>
                  </a:cubicBezTo>
                  <a:cubicBezTo>
                    <a:pt x="25" y="636"/>
                    <a:pt x="25" y="636"/>
                    <a:pt x="25" y="636"/>
                  </a:cubicBezTo>
                  <a:cubicBezTo>
                    <a:pt x="28" y="636"/>
                    <a:pt x="24" y="630"/>
                    <a:pt x="23" y="640"/>
                  </a:cubicBezTo>
                  <a:cubicBezTo>
                    <a:pt x="19" y="641"/>
                    <a:pt x="19" y="641"/>
                    <a:pt x="19" y="641"/>
                  </a:cubicBezTo>
                  <a:cubicBezTo>
                    <a:pt x="22" y="642"/>
                    <a:pt x="22" y="642"/>
                    <a:pt x="22" y="642"/>
                  </a:cubicBezTo>
                  <a:cubicBezTo>
                    <a:pt x="20" y="649"/>
                    <a:pt x="20" y="649"/>
                    <a:pt x="20" y="649"/>
                  </a:cubicBezTo>
                  <a:cubicBezTo>
                    <a:pt x="24" y="648"/>
                    <a:pt x="14" y="646"/>
                    <a:pt x="24" y="648"/>
                  </a:cubicBezTo>
                  <a:cubicBezTo>
                    <a:pt x="20" y="652"/>
                    <a:pt x="27" y="645"/>
                    <a:pt x="20" y="649"/>
                  </a:cubicBezTo>
                  <a:cubicBezTo>
                    <a:pt x="19" y="651"/>
                    <a:pt x="19" y="651"/>
                    <a:pt x="19" y="651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15" y="657"/>
                    <a:pt x="15" y="657"/>
                    <a:pt x="15" y="657"/>
                  </a:cubicBezTo>
                  <a:cubicBezTo>
                    <a:pt x="13" y="658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59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9" y="660"/>
                    <a:pt x="9" y="660"/>
                    <a:pt x="9" y="660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8" y="658"/>
                    <a:pt x="8" y="658"/>
                    <a:pt x="8" y="658"/>
                  </a:cubicBezTo>
                  <a:cubicBezTo>
                    <a:pt x="10" y="657"/>
                    <a:pt x="10" y="657"/>
                    <a:pt x="10" y="657"/>
                  </a:cubicBezTo>
                  <a:cubicBezTo>
                    <a:pt x="5" y="654"/>
                    <a:pt x="5" y="654"/>
                    <a:pt x="5" y="654"/>
                  </a:cubicBezTo>
                  <a:cubicBezTo>
                    <a:pt x="4" y="651"/>
                    <a:pt x="4" y="651"/>
                    <a:pt x="4" y="651"/>
                  </a:cubicBezTo>
                  <a:cubicBezTo>
                    <a:pt x="9" y="652"/>
                    <a:pt x="2" y="646"/>
                    <a:pt x="9" y="650"/>
                  </a:cubicBezTo>
                  <a:cubicBezTo>
                    <a:pt x="14" y="650"/>
                    <a:pt x="14" y="650"/>
                    <a:pt x="14" y="650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6" y="642"/>
                    <a:pt x="16" y="642"/>
                    <a:pt x="16" y="642"/>
                  </a:cubicBezTo>
                  <a:cubicBezTo>
                    <a:pt x="11" y="638"/>
                    <a:pt x="11" y="638"/>
                    <a:pt x="11" y="638"/>
                  </a:cubicBezTo>
                  <a:cubicBezTo>
                    <a:pt x="15" y="635"/>
                    <a:pt x="15" y="635"/>
                    <a:pt x="15" y="635"/>
                  </a:cubicBezTo>
                  <a:cubicBezTo>
                    <a:pt x="16" y="637"/>
                    <a:pt x="16" y="637"/>
                    <a:pt x="16" y="637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0"/>
                    <a:pt x="23" y="630"/>
                    <a:pt x="23" y="630"/>
                  </a:cubicBezTo>
                  <a:cubicBezTo>
                    <a:pt x="24" y="630"/>
                    <a:pt x="24" y="628"/>
                    <a:pt x="25" y="631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8" y="628"/>
                    <a:pt x="28" y="628"/>
                    <a:pt x="28" y="628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3" y="627"/>
                    <a:pt x="23" y="627"/>
                    <a:pt x="23" y="627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19" y="628"/>
                    <a:pt x="19" y="628"/>
                    <a:pt x="19" y="628"/>
                  </a:cubicBezTo>
                  <a:cubicBezTo>
                    <a:pt x="15" y="634"/>
                    <a:pt x="15" y="634"/>
                    <a:pt x="15" y="634"/>
                  </a:cubicBezTo>
                  <a:cubicBezTo>
                    <a:pt x="8" y="635"/>
                    <a:pt x="8" y="635"/>
                    <a:pt x="8" y="635"/>
                  </a:cubicBezTo>
                  <a:cubicBezTo>
                    <a:pt x="11" y="633"/>
                    <a:pt x="17" y="640"/>
                    <a:pt x="15" y="627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8" y="621"/>
                    <a:pt x="28" y="621"/>
                    <a:pt x="28" y="621"/>
                  </a:cubicBezTo>
                  <a:cubicBezTo>
                    <a:pt x="31" y="621"/>
                    <a:pt x="31" y="621"/>
                    <a:pt x="31" y="621"/>
                  </a:cubicBezTo>
                  <a:cubicBezTo>
                    <a:pt x="30" y="620"/>
                    <a:pt x="35" y="621"/>
                    <a:pt x="31" y="618"/>
                  </a:cubicBezTo>
                  <a:cubicBezTo>
                    <a:pt x="29" y="617"/>
                    <a:pt x="29" y="617"/>
                    <a:pt x="29" y="617"/>
                  </a:cubicBezTo>
                  <a:cubicBezTo>
                    <a:pt x="27" y="617"/>
                    <a:pt x="38" y="614"/>
                    <a:pt x="25" y="618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6"/>
                    <a:pt x="32" y="615"/>
                  </a:cubicBezTo>
                  <a:cubicBezTo>
                    <a:pt x="32" y="614"/>
                    <a:pt x="32" y="614"/>
                    <a:pt x="32" y="614"/>
                  </a:cubicBezTo>
                  <a:cubicBezTo>
                    <a:pt x="27" y="612"/>
                    <a:pt x="27" y="612"/>
                    <a:pt x="27" y="612"/>
                  </a:cubicBezTo>
                  <a:cubicBezTo>
                    <a:pt x="32" y="610"/>
                    <a:pt x="32" y="610"/>
                    <a:pt x="32" y="610"/>
                  </a:cubicBezTo>
                  <a:cubicBezTo>
                    <a:pt x="35" y="606"/>
                    <a:pt x="40" y="614"/>
                    <a:pt x="39" y="604"/>
                  </a:cubicBezTo>
                  <a:cubicBezTo>
                    <a:pt x="37" y="600"/>
                    <a:pt x="37" y="600"/>
                    <a:pt x="37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39" y="598"/>
                    <a:pt x="39" y="598"/>
                    <a:pt x="39" y="598"/>
                  </a:cubicBezTo>
                  <a:cubicBezTo>
                    <a:pt x="41" y="598"/>
                    <a:pt x="41" y="598"/>
                    <a:pt x="41" y="598"/>
                  </a:cubicBezTo>
                  <a:cubicBezTo>
                    <a:pt x="42" y="600"/>
                    <a:pt x="42" y="600"/>
                    <a:pt x="42" y="600"/>
                  </a:cubicBezTo>
                  <a:cubicBezTo>
                    <a:pt x="43" y="600"/>
                    <a:pt x="43" y="600"/>
                    <a:pt x="43" y="600"/>
                  </a:cubicBezTo>
                  <a:cubicBezTo>
                    <a:pt x="43" y="602"/>
                    <a:pt x="43" y="602"/>
                    <a:pt x="43" y="602"/>
                  </a:cubicBezTo>
                  <a:cubicBezTo>
                    <a:pt x="47" y="602"/>
                    <a:pt x="47" y="602"/>
                    <a:pt x="47" y="602"/>
                  </a:cubicBezTo>
                  <a:cubicBezTo>
                    <a:pt x="39" y="606"/>
                    <a:pt x="39" y="606"/>
                    <a:pt x="39" y="606"/>
                  </a:cubicBezTo>
                  <a:cubicBezTo>
                    <a:pt x="38" y="610"/>
                    <a:pt x="38" y="610"/>
                    <a:pt x="38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47" y="608"/>
                    <a:pt x="47" y="608"/>
                    <a:pt x="47" y="608"/>
                  </a:cubicBezTo>
                  <a:cubicBezTo>
                    <a:pt x="51" y="603"/>
                    <a:pt x="51" y="603"/>
                    <a:pt x="51" y="603"/>
                  </a:cubicBezTo>
                  <a:cubicBezTo>
                    <a:pt x="56" y="600"/>
                    <a:pt x="56" y="600"/>
                    <a:pt x="56" y="600"/>
                  </a:cubicBezTo>
                  <a:cubicBezTo>
                    <a:pt x="60" y="595"/>
                    <a:pt x="60" y="595"/>
                    <a:pt x="60" y="595"/>
                  </a:cubicBezTo>
                  <a:cubicBezTo>
                    <a:pt x="59" y="595"/>
                    <a:pt x="59" y="595"/>
                    <a:pt x="59" y="595"/>
                  </a:cubicBezTo>
                  <a:cubicBezTo>
                    <a:pt x="62" y="595"/>
                    <a:pt x="63" y="592"/>
                    <a:pt x="64" y="594"/>
                  </a:cubicBezTo>
                  <a:cubicBezTo>
                    <a:pt x="66" y="592"/>
                    <a:pt x="66" y="592"/>
                    <a:pt x="66" y="592"/>
                  </a:cubicBezTo>
                  <a:cubicBezTo>
                    <a:pt x="63" y="589"/>
                    <a:pt x="63" y="589"/>
                    <a:pt x="63" y="589"/>
                  </a:cubicBezTo>
                  <a:cubicBezTo>
                    <a:pt x="55" y="591"/>
                    <a:pt x="55" y="591"/>
                    <a:pt x="55" y="591"/>
                  </a:cubicBezTo>
                  <a:cubicBezTo>
                    <a:pt x="56" y="595"/>
                    <a:pt x="56" y="595"/>
                    <a:pt x="56" y="595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0" y="597"/>
                    <a:pt x="50" y="597"/>
                    <a:pt x="50" y="597"/>
                  </a:cubicBezTo>
                  <a:cubicBezTo>
                    <a:pt x="47" y="593"/>
                    <a:pt x="62" y="600"/>
                    <a:pt x="45" y="595"/>
                  </a:cubicBezTo>
                  <a:cubicBezTo>
                    <a:pt x="50" y="593"/>
                    <a:pt x="50" y="593"/>
                    <a:pt x="50" y="593"/>
                  </a:cubicBezTo>
                  <a:cubicBezTo>
                    <a:pt x="43" y="594"/>
                    <a:pt x="52" y="586"/>
                    <a:pt x="41" y="588"/>
                  </a:cubicBezTo>
                  <a:cubicBezTo>
                    <a:pt x="42" y="588"/>
                    <a:pt x="47" y="587"/>
                    <a:pt x="41" y="585"/>
                  </a:cubicBezTo>
                  <a:cubicBezTo>
                    <a:pt x="39" y="585"/>
                    <a:pt x="39" y="585"/>
                    <a:pt x="39" y="585"/>
                  </a:cubicBezTo>
                  <a:cubicBezTo>
                    <a:pt x="43" y="581"/>
                    <a:pt x="43" y="581"/>
                    <a:pt x="43" y="581"/>
                  </a:cubicBezTo>
                  <a:cubicBezTo>
                    <a:pt x="44" y="580"/>
                    <a:pt x="45" y="579"/>
                    <a:pt x="45" y="581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9" y="589"/>
                    <a:pt x="49" y="589"/>
                    <a:pt x="49" y="589"/>
                  </a:cubicBezTo>
                  <a:cubicBezTo>
                    <a:pt x="55" y="589"/>
                    <a:pt x="55" y="589"/>
                    <a:pt x="55" y="589"/>
                  </a:cubicBezTo>
                  <a:cubicBezTo>
                    <a:pt x="56" y="590"/>
                    <a:pt x="56" y="590"/>
                    <a:pt x="56" y="590"/>
                  </a:cubicBezTo>
                  <a:cubicBezTo>
                    <a:pt x="56" y="590"/>
                    <a:pt x="59" y="597"/>
                    <a:pt x="57" y="587"/>
                  </a:cubicBezTo>
                  <a:cubicBezTo>
                    <a:pt x="50" y="585"/>
                    <a:pt x="50" y="585"/>
                    <a:pt x="50" y="585"/>
                  </a:cubicBezTo>
                  <a:cubicBezTo>
                    <a:pt x="52" y="582"/>
                    <a:pt x="52" y="582"/>
                    <a:pt x="52" y="582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0" y="580"/>
                    <a:pt x="50" y="580"/>
                    <a:pt x="50" y="580"/>
                  </a:cubicBezTo>
                  <a:cubicBezTo>
                    <a:pt x="47" y="580"/>
                    <a:pt x="47" y="580"/>
                    <a:pt x="47" y="580"/>
                  </a:cubicBezTo>
                  <a:cubicBezTo>
                    <a:pt x="45" y="580"/>
                    <a:pt x="45" y="580"/>
                    <a:pt x="45" y="580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49" y="571"/>
                    <a:pt x="49" y="571"/>
                    <a:pt x="49" y="571"/>
                  </a:cubicBezTo>
                  <a:cubicBezTo>
                    <a:pt x="49" y="570"/>
                    <a:pt x="57" y="574"/>
                    <a:pt x="43" y="572"/>
                  </a:cubicBezTo>
                  <a:cubicBezTo>
                    <a:pt x="43" y="570"/>
                    <a:pt x="43" y="570"/>
                    <a:pt x="43" y="570"/>
                  </a:cubicBezTo>
                  <a:cubicBezTo>
                    <a:pt x="39" y="569"/>
                    <a:pt x="39" y="569"/>
                    <a:pt x="39" y="569"/>
                  </a:cubicBezTo>
                  <a:cubicBezTo>
                    <a:pt x="37" y="569"/>
                    <a:pt x="37" y="569"/>
                    <a:pt x="37" y="569"/>
                  </a:cubicBezTo>
                  <a:cubicBezTo>
                    <a:pt x="35" y="570"/>
                    <a:pt x="41" y="562"/>
                    <a:pt x="34" y="571"/>
                  </a:cubicBezTo>
                  <a:cubicBezTo>
                    <a:pt x="33" y="570"/>
                    <a:pt x="33" y="570"/>
                    <a:pt x="33" y="570"/>
                  </a:cubicBezTo>
                  <a:cubicBezTo>
                    <a:pt x="39" y="565"/>
                    <a:pt x="39" y="565"/>
                    <a:pt x="39" y="565"/>
                  </a:cubicBezTo>
                  <a:cubicBezTo>
                    <a:pt x="41" y="567"/>
                    <a:pt x="41" y="567"/>
                    <a:pt x="41" y="567"/>
                  </a:cubicBezTo>
                  <a:cubicBezTo>
                    <a:pt x="45" y="567"/>
                    <a:pt x="45" y="567"/>
                    <a:pt x="45" y="567"/>
                  </a:cubicBezTo>
                  <a:cubicBezTo>
                    <a:pt x="49" y="560"/>
                    <a:pt x="49" y="560"/>
                    <a:pt x="49" y="560"/>
                  </a:cubicBezTo>
                  <a:cubicBezTo>
                    <a:pt x="60" y="553"/>
                    <a:pt x="60" y="553"/>
                    <a:pt x="60" y="553"/>
                  </a:cubicBezTo>
                  <a:cubicBezTo>
                    <a:pt x="60" y="553"/>
                    <a:pt x="62" y="552"/>
                    <a:pt x="59" y="552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4" y="552"/>
                    <a:pt x="54" y="552"/>
                    <a:pt x="54" y="552"/>
                  </a:cubicBezTo>
                  <a:cubicBezTo>
                    <a:pt x="56" y="550"/>
                    <a:pt x="56" y="550"/>
                    <a:pt x="56" y="550"/>
                  </a:cubicBezTo>
                  <a:cubicBezTo>
                    <a:pt x="53" y="544"/>
                    <a:pt x="53" y="544"/>
                    <a:pt x="53" y="544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0" y="541"/>
                    <a:pt x="50" y="541"/>
                    <a:pt x="50" y="541"/>
                  </a:cubicBezTo>
                  <a:cubicBezTo>
                    <a:pt x="45" y="542"/>
                    <a:pt x="45" y="542"/>
                    <a:pt x="45" y="542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2" y="548"/>
                    <a:pt x="42" y="548"/>
                    <a:pt x="42" y="548"/>
                  </a:cubicBezTo>
                  <a:cubicBezTo>
                    <a:pt x="44" y="549"/>
                    <a:pt x="44" y="549"/>
                    <a:pt x="44" y="549"/>
                  </a:cubicBezTo>
                  <a:cubicBezTo>
                    <a:pt x="43" y="551"/>
                    <a:pt x="43" y="551"/>
                    <a:pt x="43" y="551"/>
                  </a:cubicBezTo>
                  <a:cubicBezTo>
                    <a:pt x="44" y="552"/>
                    <a:pt x="44" y="552"/>
                    <a:pt x="44" y="552"/>
                  </a:cubicBezTo>
                  <a:cubicBezTo>
                    <a:pt x="43" y="551"/>
                    <a:pt x="38" y="553"/>
                    <a:pt x="39" y="549"/>
                  </a:cubicBezTo>
                  <a:cubicBezTo>
                    <a:pt x="36" y="546"/>
                    <a:pt x="46" y="549"/>
                    <a:pt x="38" y="545"/>
                  </a:cubicBezTo>
                  <a:cubicBezTo>
                    <a:pt x="38" y="543"/>
                    <a:pt x="38" y="543"/>
                    <a:pt x="38" y="543"/>
                  </a:cubicBezTo>
                  <a:cubicBezTo>
                    <a:pt x="40" y="540"/>
                    <a:pt x="43" y="544"/>
                    <a:pt x="42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39" y="538"/>
                    <a:pt x="39" y="538"/>
                    <a:pt x="39" y="538"/>
                  </a:cubicBezTo>
                  <a:cubicBezTo>
                    <a:pt x="45" y="536"/>
                    <a:pt x="45" y="536"/>
                    <a:pt x="45" y="536"/>
                  </a:cubicBezTo>
                  <a:cubicBezTo>
                    <a:pt x="47" y="530"/>
                    <a:pt x="49" y="528"/>
                    <a:pt x="57" y="527"/>
                  </a:cubicBezTo>
                  <a:cubicBezTo>
                    <a:pt x="60" y="524"/>
                    <a:pt x="60" y="524"/>
                    <a:pt x="60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2"/>
                    <a:pt x="64" y="522"/>
                    <a:pt x="64" y="522"/>
                  </a:cubicBezTo>
                  <a:cubicBezTo>
                    <a:pt x="70" y="519"/>
                    <a:pt x="70" y="519"/>
                    <a:pt x="70" y="519"/>
                  </a:cubicBezTo>
                  <a:cubicBezTo>
                    <a:pt x="83" y="511"/>
                    <a:pt x="83" y="511"/>
                    <a:pt x="83" y="511"/>
                  </a:cubicBezTo>
                  <a:cubicBezTo>
                    <a:pt x="84" y="508"/>
                    <a:pt x="84" y="508"/>
                    <a:pt x="84" y="508"/>
                  </a:cubicBezTo>
                  <a:cubicBezTo>
                    <a:pt x="87" y="509"/>
                    <a:pt x="87" y="509"/>
                    <a:pt x="87" y="509"/>
                  </a:cubicBezTo>
                  <a:cubicBezTo>
                    <a:pt x="88" y="509"/>
                    <a:pt x="88" y="512"/>
                    <a:pt x="89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95" y="505"/>
                    <a:pt x="95" y="505"/>
                    <a:pt x="95" y="505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97" y="503"/>
                    <a:pt x="97" y="503"/>
                    <a:pt x="97" y="503"/>
                  </a:cubicBezTo>
                  <a:cubicBezTo>
                    <a:pt x="95" y="500"/>
                    <a:pt x="95" y="500"/>
                    <a:pt x="95" y="500"/>
                  </a:cubicBezTo>
                  <a:cubicBezTo>
                    <a:pt x="98" y="498"/>
                    <a:pt x="98" y="498"/>
                    <a:pt x="98" y="498"/>
                  </a:cubicBezTo>
                  <a:cubicBezTo>
                    <a:pt x="101" y="500"/>
                    <a:pt x="101" y="500"/>
                    <a:pt x="101" y="500"/>
                  </a:cubicBezTo>
                  <a:cubicBezTo>
                    <a:pt x="101" y="496"/>
                    <a:pt x="101" y="496"/>
                    <a:pt x="101" y="496"/>
                  </a:cubicBezTo>
                  <a:cubicBezTo>
                    <a:pt x="101" y="498"/>
                    <a:pt x="101" y="498"/>
                    <a:pt x="101" y="498"/>
                  </a:cubicBezTo>
                  <a:cubicBezTo>
                    <a:pt x="103" y="498"/>
                    <a:pt x="103" y="498"/>
                    <a:pt x="103" y="498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5" y="493"/>
                    <a:pt x="115" y="493"/>
                    <a:pt x="115" y="493"/>
                  </a:cubicBezTo>
                  <a:cubicBezTo>
                    <a:pt x="123" y="489"/>
                    <a:pt x="123" y="489"/>
                    <a:pt x="123" y="489"/>
                  </a:cubicBezTo>
                  <a:cubicBezTo>
                    <a:pt x="123" y="487"/>
                    <a:pt x="123" y="487"/>
                    <a:pt x="123" y="487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9" y="483"/>
                    <a:pt x="127" y="493"/>
                    <a:pt x="132" y="484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30" y="482"/>
                    <a:pt x="130" y="482"/>
                    <a:pt x="130" y="482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46" y="478"/>
                    <a:pt x="146" y="478"/>
                    <a:pt x="146" y="478"/>
                  </a:cubicBezTo>
                  <a:cubicBezTo>
                    <a:pt x="153" y="475"/>
                    <a:pt x="153" y="475"/>
                    <a:pt x="153" y="475"/>
                  </a:cubicBezTo>
                  <a:cubicBezTo>
                    <a:pt x="155" y="473"/>
                    <a:pt x="155" y="473"/>
                    <a:pt x="155" y="473"/>
                  </a:cubicBezTo>
                  <a:cubicBezTo>
                    <a:pt x="154" y="468"/>
                    <a:pt x="154" y="468"/>
                    <a:pt x="154" y="468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56" y="470"/>
                    <a:pt x="156" y="470"/>
                    <a:pt x="156" y="470"/>
                  </a:cubicBezTo>
                  <a:cubicBezTo>
                    <a:pt x="158" y="471"/>
                    <a:pt x="158" y="471"/>
                    <a:pt x="158" y="471"/>
                  </a:cubicBezTo>
                  <a:cubicBezTo>
                    <a:pt x="160" y="472"/>
                    <a:pt x="161" y="470"/>
                    <a:pt x="161" y="470"/>
                  </a:cubicBezTo>
                  <a:cubicBezTo>
                    <a:pt x="156" y="466"/>
                    <a:pt x="170" y="468"/>
                    <a:pt x="158" y="466"/>
                  </a:cubicBezTo>
                  <a:cubicBezTo>
                    <a:pt x="163" y="467"/>
                    <a:pt x="163" y="467"/>
                    <a:pt x="163" y="467"/>
                  </a:cubicBezTo>
                  <a:cubicBezTo>
                    <a:pt x="162" y="465"/>
                    <a:pt x="162" y="465"/>
                    <a:pt x="162" y="465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69" y="468"/>
                    <a:pt x="168" y="465"/>
                    <a:pt x="171" y="466"/>
                  </a:cubicBezTo>
                  <a:cubicBezTo>
                    <a:pt x="167" y="464"/>
                    <a:pt x="167" y="464"/>
                    <a:pt x="167" y="464"/>
                  </a:cubicBezTo>
                  <a:cubicBezTo>
                    <a:pt x="157" y="463"/>
                    <a:pt x="157" y="463"/>
                    <a:pt x="157" y="463"/>
                  </a:cubicBezTo>
                  <a:cubicBezTo>
                    <a:pt x="152" y="461"/>
                    <a:pt x="152" y="461"/>
                    <a:pt x="152" y="461"/>
                  </a:cubicBezTo>
                  <a:cubicBezTo>
                    <a:pt x="143" y="462"/>
                    <a:pt x="143" y="462"/>
                    <a:pt x="143" y="462"/>
                  </a:cubicBezTo>
                  <a:cubicBezTo>
                    <a:pt x="140" y="460"/>
                    <a:pt x="140" y="460"/>
                    <a:pt x="140" y="460"/>
                  </a:cubicBezTo>
                  <a:cubicBezTo>
                    <a:pt x="139" y="462"/>
                    <a:pt x="139" y="462"/>
                    <a:pt x="139" y="462"/>
                  </a:cubicBezTo>
                  <a:cubicBezTo>
                    <a:pt x="139" y="461"/>
                    <a:pt x="139" y="461"/>
                    <a:pt x="139" y="461"/>
                  </a:cubicBezTo>
                  <a:cubicBezTo>
                    <a:pt x="136" y="461"/>
                    <a:pt x="136" y="461"/>
                    <a:pt x="136" y="461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1" y="461"/>
                    <a:pt x="121" y="461"/>
                    <a:pt x="121" y="461"/>
                  </a:cubicBezTo>
                  <a:cubicBezTo>
                    <a:pt x="119" y="459"/>
                    <a:pt x="119" y="459"/>
                    <a:pt x="119" y="459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105" y="470"/>
                    <a:pt x="105" y="470"/>
                    <a:pt x="105" y="470"/>
                  </a:cubicBezTo>
                  <a:cubicBezTo>
                    <a:pt x="109" y="470"/>
                    <a:pt x="109" y="470"/>
                    <a:pt x="109" y="470"/>
                  </a:cubicBezTo>
                  <a:cubicBezTo>
                    <a:pt x="110" y="472"/>
                    <a:pt x="110" y="472"/>
                    <a:pt x="110" y="472"/>
                  </a:cubicBezTo>
                  <a:cubicBezTo>
                    <a:pt x="115" y="475"/>
                    <a:pt x="115" y="475"/>
                    <a:pt x="115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107" y="473"/>
                    <a:pt x="107" y="473"/>
                    <a:pt x="107" y="473"/>
                  </a:cubicBezTo>
                  <a:cubicBezTo>
                    <a:pt x="107" y="474"/>
                    <a:pt x="107" y="474"/>
                    <a:pt x="107" y="474"/>
                  </a:cubicBezTo>
                  <a:cubicBezTo>
                    <a:pt x="106" y="472"/>
                    <a:pt x="106" y="472"/>
                    <a:pt x="106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5" y="472"/>
                    <a:pt x="105" y="472"/>
                    <a:pt x="105" y="47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1" y="474"/>
                    <a:pt x="91" y="474"/>
                    <a:pt x="91" y="474"/>
                  </a:cubicBezTo>
                  <a:cubicBezTo>
                    <a:pt x="90" y="473"/>
                    <a:pt x="99" y="474"/>
                    <a:pt x="88" y="474"/>
                  </a:cubicBezTo>
                  <a:cubicBezTo>
                    <a:pt x="87" y="478"/>
                    <a:pt x="95" y="471"/>
                    <a:pt x="89" y="478"/>
                  </a:cubicBezTo>
                  <a:cubicBezTo>
                    <a:pt x="84" y="476"/>
                    <a:pt x="84" y="476"/>
                    <a:pt x="84" y="476"/>
                  </a:cubicBezTo>
                  <a:cubicBezTo>
                    <a:pt x="84" y="475"/>
                    <a:pt x="84" y="475"/>
                    <a:pt x="84" y="475"/>
                  </a:cubicBezTo>
                  <a:cubicBezTo>
                    <a:pt x="74" y="479"/>
                    <a:pt x="74" y="479"/>
                    <a:pt x="74" y="479"/>
                  </a:cubicBezTo>
                  <a:cubicBezTo>
                    <a:pt x="76" y="480"/>
                    <a:pt x="76" y="480"/>
                    <a:pt x="76" y="480"/>
                  </a:cubicBezTo>
                  <a:cubicBezTo>
                    <a:pt x="73" y="481"/>
                    <a:pt x="73" y="481"/>
                    <a:pt x="73" y="481"/>
                  </a:cubicBezTo>
                  <a:cubicBezTo>
                    <a:pt x="73" y="482"/>
                    <a:pt x="73" y="482"/>
                    <a:pt x="73" y="482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7" y="485"/>
                    <a:pt x="66" y="490"/>
                    <a:pt x="63" y="488"/>
                  </a:cubicBezTo>
                  <a:cubicBezTo>
                    <a:pt x="63" y="489"/>
                    <a:pt x="67" y="488"/>
                    <a:pt x="63" y="491"/>
                  </a:cubicBezTo>
                  <a:cubicBezTo>
                    <a:pt x="65" y="491"/>
                    <a:pt x="65" y="491"/>
                    <a:pt x="65" y="491"/>
                  </a:cubicBezTo>
                  <a:cubicBezTo>
                    <a:pt x="65" y="491"/>
                    <a:pt x="67" y="489"/>
                    <a:pt x="64" y="492"/>
                  </a:cubicBezTo>
                  <a:cubicBezTo>
                    <a:pt x="62" y="491"/>
                    <a:pt x="62" y="491"/>
                    <a:pt x="62" y="491"/>
                  </a:cubicBezTo>
                  <a:cubicBezTo>
                    <a:pt x="57" y="491"/>
                    <a:pt x="57" y="491"/>
                    <a:pt x="57" y="491"/>
                  </a:cubicBezTo>
                  <a:cubicBezTo>
                    <a:pt x="56" y="489"/>
                    <a:pt x="72" y="489"/>
                    <a:pt x="52" y="495"/>
                  </a:cubicBezTo>
                  <a:cubicBezTo>
                    <a:pt x="48" y="495"/>
                    <a:pt x="48" y="495"/>
                    <a:pt x="48" y="495"/>
                  </a:cubicBezTo>
                  <a:cubicBezTo>
                    <a:pt x="49" y="494"/>
                    <a:pt x="49" y="494"/>
                    <a:pt x="49" y="494"/>
                  </a:cubicBezTo>
                  <a:cubicBezTo>
                    <a:pt x="46" y="491"/>
                    <a:pt x="46" y="491"/>
                    <a:pt x="46" y="491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54" y="487"/>
                    <a:pt x="54" y="487"/>
                    <a:pt x="54" y="487"/>
                  </a:cubicBezTo>
                  <a:cubicBezTo>
                    <a:pt x="48" y="483"/>
                    <a:pt x="48" y="483"/>
                    <a:pt x="48" y="483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45" y="481"/>
                    <a:pt x="45" y="481"/>
                    <a:pt x="45" y="481"/>
                  </a:cubicBezTo>
                  <a:cubicBezTo>
                    <a:pt x="50" y="483"/>
                    <a:pt x="50" y="483"/>
                    <a:pt x="50" y="483"/>
                  </a:cubicBezTo>
                  <a:cubicBezTo>
                    <a:pt x="49" y="478"/>
                    <a:pt x="49" y="478"/>
                    <a:pt x="49" y="478"/>
                  </a:cubicBezTo>
                  <a:cubicBezTo>
                    <a:pt x="56" y="475"/>
                    <a:pt x="56" y="475"/>
                    <a:pt x="56" y="475"/>
                  </a:cubicBezTo>
                  <a:cubicBezTo>
                    <a:pt x="56" y="477"/>
                    <a:pt x="56" y="477"/>
                    <a:pt x="56" y="477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58" y="479"/>
                    <a:pt x="58" y="479"/>
                    <a:pt x="58" y="479"/>
                  </a:cubicBezTo>
                  <a:cubicBezTo>
                    <a:pt x="60" y="479"/>
                    <a:pt x="60" y="479"/>
                    <a:pt x="60" y="479"/>
                  </a:cubicBezTo>
                  <a:cubicBezTo>
                    <a:pt x="60" y="478"/>
                    <a:pt x="60" y="478"/>
                    <a:pt x="60" y="478"/>
                  </a:cubicBezTo>
                  <a:cubicBezTo>
                    <a:pt x="64" y="481"/>
                    <a:pt x="64" y="481"/>
                    <a:pt x="64" y="481"/>
                  </a:cubicBezTo>
                  <a:cubicBezTo>
                    <a:pt x="70" y="478"/>
                    <a:pt x="70" y="478"/>
                    <a:pt x="70" y="478"/>
                  </a:cubicBezTo>
                  <a:cubicBezTo>
                    <a:pt x="67" y="473"/>
                    <a:pt x="67" y="473"/>
                    <a:pt x="67" y="473"/>
                  </a:cubicBezTo>
                  <a:cubicBezTo>
                    <a:pt x="70" y="471"/>
                    <a:pt x="70" y="471"/>
                    <a:pt x="70" y="471"/>
                  </a:cubicBezTo>
                  <a:cubicBezTo>
                    <a:pt x="72" y="470"/>
                    <a:pt x="63" y="476"/>
                    <a:pt x="74" y="472"/>
                  </a:cubicBezTo>
                  <a:cubicBezTo>
                    <a:pt x="72" y="470"/>
                    <a:pt x="72" y="470"/>
                    <a:pt x="72" y="470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0" y="468"/>
                    <a:pt x="70" y="468"/>
                    <a:pt x="70" y="468"/>
                  </a:cubicBezTo>
                  <a:cubicBezTo>
                    <a:pt x="71" y="466"/>
                    <a:pt x="71" y="466"/>
                    <a:pt x="71" y="466"/>
                  </a:cubicBezTo>
                  <a:cubicBezTo>
                    <a:pt x="74" y="466"/>
                    <a:pt x="74" y="466"/>
                    <a:pt x="74" y="466"/>
                  </a:cubicBezTo>
                  <a:cubicBezTo>
                    <a:pt x="73" y="464"/>
                    <a:pt x="69" y="475"/>
                    <a:pt x="74" y="462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78" y="463"/>
                    <a:pt x="69" y="465"/>
                    <a:pt x="77" y="465"/>
                  </a:cubicBezTo>
                  <a:cubicBezTo>
                    <a:pt x="77" y="464"/>
                    <a:pt x="77" y="464"/>
                    <a:pt x="77" y="464"/>
                  </a:cubicBezTo>
                  <a:cubicBezTo>
                    <a:pt x="78" y="464"/>
                    <a:pt x="70" y="470"/>
                    <a:pt x="81" y="465"/>
                  </a:cubicBezTo>
                  <a:cubicBezTo>
                    <a:pt x="83" y="464"/>
                    <a:pt x="83" y="464"/>
                    <a:pt x="83" y="464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87" y="460"/>
                    <a:pt x="87" y="460"/>
                    <a:pt x="87" y="460"/>
                  </a:cubicBezTo>
                  <a:cubicBezTo>
                    <a:pt x="88" y="460"/>
                    <a:pt x="84" y="462"/>
                    <a:pt x="88" y="459"/>
                  </a:cubicBezTo>
                  <a:cubicBezTo>
                    <a:pt x="91" y="464"/>
                    <a:pt x="74" y="458"/>
                    <a:pt x="94" y="461"/>
                  </a:cubicBezTo>
                  <a:cubicBezTo>
                    <a:pt x="95" y="459"/>
                    <a:pt x="95" y="459"/>
                    <a:pt x="95" y="459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87" y="453"/>
                    <a:pt x="87" y="453"/>
                    <a:pt x="87" y="453"/>
                  </a:cubicBezTo>
                  <a:cubicBezTo>
                    <a:pt x="91" y="451"/>
                    <a:pt x="91" y="451"/>
                    <a:pt x="91" y="451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5" y="456"/>
                    <a:pt x="82" y="462"/>
                    <a:pt x="97" y="453"/>
                  </a:cubicBezTo>
                  <a:cubicBezTo>
                    <a:pt x="93" y="451"/>
                    <a:pt x="93" y="451"/>
                    <a:pt x="93" y="451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1"/>
                    <a:pt x="88" y="453"/>
                    <a:pt x="98" y="451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2" y="448"/>
                    <a:pt x="92" y="448"/>
                    <a:pt x="92" y="448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8" y="443"/>
                    <a:pt x="98" y="443"/>
                    <a:pt x="98" y="443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0" y="439"/>
                    <a:pt x="94" y="447"/>
                    <a:pt x="101" y="439"/>
                  </a:cubicBezTo>
                  <a:cubicBezTo>
                    <a:pt x="106" y="437"/>
                    <a:pt x="100" y="447"/>
                    <a:pt x="106" y="438"/>
                  </a:cubicBezTo>
                  <a:cubicBezTo>
                    <a:pt x="109" y="439"/>
                    <a:pt x="109" y="439"/>
                    <a:pt x="109" y="439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5" y="437"/>
                    <a:pt x="102" y="445"/>
                    <a:pt x="119" y="437"/>
                  </a:cubicBezTo>
                  <a:cubicBezTo>
                    <a:pt x="119" y="437"/>
                    <a:pt x="114" y="436"/>
                    <a:pt x="120" y="437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2" y="431"/>
                    <a:pt x="122" y="431"/>
                    <a:pt x="122" y="431"/>
                  </a:cubicBezTo>
                  <a:cubicBezTo>
                    <a:pt x="119" y="431"/>
                    <a:pt x="122" y="436"/>
                    <a:pt x="117" y="433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21" y="430"/>
                    <a:pt x="121" y="430"/>
                    <a:pt x="121" y="430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2" y="428"/>
                    <a:pt x="122" y="428"/>
                    <a:pt x="122" y="428"/>
                  </a:cubicBezTo>
                  <a:cubicBezTo>
                    <a:pt x="129" y="430"/>
                    <a:pt x="129" y="430"/>
                    <a:pt x="129" y="430"/>
                  </a:cubicBezTo>
                  <a:cubicBezTo>
                    <a:pt x="129" y="428"/>
                    <a:pt x="129" y="428"/>
                    <a:pt x="129" y="428"/>
                  </a:cubicBezTo>
                  <a:cubicBezTo>
                    <a:pt x="130" y="428"/>
                    <a:pt x="130" y="428"/>
                    <a:pt x="130" y="428"/>
                  </a:cubicBezTo>
                  <a:cubicBezTo>
                    <a:pt x="144" y="423"/>
                    <a:pt x="144" y="423"/>
                    <a:pt x="144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47" y="421"/>
                    <a:pt x="147" y="421"/>
                    <a:pt x="147" y="421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9" y="419"/>
                    <a:pt x="139" y="419"/>
                    <a:pt x="139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46" y="413"/>
                    <a:pt x="146" y="413"/>
                    <a:pt x="146" y="413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46" y="408"/>
                    <a:pt x="142" y="411"/>
                    <a:pt x="147" y="409"/>
                  </a:cubicBezTo>
                  <a:cubicBezTo>
                    <a:pt x="146" y="408"/>
                    <a:pt x="146" y="408"/>
                    <a:pt x="146" y="408"/>
                  </a:cubicBezTo>
                  <a:cubicBezTo>
                    <a:pt x="138" y="411"/>
                    <a:pt x="144" y="416"/>
                    <a:pt x="126" y="417"/>
                  </a:cubicBezTo>
                  <a:cubicBezTo>
                    <a:pt x="124" y="419"/>
                    <a:pt x="125" y="423"/>
                    <a:pt x="120" y="421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28" y="422"/>
                    <a:pt x="128" y="422"/>
                    <a:pt x="128" y="422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30" y="421"/>
                    <a:pt x="126" y="427"/>
                    <a:pt x="134" y="421"/>
                  </a:cubicBezTo>
                  <a:cubicBezTo>
                    <a:pt x="135" y="421"/>
                    <a:pt x="135" y="421"/>
                    <a:pt x="135" y="421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4" y="424"/>
                    <a:pt x="124" y="424"/>
                    <a:pt x="124" y="424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25" y="425"/>
                    <a:pt x="123" y="433"/>
                    <a:pt x="123" y="424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4" y="427"/>
                    <a:pt x="112" y="430"/>
                    <a:pt x="115" y="426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0" y="431"/>
                    <a:pt x="110" y="431"/>
                    <a:pt x="110" y="431"/>
                  </a:cubicBezTo>
                  <a:cubicBezTo>
                    <a:pt x="106" y="431"/>
                    <a:pt x="106" y="431"/>
                    <a:pt x="106" y="431"/>
                  </a:cubicBezTo>
                  <a:cubicBezTo>
                    <a:pt x="106" y="432"/>
                    <a:pt x="106" y="432"/>
                    <a:pt x="106" y="432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0" y="433"/>
                    <a:pt x="100" y="433"/>
                    <a:pt x="100" y="433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98" y="434"/>
                    <a:pt x="98" y="434"/>
                    <a:pt x="98" y="434"/>
                  </a:cubicBezTo>
                  <a:cubicBezTo>
                    <a:pt x="87" y="439"/>
                    <a:pt x="87" y="439"/>
                    <a:pt x="87" y="439"/>
                  </a:cubicBezTo>
                  <a:cubicBezTo>
                    <a:pt x="84" y="439"/>
                    <a:pt x="84" y="439"/>
                    <a:pt x="84" y="439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7" y="437"/>
                    <a:pt x="87" y="437"/>
                    <a:pt x="87" y="437"/>
                  </a:cubicBezTo>
                  <a:cubicBezTo>
                    <a:pt x="79" y="437"/>
                    <a:pt x="79" y="437"/>
                    <a:pt x="79" y="437"/>
                  </a:cubicBezTo>
                  <a:cubicBezTo>
                    <a:pt x="79" y="441"/>
                    <a:pt x="79" y="441"/>
                    <a:pt x="79" y="441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1"/>
                    <a:pt x="72" y="442"/>
                    <a:pt x="73" y="44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70" y="445"/>
                    <a:pt x="70" y="445"/>
                    <a:pt x="70" y="445"/>
                  </a:cubicBezTo>
                  <a:cubicBezTo>
                    <a:pt x="73" y="447"/>
                    <a:pt x="73" y="447"/>
                    <a:pt x="73" y="447"/>
                  </a:cubicBezTo>
                  <a:cubicBezTo>
                    <a:pt x="75" y="445"/>
                    <a:pt x="75" y="445"/>
                    <a:pt x="75" y="445"/>
                  </a:cubicBezTo>
                  <a:cubicBezTo>
                    <a:pt x="79" y="445"/>
                    <a:pt x="79" y="445"/>
                    <a:pt x="79" y="445"/>
                  </a:cubicBezTo>
                  <a:cubicBezTo>
                    <a:pt x="74" y="448"/>
                    <a:pt x="74" y="448"/>
                    <a:pt x="74" y="448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78" y="451"/>
                    <a:pt x="78" y="451"/>
                    <a:pt x="78" y="451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76" y="454"/>
                    <a:pt x="76" y="454"/>
                    <a:pt x="76" y="454"/>
                  </a:cubicBezTo>
                  <a:cubicBezTo>
                    <a:pt x="74" y="452"/>
                    <a:pt x="74" y="452"/>
                    <a:pt x="74" y="452"/>
                  </a:cubicBezTo>
                  <a:cubicBezTo>
                    <a:pt x="69" y="450"/>
                    <a:pt x="69" y="450"/>
                    <a:pt x="69" y="450"/>
                  </a:cubicBezTo>
                  <a:cubicBezTo>
                    <a:pt x="65" y="453"/>
                    <a:pt x="65" y="453"/>
                    <a:pt x="65" y="453"/>
                  </a:cubicBezTo>
                  <a:cubicBezTo>
                    <a:pt x="66" y="454"/>
                    <a:pt x="63" y="455"/>
                    <a:pt x="67" y="454"/>
                  </a:cubicBezTo>
                  <a:cubicBezTo>
                    <a:pt x="67" y="454"/>
                    <a:pt x="67" y="454"/>
                    <a:pt x="67" y="454"/>
                  </a:cubicBezTo>
                  <a:cubicBezTo>
                    <a:pt x="60" y="454"/>
                    <a:pt x="60" y="454"/>
                    <a:pt x="60" y="454"/>
                  </a:cubicBezTo>
                  <a:cubicBezTo>
                    <a:pt x="55" y="453"/>
                    <a:pt x="55" y="453"/>
                    <a:pt x="55" y="453"/>
                  </a:cubicBezTo>
                  <a:cubicBezTo>
                    <a:pt x="53" y="452"/>
                    <a:pt x="53" y="452"/>
                    <a:pt x="53" y="452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8"/>
                    <a:pt x="47" y="458"/>
                    <a:pt x="47" y="458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4" y="462"/>
                    <a:pt x="39" y="449"/>
                    <a:pt x="44" y="462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33" y="465"/>
                    <a:pt x="33" y="465"/>
                    <a:pt x="33" y="465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0" y="478"/>
                    <a:pt x="30" y="478"/>
                    <a:pt x="30" y="478"/>
                  </a:cubicBezTo>
                  <a:cubicBezTo>
                    <a:pt x="31" y="478"/>
                    <a:pt x="34" y="476"/>
                    <a:pt x="33" y="480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7" y="482"/>
                    <a:pt x="27" y="482"/>
                    <a:pt x="27" y="482"/>
                  </a:cubicBezTo>
                  <a:cubicBezTo>
                    <a:pt x="24" y="483"/>
                    <a:pt x="24" y="483"/>
                    <a:pt x="24" y="483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0"/>
                    <a:pt x="18" y="480"/>
                    <a:pt x="18" y="480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1" y="475"/>
                    <a:pt x="11" y="475"/>
                    <a:pt x="11" y="475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3" y="471"/>
                    <a:pt x="0" y="474"/>
                    <a:pt x="2" y="470"/>
                  </a:cubicBezTo>
                  <a:cubicBezTo>
                    <a:pt x="2" y="469"/>
                    <a:pt x="2" y="469"/>
                    <a:pt x="2" y="469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8" y="467"/>
                    <a:pt x="18" y="467"/>
                    <a:pt x="18" y="467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7" y="465"/>
                    <a:pt x="27" y="465"/>
                    <a:pt x="27" y="465"/>
                  </a:cubicBezTo>
                  <a:cubicBezTo>
                    <a:pt x="27" y="466"/>
                    <a:pt x="25" y="462"/>
                    <a:pt x="29" y="466"/>
                  </a:cubicBezTo>
                  <a:cubicBezTo>
                    <a:pt x="30" y="465"/>
                    <a:pt x="30" y="465"/>
                    <a:pt x="30" y="465"/>
                  </a:cubicBezTo>
                  <a:cubicBezTo>
                    <a:pt x="28" y="464"/>
                    <a:pt x="28" y="464"/>
                    <a:pt x="28" y="464"/>
                  </a:cubicBezTo>
                  <a:cubicBezTo>
                    <a:pt x="34" y="461"/>
                    <a:pt x="34" y="461"/>
                    <a:pt x="34" y="461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36" y="461"/>
                    <a:pt x="32" y="463"/>
                    <a:pt x="36" y="461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37" y="462"/>
                    <a:pt x="37" y="462"/>
                    <a:pt x="37" y="462"/>
                  </a:cubicBezTo>
                  <a:cubicBezTo>
                    <a:pt x="37" y="460"/>
                    <a:pt x="40" y="474"/>
                    <a:pt x="43" y="456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3"/>
                    <a:pt x="39" y="453"/>
                    <a:pt x="39" y="453"/>
                  </a:cubicBezTo>
                  <a:cubicBezTo>
                    <a:pt x="42" y="453"/>
                    <a:pt x="42" y="453"/>
                    <a:pt x="42" y="453"/>
                  </a:cubicBezTo>
                  <a:cubicBezTo>
                    <a:pt x="42" y="452"/>
                    <a:pt x="42" y="452"/>
                    <a:pt x="42" y="452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2" y="448"/>
                    <a:pt x="42" y="448"/>
                    <a:pt x="42" y="44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41" y="444"/>
                    <a:pt x="41" y="444"/>
                    <a:pt x="41" y="444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38" y="440"/>
                    <a:pt x="38" y="440"/>
                    <a:pt x="38" y="440"/>
                  </a:cubicBezTo>
                  <a:cubicBezTo>
                    <a:pt x="36" y="441"/>
                    <a:pt x="36" y="441"/>
                    <a:pt x="36" y="441"/>
                  </a:cubicBezTo>
                  <a:cubicBezTo>
                    <a:pt x="34" y="439"/>
                    <a:pt x="43" y="441"/>
                    <a:pt x="33" y="439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3" y="437"/>
                    <a:pt x="33" y="437"/>
                    <a:pt x="33" y="437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31" y="434"/>
                    <a:pt x="28" y="436"/>
                    <a:pt x="26" y="433"/>
                  </a:cubicBezTo>
                  <a:cubicBezTo>
                    <a:pt x="30" y="432"/>
                    <a:pt x="30" y="432"/>
                    <a:pt x="30" y="432"/>
                  </a:cubicBezTo>
                  <a:cubicBezTo>
                    <a:pt x="28" y="434"/>
                    <a:pt x="30" y="426"/>
                    <a:pt x="23" y="432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17" y="426"/>
                    <a:pt x="17" y="426"/>
                    <a:pt x="17" y="426"/>
                  </a:cubicBezTo>
                  <a:cubicBezTo>
                    <a:pt x="13" y="429"/>
                    <a:pt x="13" y="429"/>
                    <a:pt x="13" y="429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10" y="432"/>
                    <a:pt x="10" y="432"/>
                    <a:pt x="10" y="432"/>
                  </a:cubicBezTo>
                  <a:cubicBezTo>
                    <a:pt x="13" y="427"/>
                    <a:pt x="13" y="427"/>
                    <a:pt x="13" y="427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6" y="420"/>
                    <a:pt x="6" y="420"/>
                    <a:pt x="6" y="420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13" y="422"/>
                    <a:pt x="13" y="422"/>
                    <a:pt x="13" y="422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7" y="404"/>
                    <a:pt x="7" y="404"/>
                    <a:pt x="7" y="404"/>
                  </a:cubicBezTo>
                  <a:cubicBezTo>
                    <a:pt x="8" y="406"/>
                    <a:pt x="8" y="406"/>
                    <a:pt x="8" y="406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1" y="404"/>
                    <a:pt x="11" y="404"/>
                    <a:pt x="11" y="404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15" y="413"/>
                    <a:pt x="15" y="413"/>
                    <a:pt x="15" y="413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3" y="413"/>
                    <a:pt x="20" y="414"/>
                    <a:pt x="22" y="412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3" y="406"/>
                    <a:pt x="33" y="406"/>
                    <a:pt x="33" y="406"/>
                  </a:cubicBezTo>
                  <a:cubicBezTo>
                    <a:pt x="38" y="403"/>
                    <a:pt x="38" y="403"/>
                    <a:pt x="38" y="403"/>
                  </a:cubicBezTo>
                  <a:cubicBezTo>
                    <a:pt x="41" y="405"/>
                    <a:pt x="41" y="405"/>
                    <a:pt x="41" y="405"/>
                  </a:cubicBezTo>
                  <a:cubicBezTo>
                    <a:pt x="42" y="405"/>
                    <a:pt x="42" y="405"/>
                    <a:pt x="42" y="405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49" y="400"/>
                    <a:pt x="49" y="400"/>
                    <a:pt x="49" y="400"/>
                  </a:cubicBezTo>
                  <a:cubicBezTo>
                    <a:pt x="47" y="399"/>
                    <a:pt x="47" y="399"/>
                    <a:pt x="47" y="399"/>
                  </a:cubicBezTo>
                  <a:cubicBezTo>
                    <a:pt x="52" y="399"/>
                    <a:pt x="42" y="394"/>
                    <a:pt x="52" y="399"/>
                  </a:cubicBezTo>
                  <a:cubicBezTo>
                    <a:pt x="55" y="402"/>
                    <a:pt x="55" y="402"/>
                    <a:pt x="55" y="402"/>
                  </a:cubicBezTo>
                  <a:cubicBezTo>
                    <a:pt x="56" y="401"/>
                    <a:pt x="56" y="401"/>
                    <a:pt x="56" y="401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9" y="402"/>
                    <a:pt x="69" y="402"/>
                    <a:pt x="69" y="402"/>
                  </a:cubicBezTo>
                  <a:cubicBezTo>
                    <a:pt x="70" y="400"/>
                    <a:pt x="71" y="404"/>
                    <a:pt x="72" y="400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4" y="394"/>
                    <a:pt x="60" y="394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4" y="395"/>
                    <a:pt x="74" y="395"/>
                    <a:pt x="74" y="395"/>
                  </a:cubicBezTo>
                  <a:cubicBezTo>
                    <a:pt x="74" y="393"/>
                    <a:pt x="74" y="393"/>
                    <a:pt x="74" y="393"/>
                  </a:cubicBezTo>
                  <a:cubicBezTo>
                    <a:pt x="75" y="394"/>
                    <a:pt x="75" y="394"/>
                    <a:pt x="75" y="394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8"/>
                    <a:pt x="78" y="388"/>
                    <a:pt x="78" y="388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69" y="388"/>
                    <a:pt x="69" y="388"/>
                    <a:pt x="69" y="388"/>
                  </a:cubicBezTo>
                  <a:cubicBezTo>
                    <a:pt x="70" y="385"/>
                    <a:pt x="70" y="385"/>
                    <a:pt x="70" y="385"/>
                  </a:cubicBezTo>
                  <a:cubicBezTo>
                    <a:pt x="74" y="385"/>
                    <a:pt x="79" y="382"/>
                    <a:pt x="81" y="385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81" y="386"/>
                    <a:pt x="81" y="386"/>
                    <a:pt x="81" y="386"/>
                  </a:cubicBezTo>
                  <a:cubicBezTo>
                    <a:pt x="83" y="386"/>
                    <a:pt x="83" y="386"/>
                    <a:pt x="83" y="386"/>
                  </a:cubicBezTo>
                  <a:cubicBezTo>
                    <a:pt x="80" y="388"/>
                    <a:pt x="80" y="388"/>
                    <a:pt x="80" y="388"/>
                  </a:cubicBezTo>
                  <a:cubicBezTo>
                    <a:pt x="85" y="388"/>
                    <a:pt x="85" y="388"/>
                    <a:pt x="85" y="388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101" y="381"/>
                    <a:pt x="101" y="381"/>
                    <a:pt x="101" y="381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06" y="380"/>
                    <a:pt x="114" y="378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118" y="381"/>
                    <a:pt x="119" y="382"/>
                    <a:pt x="119" y="381"/>
                  </a:cubicBezTo>
                  <a:cubicBezTo>
                    <a:pt x="120" y="381"/>
                    <a:pt x="120" y="381"/>
                    <a:pt x="120" y="381"/>
                  </a:cubicBezTo>
                  <a:cubicBezTo>
                    <a:pt x="121" y="382"/>
                    <a:pt x="122" y="374"/>
                    <a:pt x="118" y="383"/>
                  </a:cubicBezTo>
                  <a:cubicBezTo>
                    <a:pt x="124" y="381"/>
                    <a:pt x="124" y="381"/>
                    <a:pt x="124" y="381"/>
                  </a:cubicBezTo>
                  <a:cubicBezTo>
                    <a:pt x="125" y="382"/>
                    <a:pt x="128" y="381"/>
                    <a:pt x="125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0" y="373"/>
                    <a:pt x="110" y="373"/>
                    <a:pt x="110" y="373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03" y="374"/>
                    <a:pt x="103" y="374"/>
                    <a:pt x="103" y="374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97" y="376"/>
                    <a:pt x="97" y="376"/>
                    <a:pt x="97" y="376"/>
                  </a:cubicBezTo>
                  <a:cubicBezTo>
                    <a:pt x="95" y="380"/>
                    <a:pt x="104" y="374"/>
                    <a:pt x="93" y="376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91" y="378"/>
                    <a:pt x="91" y="378"/>
                    <a:pt x="91" y="378"/>
                  </a:cubicBezTo>
                  <a:cubicBezTo>
                    <a:pt x="89" y="380"/>
                    <a:pt x="89" y="380"/>
                    <a:pt x="89" y="380"/>
                  </a:cubicBezTo>
                  <a:cubicBezTo>
                    <a:pt x="88" y="383"/>
                    <a:pt x="88" y="383"/>
                    <a:pt x="88" y="383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85" y="380"/>
                    <a:pt x="94" y="378"/>
                    <a:pt x="84" y="381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109" y="370"/>
                    <a:pt x="80" y="380"/>
                    <a:pt x="107" y="366"/>
                  </a:cubicBezTo>
                  <a:cubicBezTo>
                    <a:pt x="111" y="366"/>
                    <a:pt x="111" y="366"/>
                    <a:pt x="111" y="366"/>
                  </a:cubicBezTo>
                  <a:cubicBezTo>
                    <a:pt x="112" y="365"/>
                    <a:pt x="112" y="365"/>
                    <a:pt x="112" y="365"/>
                  </a:cubicBezTo>
                  <a:cubicBezTo>
                    <a:pt x="112" y="365"/>
                    <a:pt x="108" y="366"/>
                    <a:pt x="113" y="366"/>
                  </a:cubicBezTo>
                  <a:cubicBezTo>
                    <a:pt x="113" y="363"/>
                    <a:pt x="113" y="363"/>
                    <a:pt x="113" y="363"/>
                  </a:cubicBezTo>
                  <a:cubicBezTo>
                    <a:pt x="116" y="364"/>
                    <a:pt x="113" y="357"/>
                    <a:pt x="119" y="361"/>
                  </a:cubicBezTo>
                  <a:cubicBezTo>
                    <a:pt x="123" y="359"/>
                    <a:pt x="123" y="359"/>
                    <a:pt x="123" y="359"/>
                  </a:cubicBezTo>
                  <a:cubicBezTo>
                    <a:pt x="125" y="355"/>
                    <a:pt x="125" y="355"/>
                    <a:pt x="125" y="355"/>
                  </a:cubicBezTo>
                  <a:cubicBezTo>
                    <a:pt x="127" y="357"/>
                    <a:pt x="127" y="357"/>
                    <a:pt x="127" y="357"/>
                  </a:cubicBezTo>
                  <a:cubicBezTo>
                    <a:pt x="130" y="356"/>
                    <a:pt x="135" y="352"/>
                    <a:pt x="137" y="357"/>
                  </a:cubicBezTo>
                  <a:cubicBezTo>
                    <a:pt x="138" y="356"/>
                    <a:pt x="131" y="359"/>
                    <a:pt x="139" y="355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5" y="354"/>
                    <a:pt x="135" y="354"/>
                    <a:pt x="135" y="354"/>
                  </a:cubicBezTo>
                  <a:cubicBezTo>
                    <a:pt x="138" y="352"/>
                    <a:pt x="138" y="352"/>
                    <a:pt x="138" y="352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40" y="347"/>
                    <a:pt x="140" y="347"/>
                    <a:pt x="140" y="347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36" y="349"/>
                    <a:pt x="147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52" y="342"/>
                    <a:pt x="152" y="342"/>
                    <a:pt x="152" y="342"/>
                  </a:cubicBezTo>
                  <a:cubicBezTo>
                    <a:pt x="153" y="342"/>
                    <a:pt x="144" y="346"/>
                    <a:pt x="156" y="34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1" y="334"/>
                    <a:pt x="157" y="339"/>
                    <a:pt x="161" y="333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6"/>
                    <a:pt x="152" y="336"/>
                    <a:pt x="152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6" y="332"/>
                    <a:pt x="156" y="332"/>
                    <a:pt x="156" y="332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328"/>
                    <a:pt x="167" y="328"/>
                    <a:pt x="167" y="328"/>
                  </a:cubicBezTo>
                  <a:cubicBezTo>
                    <a:pt x="171" y="327"/>
                    <a:pt x="171" y="327"/>
                    <a:pt x="171" y="327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9" y="320"/>
                    <a:pt x="179" y="320"/>
                    <a:pt x="179" y="320"/>
                  </a:cubicBezTo>
                  <a:cubicBezTo>
                    <a:pt x="179" y="319"/>
                    <a:pt x="179" y="319"/>
                    <a:pt x="179" y="319"/>
                  </a:cubicBezTo>
                  <a:cubicBezTo>
                    <a:pt x="180" y="319"/>
                    <a:pt x="172" y="325"/>
                    <a:pt x="185" y="317"/>
                  </a:cubicBezTo>
                  <a:cubicBezTo>
                    <a:pt x="183" y="316"/>
                    <a:pt x="183" y="316"/>
                    <a:pt x="183" y="316"/>
                  </a:cubicBezTo>
                  <a:cubicBezTo>
                    <a:pt x="180" y="315"/>
                    <a:pt x="185" y="325"/>
                    <a:pt x="174" y="317"/>
                  </a:cubicBezTo>
                  <a:cubicBezTo>
                    <a:pt x="173" y="318"/>
                    <a:pt x="169" y="320"/>
                    <a:pt x="165" y="321"/>
                  </a:cubicBezTo>
                  <a:cubicBezTo>
                    <a:pt x="165" y="321"/>
                    <a:pt x="167" y="325"/>
                    <a:pt x="165" y="320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4" y="327"/>
                    <a:pt x="154" y="327"/>
                    <a:pt x="154" y="327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51" y="323"/>
                    <a:pt x="151" y="323"/>
                    <a:pt x="151" y="323"/>
                  </a:cubicBezTo>
                  <a:cubicBezTo>
                    <a:pt x="151" y="320"/>
                    <a:pt x="151" y="320"/>
                    <a:pt x="151" y="320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7" y="319"/>
                    <a:pt x="137" y="319"/>
                    <a:pt x="137" y="319"/>
                  </a:cubicBezTo>
                  <a:cubicBezTo>
                    <a:pt x="139" y="315"/>
                    <a:pt x="139" y="315"/>
                    <a:pt x="139" y="315"/>
                  </a:cubicBezTo>
                  <a:cubicBezTo>
                    <a:pt x="139" y="313"/>
                    <a:pt x="132" y="326"/>
                    <a:pt x="140" y="311"/>
                  </a:cubicBezTo>
                  <a:cubicBezTo>
                    <a:pt x="135" y="311"/>
                    <a:pt x="135" y="311"/>
                    <a:pt x="135" y="311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35" y="319"/>
                    <a:pt x="135" y="319"/>
                    <a:pt x="135" y="319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9" y="316"/>
                    <a:pt x="129" y="316"/>
                    <a:pt x="129" y="316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3"/>
                    <a:pt x="129" y="312"/>
                    <a:pt x="128" y="312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7" y="305"/>
                    <a:pt x="137" y="305"/>
                    <a:pt x="137" y="305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299"/>
                    <a:pt x="144" y="299"/>
                    <a:pt x="144" y="299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5"/>
                    <a:pt x="145" y="302"/>
                    <a:pt x="146" y="295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9" y="291"/>
                    <a:pt x="169" y="291"/>
                    <a:pt x="169" y="291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0" y="287"/>
                    <a:pt x="160" y="287"/>
                    <a:pt x="160" y="287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5" y="290"/>
                    <a:pt x="152" y="289"/>
                  </a:cubicBezTo>
                  <a:cubicBezTo>
                    <a:pt x="158" y="285"/>
                    <a:pt x="158" y="285"/>
                    <a:pt x="158" y="285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4"/>
                    <a:pt x="161" y="280"/>
                    <a:pt x="152" y="285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3" y="286"/>
                    <a:pt x="133" y="286"/>
                    <a:pt x="133" y="286"/>
                  </a:cubicBezTo>
                  <a:cubicBezTo>
                    <a:pt x="129" y="284"/>
                    <a:pt x="139" y="281"/>
                    <a:pt x="128" y="284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21" y="279"/>
                    <a:pt x="103" y="278"/>
                    <a:pt x="121" y="278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9" y="271"/>
                    <a:pt x="119" y="271"/>
                    <a:pt x="119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39" y="271"/>
                    <a:pt x="139" y="271"/>
                    <a:pt x="139" y="271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39" y="269"/>
                    <a:pt x="144" y="271"/>
                    <a:pt x="143" y="270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6" y="266"/>
                    <a:pt x="143" y="263"/>
                    <a:pt x="148" y="259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0" y="257"/>
                    <a:pt x="157" y="258"/>
                    <a:pt x="156" y="255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3"/>
                    <a:pt x="158" y="253"/>
                    <a:pt x="158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2" y="254"/>
                    <a:pt x="161" y="252"/>
                    <a:pt x="163" y="251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5" y="260"/>
                    <a:pt x="155" y="254"/>
                    <a:pt x="157" y="261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7" y="260"/>
                    <a:pt x="167" y="260"/>
                    <a:pt x="167" y="260"/>
                  </a:cubicBezTo>
                  <a:cubicBezTo>
                    <a:pt x="168" y="260"/>
                    <a:pt x="168" y="261"/>
                    <a:pt x="168" y="261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2" y="260"/>
                    <a:pt x="171" y="277"/>
                    <a:pt x="178" y="264"/>
                  </a:cubicBezTo>
                  <a:cubicBezTo>
                    <a:pt x="182" y="261"/>
                    <a:pt x="182" y="261"/>
                    <a:pt x="182" y="261"/>
                  </a:cubicBezTo>
                  <a:cubicBezTo>
                    <a:pt x="185" y="262"/>
                    <a:pt x="185" y="262"/>
                    <a:pt x="185" y="262"/>
                  </a:cubicBezTo>
                  <a:cubicBezTo>
                    <a:pt x="186" y="259"/>
                    <a:pt x="186" y="262"/>
                    <a:pt x="191" y="259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83" y="260"/>
                    <a:pt x="183" y="260"/>
                    <a:pt x="183" y="260"/>
                  </a:cubicBezTo>
                  <a:cubicBezTo>
                    <a:pt x="182" y="260"/>
                    <a:pt x="193" y="255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6" y="255"/>
                    <a:pt x="176" y="255"/>
                    <a:pt x="176" y="255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7" y="257"/>
                    <a:pt x="187" y="254"/>
                    <a:pt x="187" y="258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200" y="254"/>
                    <a:pt x="200" y="254"/>
                    <a:pt x="200" y="254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6" y="250"/>
                    <a:pt x="207" y="249"/>
                  </a:cubicBezTo>
                  <a:cubicBezTo>
                    <a:pt x="202" y="247"/>
                    <a:pt x="202" y="247"/>
                    <a:pt x="202" y="247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5" y="252"/>
                    <a:pt x="195" y="252"/>
                    <a:pt x="195" y="252"/>
                  </a:cubicBezTo>
                  <a:cubicBezTo>
                    <a:pt x="195" y="252"/>
                    <a:pt x="198" y="250"/>
                    <a:pt x="193" y="251"/>
                  </a:cubicBezTo>
                  <a:cubicBezTo>
                    <a:pt x="193" y="250"/>
                    <a:pt x="194" y="250"/>
                    <a:pt x="194" y="249"/>
                  </a:cubicBezTo>
                  <a:cubicBezTo>
                    <a:pt x="186" y="248"/>
                    <a:pt x="186" y="248"/>
                    <a:pt x="186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5" y="249"/>
                    <a:pt x="165" y="249"/>
                    <a:pt x="165" y="249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8" y="247"/>
                    <a:pt x="158" y="247"/>
                    <a:pt x="158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48" y="243"/>
                    <a:pt x="148" y="243"/>
                    <a:pt x="148" y="243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3" y="247"/>
                    <a:pt x="143" y="247"/>
                    <a:pt x="143" y="247"/>
                  </a:cubicBezTo>
                  <a:cubicBezTo>
                    <a:pt x="137" y="253"/>
                    <a:pt x="148" y="244"/>
                    <a:pt x="147" y="254"/>
                  </a:cubicBezTo>
                  <a:cubicBezTo>
                    <a:pt x="141" y="250"/>
                    <a:pt x="141" y="250"/>
                    <a:pt x="141" y="250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36" y="252"/>
                    <a:pt x="136" y="252"/>
                    <a:pt x="136" y="252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119" y="256"/>
                    <a:pt x="124" y="254"/>
                    <a:pt x="120" y="251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4" y="249"/>
                    <a:pt x="128" y="250"/>
                    <a:pt x="124" y="248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1" y="231"/>
                    <a:pt x="108" y="239"/>
                    <a:pt x="124" y="229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2" y="224"/>
                    <a:pt x="114" y="230"/>
                    <a:pt x="114" y="222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4" y="215"/>
                    <a:pt x="124" y="215"/>
                    <a:pt x="124" y="215"/>
                  </a:cubicBezTo>
                  <a:cubicBezTo>
                    <a:pt x="123" y="214"/>
                    <a:pt x="121" y="216"/>
                    <a:pt x="120" y="215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208"/>
                    <a:pt x="119" y="206"/>
                    <a:pt x="114" y="208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05"/>
                    <a:pt x="113" y="214"/>
                    <a:pt x="125" y="205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8" y="200"/>
                    <a:pt x="137" y="206"/>
                    <a:pt x="151" y="199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6"/>
                    <a:pt x="158" y="199"/>
                    <a:pt x="164" y="197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49" y="193"/>
                    <a:pt x="149" y="193"/>
                    <a:pt x="149" y="193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5" y="197"/>
                    <a:pt x="147" y="191"/>
                    <a:pt x="134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6" y="194"/>
                    <a:pt x="131" y="199"/>
                    <a:pt x="126" y="191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50" y="188"/>
                    <a:pt x="149" y="186"/>
                    <a:pt x="152" y="188"/>
                  </a:cubicBezTo>
                  <a:cubicBezTo>
                    <a:pt x="155" y="184"/>
                    <a:pt x="151" y="187"/>
                    <a:pt x="146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6" y="182"/>
                    <a:pt x="161" y="183"/>
                    <a:pt x="158" y="179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64" y="179"/>
                    <a:pt x="158" y="168"/>
                    <a:pt x="169" y="172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8"/>
                    <a:pt x="168" y="166"/>
                    <a:pt x="163" y="170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59" y="170"/>
                    <a:pt x="165" y="175"/>
                    <a:pt x="156" y="170"/>
                  </a:cubicBezTo>
                  <a:cubicBezTo>
                    <a:pt x="152" y="169"/>
                    <a:pt x="151" y="173"/>
                    <a:pt x="149" y="174"/>
                  </a:cubicBezTo>
                  <a:cubicBezTo>
                    <a:pt x="151" y="171"/>
                    <a:pt x="138" y="178"/>
                    <a:pt x="154" y="173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3" y="161"/>
                    <a:pt x="124" y="157"/>
                    <a:pt x="128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2" y="159"/>
                    <a:pt x="126" y="161"/>
                    <a:pt x="134" y="158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2"/>
                    <a:pt x="147" y="169"/>
                    <a:pt x="162" y="165"/>
                  </a:cubicBezTo>
                  <a:cubicBezTo>
                    <a:pt x="165" y="166"/>
                    <a:pt x="156" y="171"/>
                    <a:pt x="162" y="162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0" y="156"/>
                    <a:pt x="139" y="160"/>
                    <a:pt x="135" y="156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9" y="154"/>
                    <a:pt x="133" y="160"/>
                    <a:pt x="135" y="151"/>
                  </a:cubicBezTo>
                  <a:cubicBezTo>
                    <a:pt x="140" y="151"/>
                    <a:pt x="129" y="157"/>
                    <a:pt x="140" y="149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5"/>
                    <a:pt x="104" y="146"/>
                    <a:pt x="102" y="145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38"/>
                    <a:pt x="95" y="144"/>
                    <a:pt x="109" y="13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4" y="139"/>
                    <a:pt x="143" y="145"/>
                    <a:pt x="147" y="138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9" y="138"/>
                    <a:pt x="161" y="141"/>
                    <a:pt x="164" y="137"/>
                  </a:cubicBezTo>
                  <a:cubicBezTo>
                    <a:pt x="163" y="136"/>
                    <a:pt x="168" y="136"/>
                    <a:pt x="162" y="136"/>
                  </a:cubicBezTo>
                  <a:cubicBezTo>
                    <a:pt x="162" y="135"/>
                    <a:pt x="163" y="137"/>
                    <a:pt x="162" y="135"/>
                  </a:cubicBezTo>
                  <a:cubicBezTo>
                    <a:pt x="164" y="134"/>
                    <a:pt x="167" y="139"/>
                    <a:pt x="166" y="137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8"/>
                    <a:pt x="168" y="127"/>
                    <a:pt x="175" y="134"/>
                  </a:cubicBezTo>
                  <a:cubicBezTo>
                    <a:pt x="179" y="133"/>
                    <a:pt x="181" y="129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2"/>
                    <a:pt x="219" y="127"/>
                    <a:pt x="220" y="132"/>
                  </a:cubicBezTo>
                  <a:cubicBezTo>
                    <a:pt x="222" y="133"/>
                    <a:pt x="222" y="131"/>
                    <a:pt x="222" y="130"/>
                  </a:cubicBezTo>
                  <a:cubicBezTo>
                    <a:pt x="219" y="130"/>
                    <a:pt x="228" y="128"/>
                    <a:pt x="219" y="130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9"/>
                    <a:pt x="224" y="129"/>
                    <a:pt x="224" y="129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7" y="129"/>
                    <a:pt x="232" y="126"/>
                    <a:pt x="234" y="130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9" y="122"/>
                    <a:pt x="269" y="122"/>
                    <a:pt x="269" y="122"/>
                  </a:cubicBezTo>
                  <a:cubicBezTo>
                    <a:pt x="269" y="122"/>
                    <a:pt x="273" y="122"/>
                    <a:pt x="268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3" y="118"/>
                    <a:pt x="281" y="112"/>
                    <a:pt x="285" y="117"/>
                  </a:cubicBezTo>
                  <a:cubicBezTo>
                    <a:pt x="296" y="115"/>
                    <a:pt x="277" y="116"/>
                    <a:pt x="294" y="112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75" y="113"/>
                    <a:pt x="275" y="113"/>
                    <a:pt x="275" y="113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66" y="114"/>
                    <a:pt x="266" y="114"/>
                    <a:pt x="266" y="114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0" y="114"/>
                    <a:pt x="247" y="121"/>
                    <a:pt x="239" y="117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8" y="116"/>
                    <a:pt x="221" y="115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5" y="113"/>
                    <a:pt x="215" y="113"/>
                    <a:pt x="215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08" y="116"/>
                    <a:pt x="205" y="117"/>
                    <a:pt x="203" y="117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4" y="119"/>
                    <a:pt x="218" y="112"/>
                    <a:pt x="200" y="114"/>
                  </a:cubicBezTo>
                  <a:cubicBezTo>
                    <a:pt x="202" y="113"/>
                    <a:pt x="203" y="113"/>
                    <a:pt x="198" y="117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9" y="124"/>
                    <a:pt x="174" y="119"/>
                    <a:pt x="170" y="125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0" y="119"/>
                    <a:pt x="170" y="115"/>
                    <a:pt x="160" y="120"/>
                  </a:cubicBezTo>
                  <a:cubicBezTo>
                    <a:pt x="161" y="118"/>
                    <a:pt x="164" y="118"/>
                    <a:pt x="165" y="117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7" y="111"/>
                    <a:pt x="16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6" y="115"/>
                    <a:pt x="153" y="115"/>
                    <a:pt x="145" y="114"/>
                  </a:cubicBezTo>
                  <a:cubicBezTo>
                    <a:pt x="144" y="111"/>
                    <a:pt x="147" y="115"/>
                    <a:pt x="146" y="11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5"/>
                    <a:pt x="134" y="114"/>
                    <a:pt x="126" y="11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9" y="111"/>
                    <a:pt x="104" y="117"/>
                    <a:pt x="112" y="111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10"/>
                    <a:pt x="106" y="105"/>
                    <a:pt x="117" y="110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8" y="95"/>
                    <a:pt x="117" y="99"/>
                    <a:pt x="124" y="9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6" y="99"/>
                    <a:pt x="124" y="95"/>
                    <a:pt x="126" y="9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1"/>
                    <a:pt x="157" y="91"/>
                    <a:pt x="158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6" y="93"/>
                    <a:pt x="186" y="81"/>
                    <a:pt x="190" y="93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2" y="90"/>
                    <a:pt x="203" y="91"/>
                  </a:cubicBezTo>
                  <a:cubicBezTo>
                    <a:pt x="197" y="88"/>
                    <a:pt x="197" y="88"/>
                    <a:pt x="197" y="88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5" y="90"/>
                    <a:pt x="191" y="90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9" y="86"/>
                    <a:pt x="210" y="89"/>
                    <a:pt x="211" y="85"/>
                  </a:cubicBezTo>
                  <a:cubicBezTo>
                    <a:pt x="210" y="88"/>
                    <a:pt x="210" y="88"/>
                    <a:pt x="210" y="88"/>
                  </a:cubicBezTo>
                  <a:cubicBezTo>
                    <a:pt x="213" y="90"/>
                    <a:pt x="213" y="90"/>
                    <a:pt x="213" y="90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21" y="86"/>
                    <a:pt x="206" y="91"/>
                    <a:pt x="220" y="88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8"/>
                    <a:pt x="232" y="79"/>
                    <a:pt x="232" y="86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2" y="87"/>
                    <a:pt x="232" y="87"/>
                    <a:pt x="244" y="88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59" y="81"/>
                    <a:pt x="259" y="81"/>
                    <a:pt x="259" y="81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2" y="79"/>
                    <a:pt x="262" y="79"/>
                    <a:pt x="262" y="79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81"/>
                    <a:pt x="268" y="81"/>
                    <a:pt x="268" y="8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84"/>
                    <a:pt x="257" y="84"/>
                    <a:pt x="258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7"/>
                    <a:pt x="251" y="90"/>
                    <a:pt x="259" y="8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3"/>
                    <a:pt x="264" y="75"/>
                    <a:pt x="265" y="73"/>
                  </a:cubicBezTo>
                  <a:cubicBezTo>
                    <a:pt x="266" y="75"/>
                    <a:pt x="257" y="73"/>
                    <a:pt x="266" y="77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9" y="78"/>
                    <a:pt x="249" y="78"/>
                    <a:pt x="249" y="78"/>
                  </a:cubicBezTo>
                  <a:cubicBezTo>
                    <a:pt x="249" y="79"/>
                    <a:pt x="249" y="79"/>
                    <a:pt x="249" y="79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8"/>
                    <a:pt x="238" y="75"/>
                    <a:pt x="231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5" y="81"/>
                    <a:pt x="215" y="81"/>
                    <a:pt x="215" y="81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3" y="80"/>
                    <a:pt x="206" y="87"/>
                    <a:pt x="208" y="78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3" y="75"/>
                    <a:pt x="229" y="77"/>
                    <a:pt x="227" y="73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4"/>
                    <a:pt x="233" y="74"/>
                    <a:pt x="231" y="72"/>
                  </a:cubicBezTo>
                  <a:cubicBezTo>
                    <a:pt x="235" y="72"/>
                    <a:pt x="235" y="72"/>
                    <a:pt x="235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7" y="74"/>
                    <a:pt x="244" y="64"/>
                    <a:pt x="249" y="73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9" y="68"/>
                    <a:pt x="269" y="68"/>
                    <a:pt x="269" y="68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1" y="65"/>
                    <a:pt x="275" y="67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84" y="70"/>
                    <a:pt x="270" y="65"/>
                    <a:pt x="282" y="64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1" y="61"/>
                    <a:pt x="286" y="52"/>
                    <a:pt x="267" y="61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58" y="64"/>
                    <a:pt x="258" y="64"/>
                    <a:pt x="258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2"/>
                    <a:pt x="264" y="62"/>
                    <a:pt x="290" y="54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6" y="50"/>
                    <a:pt x="298" y="58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309" y="54"/>
                    <a:pt x="308" y="50"/>
                    <a:pt x="315" y="52"/>
                  </a:cubicBezTo>
                  <a:cubicBezTo>
                    <a:pt x="315" y="51"/>
                    <a:pt x="312" y="55"/>
                    <a:pt x="315" y="50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3" y="49"/>
                    <a:pt x="325" y="49"/>
                    <a:pt x="325" y="50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2" y="48"/>
                    <a:pt x="322" y="47"/>
                    <a:pt x="323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2" y="48"/>
                    <a:pt x="315" y="53"/>
                    <a:pt x="336" y="48"/>
                  </a:cubicBezTo>
                  <a:cubicBezTo>
                    <a:pt x="336" y="48"/>
                    <a:pt x="337" y="47"/>
                    <a:pt x="338" y="50"/>
                  </a:cubicBezTo>
                  <a:cubicBezTo>
                    <a:pt x="339" y="48"/>
                    <a:pt x="339" y="48"/>
                    <a:pt x="339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9" y="47"/>
                    <a:pt x="342" y="47"/>
                    <a:pt x="341" y="45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8" y="44"/>
                    <a:pt x="348" y="44"/>
                    <a:pt x="348" y="44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3" y="38"/>
                    <a:pt x="363" y="38"/>
                    <a:pt x="363" y="38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3"/>
                    <a:pt x="353" y="47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59" y="48"/>
                    <a:pt x="359" y="48"/>
                    <a:pt x="359" y="48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70" y="50"/>
                    <a:pt x="370" y="50"/>
                    <a:pt x="370" y="50"/>
                  </a:cubicBezTo>
                  <a:cubicBezTo>
                    <a:pt x="372" y="50"/>
                    <a:pt x="372" y="50"/>
                    <a:pt x="372" y="50"/>
                  </a:cubicBezTo>
                  <a:cubicBezTo>
                    <a:pt x="371" y="52"/>
                    <a:pt x="369" y="46"/>
                    <a:pt x="373" y="53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7" y="53"/>
                    <a:pt x="366" y="52"/>
                    <a:pt x="379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5" y="56"/>
                    <a:pt x="377" y="61"/>
                  </a:cubicBezTo>
                  <a:cubicBezTo>
                    <a:pt x="375" y="63"/>
                    <a:pt x="373" y="61"/>
                    <a:pt x="371" y="63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73"/>
                    <a:pt x="370" y="73"/>
                    <a:pt x="370" y="73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80"/>
                    <a:pt x="358" y="84"/>
                    <a:pt x="359" y="81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4" y="85"/>
                    <a:pt x="353" y="85"/>
                    <a:pt x="354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60" y="88"/>
                    <a:pt x="355" y="90"/>
                    <a:pt x="355" y="90"/>
                  </a:cubicBezTo>
                  <a:cubicBezTo>
                    <a:pt x="355" y="90"/>
                    <a:pt x="358" y="88"/>
                    <a:pt x="355" y="91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1" y="83"/>
                    <a:pt x="381" y="83"/>
                    <a:pt x="381" y="83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4" y="87"/>
                    <a:pt x="386" y="84"/>
                    <a:pt x="388" y="87"/>
                  </a:cubicBezTo>
                  <a:cubicBezTo>
                    <a:pt x="389" y="88"/>
                    <a:pt x="387" y="86"/>
                    <a:pt x="388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399" y="93"/>
                    <a:pt x="399" y="93"/>
                    <a:pt x="399" y="93"/>
                  </a:cubicBezTo>
                  <a:cubicBezTo>
                    <a:pt x="398" y="92"/>
                    <a:pt x="403" y="92"/>
                    <a:pt x="397" y="92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8" y="94"/>
                    <a:pt x="402" y="86"/>
                    <a:pt x="398" y="96"/>
                  </a:cubicBezTo>
                  <a:cubicBezTo>
                    <a:pt x="397" y="98"/>
                    <a:pt x="397" y="98"/>
                    <a:pt x="397" y="98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2" y="106"/>
                    <a:pt x="392" y="106"/>
                    <a:pt x="392" y="106"/>
                  </a:cubicBezTo>
                  <a:cubicBezTo>
                    <a:pt x="390" y="105"/>
                    <a:pt x="400" y="103"/>
                    <a:pt x="388" y="110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80" y="113"/>
                    <a:pt x="382" y="110"/>
                    <a:pt x="384" y="11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6" y="111"/>
                    <a:pt x="386" y="111"/>
                    <a:pt x="386" y="111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00" y="118"/>
                    <a:pt x="400" y="118"/>
                    <a:pt x="400" y="118"/>
                  </a:cubicBezTo>
                  <a:cubicBezTo>
                    <a:pt x="400" y="122"/>
                    <a:pt x="400" y="122"/>
                    <a:pt x="400" y="122"/>
                  </a:cubicBezTo>
                  <a:cubicBezTo>
                    <a:pt x="405" y="119"/>
                    <a:pt x="405" y="119"/>
                    <a:pt x="405" y="119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412" y="121"/>
                    <a:pt x="412" y="116"/>
                    <a:pt x="416" y="117"/>
                  </a:cubicBezTo>
                  <a:cubicBezTo>
                    <a:pt x="418" y="116"/>
                    <a:pt x="424" y="116"/>
                    <a:pt x="418" y="112"/>
                  </a:cubicBezTo>
                  <a:cubicBezTo>
                    <a:pt x="425" y="112"/>
                    <a:pt x="425" y="112"/>
                    <a:pt x="425" y="112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5" y="107"/>
                    <a:pt x="428" y="110"/>
                    <a:pt x="437" y="107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8" y="102"/>
                    <a:pt x="438" y="102"/>
                    <a:pt x="438" y="102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9" y="104"/>
                    <a:pt x="449" y="104"/>
                    <a:pt x="449" y="104"/>
                  </a:cubicBezTo>
                  <a:cubicBezTo>
                    <a:pt x="450" y="104"/>
                    <a:pt x="450" y="104"/>
                    <a:pt x="450" y="104"/>
                  </a:cubicBezTo>
                  <a:cubicBezTo>
                    <a:pt x="453" y="103"/>
                    <a:pt x="432" y="110"/>
                    <a:pt x="456" y="10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69" y="91"/>
                    <a:pt x="468" y="91"/>
                    <a:pt x="469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7" y="88"/>
                    <a:pt x="476" y="86"/>
                    <a:pt x="475" y="89"/>
                  </a:cubicBezTo>
                  <a:cubicBezTo>
                    <a:pt x="475" y="91"/>
                    <a:pt x="475" y="91"/>
                    <a:pt x="475" y="91"/>
                  </a:cubicBezTo>
                  <a:cubicBezTo>
                    <a:pt x="475" y="93"/>
                    <a:pt x="475" y="93"/>
                    <a:pt x="475" y="93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81" y="86"/>
                    <a:pt x="481" y="86"/>
                    <a:pt x="481" y="86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9" y="86"/>
                    <a:pt x="489" y="86"/>
                    <a:pt x="489" y="86"/>
                  </a:cubicBezTo>
                  <a:cubicBezTo>
                    <a:pt x="492" y="88"/>
                    <a:pt x="492" y="88"/>
                    <a:pt x="492" y="88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7"/>
                    <a:pt x="488" y="83"/>
                    <a:pt x="498" y="87"/>
                  </a:cubicBezTo>
                  <a:cubicBezTo>
                    <a:pt x="502" y="83"/>
                    <a:pt x="502" y="83"/>
                    <a:pt x="502" y="83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513" y="78"/>
                    <a:pt x="513" y="78"/>
                    <a:pt x="513" y="78"/>
                  </a:cubicBezTo>
                  <a:cubicBezTo>
                    <a:pt x="513" y="75"/>
                    <a:pt x="513" y="75"/>
                    <a:pt x="513" y="75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518" y="76"/>
                    <a:pt x="518" y="76"/>
                    <a:pt x="518" y="76"/>
                  </a:cubicBezTo>
                  <a:cubicBezTo>
                    <a:pt x="521" y="73"/>
                    <a:pt x="521" y="73"/>
                    <a:pt x="521" y="73"/>
                  </a:cubicBezTo>
                  <a:cubicBezTo>
                    <a:pt x="522" y="75"/>
                    <a:pt x="522" y="75"/>
                    <a:pt x="522" y="75"/>
                  </a:cubicBezTo>
                  <a:cubicBezTo>
                    <a:pt x="527" y="72"/>
                    <a:pt x="527" y="72"/>
                    <a:pt x="527" y="72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3" y="71"/>
                    <a:pt x="527" y="75"/>
                    <a:pt x="534" y="69"/>
                  </a:cubicBezTo>
                  <a:cubicBezTo>
                    <a:pt x="535" y="70"/>
                    <a:pt x="535" y="70"/>
                    <a:pt x="535" y="70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45" y="65"/>
                    <a:pt x="545" y="65"/>
                    <a:pt x="545" y="65"/>
                  </a:cubicBezTo>
                  <a:cubicBezTo>
                    <a:pt x="546" y="64"/>
                    <a:pt x="546" y="64"/>
                    <a:pt x="546" y="64"/>
                  </a:cubicBezTo>
                  <a:cubicBezTo>
                    <a:pt x="541" y="67"/>
                    <a:pt x="548" y="61"/>
                    <a:pt x="540" y="62"/>
                  </a:cubicBezTo>
                  <a:cubicBezTo>
                    <a:pt x="544" y="61"/>
                    <a:pt x="544" y="61"/>
                    <a:pt x="544" y="61"/>
                  </a:cubicBezTo>
                  <a:cubicBezTo>
                    <a:pt x="545" y="62"/>
                    <a:pt x="545" y="62"/>
                    <a:pt x="545" y="62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61" y="59"/>
                    <a:pt x="561" y="59"/>
                    <a:pt x="561" y="59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68" y="57"/>
                    <a:pt x="568" y="57"/>
                    <a:pt x="568" y="57"/>
                  </a:cubicBezTo>
                  <a:cubicBezTo>
                    <a:pt x="568" y="56"/>
                    <a:pt x="562" y="58"/>
                    <a:pt x="570" y="57"/>
                  </a:cubicBezTo>
                  <a:cubicBezTo>
                    <a:pt x="571" y="53"/>
                    <a:pt x="571" y="53"/>
                    <a:pt x="571" y="53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2" y="50"/>
                    <a:pt x="582" y="50"/>
                    <a:pt x="582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5" y="44"/>
                    <a:pt x="595" y="44"/>
                    <a:pt x="595" y="44"/>
                  </a:cubicBezTo>
                  <a:cubicBezTo>
                    <a:pt x="598" y="40"/>
                    <a:pt x="598" y="40"/>
                    <a:pt x="598" y="40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7" y="38"/>
                    <a:pt x="607" y="38"/>
                    <a:pt x="607" y="38"/>
                  </a:cubicBezTo>
                  <a:cubicBezTo>
                    <a:pt x="610" y="38"/>
                    <a:pt x="610" y="38"/>
                    <a:pt x="610" y="38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21" y="34"/>
                    <a:pt x="621" y="34"/>
                    <a:pt x="621" y="34"/>
                  </a:cubicBezTo>
                  <a:cubicBezTo>
                    <a:pt x="619" y="32"/>
                    <a:pt x="620" y="33"/>
                    <a:pt x="626" y="31"/>
                  </a:cubicBezTo>
                  <a:cubicBezTo>
                    <a:pt x="622" y="28"/>
                    <a:pt x="622" y="28"/>
                    <a:pt x="622" y="28"/>
                  </a:cubicBezTo>
                  <a:cubicBezTo>
                    <a:pt x="618" y="28"/>
                    <a:pt x="618" y="28"/>
                    <a:pt x="618" y="28"/>
                  </a:cubicBezTo>
                  <a:cubicBezTo>
                    <a:pt x="622" y="27"/>
                    <a:pt x="622" y="27"/>
                    <a:pt x="622" y="27"/>
                  </a:cubicBezTo>
                  <a:cubicBezTo>
                    <a:pt x="627" y="29"/>
                    <a:pt x="627" y="29"/>
                    <a:pt x="627" y="29"/>
                  </a:cubicBezTo>
                  <a:cubicBezTo>
                    <a:pt x="628" y="30"/>
                    <a:pt x="620" y="26"/>
                    <a:pt x="628" y="32"/>
                  </a:cubicBezTo>
                  <a:cubicBezTo>
                    <a:pt x="633" y="30"/>
                    <a:pt x="633" y="30"/>
                    <a:pt x="633" y="30"/>
                  </a:cubicBezTo>
                  <a:cubicBezTo>
                    <a:pt x="633" y="27"/>
                    <a:pt x="633" y="27"/>
                    <a:pt x="633" y="27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39" y="23"/>
                    <a:pt x="639" y="23"/>
                    <a:pt x="639" y="23"/>
                  </a:cubicBezTo>
                  <a:cubicBezTo>
                    <a:pt x="640" y="25"/>
                    <a:pt x="640" y="25"/>
                    <a:pt x="640" y="25"/>
                  </a:cubicBezTo>
                  <a:cubicBezTo>
                    <a:pt x="640" y="24"/>
                    <a:pt x="645" y="25"/>
                    <a:pt x="646" y="20"/>
                  </a:cubicBezTo>
                  <a:cubicBezTo>
                    <a:pt x="644" y="19"/>
                    <a:pt x="644" y="19"/>
                    <a:pt x="644" y="19"/>
                  </a:cubicBezTo>
                  <a:cubicBezTo>
                    <a:pt x="649" y="17"/>
                    <a:pt x="649" y="17"/>
                    <a:pt x="649" y="17"/>
                  </a:cubicBezTo>
                  <a:cubicBezTo>
                    <a:pt x="654" y="19"/>
                    <a:pt x="654" y="19"/>
                    <a:pt x="654" y="19"/>
                  </a:cubicBezTo>
                  <a:cubicBezTo>
                    <a:pt x="657" y="15"/>
                    <a:pt x="657" y="15"/>
                    <a:pt x="657" y="15"/>
                  </a:cubicBezTo>
                  <a:cubicBezTo>
                    <a:pt x="656" y="14"/>
                    <a:pt x="656" y="14"/>
                    <a:pt x="656" y="14"/>
                  </a:cubicBezTo>
                  <a:cubicBezTo>
                    <a:pt x="649" y="11"/>
                    <a:pt x="649" y="11"/>
                    <a:pt x="649" y="11"/>
                  </a:cubicBezTo>
                  <a:cubicBezTo>
                    <a:pt x="644" y="11"/>
                    <a:pt x="644" y="11"/>
                    <a:pt x="644" y="11"/>
                  </a:cubicBezTo>
                  <a:cubicBezTo>
                    <a:pt x="641" y="10"/>
                    <a:pt x="644" y="16"/>
                    <a:pt x="640" y="11"/>
                  </a:cubicBezTo>
                  <a:cubicBezTo>
                    <a:pt x="644" y="8"/>
                    <a:pt x="644" y="8"/>
                    <a:pt x="644" y="8"/>
                  </a:cubicBezTo>
                  <a:cubicBezTo>
                    <a:pt x="663" y="5"/>
                    <a:pt x="663" y="5"/>
                    <a:pt x="663" y="5"/>
                  </a:cubicBezTo>
                  <a:cubicBezTo>
                    <a:pt x="664" y="3"/>
                    <a:pt x="664" y="3"/>
                    <a:pt x="664" y="3"/>
                  </a:cubicBezTo>
                  <a:cubicBezTo>
                    <a:pt x="663" y="2"/>
                    <a:pt x="663" y="2"/>
                    <a:pt x="663" y="2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8" y="6"/>
                    <a:pt x="668" y="6"/>
                    <a:pt x="668" y="6"/>
                  </a:cubicBezTo>
                  <a:cubicBezTo>
                    <a:pt x="671" y="5"/>
                    <a:pt x="674" y="6"/>
                    <a:pt x="676" y="5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8" y="13"/>
                    <a:pt x="678" y="13"/>
                    <a:pt x="678" y="13"/>
                  </a:cubicBezTo>
                  <a:cubicBezTo>
                    <a:pt x="679" y="12"/>
                    <a:pt x="679" y="12"/>
                    <a:pt x="679" y="12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668" y="19"/>
                    <a:pt x="668" y="19"/>
                    <a:pt x="668" y="19"/>
                  </a:cubicBezTo>
                  <a:cubicBezTo>
                    <a:pt x="674" y="20"/>
                    <a:pt x="674" y="20"/>
                    <a:pt x="674" y="20"/>
                  </a:cubicBezTo>
                  <a:cubicBezTo>
                    <a:pt x="677" y="17"/>
                    <a:pt x="677" y="17"/>
                    <a:pt x="677" y="17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4" y="16"/>
                    <a:pt x="706" y="17"/>
                    <a:pt x="708" y="18"/>
                  </a:cubicBezTo>
                  <a:cubicBezTo>
                    <a:pt x="708" y="20"/>
                    <a:pt x="708" y="20"/>
                    <a:pt x="708" y="20"/>
                  </a:cubicBezTo>
                  <a:cubicBezTo>
                    <a:pt x="706" y="19"/>
                    <a:pt x="706" y="19"/>
                    <a:pt x="706" y="19"/>
                  </a:cubicBezTo>
                  <a:cubicBezTo>
                    <a:pt x="705" y="20"/>
                    <a:pt x="705" y="20"/>
                    <a:pt x="705" y="20"/>
                  </a:cubicBezTo>
                  <a:cubicBezTo>
                    <a:pt x="702" y="20"/>
                    <a:pt x="706" y="14"/>
                    <a:pt x="705" y="23"/>
                  </a:cubicBezTo>
                  <a:cubicBezTo>
                    <a:pt x="702" y="23"/>
                    <a:pt x="702" y="23"/>
                    <a:pt x="702" y="23"/>
                  </a:cubicBezTo>
                  <a:cubicBezTo>
                    <a:pt x="702" y="27"/>
                    <a:pt x="695" y="28"/>
                    <a:pt x="690" y="27"/>
                  </a:cubicBezTo>
                  <a:cubicBezTo>
                    <a:pt x="688" y="27"/>
                    <a:pt x="703" y="28"/>
                    <a:pt x="685" y="28"/>
                  </a:cubicBezTo>
                  <a:cubicBezTo>
                    <a:pt x="684" y="28"/>
                    <a:pt x="689" y="25"/>
                    <a:pt x="683" y="29"/>
                  </a:cubicBezTo>
                  <a:cubicBezTo>
                    <a:pt x="683" y="30"/>
                    <a:pt x="683" y="30"/>
                    <a:pt x="683" y="30"/>
                  </a:cubicBezTo>
                  <a:cubicBezTo>
                    <a:pt x="685" y="28"/>
                    <a:pt x="683" y="27"/>
                    <a:pt x="687" y="32"/>
                  </a:cubicBezTo>
                  <a:cubicBezTo>
                    <a:pt x="687" y="32"/>
                    <a:pt x="687" y="32"/>
                    <a:pt x="687" y="32"/>
                  </a:cubicBezTo>
                  <a:cubicBezTo>
                    <a:pt x="688" y="33"/>
                    <a:pt x="688" y="33"/>
                    <a:pt x="688" y="33"/>
                  </a:cubicBezTo>
                  <a:cubicBezTo>
                    <a:pt x="690" y="32"/>
                    <a:pt x="690" y="32"/>
                    <a:pt x="690" y="32"/>
                  </a:cubicBezTo>
                  <a:cubicBezTo>
                    <a:pt x="692" y="29"/>
                    <a:pt x="694" y="37"/>
                    <a:pt x="694" y="29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707" y="27"/>
                    <a:pt x="707" y="27"/>
                    <a:pt x="707" y="27"/>
                  </a:cubicBezTo>
                  <a:cubicBezTo>
                    <a:pt x="705" y="32"/>
                    <a:pt x="705" y="32"/>
                    <a:pt x="705" y="32"/>
                  </a:cubicBezTo>
                  <a:cubicBezTo>
                    <a:pt x="699" y="32"/>
                    <a:pt x="699" y="32"/>
                    <a:pt x="699" y="32"/>
                  </a:cubicBezTo>
                  <a:cubicBezTo>
                    <a:pt x="698" y="33"/>
                    <a:pt x="698" y="33"/>
                    <a:pt x="698" y="33"/>
                  </a:cubicBezTo>
                  <a:cubicBezTo>
                    <a:pt x="697" y="32"/>
                    <a:pt x="697" y="32"/>
                    <a:pt x="697" y="32"/>
                  </a:cubicBezTo>
                  <a:cubicBezTo>
                    <a:pt x="694" y="37"/>
                    <a:pt x="694" y="37"/>
                    <a:pt x="694" y="37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5" y="41"/>
                    <a:pt x="688" y="47"/>
                    <a:pt x="690" y="42"/>
                  </a:cubicBezTo>
                  <a:cubicBezTo>
                    <a:pt x="696" y="40"/>
                    <a:pt x="693" y="41"/>
                    <a:pt x="699" y="43"/>
                  </a:cubicBezTo>
                  <a:cubicBezTo>
                    <a:pt x="700" y="40"/>
                    <a:pt x="700" y="40"/>
                    <a:pt x="700" y="40"/>
                  </a:cubicBezTo>
                  <a:cubicBezTo>
                    <a:pt x="702" y="41"/>
                    <a:pt x="705" y="42"/>
                    <a:pt x="706" y="38"/>
                  </a:cubicBezTo>
                  <a:cubicBezTo>
                    <a:pt x="708" y="38"/>
                    <a:pt x="710" y="38"/>
                    <a:pt x="711" y="37"/>
                  </a:cubicBezTo>
                  <a:cubicBezTo>
                    <a:pt x="712" y="41"/>
                    <a:pt x="712" y="41"/>
                    <a:pt x="712" y="41"/>
                  </a:cubicBezTo>
                  <a:cubicBezTo>
                    <a:pt x="718" y="39"/>
                    <a:pt x="718" y="39"/>
                    <a:pt x="718" y="39"/>
                  </a:cubicBezTo>
                  <a:cubicBezTo>
                    <a:pt x="722" y="41"/>
                    <a:pt x="722" y="41"/>
                    <a:pt x="722" y="41"/>
                  </a:cubicBezTo>
                  <a:cubicBezTo>
                    <a:pt x="724" y="41"/>
                    <a:pt x="724" y="41"/>
                    <a:pt x="724" y="41"/>
                  </a:cubicBezTo>
                  <a:cubicBezTo>
                    <a:pt x="727" y="36"/>
                    <a:pt x="727" y="36"/>
                    <a:pt x="727" y="36"/>
                  </a:cubicBezTo>
                  <a:cubicBezTo>
                    <a:pt x="728" y="38"/>
                    <a:pt x="729" y="35"/>
                    <a:pt x="730" y="37"/>
                  </a:cubicBezTo>
                  <a:cubicBezTo>
                    <a:pt x="729" y="34"/>
                    <a:pt x="729" y="34"/>
                    <a:pt x="729" y="34"/>
                  </a:cubicBezTo>
                  <a:cubicBezTo>
                    <a:pt x="730" y="35"/>
                    <a:pt x="730" y="35"/>
                    <a:pt x="730" y="35"/>
                  </a:cubicBezTo>
                  <a:cubicBezTo>
                    <a:pt x="734" y="33"/>
                    <a:pt x="728" y="40"/>
                    <a:pt x="733" y="33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4" y="31"/>
                    <a:pt x="724" y="31"/>
                    <a:pt x="724" y="31"/>
                  </a:cubicBezTo>
                  <a:cubicBezTo>
                    <a:pt x="724" y="29"/>
                    <a:pt x="724" y="29"/>
                    <a:pt x="724" y="29"/>
                  </a:cubicBezTo>
                  <a:cubicBezTo>
                    <a:pt x="724" y="27"/>
                    <a:pt x="724" y="27"/>
                    <a:pt x="724" y="27"/>
                  </a:cubicBezTo>
                  <a:cubicBezTo>
                    <a:pt x="722" y="26"/>
                    <a:pt x="722" y="26"/>
                    <a:pt x="722" y="26"/>
                  </a:cubicBezTo>
                  <a:cubicBezTo>
                    <a:pt x="721" y="25"/>
                    <a:pt x="718" y="29"/>
                    <a:pt x="718" y="24"/>
                  </a:cubicBezTo>
                  <a:cubicBezTo>
                    <a:pt x="718" y="24"/>
                    <a:pt x="716" y="26"/>
                    <a:pt x="719" y="23"/>
                  </a:cubicBezTo>
                  <a:cubicBezTo>
                    <a:pt x="724" y="26"/>
                    <a:pt x="724" y="26"/>
                    <a:pt x="724" y="26"/>
                  </a:cubicBezTo>
                  <a:cubicBezTo>
                    <a:pt x="726" y="26"/>
                    <a:pt x="726" y="26"/>
                    <a:pt x="726" y="26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4" y="22"/>
                    <a:pt x="724" y="22"/>
                    <a:pt x="724" y="22"/>
                  </a:cubicBezTo>
                  <a:cubicBezTo>
                    <a:pt x="718" y="22"/>
                    <a:pt x="718" y="22"/>
                    <a:pt x="718" y="22"/>
                  </a:cubicBezTo>
                  <a:cubicBezTo>
                    <a:pt x="715" y="25"/>
                    <a:pt x="715" y="25"/>
                    <a:pt x="715" y="25"/>
                  </a:cubicBezTo>
                  <a:cubicBezTo>
                    <a:pt x="712" y="25"/>
                    <a:pt x="712" y="25"/>
                    <a:pt x="712" y="25"/>
                  </a:cubicBezTo>
                  <a:cubicBezTo>
                    <a:pt x="709" y="26"/>
                    <a:pt x="709" y="26"/>
                    <a:pt x="709" y="26"/>
                  </a:cubicBezTo>
                  <a:cubicBezTo>
                    <a:pt x="706" y="24"/>
                    <a:pt x="706" y="24"/>
                    <a:pt x="706" y="24"/>
                  </a:cubicBezTo>
                  <a:cubicBezTo>
                    <a:pt x="709" y="23"/>
                    <a:pt x="709" y="23"/>
                    <a:pt x="709" y="23"/>
                  </a:cubicBezTo>
                  <a:cubicBezTo>
                    <a:pt x="708" y="22"/>
                    <a:pt x="710" y="28"/>
                    <a:pt x="715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11" y="18"/>
                    <a:pt x="711" y="18"/>
                    <a:pt x="711" y="18"/>
                  </a:cubicBezTo>
                  <a:cubicBezTo>
                    <a:pt x="720" y="19"/>
                    <a:pt x="720" y="19"/>
                    <a:pt x="720" y="19"/>
                  </a:cubicBezTo>
                  <a:cubicBezTo>
                    <a:pt x="723" y="21"/>
                    <a:pt x="721" y="16"/>
                    <a:pt x="725" y="16"/>
                  </a:cubicBezTo>
                  <a:cubicBezTo>
                    <a:pt x="725" y="20"/>
                    <a:pt x="725" y="20"/>
                    <a:pt x="725" y="20"/>
                  </a:cubicBezTo>
                  <a:cubicBezTo>
                    <a:pt x="732" y="17"/>
                    <a:pt x="732" y="17"/>
                    <a:pt x="732" y="17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40" y="20"/>
                    <a:pt x="740" y="20"/>
                    <a:pt x="740" y="20"/>
                  </a:cubicBezTo>
                  <a:cubicBezTo>
                    <a:pt x="744" y="18"/>
                    <a:pt x="744" y="18"/>
                    <a:pt x="744" y="18"/>
                  </a:cubicBezTo>
                  <a:cubicBezTo>
                    <a:pt x="747" y="16"/>
                    <a:pt x="747" y="16"/>
                    <a:pt x="747" y="16"/>
                  </a:cubicBezTo>
                  <a:cubicBezTo>
                    <a:pt x="744" y="20"/>
                    <a:pt x="744" y="20"/>
                    <a:pt x="744" y="20"/>
                  </a:cubicBezTo>
                  <a:cubicBezTo>
                    <a:pt x="743" y="23"/>
                    <a:pt x="743" y="23"/>
                    <a:pt x="743" y="23"/>
                  </a:cubicBezTo>
                  <a:cubicBezTo>
                    <a:pt x="744" y="24"/>
                    <a:pt x="744" y="24"/>
                    <a:pt x="744" y="24"/>
                  </a:cubicBezTo>
                  <a:cubicBezTo>
                    <a:pt x="738" y="26"/>
                    <a:pt x="738" y="26"/>
                    <a:pt x="738" y="26"/>
                  </a:cubicBezTo>
                  <a:cubicBezTo>
                    <a:pt x="740" y="27"/>
                    <a:pt x="740" y="27"/>
                    <a:pt x="740" y="27"/>
                  </a:cubicBezTo>
                  <a:cubicBezTo>
                    <a:pt x="738" y="28"/>
                    <a:pt x="738" y="28"/>
                    <a:pt x="738" y="28"/>
                  </a:cubicBezTo>
                  <a:cubicBezTo>
                    <a:pt x="737" y="29"/>
                    <a:pt x="749" y="24"/>
                    <a:pt x="733" y="28"/>
                  </a:cubicBezTo>
                  <a:cubicBezTo>
                    <a:pt x="734" y="33"/>
                    <a:pt x="734" y="33"/>
                    <a:pt x="734" y="33"/>
                  </a:cubicBezTo>
                  <a:cubicBezTo>
                    <a:pt x="736" y="34"/>
                    <a:pt x="736" y="34"/>
                    <a:pt x="736" y="34"/>
                  </a:cubicBezTo>
                  <a:cubicBezTo>
                    <a:pt x="736" y="33"/>
                    <a:pt x="737" y="35"/>
                    <a:pt x="737" y="33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2" y="33"/>
                    <a:pt x="735" y="38"/>
                    <a:pt x="732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0" y="47"/>
                    <a:pt x="720" y="47"/>
                    <a:pt x="720" y="47"/>
                  </a:cubicBezTo>
                  <a:cubicBezTo>
                    <a:pt x="716" y="47"/>
                    <a:pt x="716" y="47"/>
                    <a:pt x="716" y="47"/>
                  </a:cubicBezTo>
                  <a:cubicBezTo>
                    <a:pt x="723" y="48"/>
                    <a:pt x="723" y="48"/>
                    <a:pt x="723" y="48"/>
                  </a:cubicBezTo>
                  <a:cubicBezTo>
                    <a:pt x="723" y="51"/>
                    <a:pt x="723" y="51"/>
                    <a:pt x="723" y="51"/>
                  </a:cubicBezTo>
                  <a:cubicBezTo>
                    <a:pt x="720" y="50"/>
                    <a:pt x="720" y="50"/>
                    <a:pt x="720" y="50"/>
                  </a:cubicBezTo>
                  <a:cubicBezTo>
                    <a:pt x="717" y="52"/>
                    <a:pt x="734" y="49"/>
                    <a:pt x="714" y="53"/>
                  </a:cubicBezTo>
                  <a:cubicBezTo>
                    <a:pt x="718" y="54"/>
                    <a:pt x="718" y="54"/>
                    <a:pt x="718" y="54"/>
                  </a:cubicBezTo>
                  <a:cubicBezTo>
                    <a:pt x="714" y="55"/>
                    <a:pt x="714" y="55"/>
                    <a:pt x="714" y="55"/>
                  </a:cubicBezTo>
                  <a:cubicBezTo>
                    <a:pt x="713" y="58"/>
                    <a:pt x="721" y="52"/>
                    <a:pt x="711" y="58"/>
                  </a:cubicBezTo>
                  <a:cubicBezTo>
                    <a:pt x="711" y="59"/>
                    <a:pt x="717" y="58"/>
                    <a:pt x="709" y="57"/>
                  </a:cubicBezTo>
                  <a:cubicBezTo>
                    <a:pt x="709" y="58"/>
                    <a:pt x="713" y="55"/>
                    <a:pt x="708" y="59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1" y="63"/>
                    <a:pt x="711" y="63"/>
                    <a:pt x="711" y="63"/>
                  </a:cubicBezTo>
                  <a:cubicBezTo>
                    <a:pt x="711" y="65"/>
                    <a:pt x="711" y="65"/>
                    <a:pt x="711" y="65"/>
                  </a:cubicBezTo>
                  <a:cubicBezTo>
                    <a:pt x="723" y="64"/>
                    <a:pt x="723" y="64"/>
                    <a:pt x="723" y="64"/>
                  </a:cubicBezTo>
                  <a:cubicBezTo>
                    <a:pt x="728" y="66"/>
                    <a:pt x="728" y="66"/>
                    <a:pt x="728" y="66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4" y="68"/>
                    <a:pt x="725" y="69"/>
                    <a:pt x="726" y="68"/>
                  </a:cubicBezTo>
                  <a:cubicBezTo>
                    <a:pt x="718" y="68"/>
                    <a:pt x="718" y="68"/>
                    <a:pt x="718" y="68"/>
                  </a:cubicBezTo>
                  <a:cubicBezTo>
                    <a:pt x="720" y="70"/>
                    <a:pt x="720" y="70"/>
                    <a:pt x="720" y="70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6" y="67"/>
                    <a:pt x="716" y="67"/>
                    <a:pt x="716" y="67"/>
                  </a:cubicBezTo>
                  <a:cubicBezTo>
                    <a:pt x="708" y="68"/>
                    <a:pt x="708" y="68"/>
                    <a:pt x="708" y="68"/>
                  </a:cubicBezTo>
                  <a:cubicBezTo>
                    <a:pt x="708" y="71"/>
                    <a:pt x="708" y="71"/>
                    <a:pt x="708" y="71"/>
                  </a:cubicBezTo>
                  <a:cubicBezTo>
                    <a:pt x="705" y="71"/>
                    <a:pt x="705" y="71"/>
                    <a:pt x="705" y="71"/>
                  </a:cubicBezTo>
                  <a:cubicBezTo>
                    <a:pt x="705" y="71"/>
                    <a:pt x="703" y="70"/>
                    <a:pt x="705" y="69"/>
                  </a:cubicBezTo>
                  <a:cubicBezTo>
                    <a:pt x="697" y="72"/>
                    <a:pt x="697" y="72"/>
                    <a:pt x="697" y="72"/>
                  </a:cubicBezTo>
                  <a:cubicBezTo>
                    <a:pt x="697" y="73"/>
                    <a:pt x="697" y="73"/>
                    <a:pt x="697" y="73"/>
                  </a:cubicBezTo>
                  <a:cubicBezTo>
                    <a:pt x="706" y="72"/>
                    <a:pt x="691" y="78"/>
                    <a:pt x="705" y="75"/>
                  </a:cubicBezTo>
                  <a:cubicBezTo>
                    <a:pt x="697" y="76"/>
                    <a:pt x="697" y="76"/>
                    <a:pt x="697" y="76"/>
                  </a:cubicBezTo>
                  <a:cubicBezTo>
                    <a:pt x="699" y="79"/>
                    <a:pt x="699" y="79"/>
                    <a:pt x="699" y="79"/>
                  </a:cubicBezTo>
                  <a:cubicBezTo>
                    <a:pt x="699" y="77"/>
                    <a:pt x="698" y="78"/>
                    <a:pt x="701" y="79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696" y="79"/>
                    <a:pt x="696" y="79"/>
                    <a:pt x="696" y="79"/>
                  </a:cubicBezTo>
                  <a:cubicBezTo>
                    <a:pt x="694" y="76"/>
                    <a:pt x="706" y="81"/>
                    <a:pt x="692" y="76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685" y="79"/>
                    <a:pt x="707" y="79"/>
                    <a:pt x="678" y="79"/>
                  </a:cubicBezTo>
                  <a:cubicBezTo>
                    <a:pt x="676" y="80"/>
                    <a:pt x="679" y="82"/>
                    <a:pt x="679" y="83"/>
                  </a:cubicBezTo>
                  <a:cubicBezTo>
                    <a:pt x="680" y="82"/>
                    <a:pt x="681" y="84"/>
                    <a:pt x="676" y="84"/>
                  </a:cubicBezTo>
                  <a:cubicBezTo>
                    <a:pt x="676" y="85"/>
                    <a:pt x="676" y="85"/>
                    <a:pt x="676" y="85"/>
                  </a:cubicBezTo>
                  <a:cubicBezTo>
                    <a:pt x="678" y="88"/>
                    <a:pt x="681" y="87"/>
                    <a:pt x="687" y="81"/>
                  </a:cubicBezTo>
                  <a:cubicBezTo>
                    <a:pt x="688" y="81"/>
                    <a:pt x="688" y="81"/>
                    <a:pt x="688" y="81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93" y="84"/>
                    <a:pt x="693" y="84"/>
                    <a:pt x="693" y="84"/>
                  </a:cubicBezTo>
                  <a:cubicBezTo>
                    <a:pt x="695" y="82"/>
                    <a:pt x="695" y="82"/>
                    <a:pt x="695" y="82"/>
                  </a:cubicBezTo>
                  <a:cubicBezTo>
                    <a:pt x="697" y="84"/>
                    <a:pt x="697" y="84"/>
                    <a:pt x="697" y="84"/>
                  </a:cubicBezTo>
                  <a:cubicBezTo>
                    <a:pt x="702" y="83"/>
                    <a:pt x="702" y="83"/>
                    <a:pt x="702" y="83"/>
                  </a:cubicBezTo>
                  <a:cubicBezTo>
                    <a:pt x="701" y="82"/>
                    <a:pt x="701" y="87"/>
                    <a:pt x="702" y="81"/>
                  </a:cubicBezTo>
                  <a:cubicBezTo>
                    <a:pt x="708" y="81"/>
                    <a:pt x="708" y="81"/>
                    <a:pt x="708" y="81"/>
                  </a:cubicBezTo>
                  <a:cubicBezTo>
                    <a:pt x="719" y="76"/>
                    <a:pt x="719" y="76"/>
                    <a:pt x="719" y="76"/>
                  </a:cubicBezTo>
                  <a:cubicBezTo>
                    <a:pt x="718" y="75"/>
                    <a:pt x="716" y="83"/>
                    <a:pt x="719" y="73"/>
                  </a:cubicBezTo>
                  <a:cubicBezTo>
                    <a:pt x="725" y="75"/>
                    <a:pt x="725" y="75"/>
                    <a:pt x="725" y="7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30" y="72"/>
                    <a:pt x="730" y="72"/>
                    <a:pt x="730" y="72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733" y="68"/>
                    <a:pt x="733" y="68"/>
                    <a:pt x="733" y="68"/>
                  </a:cubicBezTo>
                  <a:cubicBezTo>
                    <a:pt x="732" y="70"/>
                    <a:pt x="732" y="70"/>
                    <a:pt x="732" y="70"/>
                  </a:cubicBezTo>
                  <a:cubicBezTo>
                    <a:pt x="737" y="70"/>
                    <a:pt x="725" y="72"/>
                    <a:pt x="738" y="72"/>
                  </a:cubicBezTo>
                  <a:cubicBezTo>
                    <a:pt x="739" y="73"/>
                    <a:pt x="739" y="73"/>
                    <a:pt x="739" y="73"/>
                  </a:cubicBezTo>
                  <a:cubicBezTo>
                    <a:pt x="743" y="72"/>
                    <a:pt x="743" y="72"/>
                    <a:pt x="743" y="72"/>
                  </a:cubicBezTo>
                  <a:cubicBezTo>
                    <a:pt x="748" y="68"/>
                    <a:pt x="748" y="68"/>
                    <a:pt x="748" y="68"/>
                  </a:cubicBezTo>
                  <a:cubicBezTo>
                    <a:pt x="750" y="68"/>
                    <a:pt x="750" y="68"/>
                    <a:pt x="750" y="68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7" y="68"/>
                    <a:pt x="757" y="68"/>
                    <a:pt x="757" y="68"/>
                  </a:cubicBezTo>
                  <a:cubicBezTo>
                    <a:pt x="760" y="68"/>
                    <a:pt x="760" y="68"/>
                    <a:pt x="760" y="68"/>
                  </a:cubicBezTo>
                  <a:cubicBezTo>
                    <a:pt x="764" y="64"/>
                    <a:pt x="764" y="64"/>
                    <a:pt x="764" y="64"/>
                  </a:cubicBezTo>
                  <a:cubicBezTo>
                    <a:pt x="764" y="63"/>
                    <a:pt x="764" y="63"/>
                    <a:pt x="764" y="63"/>
                  </a:cubicBezTo>
                  <a:cubicBezTo>
                    <a:pt x="767" y="62"/>
                    <a:pt x="767" y="62"/>
                    <a:pt x="767" y="62"/>
                  </a:cubicBezTo>
                  <a:cubicBezTo>
                    <a:pt x="767" y="61"/>
                    <a:pt x="770" y="67"/>
                    <a:pt x="766" y="60"/>
                  </a:cubicBezTo>
                  <a:cubicBezTo>
                    <a:pt x="769" y="59"/>
                    <a:pt x="769" y="59"/>
                    <a:pt x="769" y="59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9" y="54"/>
                    <a:pt x="779" y="54"/>
                    <a:pt x="779" y="54"/>
                  </a:cubicBezTo>
                  <a:cubicBezTo>
                    <a:pt x="781" y="50"/>
                    <a:pt x="781" y="50"/>
                    <a:pt x="781" y="50"/>
                  </a:cubicBezTo>
                  <a:cubicBezTo>
                    <a:pt x="783" y="48"/>
                    <a:pt x="782" y="51"/>
                    <a:pt x="784" y="49"/>
                  </a:cubicBezTo>
                  <a:cubicBezTo>
                    <a:pt x="784" y="53"/>
                    <a:pt x="784" y="53"/>
                    <a:pt x="784" y="53"/>
                  </a:cubicBezTo>
                  <a:cubicBezTo>
                    <a:pt x="783" y="53"/>
                    <a:pt x="786" y="49"/>
                    <a:pt x="781" y="54"/>
                  </a:cubicBezTo>
                  <a:cubicBezTo>
                    <a:pt x="785" y="56"/>
                    <a:pt x="785" y="56"/>
                    <a:pt x="785" y="56"/>
                  </a:cubicBezTo>
                  <a:cubicBezTo>
                    <a:pt x="790" y="54"/>
                    <a:pt x="790" y="54"/>
                    <a:pt x="790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93" y="60"/>
                    <a:pt x="793" y="60"/>
                    <a:pt x="793" y="60"/>
                  </a:cubicBezTo>
                  <a:cubicBezTo>
                    <a:pt x="794" y="62"/>
                    <a:pt x="798" y="56"/>
                    <a:pt x="797" y="62"/>
                  </a:cubicBezTo>
                  <a:cubicBezTo>
                    <a:pt x="798" y="61"/>
                    <a:pt x="798" y="61"/>
                    <a:pt x="798" y="61"/>
                  </a:cubicBezTo>
                  <a:cubicBezTo>
                    <a:pt x="800" y="63"/>
                    <a:pt x="800" y="63"/>
                    <a:pt x="800" y="63"/>
                  </a:cubicBezTo>
                  <a:cubicBezTo>
                    <a:pt x="803" y="60"/>
                    <a:pt x="803" y="60"/>
                    <a:pt x="803" y="60"/>
                  </a:cubicBezTo>
                  <a:cubicBezTo>
                    <a:pt x="803" y="56"/>
                    <a:pt x="803" y="56"/>
                    <a:pt x="803" y="56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794" y="53"/>
                    <a:pt x="794" y="53"/>
                    <a:pt x="794" y="53"/>
                  </a:cubicBezTo>
                  <a:cubicBezTo>
                    <a:pt x="793" y="52"/>
                    <a:pt x="793" y="52"/>
                    <a:pt x="793" y="52"/>
                  </a:cubicBezTo>
                  <a:cubicBezTo>
                    <a:pt x="793" y="50"/>
                    <a:pt x="793" y="50"/>
                    <a:pt x="793" y="50"/>
                  </a:cubicBezTo>
                  <a:cubicBezTo>
                    <a:pt x="798" y="48"/>
                    <a:pt x="798" y="48"/>
                    <a:pt x="798" y="48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801" y="47"/>
                    <a:pt x="801" y="47"/>
                    <a:pt x="801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5" y="43"/>
                    <a:pt x="805" y="43"/>
                    <a:pt x="805" y="43"/>
                  </a:cubicBezTo>
                  <a:cubicBezTo>
                    <a:pt x="808" y="43"/>
                    <a:pt x="808" y="43"/>
                    <a:pt x="808" y="43"/>
                  </a:cubicBezTo>
                  <a:cubicBezTo>
                    <a:pt x="810" y="38"/>
                    <a:pt x="780" y="61"/>
                    <a:pt x="817" y="32"/>
                  </a:cubicBezTo>
                  <a:cubicBezTo>
                    <a:pt x="827" y="25"/>
                    <a:pt x="827" y="25"/>
                    <a:pt x="827" y="25"/>
                  </a:cubicBezTo>
                  <a:cubicBezTo>
                    <a:pt x="828" y="26"/>
                    <a:pt x="828" y="26"/>
                    <a:pt x="828" y="26"/>
                  </a:cubicBezTo>
                  <a:cubicBezTo>
                    <a:pt x="825" y="29"/>
                    <a:pt x="825" y="29"/>
                    <a:pt x="825" y="29"/>
                  </a:cubicBezTo>
                  <a:cubicBezTo>
                    <a:pt x="823" y="30"/>
                    <a:pt x="823" y="30"/>
                    <a:pt x="823" y="30"/>
                  </a:cubicBezTo>
                  <a:cubicBezTo>
                    <a:pt x="828" y="28"/>
                    <a:pt x="820" y="34"/>
                    <a:pt x="828" y="30"/>
                  </a:cubicBezTo>
                  <a:cubicBezTo>
                    <a:pt x="829" y="30"/>
                    <a:pt x="830" y="29"/>
                    <a:pt x="830" y="30"/>
                  </a:cubicBezTo>
                  <a:cubicBezTo>
                    <a:pt x="830" y="28"/>
                    <a:pt x="830" y="28"/>
                    <a:pt x="830" y="28"/>
                  </a:cubicBezTo>
                  <a:cubicBezTo>
                    <a:pt x="836" y="28"/>
                    <a:pt x="836" y="28"/>
                    <a:pt x="836" y="28"/>
                  </a:cubicBezTo>
                  <a:cubicBezTo>
                    <a:pt x="835" y="27"/>
                    <a:pt x="835" y="27"/>
                    <a:pt x="835" y="27"/>
                  </a:cubicBezTo>
                  <a:cubicBezTo>
                    <a:pt x="834" y="25"/>
                    <a:pt x="834" y="25"/>
                    <a:pt x="834" y="25"/>
                  </a:cubicBezTo>
                  <a:cubicBezTo>
                    <a:pt x="838" y="25"/>
                    <a:pt x="831" y="22"/>
                    <a:pt x="843" y="20"/>
                  </a:cubicBezTo>
                  <a:cubicBezTo>
                    <a:pt x="843" y="17"/>
                    <a:pt x="843" y="17"/>
                    <a:pt x="843" y="17"/>
                  </a:cubicBezTo>
                  <a:cubicBezTo>
                    <a:pt x="848" y="15"/>
                    <a:pt x="848" y="15"/>
                    <a:pt x="848" y="15"/>
                  </a:cubicBezTo>
                  <a:cubicBezTo>
                    <a:pt x="849" y="13"/>
                    <a:pt x="849" y="13"/>
                    <a:pt x="849" y="13"/>
                  </a:cubicBezTo>
                  <a:cubicBezTo>
                    <a:pt x="863" y="5"/>
                    <a:pt x="863" y="5"/>
                    <a:pt x="863" y="5"/>
                  </a:cubicBezTo>
                  <a:cubicBezTo>
                    <a:pt x="864" y="5"/>
                    <a:pt x="864" y="5"/>
                    <a:pt x="864" y="5"/>
                  </a:cubicBezTo>
                  <a:cubicBezTo>
                    <a:pt x="873" y="0"/>
                    <a:pt x="873" y="0"/>
                    <a:pt x="873" y="0"/>
                  </a:cubicBezTo>
                  <a:cubicBezTo>
                    <a:pt x="873" y="5"/>
                    <a:pt x="873" y="5"/>
                    <a:pt x="873" y="5"/>
                  </a:cubicBezTo>
                  <a:lnTo>
                    <a:pt x="876" y="9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519" y="3003798"/>
              <a:ext cx="3356311" cy="86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chemeClr val="bg1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7310" dirty="0"/>
                <a:t>PART ONE</a:t>
              </a:r>
              <a:endParaRPr lang="zh-CN" altLang="en-US" sz="731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004" y="535407"/>
              <a:ext cx="3856678" cy="37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rgbClr val="441C1F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33605" dirty="0">
                  <a:solidFill>
                    <a:schemeClr val="accent1"/>
                  </a:solidFill>
                </a:rPr>
                <a:t>01</a:t>
              </a:r>
              <a:endParaRPr lang="zh-CN" altLang="en-US" sz="3360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12559" y="2677204"/>
            <a:ext cx="5313619" cy="2818775"/>
            <a:chOff x="4560038" y="1903811"/>
            <a:chExt cx="3779248" cy="2004820"/>
          </a:xfrm>
        </p:grpSpPr>
        <p:sp>
          <p:nvSpPr>
            <p:cNvPr id="4" name="矩形 3"/>
            <p:cNvSpPr/>
            <p:nvPr/>
          </p:nvSpPr>
          <p:spPr>
            <a:xfrm>
              <a:off x="4599696" y="2573491"/>
              <a:ext cx="3514774" cy="1335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60038" y="1903811"/>
              <a:ext cx="3779248" cy="503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zh-CN" altLang="en-US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44008" y="2559875"/>
              <a:ext cx="35623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3737828"/>
            <a:ext cx="8588658" cy="2996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604" b="-306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497976"/>
            <a:ext cx="8564862" cy="29978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497977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3737829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28"/>
          <p:cNvSpPr>
            <a:spLocks noChangeArrowheads="1"/>
          </p:cNvSpPr>
          <p:nvPr/>
        </p:nvSpPr>
        <p:spPr bwMode="auto">
          <a:xfrm>
            <a:off x="5005388" y="165848"/>
            <a:ext cx="284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48" y="448"/>
            <a:ext cx="12856457" cy="7231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72253" y="520700"/>
            <a:ext cx="5422486" cy="5322977"/>
            <a:chOff x="155004" y="370023"/>
            <a:chExt cx="3856678" cy="3785903"/>
          </a:xfrm>
        </p:grpSpPr>
        <p:sp>
          <p:nvSpPr>
            <p:cNvPr id="10" name="Freeform 12"/>
            <p:cNvSpPr/>
            <p:nvPr/>
          </p:nvSpPr>
          <p:spPr bwMode="auto">
            <a:xfrm>
              <a:off x="444538" y="922010"/>
              <a:ext cx="3407382" cy="3233916"/>
            </a:xfrm>
            <a:custGeom>
              <a:avLst/>
              <a:gdLst>
                <a:gd name="T0" fmla="*/ 782 w 1778"/>
                <a:gd name="T1" fmla="*/ 124 h 1079"/>
                <a:gd name="T2" fmla="*/ 810 w 1778"/>
                <a:gd name="T3" fmla="*/ 170 h 1079"/>
                <a:gd name="T4" fmla="*/ 802 w 1778"/>
                <a:gd name="T5" fmla="*/ 215 h 1079"/>
                <a:gd name="T6" fmla="*/ 881 w 1778"/>
                <a:gd name="T7" fmla="*/ 197 h 1079"/>
                <a:gd name="T8" fmla="*/ 790 w 1778"/>
                <a:gd name="T9" fmla="*/ 290 h 1079"/>
                <a:gd name="T10" fmla="*/ 1009 w 1778"/>
                <a:gd name="T11" fmla="*/ 184 h 1079"/>
                <a:gd name="T12" fmla="*/ 1232 w 1778"/>
                <a:gd name="T13" fmla="*/ 7 h 1079"/>
                <a:gd name="T14" fmla="*/ 1030 w 1778"/>
                <a:gd name="T15" fmla="*/ 205 h 1079"/>
                <a:gd name="T16" fmla="*/ 1042 w 1778"/>
                <a:gd name="T17" fmla="*/ 209 h 1079"/>
                <a:gd name="T18" fmla="*/ 1177 w 1778"/>
                <a:gd name="T19" fmla="*/ 92 h 1079"/>
                <a:gd name="T20" fmla="*/ 1130 w 1778"/>
                <a:gd name="T21" fmla="*/ 176 h 1079"/>
                <a:gd name="T22" fmla="*/ 1260 w 1778"/>
                <a:gd name="T23" fmla="*/ 97 h 1079"/>
                <a:gd name="T24" fmla="*/ 1120 w 1778"/>
                <a:gd name="T25" fmla="*/ 207 h 1079"/>
                <a:gd name="T26" fmla="*/ 1163 w 1778"/>
                <a:gd name="T27" fmla="*/ 219 h 1079"/>
                <a:gd name="T28" fmla="*/ 1280 w 1778"/>
                <a:gd name="T29" fmla="*/ 136 h 1079"/>
                <a:gd name="T30" fmla="*/ 1368 w 1778"/>
                <a:gd name="T31" fmla="*/ 185 h 1079"/>
                <a:gd name="T32" fmla="*/ 1336 w 1778"/>
                <a:gd name="T33" fmla="*/ 231 h 1079"/>
                <a:gd name="T34" fmla="*/ 1470 w 1778"/>
                <a:gd name="T35" fmla="*/ 275 h 1079"/>
                <a:gd name="T36" fmla="*/ 1610 w 1778"/>
                <a:gd name="T37" fmla="*/ 326 h 1079"/>
                <a:gd name="T38" fmla="*/ 1651 w 1778"/>
                <a:gd name="T39" fmla="*/ 431 h 1079"/>
                <a:gd name="T40" fmla="*/ 1656 w 1778"/>
                <a:gd name="T41" fmla="*/ 473 h 1079"/>
                <a:gd name="T42" fmla="*/ 1408 w 1778"/>
                <a:gd name="T43" fmla="*/ 580 h 1079"/>
                <a:gd name="T44" fmla="*/ 1556 w 1778"/>
                <a:gd name="T45" fmla="*/ 529 h 1079"/>
                <a:gd name="T46" fmla="*/ 1657 w 1778"/>
                <a:gd name="T47" fmla="*/ 511 h 1079"/>
                <a:gd name="T48" fmla="*/ 1682 w 1778"/>
                <a:gd name="T49" fmla="*/ 579 h 1079"/>
                <a:gd name="T50" fmla="*/ 1679 w 1778"/>
                <a:gd name="T51" fmla="*/ 645 h 1079"/>
                <a:gd name="T52" fmla="*/ 1613 w 1778"/>
                <a:gd name="T53" fmla="*/ 699 h 1079"/>
                <a:gd name="T54" fmla="*/ 1702 w 1778"/>
                <a:gd name="T55" fmla="*/ 701 h 1079"/>
                <a:gd name="T56" fmla="*/ 1377 w 1778"/>
                <a:gd name="T57" fmla="*/ 890 h 1079"/>
                <a:gd name="T58" fmla="*/ 1081 w 1778"/>
                <a:gd name="T59" fmla="*/ 1051 h 1079"/>
                <a:gd name="T60" fmla="*/ 970 w 1778"/>
                <a:gd name="T61" fmla="*/ 1036 h 1079"/>
                <a:gd name="T62" fmla="*/ 1066 w 1778"/>
                <a:gd name="T63" fmla="*/ 890 h 1079"/>
                <a:gd name="T64" fmla="*/ 1071 w 1778"/>
                <a:gd name="T65" fmla="*/ 844 h 1079"/>
                <a:gd name="T66" fmla="*/ 579 w 1778"/>
                <a:gd name="T67" fmla="*/ 923 h 1079"/>
                <a:gd name="T68" fmla="*/ 570 w 1778"/>
                <a:gd name="T69" fmla="*/ 903 h 1079"/>
                <a:gd name="T70" fmla="*/ 515 w 1778"/>
                <a:gd name="T71" fmla="*/ 912 h 1079"/>
                <a:gd name="T72" fmla="*/ 355 w 1778"/>
                <a:gd name="T73" fmla="*/ 934 h 1079"/>
                <a:gd name="T74" fmla="*/ 356 w 1778"/>
                <a:gd name="T75" fmla="*/ 977 h 1079"/>
                <a:gd name="T76" fmla="*/ 598 w 1778"/>
                <a:gd name="T77" fmla="*/ 951 h 1079"/>
                <a:gd name="T78" fmla="*/ 858 w 1778"/>
                <a:gd name="T79" fmla="*/ 915 h 1079"/>
                <a:gd name="T80" fmla="*/ 720 w 1778"/>
                <a:gd name="T81" fmla="*/ 940 h 1079"/>
                <a:gd name="T82" fmla="*/ 484 w 1778"/>
                <a:gd name="T83" fmla="*/ 976 h 1079"/>
                <a:gd name="T84" fmla="*/ 287 w 1778"/>
                <a:gd name="T85" fmla="*/ 954 h 1079"/>
                <a:gd name="T86" fmla="*/ 299 w 1778"/>
                <a:gd name="T87" fmla="*/ 868 h 1079"/>
                <a:gd name="T88" fmla="*/ 324 w 1778"/>
                <a:gd name="T89" fmla="*/ 827 h 1079"/>
                <a:gd name="T90" fmla="*/ 309 w 1778"/>
                <a:gd name="T91" fmla="*/ 739 h 1079"/>
                <a:gd name="T92" fmla="*/ 170 w 1778"/>
                <a:gd name="T93" fmla="*/ 754 h 1079"/>
                <a:gd name="T94" fmla="*/ 53 w 1778"/>
                <a:gd name="T95" fmla="*/ 722 h 1079"/>
                <a:gd name="T96" fmla="*/ 27 w 1778"/>
                <a:gd name="T97" fmla="*/ 628 h 1079"/>
                <a:gd name="T98" fmla="*/ 89 w 1778"/>
                <a:gd name="T99" fmla="*/ 508 h 1079"/>
                <a:gd name="T100" fmla="*/ 74 w 1778"/>
                <a:gd name="T101" fmla="*/ 466 h 1079"/>
                <a:gd name="T102" fmla="*/ 45 w 1778"/>
                <a:gd name="T103" fmla="*/ 455 h 1079"/>
                <a:gd name="T104" fmla="*/ 72 w 1778"/>
                <a:gd name="T105" fmla="*/ 400 h 1079"/>
                <a:gd name="T106" fmla="*/ 151 w 1778"/>
                <a:gd name="T107" fmla="*/ 323 h 1079"/>
                <a:gd name="T108" fmla="*/ 179 w 1778"/>
                <a:gd name="T109" fmla="*/ 258 h 1079"/>
                <a:gd name="T110" fmla="*/ 152 w 1778"/>
                <a:gd name="T111" fmla="*/ 188 h 1079"/>
                <a:gd name="T112" fmla="*/ 207 w 1778"/>
                <a:gd name="T113" fmla="*/ 134 h 1079"/>
                <a:gd name="T114" fmla="*/ 114 w 1778"/>
                <a:gd name="T115" fmla="*/ 108 h 1079"/>
                <a:gd name="T116" fmla="*/ 215 w 1778"/>
                <a:gd name="T117" fmla="*/ 80 h 1079"/>
                <a:gd name="T118" fmla="*/ 372 w 1778"/>
                <a:gd name="T119" fmla="*/ 75 h 1079"/>
                <a:gd name="T120" fmla="*/ 570 w 1778"/>
                <a:gd name="T121" fmla="*/ 57 h 1079"/>
                <a:gd name="T122" fmla="*/ 715 w 1778"/>
                <a:gd name="T123" fmla="*/ 21 h 1079"/>
                <a:gd name="T124" fmla="*/ 769 w 1778"/>
                <a:gd name="T125" fmla="*/ 5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8" h="1079">
                  <a:moveTo>
                    <a:pt x="876" y="9"/>
                  </a:moveTo>
                  <a:cubicBezTo>
                    <a:pt x="872" y="10"/>
                    <a:pt x="872" y="10"/>
                    <a:pt x="872" y="10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69" y="10"/>
                    <a:pt x="869" y="10"/>
                    <a:pt x="869" y="10"/>
                  </a:cubicBezTo>
                  <a:cubicBezTo>
                    <a:pt x="865" y="14"/>
                    <a:pt x="865" y="14"/>
                    <a:pt x="865" y="14"/>
                  </a:cubicBezTo>
                  <a:cubicBezTo>
                    <a:pt x="864" y="16"/>
                    <a:pt x="871" y="13"/>
                    <a:pt x="862" y="15"/>
                  </a:cubicBezTo>
                  <a:cubicBezTo>
                    <a:pt x="867" y="17"/>
                    <a:pt x="867" y="17"/>
                    <a:pt x="867" y="17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61" y="18"/>
                    <a:pt x="861" y="18"/>
                    <a:pt x="861" y="18"/>
                  </a:cubicBezTo>
                  <a:cubicBezTo>
                    <a:pt x="861" y="16"/>
                    <a:pt x="869" y="22"/>
                    <a:pt x="858" y="16"/>
                  </a:cubicBezTo>
                  <a:cubicBezTo>
                    <a:pt x="856" y="19"/>
                    <a:pt x="856" y="19"/>
                    <a:pt x="856" y="19"/>
                  </a:cubicBezTo>
                  <a:cubicBezTo>
                    <a:pt x="855" y="19"/>
                    <a:pt x="856" y="23"/>
                    <a:pt x="854" y="18"/>
                  </a:cubicBezTo>
                  <a:cubicBezTo>
                    <a:pt x="853" y="19"/>
                    <a:pt x="853" y="19"/>
                    <a:pt x="853" y="19"/>
                  </a:cubicBezTo>
                  <a:cubicBezTo>
                    <a:pt x="856" y="22"/>
                    <a:pt x="856" y="22"/>
                    <a:pt x="856" y="22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9" y="28"/>
                    <a:pt x="859" y="28"/>
                    <a:pt x="859" y="28"/>
                  </a:cubicBezTo>
                  <a:cubicBezTo>
                    <a:pt x="861" y="28"/>
                    <a:pt x="861" y="28"/>
                    <a:pt x="861" y="28"/>
                  </a:cubicBezTo>
                  <a:cubicBezTo>
                    <a:pt x="862" y="29"/>
                    <a:pt x="856" y="33"/>
                    <a:pt x="863" y="30"/>
                  </a:cubicBezTo>
                  <a:cubicBezTo>
                    <a:pt x="862" y="30"/>
                    <a:pt x="860" y="31"/>
                    <a:pt x="863" y="34"/>
                  </a:cubicBezTo>
                  <a:cubicBezTo>
                    <a:pt x="862" y="34"/>
                    <a:pt x="859" y="35"/>
                    <a:pt x="863" y="38"/>
                  </a:cubicBezTo>
                  <a:cubicBezTo>
                    <a:pt x="863" y="39"/>
                    <a:pt x="863" y="39"/>
                    <a:pt x="863" y="39"/>
                  </a:cubicBezTo>
                  <a:cubicBezTo>
                    <a:pt x="862" y="40"/>
                    <a:pt x="862" y="40"/>
                    <a:pt x="862" y="40"/>
                  </a:cubicBezTo>
                  <a:cubicBezTo>
                    <a:pt x="861" y="37"/>
                    <a:pt x="861" y="37"/>
                    <a:pt x="861" y="37"/>
                  </a:cubicBezTo>
                  <a:cubicBezTo>
                    <a:pt x="856" y="36"/>
                    <a:pt x="856" y="36"/>
                    <a:pt x="856" y="36"/>
                  </a:cubicBezTo>
                  <a:cubicBezTo>
                    <a:pt x="850" y="40"/>
                    <a:pt x="850" y="40"/>
                    <a:pt x="850" y="40"/>
                  </a:cubicBezTo>
                  <a:cubicBezTo>
                    <a:pt x="849" y="40"/>
                    <a:pt x="847" y="40"/>
                    <a:pt x="848" y="43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45" y="37"/>
                    <a:pt x="845" y="37"/>
                    <a:pt x="845" y="37"/>
                  </a:cubicBezTo>
                  <a:cubicBezTo>
                    <a:pt x="843" y="40"/>
                    <a:pt x="843" y="40"/>
                    <a:pt x="843" y="40"/>
                  </a:cubicBezTo>
                  <a:cubicBezTo>
                    <a:pt x="842" y="40"/>
                    <a:pt x="841" y="43"/>
                    <a:pt x="840" y="41"/>
                  </a:cubicBezTo>
                  <a:cubicBezTo>
                    <a:pt x="839" y="46"/>
                    <a:pt x="839" y="46"/>
                    <a:pt x="839" y="46"/>
                  </a:cubicBezTo>
                  <a:cubicBezTo>
                    <a:pt x="828" y="49"/>
                    <a:pt x="828" y="49"/>
                    <a:pt x="828" y="49"/>
                  </a:cubicBezTo>
                  <a:cubicBezTo>
                    <a:pt x="825" y="55"/>
                    <a:pt x="825" y="55"/>
                    <a:pt x="825" y="55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14" y="63"/>
                    <a:pt x="814" y="63"/>
                    <a:pt x="814" y="63"/>
                  </a:cubicBezTo>
                  <a:cubicBezTo>
                    <a:pt x="809" y="66"/>
                    <a:pt x="809" y="66"/>
                    <a:pt x="809" y="66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06" y="66"/>
                    <a:pt x="806" y="66"/>
                    <a:pt x="806" y="66"/>
                  </a:cubicBezTo>
                  <a:cubicBezTo>
                    <a:pt x="805" y="71"/>
                    <a:pt x="805" y="71"/>
                    <a:pt x="805" y="71"/>
                  </a:cubicBezTo>
                  <a:cubicBezTo>
                    <a:pt x="802" y="73"/>
                    <a:pt x="802" y="73"/>
                    <a:pt x="802" y="73"/>
                  </a:cubicBezTo>
                  <a:cubicBezTo>
                    <a:pt x="797" y="73"/>
                    <a:pt x="797" y="73"/>
                    <a:pt x="797" y="73"/>
                  </a:cubicBezTo>
                  <a:cubicBezTo>
                    <a:pt x="795" y="74"/>
                    <a:pt x="796" y="76"/>
                    <a:pt x="793" y="77"/>
                  </a:cubicBezTo>
                  <a:cubicBezTo>
                    <a:pt x="794" y="81"/>
                    <a:pt x="794" y="81"/>
                    <a:pt x="794" y="81"/>
                  </a:cubicBezTo>
                  <a:cubicBezTo>
                    <a:pt x="790" y="83"/>
                    <a:pt x="790" y="83"/>
                    <a:pt x="790" y="83"/>
                  </a:cubicBezTo>
                  <a:cubicBezTo>
                    <a:pt x="783" y="91"/>
                    <a:pt x="783" y="91"/>
                    <a:pt x="783" y="91"/>
                  </a:cubicBezTo>
                  <a:cubicBezTo>
                    <a:pt x="780" y="92"/>
                    <a:pt x="780" y="92"/>
                    <a:pt x="780" y="92"/>
                  </a:cubicBezTo>
                  <a:cubicBezTo>
                    <a:pt x="779" y="95"/>
                    <a:pt x="779" y="95"/>
                    <a:pt x="779" y="95"/>
                  </a:cubicBezTo>
                  <a:cubicBezTo>
                    <a:pt x="780" y="96"/>
                    <a:pt x="780" y="92"/>
                    <a:pt x="781" y="96"/>
                  </a:cubicBezTo>
                  <a:cubicBezTo>
                    <a:pt x="782" y="97"/>
                    <a:pt x="783" y="94"/>
                    <a:pt x="784" y="97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100"/>
                    <a:pt x="790" y="94"/>
                    <a:pt x="779" y="102"/>
                  </a:cubicBezTo>
                  <a:cubicBezTo>
                    <a:pt x="777" y="105"/>
                    <a:pt x="777" y="105"/>
                    <a:pt x="777" y="105"/>
                  </a:cubicBezTo>
                  <a:cubicBezTo>
                    <a:pt x="772" y="105"/>
                    <a:pt x="787" y="95"/>
                    <a:pt x="771" y="109"/>
                  </a:cubicBezTo>
                  <a:cubicBezTo>
                    <a:pt x="768" y="108"/>
                    <a:pt x="768" y="108"/>
                    <a:pt x="768" y="108"/>
                  </a:cubicBezTo>
                  <a:cubicBezTo>
                    <a:pt x="767" y="107"/>
                    <a:pt x="772" y="108"/>
                    <a:pt x="766" y="107"/>
                  </a:cubicBezTo>
                  <a:cubicBezTo>
                    <a:pt x="765" y="112"/>
                    <a:pt x="765" y="112"/>
                    <a:pt x="765" y="112"/>
                  </a:cubicBezTo>
                  <a:cubicBezTo>
                    <a:pt x="769" y="110"/>
                    <a:pt x="769" y="110"/>
                    <a:pt x="769" y="110"/>
                  </a:cubicBezTo>
                  <a:cubicBezTo>
                    <a:pt x="769" y="112"/>
                    <a:pt x="769" y="112"/>
                    <a:pt x="769" y="112"/>
                  </a:cubicBezTo>
                  <a:cubicBezTo>
                    <a:pt x="770" y="113"/>
                    <a:pt x="770" y="113"/>
                    <a:pt x="770" y="113"/>
                  </a:cubicBezTo>
                  <a:cubicBezTo>
                    <a:pt x="768" y="114"/>
                    <a:pt x="768" y="114"/>
                    <a:pt x="768" y="114"/>
                  </a:cubicBezTo>
                  <a:cubicBezTo>
                    <a:pt x="770" y="116"/>
                    <a:pt x="770" y="116"/>
                    <a:pt x="770" y="116"/>
                  </a:cubicBezTo>
                  <a:cubicBezTo>
                    <a:pt x="769" y="117"/>
                    <a:pt x="769" y="117"/>
                    <a:pt x="769" y="117"/>
                  </a:cubicBezTo>
                  <a:cubicBezTo>
                    <a:pt x="773" y="116"/>
                    <a:pt x="773" y="116"/>
                    <a:pt x="773" y="116"/>
                  </a:cubicBezTo>
                  <a:cubicBezTo>
                    <a:pt x="774" y="115"/>
                    <a:pt x="774" y="115"/>
                    <a:pt x="774" y="115"/>
                  </a:cubicBezTo>
                  <a:cubicBezTo>
                    <a:pt x="775" y="116"/>
                    <a:pt x="775" y="116"/>
                    <a:pt x="775" y="116"/>
                  </a:cubicBezTo>
                  <a:cubicBezTo>
                    <a:pt x="772" y="118"/>
                    <a:pt x="772" y="118"/>
                    <a:pt x="772" y="118"/>
                  </a:cubicBezTo>
                  <a:cubicBezTo>
                    <a:pt x="774" y="119"/>
                    <a:pt x="774" y="119"/>
                    <a:pt x="774" y="119"/>
                  </a:cubicBezTo>
                  <a:cubicBezTo>
                    <a:pt x="771" y="121"/>
                    <a:pt x="771" y="121"/>
                    <a:pt x="771" y="121"/>
                  </a:cubicBezTo>
                  <a:cubicBezTo>
                    <a:pt x="771" y="121"/>
                    <a:pt x="772" y="119"/>
                    <a:pt x="771" y="122"/>
                  </a:cubicBezTo>
                  <a:cubicBezTo>
                    <a:pt x="769" y="120"/>
                    <a:pt x="769" y="120"/>
                    <a:pt x="769" y="120"/>
                  </a:cubicBezTo>
                  <a:cubicBezTo>
                    <a:pt x="769" y="124"/>
                    <a:pt x="769" y="124"/>
                    <a:pt x="769" y="124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1" y="126"/>
                    <a:pt x="761" y="126"/>
                    <a:pt x="761" y="126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6" y="132"/>
                    <a:pt x="756" y="132"/>
                    <a:pt x="756" y="132"/>
                  </a:cubicBezTo>
                  <a:cubicBezTo>
                    <a:pt x="750" y="133"/>
                    <a:pt x="750" y="133"/>
                    <a:pt x="750" y="133"/>
                  </a:cubicBezTo>
                  <a:cubicBezTo>
                    <a:pt x="748" y="136"/>
                    <a:pt x="748" y="136"/>
                    <a:pt x="748" y="136"/>
                  </a:cubicBezTo>
                  <a:cubicBezTo>
                    <a:pt x="750" y="137"/>
                    <a:pt x="750" y="137"/>
                    <a:pt x="750" y="137"/>
                  </a:cubicBezTo>
                  <a:cubicBezTo>
                    <a:pt x="742" y="142"/>
                    <a:pt x="742" y="142"/>
                    <a:pt x="742" y="142"/>
                  </a:cubicBezTo>
                  <a:cubicBezTo>
                    <a:pt x="738" y="139"/>
                    <a:pt x="738" y="139"/>
                    <a:pt x="738" y="139"/>
                  </a:cubicBezTo>
                  <a:cubicBezTo>
                    <a:pt x="733" y="144"/>
                    <a:pt x="733" y="144"/>
                    <a:pt x="733" y="144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4" y="148"/>
                    <a:pt x="734" y="148"/>
                    <a:pt x="734" y="148"/>
                  </a:cubicBezTo>
                  <a:cubicBezTo>
                    <a:pt x="731" y="146"/>
                    <a:pt x="741" y="144"/>
                    <a:pt x="732" y="147"/>
                  </a:cubicBezTo>
                  <a:cubicBezTo>
                    <a:pt x="732" y="147"/>
                    <a:pt x="732" y="146"/>
                    <a:pt x="733" y="146"/>
                  </a:cubicBezTo>
                  <a:cubicBezTo>
                    <a:pt x="732" y="145"/>
                    <a:pt x="732" y="145"/>
                    <a:pt x="732" y="145"/>
                  </a:cubicBezTo>
                  <a:cubicBezTo>
                    <a:pt x="729" y="147"/>
                    <a:pt x="729" y="147"/>
                    <a:pt x="729" y="147"/>
                  </a:cubicBezTo>
                  <a:cubicBezTo>
                    <a:pt x="729" y="148"/>
                    <a:pt x="729" y="148"/>
                    <a:pt x="729" y="148"/>
                  </a:cubicBezTo>
                  <a:cubicBezTo>
                    <a:pt x="732" y="149"/>
                    <a:pt x="732" y="149"/>
                    <a:pt x="732" y="149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7" y="153"/>
                    <a:pt x="727" y="153"/>
                    <a:pt x="727" y="153"/>
                  </a:cubicBezTo>
                  <a:cubicBezTo>
                    <a:pt x="731" y="153"/>
                    <a:pt x="731" y="153"/>
                    <a:pt x="731" y="153"/>
                  </a:cubicBezTo>
                  <a:cubicBezTo>
                    <a:pt x="737" y="148"/>
                    <a:pt x="737" y="148"/>
                    <a:pt x="737" y="148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51" y="142"/>
                    <a:pt x="751" y="142"/>
                    <a:pt x="751" y="142"/>
                  </a:cubicBezTo>
                  <a:cubicBezTo>
                    <a:pt x="754" y="144"/>
                    <a:pt x="754" y="144"/>
                    <a:pt x="754" y="144"/>
                  </a:cubicBezTo>
                  <a:cubicBezTo>
                    <a:pt x="759" y="140"/>
                    <a:pt x="759" y="140"/>
                    <a:pt x="759" y="140"/>
                  </a:cubicBezTo>
                  <a:cubicBezTo>
                    <a:pt x="765" y="141"/>
                    <a:pt x="765" y="141"/>
                    <a:pt x="765" y="141"/>
                  </a:cubicBezTo>
                  <a:cubicBezTo>
                    <a:pt x="766" y="141"/>
                    <a:pt x="769" y="140"/>
                    <a:pt x="765" y="138"/>
                  </a:cubicBezTo>
                  <a:cubicBezTo>
                    <a:pt x="765" y="137"/>
                    <a:pt x="765" y="137"/>
                    <a:pt x="765" y="137"/>
                  </a:cubicBezTo>
                  <a:cubicBezTo>
                    <a:pt x="776" y="130"/>
                    <a:pt x="776" y="130"/>
                    <a:pt x="776" y="130"/>
                  </a:cubicBezTo>
                  <a:cubicBezTo>
                    <a:pt x="780" y="130"/>
                    <a:pt x="774" y="125"/>
                    <a:pt x="782" y="126"/>
                  </a:cubicBezTo>
                  <a:cubicBezTo>
                    <a:pt x="784" y="125"/>
                    <a:pt x="784" y="125"/>
                    <a:pt x="784" y="125"/>
                  </a:cubicBezTo>
                  <a:cubicBezTo>
                    <a:pt x="782" y="124"/>
                    <a:pt x="782" y="124"/>
                    <a:pt x="782" y="124"/>
                  </a:cubicBezTo>
                  <a:cubicBezTo>
                    <a:pt x="785" y="121"/>
                    <a:pt x="785" y="121"/>
                    <a:pt x="785" y="121"/>
                  </a:cubicBezTo>
                  <a:cubicBezTo>
                    <a:pt x="789" y="121"/>
                    <a:pt x="789" y="121"/>
                    <a:pt x="789" y="121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803" y="108"/>
                    <a:pt x="803" y="108"/>
                    <a:pt x="803" y="108"/>
                  </a:cubicBezTo>
                  <a:cubicBezTo>
                    <a:pt x="805" y="107"/>
                    <a:pt x="805" y="107"/>
                    <a:pt x="805" y="107"/>
                  </a:cubicBezTo>
                  <a:cubicBezTo>
                    <a:pt x="810" y="100"/>
                    <a:pt x="810" y="100"/>
                    <a:pt x="810" y="100"/>
                  </a:cubicBezTo>
                  <a:cubicBezTo>
                    <a:pt x="813" y="99"/>
                    <a:pt x="813" y="99"/>
                    <a:pt x="813" y="99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2" y="95"/>
                    <a:pt x="812" y="95"/>
                    <a:pt x="812" y="95"/>
                  </a:cubicBezTo>
                  <a:cubicBezTo>
                    <a:pt x="813" y="92"/>
                    <a:pt x="813" y="96"/>
                    <a:pt x="816" y="94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17" y="88"/>
                    <a:pt x="817" y="88"/>
                    <a:pt x="817" y="88"/>
                  </a:cubicBezTo>
                  <a:cubicBezTo>
                    <a:pt x="825" y="88"/>
                    <a:pt x="825" y="88"/>
                    <a:pt x="825" y="88"/>
                  </a:cubicBezTo>
                  <a:cubicBezTo>
                    <a:pt x="826" y="87"/>
                    <a:pt x="826" y="87"/>
                    <a:pt x="826" y="8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2" y="88"/>
                    <a:pt x="827" y="84"/>
                    <a:pt x="834" y="87"/>
                  </a:cubicBezTo>
                  <a:cubicBezTo>
                    <a:pt x="833" y="81"/>
                    <a:pt x="833" y="81"/>
                    <a:pt x="833" y="81"/>
                  </a:cubicBezTo>
                  <a:cubicBezTo>
                    <a:pt x="832" y="81"/>
                    <a:pt x="837" y="79"/>
                    <a:pt x="831" y="81"/>
                  </a:cubicBezTo>
                  <a:cubicBezTo>
                    <a:pt x="837" y="76"/>
                    <a:pt x="837" y="76"/>
                    <a:pt x="837" y="76"/>
                  </a:cubicBezTo>
                  <a:cubicBezTo>
                    <a:pt x="850" y="69"/>
                    <a:pt x="850" y="69"/>
                    <a:pt x="850" y="69"/>
                  </a:cubicBezTo>
                  <a:cubicBezTo>
                    <a:pt x="853" y="71"/>
                    <a:pt x="853" y="71"/>
                    <a:pt x="853" y="71"/>
                  </a:cubicBezTo>
                  <a:cubicBezTo>
                    <a:pt x="857" y="76"/>
                    <a:pt x="857" y="76"/>
                    <a:pt x="857" y="76"/>
                  </a:cubicBezTo>
                  <a:cubicBezTo>
                    <a:pt x="858" y="76"/>
                    <a:pt x="858" y="76"/>
                    <a:pt x="858" y="76"/>
                  </a:cubicBezTo>
                  <a:cubicBezTo>
                    <a:pt x="858" y="71"/>
                    <a:pt x="862" y="75"/>
                    <a:pt x="866" y="70"/>
                  </a:cubicBezTo>
                  <a:cubicBezTo>
                    <a:pt x="868" y="71"/>
                    <a:pt x="868" y="71"/>
                    <a:pt x="868" y="71"/>
                  </a:cubicBezTo>
                  <a:cubicBezTo>
                    <a:pt x="866" y="74"/>
                    <a:pt x="866" y="74"/>
                    <a:pt x="866" y="74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73" y="71"/>
                    <a:pt x="873" y="71"/>
                    <a:pt x="873" y="71"/>
                  </a:cubicBezTo>
                  <a:cubicBezTo>
                    <a:pt x="880" y="67"/>
                    <a:pt x="880" y="67"/>
                    <a:pt x="880" y="67"/>
                  </a:cubicBezTo>
                  <a:cubicBezTo>
                    <a:pt x="889" y="59"/>
                    <a:pt x="889" y="59"/>
                    <a:pt x="889" y="59"/>
                  </a:cubicBezTo>
                  <a:cubicBezTo>
                    <a:pt x="898" y="57"/>
                    <a:pt x="898" y="57"/>
                    <a:pt x="898" y="57"/>
                  </a:cubicBezTo>
                  <a:cubicBezTo>
                    <a:pt x="907" y="57"/>
                    <a:pt x="907" y="57"/>
                    <a:pt x="907" y="57"/>
                  </a:cubicBezTo>
                  <a:cubicBezTo>
                    <a:pt x="908" y="58"/>
                    <a:pt x="908" y="58"/>
                    <a:pt x="908" y="58"/>
                  </a:cubicBezTo>
                  <a:cubicBezTo>
                    <a:pt x="900" y="63"/>
                    <a:pt x="900" y="63"/>
                    <a:pt x="900" y="63"/>
                  </a:cubicBezTo>
                  <a:cubicBezTo>
                    <a:pt x="906" y="63"/>
                    <a:pt x="906" y="63"/>
                    <a:pt x="906" y="63"/>
                  </a:cubicBezTo>
                  <a:cubicBezTo>
                    <a:pt x="904" y="64"/>
                    <a:pt x="904" y="64"/>
                    <a:pt x="904" y="64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0" y="69"/>
                    <a:pt x="910" y="69"/>
                    <a:pt x="910" y="69"/>
                  </a:cubicBezTo>
                  <a:cubicBezTo>
                    <a:pt x="904" y="71"/>
                    <a:pt x="904" y="71"/>
                    <a:pt x="904" y="71"/>
                  </a:cubicBezTo>
                  <a:cubicBezTo>
                    <a:pt x="901" y="75"/>
                    <a:pt x="901" y="75"/>
                    <a:pt x="901" y="75"/>
                  </a:cubicBezTo>
                  <a:cubicBezTo>
                    <a:pt x="900" y="73"/>
                    <a:pt x="900" y="73"/>
                    <a:pt x="900" y="73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77"/>
                    <a:pt x="895" y="77"/>
                    <a:pt x="894" y="78"/>
                  </a:cubicBezTo>
                  <a:cubicBezTo>
                    <a:pt x="887" y="79"/>
                    <a:pt x="887" y="79"/>
                    <a:pt x="887" y="79"/>
                  </a:cubicBezTo>
                  <a:cubicBezTo>
                    <a:pt x="887" y="78"/>
                    <a:pt x="885" y="78"/>
                    <a:pt x="886" y="81"/>
                  </a:cubicBezTo>
                  <a:cubicBezTo>
                    <a:pt x="889" y="81"/>
                    <a:pt x="889" y="81"/>
                    <a:pt x="889" y="81"/>
                  </a:cubicBezTo>
                  <a:cubicBezTo>
                    <a:pt x="887" y="82"/>
                    <a:pt x="887" y="82"/>
                    <a:pt x="887" y="82"/>
                  </a:cubicBezTo>
                  <a:cubicBezTo>
                    <a:pt x="884" y="82"/>
                    <a:pt x="884" y="82"/>
                    <a:pt x="884" y="82"/>
                  </a:cubicBezTo>
                  <a:cubicBezTo>
                    <a:pt x="875" y="88"/>
                    <a:pt x="875" y="88"/>
                    <a:pt x="875" y="88"/>
                  </a:cubicBezTo>
                  <a:cubicBezTo>
                    <a:pt x="863" y="97"/>
                    <a:pt x="863" y="97"/>
                    <a:pt x="863" y="97"/>
                  </a:cubicBezTo>
                  <a:cubicBezTo>
                    <a:pt x="866" y="98"/>
                    <a:pt x="866" y="98"/>
                    <a:pt x="866" y="98"/>
                  </a:cubicBezTo>
                  <a:cubicBezTo>
                    <a:pt x="867" y="97"/>
                    <a:pt x="867" y="97"/>
                    <a:pt x="867" y="97"/>
                  </a:cubicBezTo>
                  <a:cubicBezTo>
                    <a:pt x="862" y="103"/>
                    <a:pt x="862" y="103"/>
                    <a:pt x="862" y="103"/>
                  </a:cubicBezTo>
                  <a:cubicBezTo>
                    <a:pt x="862" y="104"/>
                    <a:pt x="862" y="104"/>
                    <a:pt x="862" y="104"/>
                  </a:cubicBezTo>
                  <a:cubicBezTo>
                    <a:pt x="858" y="100"/>
                    <a:pt x="858" y="100"/>
                    <a:pt x="858" y="100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8" y="105"/>
                    <a:pt x="858" y="105"/>
                    <a:pt x="858" y="105"/>
                  </a:cubicBezTo>
                  <a:cubicBezTo>
                    <a:pt x="858" y="105"/>
                    <a:pt x="857" y="105"/>
                    <a:pt x="857" y="107"/>
                  </a:cubicBezTo>
                  <a:cubicBezTo>
                    <a:pt x="860" y="110"/>
                    <a:pt x="860" y="110"/>
                    <a:pt x="860" y="110"/>
                  </a:cubicBezTo>
                  <a:cubicBezTo>
                    <a:pt x="856" y="115"/>
                    <a:pt x="850" y="118"/>
                    <a:pt x="845" y="121"/>
                  </a:cubicBezTo>
                  <a:cubicBezTo>
                    <a:pt x="834" y="129"/>
                    <a:pt x="834" y="129"/>
                    <a:pt x="834" y="129"/>
                  </a:cubicBezTo>
                  <a:cubicBezTo>
                    <a:pt x="843" y="121"/>
                    <a:pt x="843" y="121"/>
                    <a:pt x="843" y="121"/>
                  </a:cubicBezTo>
                  <a:cubicBezTo>
                    <a:pt x="844" y="119"/>
                    <a:pt x="850" y="122"/>
                    <a:pt x="845" y="117"/>
                  </a:cubicBezTo>
                  <a:cubicBezTo>
                    <a:pt x="836" y="123"/>
                    <a:pt x="836" y="123"/>
                    <a:pt x="836" y="123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32" y="132"/>
                    <a:pt x="832" y="132"/>
                    <a:pt x="832" y="132"/>
                  </a:cubicBezTo>
                  <a:cubicBezTo>
                    <a:pt x="830" y="132"/>
                    <a:pt x="847" y="125"/>
                    <a:pt x="829" y="135"/>
                  </a:cubicBezTo>
                  <a:cubicBezTo>
                    <a:pt x="828" y="132"/>
                    <a:pt x="828" y="132"/>
                    <a:pt x="828" y="132"/>
                  </a:cubicBezTo>
                  <a:cubicBezTo>
                    <a:pt x="825" y="136"/>
                    <a:pt x="825" y="136"/>
                    <a:pt x="825" y="136"/>
                  </a:cubicBezTo>
                  <a:cubicBezTo>
                    <a:pt x="826" y="137"/>
                    <a:pt x="826" y="137"/>
                    <a:pt x="826" y="137"/>
                  </a:cubicBezTo>
                  <a:cubicBezTo>
                    <a:pt x="827" y="136"/>
                    <a:pt x="827" y="136"/>
                    <a:pt x="827" y="136"/>
                  </a:cubicBezTo>
                  <a:cubicBezTo>
                    <a:pt x="825" y="140"/>
                    <a:pt x="825" y="140"/>
                    <a:pt x="825" y="140"/>
                  </a:cubicBezTo>
                  <a:cubicBezTo>
                    <a:pt x="825" y="139"/>
                    <a:pt x="827" y="139"/>
                    <a:pt x="825" y="137"/>
                  </a:cubicBezTo>
                  <a:cubicBezTo>
                    <a:pt x="823" y="137"/>
                    <a:pt x="823" y="137"/>
                    <a:pt x="823" y="137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09" y="155"/>
                    <a:pt x="809" y="155"/>
                    <a:pt x="809" y="155"/>
                  </a:cubicBezTo>
                  <a:cubicBezTo>
                    <a:pt x="805" y="157"/>
                    <a:pt x="805" y="157"/>
                    <a:pt x="805" y="157"/>
                  </a:cubicBezTo>
                  <a:cubicBezTo>
                    <a:pt x="805" y="159"/>
                    <a:pt x="805" y="159"/>
                    <a:pt x="805" y="159"/>
                  </a:cubicBezTo>
                  <a:cubicBezTo>
                    <a:pt x="801" y="162"/>
                    <a:pt x="801" y="162"/>
                    <a:pt x="801" y="162"/>
                  </a:cubicBezTo>
                  <a:cubicBezTo>
                    <a:pt x="800" y="161"/>
                    <a:pt x="806" y="161"/>
                    <a:pt x="799" y="161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804" y="170"/>
                    <a:pt x="804" y="152"/>
                    <a:pt x="799" y="170"/>
                  </a:cubicBezTo>
                  <a:cubicBezTo>
                    <a:pt x="791" y="170"/>
                    <a:pt x="791" y="170"/>
                    <a:pt x="791" y="170"/>
                  </a:cubicBezTo>
                  <a:cubicBezTo>
                    <a:pt x="788" y="170"/>
                    <a:pt x="788" y="170"/>
                    <a:pt x="788" y="170"/>
                  </a:cubicBezTo>
                  <a:cubicBezTo>
                    <a:pt x="787" y="173"/>
                    <a:pt x="787" y="173"/>
                    <a:pt x="787" y="173"/>
                  </a:cubicBezTo>
                  <a:cubicBezTo>
                    <a:pt x="785" y="172"/>
                    <a:pt x="785" y="172"/>
                    <a:pt x="785" y="172"/>
                  </a:cubicBezTo>
                  <a:cubicBezTo>
                    <a:pt x="783" y="175"/>
                    <a:pt x="783" y="175"/>
                    <a:pt x="783" y="175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92" y="177"/>
                    <a:pt x="792" y="177"/>
                    <a:pt x="792" y="177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89" y="183"/>
                    <a:pt x="789" y="183"/>
                    <a:pt x="789" y="183"/>
                  </a:cubicBezTo>
                  <a:cubicBezTo>
                    <a:pt x="791" y="185"/>
                    <a:pt x="791" y="185"/>
                    <a:pt x="791" y="185"/>
                  </a:cubicBezTo>
                  <a:cubicBezTo>
                    <a:pt x="791" y="184"/>
                    <a:pt x="793" y="184"/>
                    <a:pt x="794" y="180"/>
                  </a:cubicBezTo>
                  <a:cubicBezTo>
                    <a:pt x="795" y="181"/>
                    <a:pt x="795" y="181"/>
                    <a:pt x="795" y="181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797" y="178"/>
                    <a:pt x="797" y="178"/>
                    <a:pt x="797" y="178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6" y="172"/>
                    <a:pt x="796" y="172"/>
                    <a:pt x="796" y="172"/>
                  </a:cubicBezTo>
                  <a:cubicBezTo>
                    <a:pt x="801" y="173"/>
                    <a:pt x="801" y="173"/>
                    <a:pt x="801" y="173"/>
                  </a:cubicBezTo>
                  <a:cubicBezTo>
                    <a:pt x="798" y="178"/>
                    <a:pt x="798" y="178"/>
                    <a:pt x="798" y="178"/>
                  </a:cubicBezTo>
                  <a:cubicBezTo>
                    <a:pt x="801" y="177"/>
                    <a:pt x="801" y="177"/>
                    <a:pt x="801" y="177"/>
                  </a:cubicBezTo>
                  <a:cubicBezTo>
                    <a:pt x="801" y="176"/>
                    <a:pt x="807" y="174"/>
                    <a:pt x="802" y="172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10" y="169"/>
                    <a:pt x="806" y="170"/>
                    <a:pt x="810" y="170"/>
                  </a:cubicBezTo>
                  <a:cubicBezTo>
                    <a:pt x="811" y="169"/>
                    <a:pt x="811" y="169"/>
                    <a:pt x="811" y="169"/>
                  </a:cubicBezTo>
                  <a:cubicBezTo>
                    <a:pt x="808" y="166"/>
                    <a:pt x="808" y="166"/>
                    <a:pt x="808" y="166"/>
                  </a:cubicBezTo>
                  <a:cubicBezTo>
                    <a:pt x="807" y="168"/>
                    <a:pt x="807" y="168"/>
                    <a:pt x="807" y="168"/>
                  </a:cubicBezTo>
                  <a:cubicBezTo>
                    <a:pt x="806" y="165"/>
                    <a:pt x="806" y="165"/>
                    <a:pt x="806" y="165"/>
                  </a:cubicBezTo>
                  <a:cubicBezTo>
                    <a:pt x="811" y="165"/>
                    <a:pt x="811" y="165"/>
                    <a:pt x="811" y="165"/>
                  </a:cubicBezTo>
                  <a:cubicBezTo>
                    <a:pt x="812" y="165"/>
                    <a:pt x="812" y="165"/>
                    <a:pt x="812" y="165"/>
                  </a:cubicBezTo>
                  <a:cubicBezTo>
                    <a:pt x="813" y="164"/>
                    <a:pt x="801" y="172"/>
                    <a:pt x="818" y="165"/>
                  </a:cubicBezTo>
                  <a:cubicBezTo>
                    <a:pt x="819" y="161"/>
                    <a:pt x="819" y="161"/>
                    <a:pt x="819" y="161"/>
                  </a:cubicBezTo>
                  <a:cubicBezTo>
                    <a:pt x="821" y="160"/>
                    <a:pt x="821" y="160"/>
                    <a:pt x="821" y="160"/>
                  </a:cubicBezTo>
                  <a:cubicBezTo>
                    <a:pt x="824" y="159"/>
                    <a:pt x="824" y="159"/>
                    <a:pt x="824" y="159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30" y="155"/>
                    <a:pt x="830" y="155"/>
                    <a:pt x="830" y="155"/>
                  </a:cubicBezTo>
                  <a:cubicBezTo>
                    <a:pt x="832" y="151"/>
                    <a:pt x="832" y="151"/>
                    <a:pt x="832" y="151"/>
                  </a:cubicBezTo>
                  <a:cubicBezTo>
                    <a:pt x="834" y="150"/>
                    <a:pt x="834" y="150"/>
                    <a:pt x="834" y="150"/>
                  </a:cubicBezTo>
                  <a:cubicBezTo>
                    <a:pt x="835" y="147"/>
                    <a:pt x="835" y="147"/>
                    <a:pt x="835" y="147"/>
                  </a:cubicBezTo>
                  <a:cubicBezTo>
                    <a:pt x="836" y="148"/>
                    <a:pt x="836" y="148"/>
                    <a:pt x="836" y="148"/>
                  </a:cubicBezTo>
                  <a:cubicBezTo>
                    <a:pt x="841" y="144"/>
                    <a:pt x="841" y="144"/>
                    <a:pt x="841" y="144"/>
                  </a:cubicBezTo>
                  <a:cubicBezTo>
                    <a:pt x="841" y="143"/>
                    <a:pt x="839" y="148"/>
                    <a:pt x="842" y="142"/>
                  </a:cubicBezTo>
                  <a:cubicBezTo>
                    <a:pt x="844" y="143"/>
                    <a:pt x="844" y="143"/>
                    <a:pt x="844" y="143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7"/>
                    <a:pt x="848" y="137"/>
                    <a:pt x="848" y="137"/>
                  </a:cubicBezTo>
                  <a:cubicBezTo>
                    <a:pt x="850" y="134"/>
                    <a:pt x="850" y="134"/>
                    <a:pt x="850" y="134"/>
                  </a:cubicBezTo>
                  <a:cubicBezTo>
                    <a:pt x="854" y="133"/>
                    <a:pt x="854" y="133"/>
                    <a:pt x="854" y="133"/>
                  </a:cubicBezTo>
                  <a:cubicBezTo>
                    <a:pt x="855" y="130"/>
                    <a:pt x="855" y="130"/>
                    <a:pt x="855" y="130"/>
                  </a:cubicBezTo>
                  <a:cubicBezTo>
                    <a:pt x="859" y="130"/>
                    <a:pt x="859" y="130"/>
                    <a:pt x="859" y="130"/>
                  </a:cubicBezTo>
                  <a:cubicBezTo>
                    <a:pt x="862" y="127"/>
                    <a:pt x="862" y="127"/>
                    <a:pt x="862" y="127"/>
                  </a:cubicBezTo>
                  <a:cubicBezTo>
                    <a:pt x="864" y="127"/>
                    <a:pt x="853" y="131"/>
                    <a:pt x="866" y="126"/>
                  </a:cubicBezTo>
                  <a:cubicBezTo>
                    <a:pt x="866" y="126"/>
                    <a:pt x="868" y="126"/>
                    <a:pt x="865" y="125"/>
                  </a:cubicBezTo>
                  <a:cubicBezTo>
                    <a:pt x="867" y="121"/>
                    <a:pt x="867" y="121"/>
                    <a:pt x="867" y="121"/>
                  </a:cubicBezTo>
                  <a:cubicBezTo>
                    <a:pt x="871" y="120"/>
                    <a:pt x="871" y="120"/>
                    <a:pt x="871" y="120"/>
                  </a:cubicBezTo>
                  <a:cubicBezTo>
                    <a:pt x="875" y="116"/>
                    <a:pt x="875" y="116"/>
                    <a:pt x="875" y="116"/>
                  </a:cubicBezTo>
                  <a:cubicBezTo>
                    <a:pt x="876" y="114"/>
                    <a:pt x="876" y="114"/>
                    <a:pt x="876" y="114"/>
                  </a:cubicBezTo>
                  <a:cubicBezTo>
                    <a:pt x="882" y="111"/>
                    <a:pt x="882" y="111"/>
                    <a:pt x="882" y="111"/>
                  </a:cubicBezTo>
                  <a:cubicBezTo>
                    <a:pt x="884" y="107"/>
                    <a:pt x="884" y="107"/>
                    <a:pt x="884" y="107"/>
                  </a:cubicBezTo>
                  <a:cubicBezTo>
                    <a:pt x="891" y="103"/>
                    <a:pt x="891" y="103"/>
                    <a:pt x="891" y="103"/>
                  </a:cubicBezTo>
                  <a:cubicBezTo>
                    <a:pt x="891" y="100"/>
                    <a:pt x="891" y="100"/>
                    <a:pt x="891" y="100"/>
                  </a:cubicBezTo>
                  <a:cubicBezTo>
                    <a:pt x="894" y="100"/>
                    <a:pt x="894" y="100"/>
                    <a:pt x="894" y="100"/>
                  </a:cubicBezTo>
                  <a:cubicBezTo>
                    <a:pt x="898" y="96"/>
                    <a:pt x="898" y="96"/>
                    <a:pt x="898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0" y="96"/>
                    <a:pt x="900" y="96"/>
                    <a:pt x="900" y="96"/>
                  </a:cubicBezTo>
                  <a:cubicBezTo>
                    <a:pt x="900" y="94"/>
                    <a:pt x="900" y="94"/>
                    <a:pt x="900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2" y="93"/>
                    <a:pt x="901" y="95"/>
                  </a:cubicBezTo>
                  <a:cubicBezTo>
                    <a:pt x="903" y="94"/>
                    <a:pt x="903" y="94"/>
                    <a:pt x="903" y="94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8" y="90"/>
                    <a:pt x="908" y="90"/>
                    <a:pt x="908" y="90"/>
                  </a:cubicBezTo>
                  <a:cubicBezTo>
                    <a:pt x="910" y="90"/>
                    <a:pt x="910" y="90"/>
                    <a:pt x="910" y="90"/>
                  </a:cubicBezTo>
                  <a:cubicBezTo>
                    <a:pt x="910" y="94"/>
                    <a:pt x="914" y="86"/>
                    <a:pt x="910" y="94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100"/>
                    <a:pt x="912" y="100"/>
                    <a:pt x="912" y="100"/>
                  </a:cubicBezTo>
                  <a:cubicBezTo>
                    <a:pt x="908" y="99"/>
                    <a:pt x="908" y="99"/>
                    <a:pt x="908" y="99"/>
                  </a:cubicBezTo>
                  <a:cubicBezTo>
                    <a:pt x="902" y="104"/>
                    <a:pt x="902" y="104"/>
                    <a:pt x="902" y="104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2"/>
                    <a:pt x="899" y="102"/>
                    <a:pt x="899" y="102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8" y="105"/>
                    <a:pt x="896" y="104"/>
                    <a:pt x="895" y="105"/>
                  </a:cubicBezTo>
                  <a:cubicBezTo>
                    <a:pt x="899" y="108"/>
                    <a:pt x="899" y="108"/>
                    <a:pt x="899" y="108"/>
                  </a:cubicBezTo>
                  <a:cubicBezTo>
                    <a:pt x="903" y="105"/>
                    <a:pt x="903" y="105"/>
                    <a:pt x="903" y="105"/>
                  </a:cubicBezTo>
                  <a:cubicBezTo>
                    <a:pt x="909" y="109"/>
                    <a:pt x="890" y="102"/>
                    <a:pt x="911" y="109"/>
                  </a:cubicBezTo>
                  <a:cubicBezTo>
                    <a:pt x="913" y="104"/>
                    <a:pt x="913" y="104"/>
                    <a:pt x="913" y="104"/>
                  </a:cubicBezTo>
                  <a:cubicBezTo>
                    <a:pt x="915" y="109"/>
                    <a:pt x="915" y="109"/>
                    <a:pt x="915" y="109"/>
                  </a:cubicBezTo>
                  <a:cubicBezTo>
                    <a:pt x="913" y="114"/>
                    <a:pt x="913" y="108"/>
                    <a:pt x="903" y="112"/>
                  </a:cubicBezTo>
                  <a:cubicBezTo>
                    <a:pt x="892" y="121"/>
                    <a:pt x="892" y="121"/>
                    <a:pt x="892" y="121"/>
                  </a:cubicBezTo>
                  <a:cubicBezTo>
                    <a:pt x="890" y="123"/>
                    <a:pt x="890" y="123"/>
                    <a:pt x="890" y="123"/>
                  </a:cubicBezTo>
                  <a:cubicBezTo>
                    <a:pt x="886" y="126"/>
                    <a:pt x="886" y="126"/>
                    <a:pt x="886" y="126"/>
                  </a:cubicBezTo>
                  <a:cubicBezTo>
                    <a:pt x="885" y="129"/>
                    <a:pt x="885" y="129"/>
                    <a:pt x="885" y="129"/>
                  </a:cubicBezTo>
                  <a:cubicBezTo>
                    <a:pt x="879" y="132"/>
                    <a:pt x="879" y="132"/>
                    <a:pt x="879" y="132"/>
                  </a:cubicBezTo>
                  <a:cubicBezTo>
                    <a:pt x="877" y="137"/>
                    <a:pt x="877" y="137"/>
                    <a:pt x="877" y="137"/>
                  </a:cubicBezTo>
                  <a:cubicBezTo>
                    <a:pt x="869" y="141"/>
                    <a:pt x="869" y="141"/>
                    <a:pt x="869" y="141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7" y="143"/>
                    <a:pt x="867" y="143"/>
                    <a:pt x="867" y="143"/>
                  </a:cubicBezTo>
                  <a:cubicBezTo>
                    <a:pt x="857" y="151"/>
                    <a:pt x="857" y="151"/>
                    <a:pt x="857" y="151"/>
                  </a:cubicBezTo>
                  <a:cubicBezTo>
                    <a:pt x="855" y="151"/>
                    <a:pt x="855" y="151"/>
                    <a:pt x="855" y="151"/>
                  </a:cubicBezTo>
                  <a:cubicBezTo>
                    <a:pt x="855" y="153"/>
                    <a:pt x="855" y="153"/>
                    <a:pt x="855" y="153"/>
                  </a:cubicBezTo>
                  <a:cubicBezTo>
                    <a:pt x="854" y="154"/>
                    <a:pt x="849" y="156"/>
                    <a:pt x="851" y="157"/>
                  </a:cubicBezTo>
                  <a:cubicBezTo>
                    <a:pt x="843" y="162"/>
                    <a:pt x="843" y="162"/>
                    <a:pt x="843" y="162"/>
                  </a:cubicBezTo>
                  <a:cubicBezTo>
                    <a:pt x="840" y="165"/>
                    <a:pt x="839" y="165"/>
                    <a:pt x="836" y="170"/>
                  </a:cubicBezTo>
                  <a:cubicBezTo>
                    <a:pt x="841" y="170"/>
                    <a:pt x="841" y="170"/>
                    <a:pt x="841" y="170"/>
                  </a:cubicBezTo>
                  <a:cubicBezTo>
                    <a:pt x="849" y="165"/>
                    <a:pt x="849" y="165"/>
                    <a:pt x="849" y="165"/>
                  </a:cubicBezTo>
                  <a:cubicBezTo>
                    <a:pt x="852" y="164"/>
                    <a:pt x="849" y="175"/>
                    <a:pt x="851" y="161"/>
                  </a:cubicBezTo>
                  <a:cubicBezTo>
                    <a:pt x="853" y="163"/>
                    <a:pt x="853" y="163"/>
                    <a:pt x="853" y="163"/>
                  </a:cubicBezTo>
                  <a:cubicBezTo>
                    <a:pt x="849" y="169"/>
                    <a:pt x="849" y="169"/>
                    <a:pt x="849" y="169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844" y="177"/>
                    <a:pt x="844" y="177"/>
                    <a:pt x="844" y="177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19" y="198"/>
                    <a:pt x="819" y="198"/>
                    <a:pt x="819" y="198"/>
                  </a:cubicBezTo>
                  <a:cubicBezTo>
                    <a:pt x="817" y="199"/>
                    <a:pt x="817" y="199"/>
                    <a:pt x="817" y="199"/>
                  </a:cubicBezTo>
                  <a:cubicBezTo>
                    <a:pt x="817" y="200"/>
                    <a:pt x="817" y="200"/>
                    <a:pt x="817" y="200"/>
                  </a:cubicBezTo>
                  <a:cubicBezTo>
                    <a:pt x="818" y="201"/>
                    <a:pt x="818" y="201"/>
                    <a:pt x="818" y="201"/>
                  </a:cubicBezTo>
                  <a:cubicBezTo>
                    <a:pt x="826" y="197"/>
                    <a:pt x="826" y="197"/>
                    <a:pt x="826" y="197"/>
                  </a:cubicBezTo>
                  <a:cubicBezTo>
                    <a:pt x="828" y="193"/>
                    <a:pt x="828" y="193"/>
                    <a:pt x="828" y="193"/>
                  </a:cubicBezTo>
                  <a:cubicBezTo>
                    <a:pt x="834" y="189"/>
                    <a:pt x="834" y="189"/>
                    <a:pt x="834" y="189"/>
                  </a:cubicBezTo>
                  <a:cubicBezTo>
                    <a:pt x="837" y="185"/>
                    <a:pt x="837" y="185"/>
                    <a:pt x="837" y="185"/>
                  </a:cubicBezTo>
                  <a:cubicBezTo>
                    <a:pt x="838" y="185"/>
                    <a:pt x="840" y="184"/>
                    <a:pt x="841" y="185"/>
                  </a:cubicBezTo>
                  <a:cubicBezTo>
                    <a:pt x="837" y="189"/>
                    <a:pt x="837" y="189"/>
                    <a:pt x="837" y="189"/>
                  </a:cubicBezTo>
                  <a:cubicBezTo>
                    <a:pt x="837" y="189"/>
                    <a:pt x="833" y="187"/>
                    <a:pt x="835" y="191"/>
                  </a:cubicBezTo>
                  <a:cubicBezTo>
                    <a:pt x="831" y="193"/>
                    <a:pt x="831" y="193"/>
                    <a:pt x="831" y="193"/>
                  </a:cubicBezTo>
                  <a:cubicBezTo>
                    <a:pt x="821" y="202"/>
                    <a:pt x="821" y="202"/>
                    <a:pt x="821" y="202"/>
                  </a:cubicBezTo>
                  <a:cubicBezTo>
                    <a:pt x="820" y="203"/>
                    <a:pt x="828" y="195"/>
                    <a:pt x="820" y="206"/>
                  </a:cubicBezTo>
                  <a:cubicBezTo>
                    <a:pt x="817" y="204"/>
                    <a:pt x="817" y="204"/>
                    <a:pt x="817" y="204"/>
                  </a:cubicBezTo>
                  <a:cubicBezTo>
                    <a:pt x="813" y="206"/>
                    <a:pt x="813" y="206"/>
                    <a:pt x="813" y="206"/>
                  </a:cubicBezTo>
                  <a:cubicBezTo>
                    <a:pt x="814" y="208"/>
                    <a:pt x="814" y="208"/>
                    <a:pt x="814" y="208"/>
                  </a:cubicBezTo>
                  <a:cubicBezTo>
                    <a:pt x="808" y="211"/>
                    <a:pt x="808" y="211"/>
                    <a:pt x="808" y="211"/>
                  </a:cubicBezTo>
                  <a:cubicBezTo>
                    <a:pt x="811" y="213"/>
                    <a:pt x="815" y="204"/>
                    <a:pt x="803" y="211"/>
                  </a:cubicBezTo>
                  <a:cubicBezTo>
                    <a:pt x="802" y="215"/>
                    <a:pt x="802" y="215"/>
                    <a:pt x="802" y="215"/>
                  </a:cubicBezTo>
                  <a:cubicBezTo>
                    <a:pt x="795" y="219"/>
                    <a:pt x="795" y="219"/>
                    <a:pt x="795" y="219"/>
                  </a:cubicBezTo>
                  <a:cubicBezTo>
                    <a:pt x="769" y="238"/>
                    <a:pt x="769" y="238"/>
                    <a:pt x="769" y="238"/>
                  </a:cubicBezTo>
                  <a:cubicBezTo>
                    <a:pt x="760" y="245"/>
                    <a:pt x="760" y="245"/>
                    <a:pt x="760" y="245"/>
                  </a:cubicBezTo>
                  <a:cubicBezTo>
                    <a:pt x="742" y="258"/>
                    <a:pt x="742" y="258"/>
                    <a:pt x="742" y="258"/>
                  </a:cubicBezTo>
                  <a:cubicBezTo>
                    <a:pt x="737" y="260"/>
                    <a:pt x="737" y="260"/>
                    <a:pt x="737" y="260"/>
                  </a:cubicBezTo>
                  <a:cubicBezTo>
                    <a:pt x="729" y="265"/>
                    <a:pt x="729" y="265"/>
                    <a:pt x="729" y="265"/>
                  </a:cubicBezTo>
                  <a:cubicBezTo>
                    <a:pt x="729" y="263"/>
                    <a:pt x="739" y="261"/>
                    <a:pt x="725" y="267"/>
                  </a:cubicBezTo>
                  <a:cubicBezTo>
                    <a:pt x="722" y="270"/>
                    <a:pt x="722" y="270"/>
                    <a:pt x="722" y="270"/>
                  </a:cubicBezTo>
                  <a:cubicBezTo>
                    <a:pt x="725" y="271"/>
                    <a:pt x="725" y="271"/>
                    <a:pt x="725" y="271"/>
                  </a:cubicBezTo>
                  <a:cubicBezTo>
                    <a:pt x="723" y="269"/>
                    <a:pt x="724" y="272"/>
                    <a:pt x="721" y="273"/>
                  </a:cubicBezTo>
                  <a:cubicBezTo>
                    <a:pt x="720" y="272"/>
                    <a:pt x="720" y="272"/>
                    <a:pt x="720" y="272"/>
                  </a:cubicBezTo>
                  <a:cubicBezTo>
                    <a:pt x="714" y="277"/>
                    <a:pt x="714" y="277"/>
                    <a:pt x="714" y="277"/>
                  </a:cubicBezTo>
                  <a:cubicBezTo>
                    <a:pt x="712" y="278"/>
                    <a:pt x="713" y="273"/>
                    <a:pt x="709" y="281"/>
                  </a:cubicBezTo>
                  <a:cubicBezTo>
                    <a:pt x="710" y="283"/>
                    <a:pt x="710" y="283"/>
                    <a:pt x="710" y="28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7" y="281"/>
                    <a:pt x="707" y="281"/>
                    <a:pt x="707" y="281"/>
                  </a:cubicBezTo>
                  <a:cubicBezTo>
                    <a:pt x="705" y="282"/>
                    <a:pt x="705" y="282"/>
                    <a:pt x="705" y="282"/>
                  </a:cubicBezTo>
                  <a:cubicBezTo>
                    <a:pt x="702" y="286"/>
                    <a:pt x="702" y="286"/>
                    <a:pt x="702" y="286"/>
                  </a:cubicBezTo>
                  <a:cubicBezTo>
                    <a:pt x="704" y="289"/>
                    <a:pt x="704" y="289"/>
                    <a:pt x="704" y="289"/>
                  </a:cubicBezTo>
                  <a:cubicBezTo>
                    <a:pt x="700" y="291"/>
                    <a:pt x="700" y="291"/>
                    <a:pt x="700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82" y="302"/>
                    <a:pt x="682" y="302"/>
                    <a:pt x="682" y="302"/>
                  </a:cubicBezTo>
                  <a:cubicBezTo>
                    <a:pt x="680" y="304"/>
                    <a:pt x="680" y="304"/>
                    <a:pt x="680" y="304"/>
                  </a:cubicBezTo>
                  <a:cubicBezTo>
                    <a:pt x="685" y="303"/>
                    <a:pt x="685" y="303"/>
                    <a:pt x="685" y="303"/>
                  </a:cubicBezTo>
                  <a:cubicBezTo>
                    <a:pt x="696" y="297"/>
                    <a:pt x="696" y="297"/>
                    <a:pt x="696" y="297"/>
                  </a:cubicBezTo>
                  <a:cubicBezTo>
                    <a:pt x="697" y="295"/>
                    <a:pt x="697" y="295"/>
                    <a:pt x="697" y="295"/>
                  </a:cubicBezTo>
                  <a:cubicBezTo>
                    <a:pt x="703" y="292"/>
                    <a:pt x="703" y="292"/>
                    <a:pt x="703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15" y="287"/>
                    <a:pt x="715" y="287"/>
                    <a:pt x="715" y="287"/>
                  </a:cubicBezTo>
                  <a:cubicBezTo>
                    <a:pt x="719" y="287"/>
                    <a:pt x="719" y="287"/>
                    <a:pt x="719" y="287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8" y="280"/>
                    <a:pt x="728" y="280"/>
                    <a:pt x="728" y="280"/>
                  </a:cubicBezTo>
                  <a:cubicBezTo>
                    <a:pt x="732" y="277"/>
                    <a:pt x="732" y="277"/>
                    <a:pt x="732" y="277"/>
                  </a:cubicBezTo>
                  <a:cubicBezTo>
                    <a:pt x="732" y="276"/>
                    <a:pt x="726" y="281"/>
                    <a:pt x="733" y="275"/>
                  </a:cubicBezTo>
                  <a:cubicBezTo>
                    <a:pt x="736" y="277"/>
                    <a:pt x="736" y="277"/>
                    <a:pt x="736" y="277"/>
                  </a:cubicBezTo>
                  <a:cubicBezTo>
                    <a:pt x="738" y="275"/>
                    <a:pt x="738" y="275"/>
                    <a:pt x="738" y="275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37" y="272"/>
                    <a:pt x="737" y="272"/>
                    <a:pt x="737" y="272"/>
                  </a:cubicBezTo>
                  <a:cubicBezTo>
                    <a:pt x="738" y="274"/>
                    <a:pt x="738" y="274"/>
                    <a:pt x="738" y="274"/>
                  </a:cubicBezTo>
                  <a:cubicBezTo>
                    <a:pt x="743" y="272"/>
                    <a:pt x="743" y="272"/>
                    <a:pt x="743" y="272"/>
                  </a:cubicBezTo>
                  <a:cubicBezTo>
                    <a:pt x="746" y="268"/>
                    <a:pt x="746" y="268"/>
                    <a:pt x="746" y="268"/>
                  </a:cubicBezTo>
                  <a:cubicBezTo>
                    <a:pt x="749" y="268"/>
                    <a:pt x="749" y="268"/>
                    <a:pt x="749" y="268"/>
                  </a:cubicBezTo>
                  <a:cubicBezTo>
                    <a:pt x="751" y="264"/>
                    <a:pt x="751" y="264"/>
                    <a:pt x="751" y="264"/>
                  </a:cubicBezTo>
                  <a:cubicBezTo>
                    <a:pt x="756" y="263"/>
                    <a:pt x="756" y="263"/>
                    <a:pt x="756" y="263"/>
                  </a:cubicBezTo>
                  <a:cubicBezTo>
                    <a:pt x="757" y="260"/>
                    <a:pt x="757" y="260"/>
                    <a:pt x="757" y="260"/>
                  </a:cubicBezTo>
                  <a:cubicBezTo>
                    <a:pt x="765" y="257"/>
                    <a:pt x="765" y="257"/>
                    <a:pt x="765" y="257"/>
                  </a:cubicBezTo>
                  <a:cubicBezTo>
                    <a:pt x="771" y="252"/>
                    <a:pt x="771" y="252"/>
                    <a:pt x="771" y="252"/>
                  </a:cubicBezTo>
                  <a:cubicBezTo>
                    <a:pt x="771" y="251"/>
                    <a:pt x="762" y="260"/>
                    <a:pt x="775" y="250"/>
                  </a:cubicBezTo>
                  <a:cubicBezTo>
                    <a:pt x="774" y="253"/>
                    <a:pt x="774" y="253"/>
                    <a:pt x="774" y="253"/>
                  </a:cubicBezTo>
                  <a:cubicBezTo>
                    <a:pt x="775" y="254"/>
                    <a:pt x="775" y="254"/>
                    <a:pt x="775" y="254"/>
                  </a:cubicBezTo>
                  <a:cubicBezTo>
                    <a:pt x="776" y="252"/>
                    <a:pt x="776" y="252"/>
                    <a:pt x="776" y="252"/>
                  </a:cubicBezTo>
                  <a:cubicBezTo>
                    <a:pt x="781" y="254"/>
                    <a:pt x="781" y="254"/>
                    <a:pt x="781" y="254"/>
                  </a:cubicBezTo>
                  <a:cubicBezTo>
                    <a:pt x="781" y="250"/>
                    <a:pt x="781" y="250"/>
                    <a:pt x="781" y="250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79" y="247"/>
                    <a:pt x="771" y="254"/>
                    <a:pt x="781" y="246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5" y="237"/>
                    <a:pt x="795" y="237"/>
                    <a:pt x="795" y="237"/>
                  </a:cubicBezTo>
                  <a:cubicBezTo>
                    <a:pt x="798" y="233"/>
                    <a:pt x="798" y="233"/>
                    <a:pt x="798" y="233"/>
                  </a:cubicBezTo>
                  <a:cubicBezTo>
                    <a:pt x="801" y="233"/>
                    <a:pt x="801" y="233"/>
                    <a:pt x="801" y="233"/>
                  </a:cubicBezTo>
                  <a:cubicBezTo>
                    <a:pt x="801" y="231"/>
                    <a:pt x="801" y="231"/>
                    <a:pt x="801" y="231"/>
                  </a:cubicBezTo>
                  <a:cubicBezTo>
                    <a:pt x="802" y="226"/>
                    <a:pt x="808" y="235"/>
                    <a:pt x="808" y="227"/>
                  </a:cubicBezTo>
                  <a:cubicBezTo>
                    <a:pt x="809" y="224"/>
                    <a:pt x="809" y="224"/>
                    <a:pt x="809" y="224"/>
                  </a:cubicBezTo>
                  <a:cubicBezTo>
                    <a:pt x="812" y="224"/>
                    <a:pt x="812" y="224"/>
                    <a:pt x="812" y="224"/>
                  </a:cubicBezTo>
                  <a:cubicBezTo>
                    <a:pt x="811" y="225"/>
                    <a:pt x="811" y="225"/>
                    <a:pt x="811" y="225"/>
                  </a:cubicBezTo>
                  <a:cubicBezTo>
                    <a:pt x="812" y="225"/>
                    <a:pt x="810" y="222"/>
                    <a:pt x="812" y="226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13" y="223"/>
                    <a:pt x="813" y="223"/>
                    <a:pt x="813" y="223"/>
                  </a:cubicBezTo>
                  <a:cubicBezTo>
                    <a:pt x="821" y="216"/>
                    <a:pt x="821" y="216"/>
                    <a:pt x="821" y="216"/>
                  </a:cubicBezTo>
                  <a:cubicBezTo>
                    <a:pt x="824" y="215"/>
                    <a:pt x="824" y="215"/>
                    <a:pt x="824" y="215"/>
                  </a:cubicBezTo>
                  <a:cubicBezTo>
                    <a:pt x="826" y="212"/>
                    <a:pt x="826" y="212"/>
                    <a:pt x="826" y="212"/>
                  </a:cubicBezTo>
                  <a:cubicBezTo>
                    <a:pt x="828" y="213"/>
                    <a:pt x="831" y="208"/>
                    <a:pt x="833" y="212"/>
                  </a:cubicBezTo>
                  <a:cubicBezTo>
                    <a:pt x="833" y="206"/>
                    <a:pt x="833" y="206"/>
                    <a:pt x="833" y="206"/>
                  </a:cubicBezTo>
                  <a:cubicBezTo>
                    <a:pt x="834" y="203"/>
                    <a:pt x="835" y="211"/>
                    <a:pt x="839" y="203"/>
                  </a:cubicBezTo>
                  <a:cubicBezTo>
                    <a:pt x="841" y="203"/>
                    <a:pt x="841" y="203"/>
                    <a:pt x="841" y="203"/>
                  </a:cubicBezTo>
                  <a:cubicBezTo>
                    <a:pt x="841" y="204"/>
                    <a:pt x="841" y="204"/>
                    <a:pt x="841" y="204"/>
                  </a:cubicBezTo>
                  <a:cubicBezTo>
                    <a:pt x="843" y="203"/>
                    <a:pt x="843" y="203"/>
                    <a:pt x="843" y="203"/>
                  </a:cubicBezTo>
                  <a:cubicBezTo>
                    <a:pt x="841" y="201"/>
                    <a:pt x="841" y="201"/>
                    <a:pt x="841" y="201"/>
                  </a:cubicBezTo>
                  <a:cubicBezTo>
                    <a:pt x="841" y="199"/>
                    <a:pt x="841" y="199"/>
                    <a:pt x="841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6"/>
                    <a:pt x="846" y="196"/>
                    <a:pt x="846" y="196"/>
                  </a:cubicBezTo>
                  <a:cubicBezTo>
                    <a:pt x="851" y="198"/>
                    <a:pt x="851" y="198"/>
                    <a:pt x="851" y="198"/>
                  </a:cubicBezTo>
                  <a:cubicBezTo>
                    <a:pt x="852" y="197"/>
                    <a:pt x="848" y="201"/>
                    <a:pt x="853" y="197"/>
                  </a:cubicBezTo>
                  <a:cubicBezTo>
                    <a:pt x="850" y="194"/>
                    <a:pt x="850" y="194"/>
                    <a:pt x="850" y="194"/>
                  </a:cubicBezTo>
                  <a:cubicBezTo>
                    <a:pt x="859" y="189"/>
                    <a:pt x="859" y="189"/>
                    <a:pt x="859" y="189"/>
                  </a:cubicBezTo>
                  <a:cubicBezTo>
                    <a:pt x="859" y="185"/>
                    <a:pt x="859" y="185"/>
                    <a:pt x="859" y="185"/>
                  </a:cubicBezTo>
                  <a:cubicBezTo>
                    <a:pt x="865" y="183"/>
                    <a:pt x="865" y="183"/>
                    <a:pt x="865" y="183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2" y="177"/>
                    <a:pt x="872" y="177"/>
                    <a:pt x="872" y="177"/>
                  </a:cubicBezTo>
                  <a:cubicBezTo>
                    <a:pt x="879" y="178"/>
                    <a:pt x="879" y="178"/>
                    <a:pt x="879" y="178"/>
                  </a:cubicBezTo>
                  <a:cubicBezTo>
                    <a:pt x="880" y="178"/>
                    <a:pt x="880" y="178"/>
                    <a:pt x="880" y="17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5" y="180"/>
                    <a:pt x="875" y="180"/>
                    <a:pt x="875" y="180"/>
                  </a:cubicBezTo>
                  <a:cubicBezTo>
                    <a:pt x="872" y="182"/>
                    <a:pt x="872" y="182"/>
                    <a:pt x="872" y="182"/>
                  </a:cubicBezTo>
                  <a:cubicBezTo>
                    <a:pt x="874" y="188"/>
                    <a:pt x="871" y="180"/>
                    <a:pt x="879" y="183"/>
                  </a:cubicBezTo>
                  <a:cubicBezTo>
                    <a:pt x="879" y="184"/>
                    <a:pt x="879" y="184"/>
                    <a:pt x="879" y="184"/>
                  </a:cubicBezTo>
                  <a:cubicBezTo>
                    <a:pt x="880" y="185"/>
                    <a:pt x="880" y="185"/>
                    <a:pt x="880" y="185"/>
                  </a:cubicBezTo>
                  <a:cubicBezTo>
                    <a:pt x="881" y="185"/>
                    <a:pt x="887" y="190"/>
                    <a:pt x="882" y="182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85" y="183"/>
                    <a:pt x="885" y="183"/>
                    <a:pt x="885" y="183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3" y="187"/>
                    <a:pt x="886" y="188"/>
                    <a:pt x="882" y="187"/>
                  </a:cubicBezTo>
                  <a:cubicBezTo>
                    <a:pt x="881" y="188"/>
                    <a:pt x="881" y="188"/>
                    <a:pt x="881" y="188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4"/>
                    <a:pt x="882" y="194"/>
                    <a:pt x="882" y="194"/>
                  </a:cubicBezTo>
                  <a:cubicBezTo>
                    <a:pt x="881" y="194"/>
                    <a:pt x="881" y="194"/>
                    <a:pt x="881" y="194"/>
                  </a:cubicBezTo>
                  <a:cubicBezTo>
                    <a:pt x="881" y="197"/>
                    <a:pt x="881" y="197"/>
                    <a:pt x="881" y="197"/>
                  </a:cubicBezTo>
                  <a:cubicBezTo>
                    <a:pt x="883" y="199"/>
                    <a:pt x="883" y="199"/>
                    <a:pt x="883" y="199"/>
                  </a:cubicBezTo>
                  <a:cubicBezTo>
                    <a:pt x="886" y="193"/>
                    <a:pt x="886" y="193"/>
                    <a:pt x="886" y="193"/>
                  </a:cubicBezTo>
                  <a:cubicBezTo>
                    <a:pt x="891" y="195"/>
                    <a:pt x="891" y="195"/>
                    <a:pt x="891" y="195"/>
                  </a:cubicBezTo>
                  <a:cubicBezTo>
                    <a:pt x="889" y="198"/>
                    <a:pt x="889" y="198"/>
                    <a:pt x="889" y="198"/>
                  </a:cubicBezTo>
                  <a:cubicBezTo>
                    <a:pt x="884" y="198"/>
                    <a:pt x="884" y="198"/>
                    <a:pt x="884" y="198"/>
                  </a:cubicBezTo>
                  <a:cubicBezTo>
                    <a:pt x="884" y="199"/>
                    <a:pt x="887" y="195"/>
                    <a:pt x="884" y="200"/>
                  </a:cubicBezTo>
                  <a:cubicBezTo>
                    <a:pt x="882" y="198"/>
                    <a:pt x="882" y="198"/>
                    <a:pt x="882" y="198"/>
                  </a:cubicBezTo>
                  <a:cubicBezTo>
                    <a:pt x="876" y="201"/>
                    <a:pt x="876" y="201"/>
                    <a:pt x="876" y="201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69" y="206"/>
                    <a:pt x="869" y="206"/>
                    <a:pt x="869" y="206"/>
                  </a:cubicBezTo>
                  <a:cubicBezTo>
                    <a:pt x="867" y="208"/>
                    <a:pt x="867" y="208"/>
                    <a:pt x="867" y="208"/>
                  </a:cubicBezTo>
                  <a:cubicBezTo>
                    <a:pt x="861" y="209"/>
                    <a:pt x="861" y="209"/>
                    <a:pt x="861" y="209"/>
                  </a:cubicBezTo>
                  <a:cubicBezTo>
                    <a:pt x="861" y="211"/>
                    <a:pt x="861" y="211"/>
                    <a:pt x="861" y="211"/>
                  </a:cubicBezTo>
                  <a:cubicBezTo>
                    <a:pt x="852" y="216"/>
                    <a:pt x="852" y="216"/>
                    <a:pt x="852" y="216"/>
                  </a:cubicBezTo>
                  <a:cubicBezTo>
                    <a:pt x="854" y="212"/>
                    <a:pt x="854" y="212"/>
                    <a:pt x="854" y="212"/>
                  </a:cubicBezTo>
                  <a:cubicBezTo>
                    <a:pt x="855" y="212"/>
                    <a:pt x="854" y="215"/>
                    <a:pt x="851" y="213"/>
                  </a:cubicBezTo>
                  <a:cubicBezTo>
                    <a:pt x="851" y="212"/>
                    <a:pt x="858" y="218"/>
                    <a:pt x="851" y="210"/>
                  </a:cubicBezTo>
                  <a:cubicBezTo>
                    <a:pt x="846" y="212"/>
                    <a:pt x="846" y="212"/>
                    <a:pt x="846" y="212"/>
                  </a:cubicBezTo>
                  <a:cubicBezTo>
                    <a:pt x="845" y="213"/>
                    <a:pt x="845" y="213"/>
                    <a:pt x="845" y="213"/>
                  </a:cubicBezTo>
                  <a:cubicBezTo>
                    <a:pt x="851" y="214"/>
                    <a:pt x="851" y="214"/>
                    <a:pt x="851" y="214"/>
                  </a:cubicBezTo>
                  <a:cubicBezTo>
                    <a:pt x="847" y="219"/>
                    <a:pt x="847" y="219"/>
                    <a:pt x="847" y="219"/>
                  </a:cubicBezTo>
                  <a:cubicBezTo>
                    <a:pt x="847" y="221"/>
                    <a:pt x="847" y="221"/>
                    <a:pt x="847" y="221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48" y="223"/>
                    <a:pt x="848" y="223"/>
                    <a:pt x="848" y="223"/>
                  </a:cubicBezTo>
                  <a:cubicBezTo>
                    <a:pt x="844" y="224"/>
                    <a:pt x="844" y="224"/>
                    <a:pt x="844" y="224"/>
                  </a:cubicBezTo>
                  <a:cubicBezTo>
                    <a:pt x="839" y="222"/>
                    <a:pt x="839" y="222"/>
                    <a:pt x="839" y="222"/>
                  </a:cubicBezTo>
                  <a:cubicBezTo>
                    <a:pt x="841" y="220"/>
                    <a:pt x="841" y="220"/>
                    <a:pt x="841" y="220"/>
                  </a:cubicBezTo>
                  <a:cubicBezTo>
                    <a:pt x="843" y="218"/>
                    <a:pt x="843" y="218"/>
                    <a:pt x="843" y="218"/>
                  </a:cubicBezTo>
                  <a:cubicBezTo>
                    <a:pt x="841" y="218"/>
                    <a:pt x="841" y="218"/>
                    <a:pt x="841" y="218"/>
                  </a:cubicBezTo>
                  <a:cubicBezTo>
                    <a:pt x="831" y="225"/>
                    <a:pt x="831" y="225"/>
                    <a:pt x="831" y="225"/>
                  </a:cubicBezTo>
                  <a:cubicBezTo>
                    <a:pt x="829" y="225"/>
                    <a:pt x="842" y="223"/>
                    <a:pt x="827" y="227"/>
                  </a:cubicBezTo>
                  <a:cubicBezTo>
                    <a:pt x="821" y="234"/>
                    <a:pt x="821" y="234"/>
                    <a:pt x="821" y="234"/>
                  </a:cubicBezTo>
                  <a:cubicBezTo>
                    <a:pt x="808" y="242"/>
                    <a:pt x="808" y="242"/>
                    <a:pt x="808" y="242"/>
                  </a:cubicBezTo>
                  <a:cubicBezTo>
                    <a:pt x="807" y="243"/>
                    <a:pt x="807" y="243"/>
                    <a:pt x="807" y="243"/>
                  </a:cubicBezTo>
                  <a:cubicBezTo>
                    <a:pt x="808" y="242"/>
                    <a:pt x="808" y="244"/>
                    <a:pt x="809" y="243"/>
                  </a:cubicBezTo>
                  <a:cubicBezTo>
                    <a:pt x="793" y="254"/>
                    <a:pt x="793" y="254"/>
                    <a:pt x="793" y="254"/>
                  </a:cubicBezTo>
                  <a:cubicBezTo>
                    <a:pt x="791" y="255"/>
                    <a:pt x="791" y="255"/>
                    <a:pt x="791" y="255"/>
                  </a:cubicBezTo>
                  <a:cubicBezTo>
                    <a:pt x="792" y="259"/>
                    <a:pt x="792" y="259"/>
                    <a:pt x="792" y="259"/>
                  </a:cubicBezTo>
                  <a:cubicBezTo>
                    <a:pt x="793" y="259"/>
                    <a:pt x="787" y="261"/>
                    <a:pt x="793" y="258"/>
                  </a:cubicBezTo>
                  <a:cubicBezTo>
                    <a:pt x="793" y="256"/>
                    <a:pt x="793" y="256"/>
                    <a:pt x="793" y="256"/>
                  </a:cubicBezTo>
                  <a:cubicBezTo>
                    <a:pt x="793" y="255"/>
                    <a:pt x="786" y="262"/>
                    <a:pt x="797" y="256"/>
                  </a:cubicBezTo>
                  <a:cubicBezTo>
                    <a:pt x="797" y="254"/>
                    <a:pt x="797" y="254"/>
                    <a:pt x="797" y="254"/>
                  </a:cubicBezTo>
                  <a:cubicBezTo>
                    <a:pt x="806" y="250"/>
                    <a:pt x="806" y="250"/>
                    <a:pt x="806" y="250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24" y="234"/>
                    <a:pt x="824" y="234"/>
                    <a:pt x="824" y="234"/>
                  </a:cubicBezTo>
                  <a:cubicBezTo>
                    <a:pt x="823" y="234"/>
                    <a:pt x="823" y="234"/>
                    <a:pt x="823" y="234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31" y="227"/>
                    <a:pt x="831" y="227"/>
                    <a:pt x="831" y="227"/>
                  </a:cubicBezTo>
                  <a:cubicBezTo>
                    <a:pt x="837" y="224"/>
                    <a:pt x="837" y="224"/>
                    <a:pt x="837" y="224"/>
                  </a:cubicBezTo>
                  <a:cubicBezTo>
                    <a:pt x="838" y="227"/>
                    <a:pt x="846" y="216"/>
                    <a:pt x="837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37" y="231"/>
                    <a:pt x="837" y="231"/>
                    <a:pt x="837" y="231"/>
                  </a:cubicBezTo>
                  <a:cubicBezTo>
                    <a:pt x="834" y="232"/>
                    <a:pt x="834" y="232"/>
                    <a:pt x="834" y="232"/>
                  </a:cubicBezTo>
                  <a:cubicBezTo>
                    <a:pt x="829" y="231"/>
                    <a:pt x="829" y="231"/>
                    <a:pt x="829" y="231"/>
                  </a:cubicBezTo>
                  <a:cubicBezTo>
                    <a:pt x="827" y="233"/>
                    <a:pt x="827" y="233"/>
                    <a:pt x="827" y="233"/>
                  </a:cubicBezTo>
                  <a:cubicBezTo>
                    <a:pt x="830" y="235"/>
                    <a:pt x="830" y="235"/>
                    <a:pt x="830" y="235"/>
                  </a:cubicBezTo>
                  <a:cubicBezTo>
                    <a:pt x="833" y="235"/>
                    <a:pt x="833" y="235"/>
                    <a:pt x="833" y="235"/>
                  </a:cubicBezTo>
                  <a:cubicBezTo>
                    <a:pt x="823" y="238"/>
                    <a:pt x="823" y="238"/>
                    <a:pt x="823" y="238"/>
                  </a:cubicBezTo>
                  <a:cubicBezTo>
                    <a:pt x="823" y="240"/>
                    <a:pt x="823" y="240"/>
                    <a:pt x="823" y="240"/>
                  </a:cubicBezTo>
                  <a:cubicBezTo>
                    <a:pt x="822" y="241"/>
                    <a:pt x="830" y="241"/>
                    <a:pt x="821" y="240"/>
                  </a:cubicBezTo>
                  <a:cubicBezTo>
                    <a:pt x="814" y="242"/>
                    <a:pt x="814" y="242"/>
                    <a:pt x="814" y="242"/>
                  </a:cubicBezTo>
                  <a:cubicBezTo>
                    <a:pt x="818" y="243"/>
                    <a:pt x="818" y="243"/>
                    <a:pt x="818" y="243"/>
                  </a:cubicBezTo>
                  <a:cubicBezTo>
                    <a:pt x="818" y="244"/>
                    <a:pt x="818" y="245"/>
                    <a:pt x="816" y="244"/>
                  </a:cubicBezTo>
                  <a:cubicBezTo>
                    <a:pt x="817" y="244"/>
                    <a:pt x="820" y="241"/>
                    <a:pt x="817" y="247"/>
                  </a:cubicBezTo>
                  <a:cubicBezTo>
                    <a:pt x="818" y="246"/>
                    <a:pt x="822" y="242"/>
                    <a:pt x="813" y="246"/>
                  </a:cubicBezTo>
                  <a:cubicBezTo>
                    <a:pt x="812" y="246"/>
                    <a:pt x="812" y="246"/>
                    <a:pt x="812" y="246"/>
                  </a:cubicBezTo>
                  <a:cubicBezTo>
                    <a:pt x="815" y="248"/>
                    <a:pt x="815" y="248"/>
                    <a:pt x="815" y="248"/>
                  </a:cubicBezTo>
                  <a:cubicBezTo>
                    <a:pt x="810" y="248"/>
                    <a:pt x="810" y="248"/>
                    <a:pt x="810" y="248"/>
                  </a:cubicBezTo>
                  <a:cubicBezTo>
                    <a:pt x="803" y="254"/>
                    <a:pt x="803" y="254"/>
                    <a:pt x="803" y="254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2" y="255"/>
                    <a:pt x="802" y="255"/>
                    <a:pt x="802" y="255"/>
                  </a:cubicBezTo>
                  <a:cubicBezTo>
                    <a:pt x="800" y="256"/>
                    <a:pt x="795" y="255"/>
                    <a:pt x="798" y="259"/>
                  </a:cubicBezTo>
                  <a:cubicBezTo>
                    <a:pt x="795" y="261"/>
                    <a:pt x="795" y="261"/>
                    <a:pt x="795" y="261"/>
                  </a:cubicBezTo>
                  <a:cubicBezTo>
                    <a:pt x="795" y="263"/>
                    <a:pt x="795" y="263"/>
                    <a:pt x="795" y="263"/>
                  </a:cubicBezTo>
                  <a:cubicBezTo>
                    <a:pt x="792" y="263"/>
                    <a:pt x="792" y="263"/>
                    <a:pt x="792" y="263"/>
                  </a:cubicBezTo>
                  <a:cubicBezTo>
                    <a:pt x="792" y="264"/>
                    <a:pt x="792" y="264"/>
                    <a:pt x="792" y="264"/>
                  </a:cubicBezTo>
                  <a:cubicBezTo>
                    <a:pt x="785" y="269"/>
                    <a:pt x="785" y="269"/>
                    <a:pt x="785" y="269"/>
                  </a:cubicBezTo>
                  <a:cubicBezTo>
                    <a:pt x="784" y="272"/>
                    <a:pt x="784" y="272"/>
                    <a:pt x="784" y="272"/>
                  </a:cubicBezTo>
                  <a:cubicBezTo>
                    <a:pt x="776" y="276"/>
                    <a:pt x="776" y="276"/>
                    <a:pt x="776" y="276"/>
                  </a:cubicBezTo>
                  <a:cubicBezTo>
                    <a:pt x="775" y="277"/>
                    <a:pt x="775" y="277"/>
                    <a:pt x="775" y="277"/>
                  </a:cubicBezTo>
                  <a:cubicBezTo>
                    <a:pt x="777" y="278"/>
                    <a:pt x="777" y="278"/>
                    <a:pt x="777" y="278"/>
                  </a:cubicBezTo>
                  <a:cubicBezTo>
                    <a:pt x="775" y="278"/>
                    <a:pt x="775" y="278"/>
                    <a:pt x="775" y="278"/>
                  </a:cubicBezTo>
                  <a:cubicBezTo>
                    <a:pt x="758" y="290"/>
                    <a:pt x="758" y="290"/>
                    <a:pt x="758" y="290"/>
                  </a:cubicBezTo>
                  <a:cubicBezTo>
                    <a:pt x="754" y="294"/>
                    <a:pt x="754" y="294"/>
                    <a:pt x="754" y="294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5" y="300"/>
                    <a:pt x="745" y="300"/>
                    <a:pt x="745" y="300"/>
                  </a:cubicBezTo>
                  <a:cubicBezTo>
                    <a:pt x="746" y="301"/>
                    <a:pt x="746" y="301"/>
                    <a:pt x="746" y="301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8" y="301"/>
                    <a:pt x="748" y="301"/>
                    <a:pt x="748" y="301"/>
                  </a:cubicBezTo>
                  <a:cubicBezTo>
                    <a:pt x="763" y="293"/>
                    <a:pt x="763" y="293"/>
                    <a:pt x="763" y="293"/>
                  </a:cubicBezTo>
                  <a:cubicBezTo>
                    <a:pt x="766" y="293"/>
                    <a:pt x="766" y="293"/>
                    <a:pt x="766" y="293"/>
                  </a:cubicBezTo>
                  <a:cubicBezTo>
                    <a:pt x="784" y="281"/>
                    <a:pt x="784" y="281"/>
                    <a:pt x="784" y="281"/>
                  </a:cubicBezTo>
                  <a:cubicBezTo>
                    <a:pt x="784" y="278"/>
                    <a:pt x="787" y="284"/>
                    <a:pt x="787" y="280"/>
                  </a:cubicBezTo>
                  <a:cubicBezTo>
                    <a:pt x="802" y="271"/>
                    <a:pt x="802" y="271"/>
                    <a:pt x="802" y="271"/>
                  </a:cubicBezTo>
                  <a:cubicBezTo>
                    <a:pt x="793" y="280"/>
                    <a:pt x="793" y="280"/>
                    <a:pt x="793" y="280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9" y="282"/>
                    <a:pt x="799" y="282"/>
                    <a:pt x="799" y="282"/>
                  </a:cubicBezTo>
                  <a:cubicBezTo>
                    <a:pt x="800" y="281"/>
                    <a:pt x="801" y="287"/>
                    <a:pt x="802" y="279"/>
                  </a:cubicBezTo>
                  <a:cubicBezTo>
                    <a:pt x="805" y="281"/>
                    <a:pt x="805" y="281"/>
                    <a:pt x="805" y="281"/>
                  </a:cubicBezTo>
                  <a:cubicBezTo>
                    <a:pt x="797" y="286"/>
                    <a:pt x="797" y="286"/>
                    <a:pt x="797" y="286"/>
                  </a:cubicBezTo>
                  <a:cubicBezTo>
                    <a:pt x="797" y="287"/>
                    <a:pt x="797" y="287"/>
                    <a:pt x="797" y="287"/>
                  </a:cubicBezTo>
                  <a:cubicBezTo>
                    <a:pt x="793" y="290"/>
                    <a:pt x="793" y="290"/>
                    <a:pt x="793" y="290"/>
                  </a:cubicBezTo>
                  <a:cubicBezTo>
                    <a:pt x="793" y="291"/>
                    <a:pt x="793" y="291"/>
                    <a:pt x="793" y="291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0" y="290"/>
                    <a:pt x="790" y="290"/>
                    <a:pt x="790" y="290"/>
                  </a:cubicBezTo>
                  <a:cubicBezTo>
                    <a:pt x="789" y="292"/>
                    <a:pt x="789" y="292"/>
                    <a:pt x="789" y="292"/>
                  </a:cubicBezTo>
                  <a:cubicBezTo>
                    <a:pt x="790" y="292"/>
                    <a:pt x="790" y="292"/>
                    <a:pt x="790" y="292"/>
                  </a:cubicBezTo>
                  <a:cubicBezTo>
                    <a:pt x="790" y="294"/>
                    <a:pt x="790" y="294"/>
                    <a:pt x="790" y="294"/>
                  </a:cubicBezTo>
                  <a:cubicBezTo>
                    <a:pt x="785" y="296"/>
                    <a:pt x="798" y="298"/>
                    <a:pt x="785" y="295"/>
                  </a:cubicBezTo>
                  <a:cubicBezTo>
                    <a:pt x="783" y="299"/>
                    <a:pt x="783" y="299"/>
                    <a:pt x="783" y="299"/>
                  </a:cubicBezTo>
                  <a:cubicBezTo>
                    <a:pt x="784" y="301"/>
                    <a:pt x="784" y="301"/>
                    <a:pt x="784" y="301"/>
                  </a:cubicBezTo>
                  <a:cubicBezTo>
                    <a:pt x="785" y="301"/>
                    <a:pt x="788" y="302"/>
                    <a:pt x="787" y="298"/>
                  </a:cubicBezTo>
                  <a:cubicBezTo>
                    <a:pt x="788" y="299"/>
                    <a:pt x="790" y="298"/>
                    <a:pt x="791" y="298"/>
                  </a:cubicBezTo>
                  <a:cubicBezTo>
                    <a:pt x="790" y="297"/>
                    <a:pt x="790" y="297"/>
                    <a:pt x="790" y="297"/>
                  </a:cubicBezTo>
                  <a:cubicBezTo>
                    <a:pt x="789" y="298"/>
                    <a:pt x="789" y="298"/>
                    <a:pt x="789" y="298"/>
                  </a:cubicBezTo>
                  <a:cubicBezTo>
                    <a:pt x="790" y="295"/>
                    <a:pt x="780" y="302"/>
                    <a:pt x="793" y="296"/>
                  </a:cubicBezTo>
                  <a:cubicBezTo>
                    <a:pt x="791" y="301"/>
                    <a:pt x="791" y="301"/>
                    <a:pt x="791" y="301"/>
                  </a:cubicBezTo>
                  <a:cubicBezTo>
                    <a:pt x="798" y="302"/>
                    <a:pt x="798" y="302"/>
                    <a:pt x="798" y="302"/>
                  </a:cubicBezTo>
                  <a:cubicBezTo>
                    <a:pt x="794" y="301"/>
                    <a:pt x="800" y="308"/>
                    <a:pt x="798" y="299"/>
                  </a:cubicBezTo>
                  <a:cubicBezTo>
                    <a:pt x="795" y="299"/>
                    <a:pt x="795" y="299"/>
                    <a:pt x="795" y="299"/>
                  </a:cubicBezTo>
                  <a:cubicBezTo>
                    <a:pt x="796" y="297"/>
                    <a:pt x="800" y="296"/>
                    <a:pt x="801" y="300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10" y="294"/>
                    <a:pt x="810" y="294"/>
                    <a:pt x="810" y="294"/>
                  </a:cubicBezTo>
                  <a:cubicBezTo>
                    <a:pt x="810" y="296"/>
                    <a:pt x="810" y="296"/>
                    <a:pt x="810" y="296"/>
                  </a:cubicBezTo>
                  <a:cubicBezTo>
                    <a:pt x="819" y="297"/>
                    <a:pt x="819" y="297"/>
                    <a:pt x="819" y="297"/>
                  </a:cubicBezTo>
                  <a:cubicBezTo>
                    <a:pt x="820" y="295"/>
                    <a:pt x="820" y="295"/>
                    <a:pt x="820" y="295"/>
                  </a:cubicBezTo>
                  <a:cubicBezTo>
                    <a:pt x="824" y="295"/>
                    <a:pt x="824" y="295"/>
                    <a:pt x="824" y="295"/>
                  </a:cubicBezTo>
                  <a:cubicBezTo>
                    <a:pt x="824" y="292"/>
                    <a:pt x="824" y="292"/>
                    <a:pt x="824" y="292"/>
                  </a:cubicBezTo>
                  <a:cubicBezTo>
                    <a:pt x="827" y="289"/>
                    <a:pt x="825" y="295"/>
                    <a:pt x="827" y="295"/>
                  </a:cubicBezTo>
                  <a:cubicBezTo>
                    <a:pt x="829" y="294"/>
                    <a:pt x="829" y="294"/>
                    <a:pt x="829" y="294"/>
                  </a:cubicBezTo>
                  <a:cubicBezTo>
                    <a:pt x="831" y="295"/>
                    <a:pt x="831" y="295"/>
                    <a:pt x="831" y="295"/>
                  </a:cubicBezTo>
                  <a:cubicBezTo>
                    <a:pt x="833" y="292"/>
                    <a:pt x="833" y="292"/>
                    <a:pt x="833" y="292"/>
                  </a:cubicBezTo>
                  <a:cubicBezTo>
                    <a:pt x="844" y="291"/>
                    <a:pt x="844" y="291"/>
                    <a:pt x="844" y="291"/>
                  </a:cubicBezTo>
                  <a:cubicBezTo>
                    <a:pt x="844" y="290"/>
                    <a:pt x="844" y="290"/>
                    <a:pt x="844" y="290"/>
                  </a:cubicBezTo>
                  <a:cubicBezTo>
                    <a:pt x="847" y="291"/>
                    <a:pt x="847" y="291"/>
                    <a:pt x="847" y="291"/>
                  </a:cubicBezTo>
                  <a:cubicBezTo>
                    <a:pt x="851" y="289"/>
                    <a:pt x="851" y="289"/>
                    <a:pt x="851" y="289"/>
                  </a:cubicBezTo>
                  <a:cubicBezTo>
                    <a:pt x="860" y="288"/>
                    <a:pt x="860" y="288"/>
                    <a:pt x="860" y="288"/>
                  </a:cubicBezTo>
                  <a:cubicBezTo>
                    <a:pt x="862" y="286"/>
                    <a:pt x="862" y="286"/>
                    <a:pt x="862" y="286"/>
                  </a:cubicBezTo>
                  <a:cubicBezTo>
                    <a:pt x="861" y="286"/>
                    <a:pt x="859" y="289"/>
                    <a:pt x="865" y="287"/>
                  </a:cubicBezTo>
                  <a:cubicBezTo>
                    <a:pt x="866" y="286"/>
                    <a:pt x="866" y="286"/>
                    <a:pt x="866" y="286"/>
                  </a:cubicBezTo>
                  <a:cubicBezTo>
                    <a:pt x="867" y="287"/>
                    <a:pt x="867" y="287"/>
                    <a:pt x="867" y="287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91"/>
                    <a:pt x="863" y="291"/>
                    <a:pt x="863" y="291"/>
                  </a:cubicBezTo>
                  <a:cubicBezTo>
                    <a:pt x="868" y="291"/>
                    <a:pt x="868" y="291"/>
                    <a:pt x="868" y="291"/>
                  </a:cubicBezTo>
                  <a:cubicBezTo>
                    <a:pt x="871" y="287"/>
                    <a:pt x="871" y="287"/>
                    <a:pt x="871" y="287"/>
                  </a:cubicBezTo>
                  <a:cubicBezTo>
                    <a:pt x="869" y="286"/>
                    <a:pt x="869" y="286"/>
                    <a:pt x="869" y="286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0" y="283"/>
                    <a:pt x="880" y="283"/>
                    <a:pt x="880" y="283"/>
                  </a:cubicBezTo>
                  <a:cubicBezTo>
                    <a:pt x="882" y="281"/>
                    <a:pt x="882" y="281"/>
                    <a:pt x="882" y="281"/>
                  </a:cubicBezTo>
                  <a:cubicBezTo>
                    <a:pt x="884" y="282"/>
                    <a:pt x="884" y="282"/>
                    <a:pt x="884" y="282"/>
                  </a:cubicBezTo>
                  <a:cubicBezTo>
                    <a:pt x="886" y="284"/>
                    <a:pt x="888" y="281"/>
                    <a:pt x="890" y="282"/>
                  </a:cubicBezTo>
                  <a:cubicBezTo>
                    <a:pt x="890" y="283"/>
                    <a:pt x="892" y="281"/>
                    <a:pt x="890" y="283"/>
                  </a:cubicBezTo>
                  <a:cubicBezTo>
                    <a:pt x="890" y="283"/>
                    <a:pt x="891" y="283"/>
                    <a:pt x="891" y="283"/>
                  </a:cubicBezTo>
                  <a:cubicBezTo>
                    <a:pt x="892" y="280"/>
                    <a:pt x="892" y="280"/>
                    <a:pt x="892" y="280"/>
                  </a:cubicBezTo>
                  <a:cubicBezTo>
                    <a:pt x="899" y="279"/>
                    <a:pt x="899" y="279"/>
                    <a:pt x="899" y="279"/>
                  </a:cubicBezTo>
                  <a:cubicBezTo>
                    <a:pt x="899" y="275"/>
                    <a:pt x="899" y="275"/>
                    <a:pt x="899" y="275"/>
                  </a:cubicBezTo>
                  <a:cubicBezTo>
                    <a:pt x="904" y="278"/>
                    <a:pt x="904" y="278"/>
                    <a:pt x="904" y="278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8" y="275"/>
                    <a:pt x="908" y="275"/>
                    <a:pt x="908" y="275"/>
                  </a:cubicBezTo>
                  <a:cubicBezTo>
                    <a:pt x="911" y="271"/>
                    <a:pt x="911" y="271"/>
                    <a:pt x="911" y="271"/>
                  </a:cubicBezTo>
                  <a:cubicBezTo>
                    <a:pt x="913" y="271"/>
                    <a:pt x="913" y="271"/>
                    <a:pt x="913" y="271"/>
                  </a:cubicBezTo>
                  <a:cubicBezTo>
                    <a:pt x="916" y="271"/>
                    <a:pt x="916" y="271"/>
                    <a:pt x="916" y="271"/>
                  </a:cubicBezTo>
                  <a:cubicBezTo>
                    <a:pt x="920" y="268"/>
                    <a:pt x="920" y="268"/>
                    <a:pt x="920" y="268"/>
                  </a:cubicBezTo>
                  <a:cubicBezTo>
                    <a:pt x="921" y="271"/>
                    <a:pt x="921" y="271"/>
                    <a:pt x="921" y="271"/>
                  </a:cubicBezTo>
                  <a:cubicBezTo>
                    <a:pt x="925" y="271"/>
                    <a:pt x="925" y="271"/>
                    <a:pt x="925" y="271"/>
                  </a:cubicBezTo>
                  <a:cubicBezTo>
                    <a:pt x="926" y="272"/>
                    <a:pt x="919" y="273"/>
                    <a:pt x="926" y="268"/>
                  </a:cubicBezTo>
                  <a:cubicBezTo>
                    <a:pt x="923" y="267"/>
                    <a:pt x="923" y="267"/>
                    <a:pt x="923" y="267"/>
                  </a:cubicBezTo>
                  <a:cubicBezTo>
                    <a:pt x="923" y="267"/>
                    <a:pt x="920" y="268"/>
                    <a:pt x="924" y="266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920" y="262"/>
                    <a:pt x="920" y="262"/>
                    <a:pt x="920" y="262"/>
                  </a:cubicBezTo>
                  <a:cubicBezTo>
                    <a:pt x="922" y="260"/>
                    <a:pt x="922" y="260"/>
                    <a:pt x="922" y="260"/>
                  </a:cubicBezTo>
                  <a:cubicBezTo>
                    <a:pt x="928" y="261"/>
                    <a:pt x="928" y="261"/>
                    <a:pt x="928" y="261"/>
                  </a:cubicBezTo>
                  <a:cubicBezTo>
                    <a:pt x="934" y="257"/>
                    <a:pt x="934" y="257"/>
                    <a:pt x="934" y="257"/>
                  </a:cubicBezTo>
                  <a:cubicBezTo>
                    <a:pt x="935" y="258"/>
                    <a:pt x="937" y="256"/>
                    <a:pt x="939" y="255"/>
                  </a:cubicBezTo>
                  <a:cubicBezTo>
                    <a:pt x="940" y="256"/>
                    <a:pt x="940" y="256"/>
                    <a:pt x="940" y="256"/>
                  </a:cubicBezTo>
                  <a:cubicBezTo>
                    <a:pt x="944" y="252"/>
                    <a:pt x="944" y="252"/>
                    <a:pt x="944" y="252"/>
                  </a:cubicBezTo>
                  <a:cubicBezTo>
                    <a:pt x="945" y="250"/>
                    <a:pt x="945" y="250"/>
                    <a:pt x="945" y="250"/>
                  </a:cubicBezTo>
                  <a:cubicBezTo>
                    <a:pt x="947" y="248"/>
                    <a:pt x="947" y="248"/>
                    <a:pt x="947" y="248"/>
                  </a:cubicBezTo>
                  <a:cubicBezTo>
                    <a:pt x="955" y="246"/>
                    <a:pt x="955" y="246"/>
                    <a:pt x="955" y="246"/>
                  </a:cubicBezTo>
                  <a:cubicBezTo>
                    <a:pt x="954" y="245"/>
                    <a:pt x="957" y="242"/>
                    <a:pt x="952" y="243"/>
                  </a:cubicBezTo>
                  <a:cubicBezTo>
                    <a:pt x="957" y="241"/>
                    <a:pt x="957" y="241"/>
                    <a:pt x="957" y="241"/>
                  </a:cubicBezTo>
                  <a:cubicBezTo>
                    <a:pt x="956" y="240"/>
                    <a:pt x="956" y="240"/>
                    <a:pt x="956" y="240"/>
                  </a:cubicBezTo>
                  <a:cubicBezTo>
                    <a:pt x="959" y="239"/>
                    <a:pt x="959" y="239"/>
                    <a:pt x="959" y="239"/>
                  </a:cubicBezTo>
                  <a:cubicBezTo>
                    <a:pt x="968" y="230"/>
                    <a:pt x="968" y="230"/>
                    <a:pt x="968" y="230"/>
                  </a:cubicBezTo>
                  <a:cubicBezTo>
                    <a:pt x="968" y="229"/>
                    <a:pt x="965" y="231"/>
                    <a:pt x="968" y="227"/>
                  </a:cubicBezTo>
                  <a:cubicBezTo>
                    <a:pt x="973" y="229"/>
                    <a:pt x="973" y="229"/>
                    <a:pt x="973" y="229"/>
                  </a:cubicBezTo>
                  <a:cubicBezTo>
                    <a:pt x="977" y="223"/>
                    <a:pt x="977" y="223"/>
                    <a:pt x="977" y="223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3" y="222"/>
                    <a:pt x="977" y="222"/>
                    <a:pt x="972" y="220"/>
                  </a:cubicBezTo>
                  <a:cubicBezTo>
                    <a:pt x="981" y="212"/>
                    <a:pt x="981" y="212"/>
                    <a:pt x="981" y="212"/>
                  </a:cubicBezTo>
                  <a:cubicBezTo>
                    <a:pt x="981" y="215"/>
                    <a:pt x="981" y="215"/>
                    <a:pt x="981" y="215"/>
                  </a:cubicBezTo>
                  <a:cubicBezTo>
                    <a:pt x="988" y="214"/>
                    <a:pt x="988" y="214"/>
                    <a:pt x="988" y="214"/>
                  </a:cubicBezTo>
                  <a:cubicBezTo>
                    <a:pt x="989" y="215"/>
                    <a:pt x="982" y="217"/>
                    <a:pt x="991" y="215"/>
                  </a:cubicBezTo>
                  <a:cubicBezTo>
                    <a:pt x="989" y="210"/>
                    <a:pt x="989" y="210"/>
                    <a:pt x="989" y="210"/>
                  </a:cubicBezTo>
                  <a:cubicBezTo>
                    <a:pt x="987" y="211"/>
                    <a:pt x="987" y="211"/>
                    <a:pt x="987" y="211"/>
                  </a:cubicBezTo>
                  <a:cubicBezTo>
                    <a:pt x="986" y="211"/>
                    <a:pt x="986" y="211"/>
                    <a:pt x="986" y="211"/>
                  </a:cubicBezTo>
                  <a:cubicBezTo>
                    <a:pt x="989" y="207"/>
                    <a:pt x="989" y="207"/>
                    <a:pt x="989" y="207"/>
                  </a:cubicBezTo>
                  <a:cubicBezTo>
                    <a:pt x="992" y="208"/>
                    <a:pt x="992" y="208"/>
                    <a:pt x="992" y="208"/>
                  </a:cubicBezTo>
                  <a:cubicBezTo>
                    <a:pt x="997" y="210"/>
                    <a:pt x="997" y="210"/>
                    <a:pt x="997" y="210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4" y="206"/>
                    <a:pt x="994" y="206"/>
                    <a:pt x="994" y="206"/>
                  </a:cubicBezTo>
                  <a:cubicBezTo>
                    <a:pt x="1002" y="200"/>
                    <a:pt x="1002" y="200"/>
                    <a:pt x="1002" y="200"/>
                  </a:cubicBezTo>
                  <a:cubicBezTo>
                    <a:pt x="1001" y="198"/>
                    <a:pt x="1001" y="198"/>
                    <a:pt x="1001" y="198"/>
                  </a:cubicBezTo>
                  <a:cubicBezTo>
                    <a:pt x="998" y="198"/>
                    <a:pt x="998" y="198"/>
                    <a:pt x="998" y="198"/>
                  </a:cubicBezTo>
                  <a:cubicBezTo>
                    <a:pt x="997" y="198"/>
                    <a:pt x="997" y="198"/>
                    <a:pt x="997" y="19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04" y="196"/>
                    <a:pt x="997" y="195"/>
                    <a:pt x="1004" y="197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8" y="190"/>
                    <a:pt x="1008" y="190"/>
                    <a:pt x="1008" y="190"/>
                  </a:cubicBezTo>
                  <a:cubicBezTo>
                    <a:pt x="1011" y="187"/>
                    <a:pt x="1011" y="187"/>
                    <a:pt x="1011" y="187"/>
                  </a:cubicBezTo>
                  <a:cubicBezTo>
                    <a:pt x="1009" y="184"/>
                    <a:pt x="1009" y="184"/>
                    <a:pt x="1009" y="184"/>
                  </a:cubicBezTo>
                  <a:cubicBezTo>
                    <a:pt x="1009" y="182"/>
                    <a:pt x="1009" y="182"/>
                    <a:pt x="1009" y="182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3" y="178"/>
                    <a:pt x="1014" y="188"/>
                    <a:pt x="1022" y="181"/>
                  </a:cubicBezTo>
                  <a:cubicBezTo>
                    <a:pt x="1023" y="180"/>
                    <a:pt x="1023" y="180"/>
                    <a:pt x="1023" y="180"/>
                  </a:cubicBezTo>
                  <a:cubicBezTo>
                    <a:pt x="1020" y="177"/>
                    <a:pt x="1020" y="177"/>
                    <a:pt x="1020" y="177"/>
                  </a:cubicBezTo>
                  <a:cubicBezTo>
                    <a:pt x="1018" y="180"/>
                    <a:pt x="1018" y="180"/>
                    <a:pt x="1018" y="180"/>
                  </a:cubicBezTo>
                  <a:cubicBezTo>
                    <a:pt x="1018" y="177"/>
                    <a:pt x="1018" y="177"/>
                    <a:pt x="1018" y="177"/>
                  </a:cubicBezTo>
                  <a:cubicBezTo>
                    <a:pt x="1024" y="174"/>
                    <a:pt x="1024" y="174"/>
                    <a:pt x="1024" y="174"/>
                  </a:cubicBezTo>
                  <a:cubicBezTo>
                    <a:pt x="1025" y="175"/>
                    <a:pt x="1025" y="175"/>
                    <a:pt x="1025" y="175"/>
                  </a:cubicBezTo>
                  <a:cubicBezTo>
                    <a:pt x="1025" y="172"/>
                    <a:pt x="1025" y="172"/>
                    <a:pt x="1025" y="172"/>
                  </a:cubicBezTo>
                  <a:cubicBezTo>
                    <a:pt x="1031" y="173"/>
                    <a:pt x="1031" y="173"/>
                    <a:pt x="1031" y="173"/>
                  </a:cubicBezTo>
                  <a:cubicBezTo>
                    <a:pt x="1035" y="166"/>
                    <a:pt x="1032" y="178"/>
                    <a:pt x="1037" y="164"/>
                  </a:cubicBezTo>
                  <a:cubicBezTo>
                    <a:pt x="1037" y="163"/>
                    <a:pt x="1037" y="163"/>
                    <a:pt x="1037" y="163"/>
                  </a:cubicBezTo>
                  <a:cubicBezTo>
                    <a:pt x="1041" y="164"/>
                    <a:pt x="1041" y="164"/>
                    <a:pt x="1041" y="164"/>
                  </a:cubicBezTo>
                  <a:cubicBezTo>
                    <a:pt x="1041" y="165"/>
                    <a:pt x="1041" y="165"/>
                    <a:pt x="1041" y="165"/>
                  </a:cubicBezTo>
                  <a:cubicBezTo>
                    <a:pt x="1042" y="166"/>
                    <a:pt x="1042" y="166"/>
                    <a:pt x="1042" y="166"/>
                  </a:cubicBezTo>
                  <a:cubicBezTo>
                    <a:pt x="1043" y="166"/>
                    <a:pt x="1043" y="166"/>
                    <a:pt x="1043" y="166"/>
                  </a:cubicBezTo>
                  <a:cubicBezTo>
                    <a:pt x="1043" y="159"/>
                    <a:pt x="1043" y="159"/>
                    <a:pt x="1043" y="159"/>
                  </a:cubicBezTo>
                  <a:cubicBezTo>
                    <a:pt x="1039" y="159"/>
                    <a:pt x="1039" y="159"/>
                    <a:pt x="1039" y="159"/>
                  </a:cubicBezTo>
                  <a:cubicBezTo>
                    <a:pt x="1038" y="156"/>
                    <a:pt x="1038" y="156"/>
                    <a:pt x="1038" y="156"/>
                  </a:cubicBezTo>
                  <a:cubicBezTo>
                    <a:pt x="1042" y="154"/>
                    <a:pt x="1042" y="154"/>
                    <a:pt x="1042" y="154"/>
                  </a:cubicBezTo>
                  <a:cubicBezTo>
                    <a:pt x="1044" y="154"/>
                    <a:pt x="1041" y="157"/>
                    <a:pt x="1045" y="156"/>
                  </a:cubicBezTo>
                  <a:cubicBezTo>
                    <a:pt x="1047" y="155"/>
                    <a:pt x="1036" y="152"/>
                    <a:pt x="1050" y="155"/>
                  </a:cubicBezTo>
                  <a:cubicBezTo>
                    <a:pt x="1052" y="152"/>
                    <a:pt x="1052" y="152"/>
                    <a:pt x="1052" y="152"/>
                  </a:cubicBezTo>
                  <a:cubicBezTo>
                    <a:pt x="1048" y="152"/>
                    <a:pt x="1048" y="152"/>
                    <a:pt x="1048" y="152"/>
                  </a:cubicBezTo>
                  <a:cubicBezTo>
                    <a:pt x="1048" y="150"/>
                    <a:pt x="1048" y="150"/>
                    <a:pt x="1048" y="150"/>
                  </a:cubicBezTo>
                  <a:cubicBezTo>
                    <a:pt x="1052" y="148"/>
                    <a:pt x="1043" y="161"/>
                    <a:pt x="1052" y="146"/>
                  </a:cubicBezTo>
                  <a:cubicBezTo>
                    <a:pt x="1055" y="145"/>
                    <a:pt x="1055" y="145"/>
                    <a:pt x="1055" y="145"/>
                  </a:cubicBezTo>
                  <a:cubicBezTo>
                    <a:pt x="1059" y="148"/>
                    <a:pt x="1044" y="146"/>
                    <a:pt x="1061" y="141"/>
                  </a:cubicBezTo>
                  <a:cubicBezTo>
                    <a:pt x="1060" y="138"/>
                    <a:pt x="1054" y="145"/>
                    <a:pt x="1066" y="140"/>
                  </a:cubicBezTo>
                  <a:cubicBezTo>
                    <a:pt x="1064" y="137"/>
                    <a:pt x="1064" y="137"/>
                    <a:pt x="1064" y="137"/>
                  </a:cubicBezTo>
                  <a:cubicBezTo>
                    <a:pt x="1062" y="136"/>
                    <a:pt x="1062" y="136"/>
                    <a:pt x="1062" y="136"/>
                  </a:cubicBezTo>
                  <a:cubicBezTo>
                    <a:pt x="1063" y="132"/>
                    <a:pt x="1063" y="132"/>
                    <a:pt x="1063" y="132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3" y="128"/>
                    <a:pt x="1073" y="128"/>
                    <a:pt x="1073" y="128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4" y="126"/>
                    <a:pt x="1074" y="129"/>
                    <a:pt x="1075" y="123"/>
                  </a:cubicBezTo>
                  <a:cubicBezTo>
                    <a:pt x="1078" y="123"/>
                    <a:pt x="1078" y="123"/>
                    <a:pt x="1078" y="123"/>
                  </a:cubicBezTo>
                  <a:cubicBezTo>
                    <a:pt x="1083" y="124"/>
                    <a:pt x="1071" y="125"/>
                    <a:pt x="1082" y="123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081" y="120"/>
                    <a:pt x="1072" y="125"/>
                    <a:pt x="1084" y="120"/>
                  </a:cubicBezTo>
                  <a:cubicBezTo>
                    <a:pt x="1084" y="118"/>
                    <a:pt x="1084" y="118"/>
                    <a:pt x="1084" y="118"/>
                  </a:cubicBezTo>
                  <a:cubicBezTo>
                    <a:pt x="1089" y="117"/>
                    <a:pt x="1089" y="117"/>
                    <a:pt x="1089" y="117"/>
                  </a:cubicBezTo>
                  <a:cubicBezTo>
                    <a:pt x="1086" y="115"/>
                    <a:pt x="1086" y="115"/>
                    <a:pt x="1086" y="115"/>
                  </a:cubicBezTo>
                  <a:cubicBezTo>
                    <a:pt x="1087" y="111"/>
                    <a:pt x="1087" y="111"/>
                    <a:pt x="1087" y="111"/>
                  </a:cubicBezTo>
                  <a:cubicBezTo>
                    <a:pt x="1090" y="110"/>
                    <a:pt x="1094" y="114"/>
                    <a:pt x="1095" y="112"/>
                  </a:cubicBezTo>
                  <a:cubicBezTo>
                    <a:pt x="1097" y="108"/>
                    <a:pt x="1097" y="108"/>
                    <a:pt x="1097" y="108"/>
                  </a:cubicBezTo>
                  <a:cubicBezTo>
                    <a:pt x="1096" y="107"/>
                    <a:pt x="1096" y="107"/>
                    <a:pt x="1096" y="107"/>
                  </a:cubicBezTo>
                  <a:cubicBezTo>
                    <a:pt x="1102" y="103"/>
                    <a:pt x="1102" y="103"/>
                    <a:pt x="1102" y="103"/>
                  </a:cubicBezTo>
                  <a:cubicBezTo>
                    <a:pt x="1101" y="101"/>
                    <a:pt x="1101" y="101"/>
                    <a:pt x="1101" y="101"/>
                  </a:cubicBezTo>
                  <a:cubicBezTo>
                    <a:pt x="1101" y="98"/>
                    <a:pt x="1101" y="98"/>
                    <a:pt x="1101" y="98"/>
                  </a:cubicBezTo>
                  <a:cubicBezTo>
                    <a:pt x="1106" y="97"/>
                    <a:pt x="1106" y="97"/>
                    <a:pt x="1106" y="97"/>
                  </a:cubicBezTo>
                  <a:cubicBezTo>
                    <a:pt x="1106" y="98"/>
                    <a:pt x="1105" y="95"/>
                    <a:pt x="1106" y="98"/>
                  </a:cubicBezTo>
                  <a:cubicBezTo>
                    <a:pt x="1107" y="99"/>
                    <a:pt x="1107" y="99"/>
                    <a:pt x="1107" y="99"/>
                  </a:cubicBezTo>
                  <a:cubicBezTo>
                    <a:pt x="1109" y="97"/>
                    <a:pt x="1109" y="97"/>
                    <a:pt x="1109" y="97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3" y="92"/>
                    <a:pt x="1114" y="94"/>
                    <a:pt x="1115" y="92"/>
                  </a:cubicBezTo>
                  <a:cubicBezTo>
                    <a:pt x="1113" y="90"/>
                    <a:pt x="1113" y="90"/>
                    <a:pt x="1113" y="90"/>
                  </a:cubicBezTo>
                  <a:cubicBezTo>
                    <a:pt x="1110" y="91"/>
                    <a:pt x="1110" y="91"/>
                    <a:pt x="1110" y="91"/>
                  </a:cubicBezTo>
                  <a:cubicBezTo>
                    <a:pt x="1109" y="88"/>
                    <a:pt x="1109" y="88"/>
                    <a:pt x="1109" y="88"/>
                  </a:cubicBezTo>
                  <a:cubicBezTo>
                    <a:pt x="1107" y="88"/>
                    <a:pt x="1107" y="88"/>
                    <a:pt x="1107" y="88"/>
                  </a:cubicBezTo>
                  <a:cubicBezTo>
                    <a:pt x="1116" y="85"/>
                    <a:pt x="1116" y="85"/>
                    <a:pt x="1116" y="85"/>
                  </a:cubicBezTo>
                  <a:cubicBezTo>
                    <a:pt x="1119" y="86"/>
                    <a:pt x="1119" y="86"/>
                    <a:pt x="1119" y="86"/>
                  </a:cubicBezTo>
                  <a:cubicBezTo>
                    <a:pt x="1121" y="84"/>
                    <a:pt x="1121" y="84"/>
                    <a:pt x="1121" y="84"/>
                  </a:cubicBezTo>
                  <a:cubicBezTo>
                    <a:pt x="1119" y="83"/>
                    <a:pt x="1119" y="83"/>
                    <a:pt x="1119" y="83"/>
                  </a:cubicBezTo>
                  <a:cubicBezTo>
                    <a:pt x="1116" y="80"/>
                    <a:pt x="1116" y="91"/>
                    <a:pt x="1119" y="80"/>
                  </a:cubicBezTo>
                  <a:cubicBezTo>
                    <a:pt x="1123" y="80"/>
                    <a:pt x="1123" y="80"/>
                    <a:pt x="1123" y="80"/>
                  </a:cubicBezTo>
                  <a:cubicBezTo>
                    <a:pt x="1131" y="73"/>
                    <a:pt x="1131" y="73"/>
                    <a:pt x="1131" y="73"/>
                  </a:cubicBezTo>
                  <a:cubicBezTo>
                    <a:pt x="1133" y="73"/>
                    <a:pt x="1119" y="78"/>
                    <a:pt x="1135" y="71"/>
                  </a:cubicBezTo>
                  <a:cubicBezTo>
                    <a:pt x="1135" y="70"/>
                    <a:pt x="1134" y="74"/>
                    <a:pt x="1134" y="69"/>
                  </a:cubicBezTo>
                  <a:cubicBezTo>
                    <a:pt x="1137" y="68"/>
                    <a:pt x="1137" y="68"/>
                    <a:pt x="1137" y="68"/>
                  </a:cubicBezTo>
                  <a:cubicBezTo>
                    <a:pt x="1142" y="70"/>
                    <a:pt x="1142" y="70"/>
                    <a:pt x="1142" y="70"/>
                  </a:cubicBezTo>
                  <a:cubicBezTo>
                    <a:pt x="1143" y="69"/>
                    <a:pt x="1143" y="69"/>
                    <a:pt x="1143" y="69"/>
                  </a:cubicBezTo>
                  <a:cubicBezTo>
                    <a:pt x="1141" y="63"/>
                    <a:pt x="1141" y="63"/>
                    <a:pt x="1141" y="63"/>
                  </a:cubicBezTo>
                  <a:cubicBezTo>
                    <a:pt x="1152" y="56"/>
                    <a:pt x="1152" y="56"/>
                    <a:pt x="1152" y="56"/>
                  </a:cubicBezTo>
                  <a:cubicBezTo>
                    <a:pt x="1153" y="53"/>
                    <a:pt x="1153" y="53"/>
                    <a:pt x="1153" y="53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6" y="50"/>
                    <a:pt x="1156" y="50"/>
                    <a:pt x="1156" y="50"/>
                  </a:cubicBezTo>
                  <a:cubicBezTo>
                    <a:pt x="1158" y="52"/>
                    <a:pt x="1158" y="52"/>
                    <a:pt x="1158" y="52"/>
                  </a:cubicBezTo>
                  <a:cubicBezTo>
                    <a:pt x="1165" y="50"/>
                    <a:pt x="1165" y="50"/>
                    <a:pt x="1165" y="50"/>
                  </a:cubicBezTo>
                  <a:cubicBezTo>
                    <a:pt x="1163" y="47"/>
                    <a:pt x="1163" y="47"/>
                    <a:pt x="1163" y="47"/>
                  </a:cubicBezTo>
                  <a:cubicBezTo>
                    <a:pt x="1164" y="47"/>
                    <a:pt x="1164" y="46"/>
                    <a:pt x="1165" y="47"/>
                  </a:cubicBezTo>
                  <a:cubicBezTo>
                    <a:pt x="1161" y="44"/>
                    <a:pt x="1161" y="44"/>
                    <a:pt x="1161" y="44"/>
                  </a:cubicBezTo>
                  <a:cubicBezTo>
                    <a:pt x="1161" y="43"/>
                    <a:pt x="1161" y="43"/>
                    <a:pt x="1161" y="43"/>
                  </a:cubicBezTo>
                  <a:cubicBezTo>
                    <a:pt x="1168" y="43"/>
                    <a:pt x="1168" y="43"/>
                    <a:pt x="1168" y="43"/>
                  </a:cubicBezTo>
                  <a:cubicBezTo>
                    <a:pt x="1175" y="40"/>
                    <a:pt x="1175" y="40"/>
                    <a:pt x="1175" y="40"/>
                  </a:cubicBezTo>
                  <a:cubicBezTo>
                    <a:pt x="1175" y="38"/>
                    <a:pt x="1175" y="38"/>
                    <a:pt x="1175" y="38"/>
                  </a:cubicBezTo>
                  <a:cubicBezTo>
                    <a:pt x="1182" y="33"/>
                    <a:pt x="1182" y="33"/>
                    <a:pt x="1182" y="33"/>
                  </a:cubicBezTo>
                  <a:cubicBezTo>
                    <a:pt x="1181" y="31"/>
                    <a:pt x="1187" y="36"/>
                    <a:pt x="1186" y="29"/>
                  </a:cubicBezTo>
                  <a:cubicBezTo>
                    <a:pt x="1188" y="30"/>
                    <a:pt x="1188" y="30"/>
                    <a:pt x="1188" y="30"/>
                  </a:cubicBezTo>
                  <a:cubicBezTo>
                    <a:pt x="1192" y="25"/>
                    <a:pt x="1192" y="25"/>
                    <a:pt x="1192" y="25"/>
                  </a:cubicBezTo>
                  <a:cubicBezTo>
                    <a:pt x="1193" y="25"/>
                    <a:pt x="1193" y="25"/>
                    <a:pt x="1193" y="25"/>
                  </a:cubicBezTo>
                  <a:cubicBezTo>
                    <a:pt x="1193" y="22"/>
                    <a:pt x="1193" y="22"/>
                    <a:pt x="1193" y="22"/>
                  </a:cubicBezTo>
                  <a:cubicBezTo>
                    <a:pt x="1195" y="23"/>
                    <a:pt x="1197" y="20"/>
                    <a:pt x="1198" y="19"/>
                  </a:cubicBezTo>
                  <a:cubicBezTo>
                    <a:pt x="1199" y="17"/>
                    <a:pt x="1204" y="18"/>
                    <a:pt x="1200" y="15"/>
                  </a:cubicBezTo>
                  <a:cubicBezTo>
                    <a:pt x="1203" y="16"/>
                    <a:pt x="1204" y="10"/>
                    <a:pt x="1207" y="15"/>
                  </a:cubicBezTo>
                  <a:cubicBezTo>
                    <a:pt x="1210" y="14"/>
                    <a:pt x="1210" y="14"/>
                    <a:pt x="1210" y="14"/>
                  </a:cubicBezTo>
                  <a:cubicBezTo>
                    <a:pt x="1209" y="9"/>
                    <a:pt x="1209" y="9"/>
                    <a:pt x="1209" y="9"/>
                  </a:cubicBezTo>
                  <a:cubicBezTo>
                    <a:pt x="1210" y="9"/>
                    <a:pt x="1212" y="9"/>
                    <a:pt x="1211" y="6"/>
                  </a:cubicBezTo>
                  <a:cubicBezTo>
                    <a:pt x="1214" y="9"/>
                    <a:pt x="1214" y="9"/>
                    <a:pt x="1214" y="9"/>
                  </a:cubicBezTo>
                  <a:cubicBezTo>
                    <a:pt x="1215" y="7"/>
                    <a:pt x="1215" y="7"/>
                    <a:pt x="1215" y="7"/>
                  </a:cubicBezTo>
                  <a:cubicBezTo>
                    <a:pt x="1219" y="8"/>
                    <a:pt x="1219" y="8"/>
                    <a:pt x="1219" y="8"/>
                  </a:cubicBezTo>
                  <a:cubicBezTo>
                    <a:pt x="1218" y="11"/>
                    <a:pt x="1218" y="11"/>
                    <a:pt x="1218" y="11"/>
                  </a:cubicBezTo>
                  <a:cubicBezTo>
                    <a:pt x="1224" y="7"/>
                    <a:pt x="1224" y="7"/>
                    <a:pt x="1224" y="7"/>
                  </a:cubicBezTo>
                  <a:cubicBezTo>
                    <a:pt x="1224" y="6"/>
                    <a:pt x="1227" y="6"/>
                    <a:pt x="1227" y="8"/>
                  </a:cubicBezTo>
                  <a:cubicBezTo>
                    <a:pt x="1228" y="7"/>
                    <a:pt x="1230" y="6"/>
                    <a:pt x="1232" y="7"/>
                  </a:cubicBezTo>
                  <a:cubicBezTo>
                    <a:pt x="1229" y="10"/>
                    <a:pt x="1238" y="7"/>
                    <a:pt x="1231" y="11"/>
                  </a:cubicBezTo>
                  <a:cubicBezTo>
                    <a:pt x="1230" y="10"/>
                    <a:pt x="1230" y="10"/>
                    <a:pt x="1230" y="10"/>
                  </a:cubicBezTo>
                  <a:cubicBezTo>
                    <a:pt x="1223" y="11"/>
                    <a:pt x="1223" y="11"/>
                    <a:pt x="1223" y="11"/>
                  </a:cubicBezTo>
                  <a:cubicBezTo>
                    <a:pt x="1222" y="12"/>
                    <a:pt x="1232" y="4"/>
                    <a:pt x="1223" y="17"/>
                  </a:cubicBezTo>
                  <a:cubicBezTo>
                    <a:pt x="1224" y="18"/>
                    <a:pt x="1224" y="18"/>
                    <a:pt x="1224" y="18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6" y="17"/>
                    <a:pt x="1226" y="17"/>
                    <a:pt x="1226" y="17"/>
                  </a:cubicBezTo>
                  <a:cubicBezTo>
                    <a:pt x="1224" y="17"/>
                    <a:pt x="1226" y="17"/>
                    <a:pt x="1225" y="14"/>
                  </a:cubicBezTo>
                  <a:cubicBezTo>
                    <a:pt x="1226" y="14"/>
                    <a:pt x="1227" y="14"/>
                    <a:pt x="1228" y="14"/>
                  </a:cubicBezTo>
                  <a:cubicBezTo>
                    <a:pt x="1227" y="17"/>
                    <a:pt x="1227" y="17"/>
                    <a:pt x="1227" y="17"/>
                  </a:cubicBezTo>
                  <a:cubicBezTo>
                    <a:pt x="1225" y="18"/>
                    <a:pt x="1225" y="18"/>
                    <a:pt x="1225" y="18"/>
                  </a:cubicBezTo>
                  <a:cubicBezTo>
                    <a:pt x="1229" y="21"/>
                    <a:pt x="1229" y="21"/>
                    <a:pt x="1229" y="21"/>
                  </a:cubicBezTo>
                  <a:cubicBezTo>
                    <a:pt x="1232" y="18"/>
                    <a:pt x="1232" y="18"/>
                    <a:pt x="1232" y="18"/>
                  </a:cubicBezTo>
                  <a:cubicBezTo>
                    <a:pt x="1232" y="19"/>
                    <a:pt x="1232" y="19"/>
                    <a:pt x="1232" y="19"/>
                  </a:cubicBezTo>
                  <a:cubicBezTo>
                    <a:pt x="1237" y="16"/>
                    <a:pt x="1214" y="26"/>
                    <a:pt x="1241" y="14"/>
                  </a:cubicBezTo>
                  <a:cubicBezTo>
                    <a:pt x="1242" y="15"/>
                    <a:pt x="1242" y="15"/>
                    <a:pt x="1242" y="15"/>
                  </a:cubicBezTo>
                  <a:cubicBezTo>
                    <a:pt x="1238" y="17"/>
                    <a:pt x="1238" y="17"/>
                    <a:pt x="1238" y="17"/>
                  </a:cubicBezTo>
                  <a:cubicBezTo>
                    <a:pt x="1234" y="21"/>
                    <a:pt x="1234" y="21"/>
                    <a:pt x="1234" y="21"/>
                  </a:cubicBezTo>
                  <a:cubicBezTo>
                    <a:pt x="1232" y="21"/>
                    <a:pt x="1232" y="21"/>
                    <a:pt x="1232" y="21"/>
                  </a:cubicBezTo>
                  <a:cubicBezTo>
                    <a:pt x="1232" y="22"/>
                    <a:pt x="1227" y="21"/>
                    <a:pt x="1232" y="23"/>
                  </a:cubicBezTo>
                  <a:cubicBezTo>
                    <a:pt x="1231" y="25"/>
                    <a:pt x="1231" y="25"/>
                    <a:pt x="1231" y="25"/>
                  </a:cubicBezTo>
                  <a:cubicBezTo>
                    <a:pt x="1224" y="26"/>
                    <a:pt x="1224" y="26"/>
                    <a:pt x="1224" y="26"/>
                  </a:cubicBezTo>
                  <a:cubicBezTo>
                    <a:pt x="1217" y="31"/>
                    <a:pt x="1217" y="31"/>
                    <a:pt x="1217" y="31"/>
                  </a:cubicBezTo>
                  <a:cubicBezTo>
                    <a:pt x="1215" y="29"/>
                    <a:pt x="1214" y="37"/>
                    <a:pt x="1212" y="30"/>
                  </a:cubicBezTo>
                  <a:cubicBezTo>
                    <a:pt x="1210" y="32"/>
                    <a:pt x="1210" y="32"/>
                    <a:pt x="1210" y="32"/>
                  </a:cubicBezTo>
                  <a:cubicBezTo>
                    <a:pt x="1210" y="33"/>
                    <a:pt x="1210" y="33"/>
                    <a:pt x="1210" y="33"/>
                  </a:cubicBezTo>
                  <a:cubicBezTo>
                    <a:pt x="1210" y="34"/>
                    <a:pt x="1210" y="34"/>
                    <a:pt x="1210" y="34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07" y="39"/>
                    <a:pt x="1207" y="39"/>
                    <a:pt x="1207" y="39"/>
                  </a:cubicBezTo>
                  <a:cubicBezTo>
                    <a:pt x="1206" y="39"/>
                    <a:pt x="1206" y="39"/>
                    <a:pt x="1206" y="39"/>
                  </a:cubicBezTo>
                  <a:cubicBezTo>
                    <a:pt x="1204" y="38"/>
                    <a:pt x="1204" y="38"/>
                    <a:pt x="1204" y="38"/>
                  </a:cubicBezTo>
                  <a:cubicBezTo>
                    <a:pt x="1202" y="43"/>
                    <a:pt x="1202" y="43"/>
                    <a:pt x="1202" y="43"/>
                  </a:cubicBezTo>
                  <a:cubicBezTo>
                    <a:pt x="1197" y="47"/>
                    <a:pt x="1197" y="47"/>
                    <a:pt x="1197" y="47"/>
                  </a:cubicBezTo>
                  <a:cubicBezTo>
                    <a:pt x="1193" y="53"/>
                    <a:pt x="1193" y="53"/>
                    <a:pt x="1193" y="53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188" y="49"/>
                    <a:pt x="1188" y="49"/>
                    <a:pt x="1188" y="49"/>
                  </a:cubicBezTo>
                  <a:cubicBezTo>
                    <a:pt x="1187" y="52"/>
                    <a:pt x="1187" y="52"/>
                    <a:pt x="1187" y="52"/>
                  </a:cubicBezTo>
                  <a:cubicBezTo>
                    <a:pt x="1189" y="55"/>
                    <a:pt x="1189" y="55"/>
                    <a:pt x="1189" y="55"/>
                  </a:cubicBezTo>
                  <a:cubicBezTo>
                    <a:pt x="1186" y="59"/>
                    <a:pt x="1186" y="59"/>
                    <a:pt x="1186" y="59"/>
                  </a:cubicBezTo>
                  <a:cubicBezTo>
                    <a:pt x="1184" y="60"/>
                    <a:pt x="1184" y="60"/>
                    <a:pt x="1184" y="60"/>
                  </a:cubicBezTo>
                  <a:cubicBezTo>
                    <a:pt x="1181" y="64"/>
                    <a:pt x="1181" y="64"/>
                    <a:pt x="1181" y="64"/>
                  </a:cubicBezTo>
                  <a:cubicBezTo>
                    <a:pt x="1179" y="66"/>
                    <a:pt x="1179" y="60"/>
                    <a:pt x="1177" y="66"/>
                  </a:cubicBezTo>
                  <a:cubicBezTo>
                    <a:pt x="1174" y="65"/>
                    <a:pt x="1184" y="62"/>
                    <a:pt x="1173" y="67"/>
                  </a:cubicBezTo>
                  <a:cubicBezTo>
                    <a:pt x="1174" y="68"/>
                    <a:pt x="1174" y="68"/>
                    <a:pt x="1174" y="68"/>
                  </a:cubicBezTo>
                  <a:cubicBezTo>
                    <a:pt x="1172" y="71"/>
                    <a:pt x="1172" y="71"/>
                    <a:pt x="1172" y="71"/>
                  </a:cubicBezTo>
                  <a:cubicBezTo>
                    <a:pt x="1168" y="72"/>
                    <a:pt x="1168" y="72"/>
                    <a:pt x="1168" y="72"/>
                  </a:cubicBezTo>
                  <a:cubicBezTo>
                    <a:pt x="1167" y="76"/>
                    <a:pt x="1167" y="76"/>
                    <a:pt x="1167" y="76"/>
                  </a:cubicBezTo>
                  <a:cubicBezTo>
                    <a:pt x="1159" y="85"/>
                    <a:pt x="1159" y="85"/>
                    <a:pt x="1159" y="85"/>
                  </a:cubicBezTo>
                  <a:cubicBezTo>
                    <a:pt x="1157" y="87"/>
                    <a:pt x="1157" y="87"/>
                    <a:pt x="1157" y="87"/>
                  </a:cubicBezTo>
                  <a:cubicBezTo>
                    <a:pt x="1157" y="88"/>
                    <a:pt x="1157" y="88"/>
                    <a:pt x="1157" y="88"/>
                  </a:cubicBezTo>
                  <a:cubicBezTo>
                    <a:pt x="1155" y="90"/>
                    <a:pt x="1155" y="90"/>
                    <a:pt x="1155" y="90"/>
                  </a:cubicBezTo>
                  <a:cubicBezTo>
                    <a:pt x="1153" y="91"/>
                    <a:pt x="1151" y="90"/>
                    <a:pt x="1150" y="93"/>
                  </a:cubicBezTo>
                  <a:cubicBezTo>
                    <a:pt x="1146" y="92"/>
                    <a:pt x="1146" y="92"/>
                    <a:pt x="1146" y="92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4" y="97"/>
                    <a:pt x="1144" y="97"/>
                    <a:pt x="1144" y="97"/>
                  </a:cubicBezTo>
                  <a:cubicBezTo>
                    <a:pt x="1147" y="97"/>
                    <a:pt x="1147" y="97"/>
                    <a:pt x="1147" y="97"/>
                  </a:cubicBezTo>
                  <a:cubicBezTo>
                    <a:pt x="1145" y="99"/>
                    <a:pt x="1145" y="99"/>
                    <a:pt x="1145" y="99"/>
                  </a:cubicBezTo>
                  <a:cubicBezTo>
                    <a:pt x="1142" y="100"/>
                    <a:pt x="1142" y="100"/>
                    <a:pt x="1142" y="100"/>
                  </a:cubicBezTo>
                  <a:cubicBezTo>
                    <a:pt x="1139" y="105"/>
                    <a:pt x="1139" y="105"/>
                    <a:pt x="1139" y="105"/>
                  </a:cubicBezTo>
                  <a:cubicBezTo>
                    <a:pt x="1138" y="105"/>
                    <a:pt x="1138" y="105"/>
                    <a:pt x="1138" y="105"/>
                  </a:cubicBezTo>
                  <a:cubicBezTo>
                    <a:pt x="1137" y="108"/>
                    <a:pt x="1137" y="108"/>
                    <a:pt x="1137" y="108"/>
                  </a:cubicBezTo>
                  <a:cubicBezTo>
                    <a:pt x="1136" y="111"/>
                    <a:pt x="1134" y="105"/>
                    <a:pt x="1133" y="109"/>
                  </a:cubicBezTo>
                  <a:cubicBezTo>
                    <a:pt x="1130" y="115"/>
                    <a:pt x="1130" y="115"/>
                    <a:pt x="1130" y="115"/>
                  </a:cubicBezTo>
                  <a:cubicBezTo>
                    <a:pt x="1127" y="114"/>
                    <a:pt x="1123" y="117"/>
                    <a:pt x="1125" y="119"/>
                  </a:cubicBezTo>
                  <a:cubicBezTo>
                    <a:pt x="1124" y="119"/>
                    <a:pt x="1130" y="118"/>
                    <a:pt x="1123" y="118"/>
                  </a:cubicBezTo>
                  <a:cubicBezTo>
                    <a:pt x="1121" y="120"/>
                    <a:pt x="1121" y="120"/>
                    <a:pt x="1121" y="120"/>
                  </a:cubicBezTo>
                  <a:cubicBezTo>
                    <a:pt x="1123" y="121"/>
                    <a:pt x="1123" y="121"/>
                    <a:pt x="1123" y="121"/>
                  </a:cubicBezTo>
                  <a:cubicBezTo>
                    <a:pt x="1118" y="122"/>
                    <a:pt x="1118" y="122"/>
                    <a:pt x="1118" y="122"/>
                  </a:cubicBezTo>
                  <a:cubicBezTo>
                    <a:pt x="1117" y="121"/>
                    <a:pt x="1117" y="121"/>
                    <a:pt x="1117" y="121"/>
                  </a:cubicBezTo>
                  <a:cubicBezTo>
                    <a:pt x="1115" y="123"/>
                    <a:pt x="1115" y="123"/>
                    <a:pt x="1115" y="123"/>
                  </a:cubicBezTo>
                  <a:cubicBezTo>
                    <a:pt x="1119" y="124"/>
                    <a:pt x="1119" y="124"/>
                    <a:pt x="1119" y="124"/>
                  </a:cubicBezTo>
                  <a:cubicBezTo>
                    <a:pt x="1117" y="127"/>
                    <a:pt x="1117" y="127"/>
                    <a:pt x="1117" y="127"/>
                  </a:cubicBezTo>
                  <a:cubicBezTo>
                    <a:pt x="1113" y="132"/>
                    <a:pt x="1113" y="132"/>
                    <a:pt x="1113" y="132"/>
                  </a:cubicBezTo>
                  <a:cubicBezTo>
                    <a:pt x="1111" y="132"/>
                    <a:pt x="1108" y="135"/>
                    <a:pt x="1106" y="135"/>
                  </a:cubicBezTo>
                  <a:cubicBezTo>
                    <a:pt x="1103" y="141"/>
                    <a:pt x="1103" y="141"/>
                    <a:pt x="1103" y="141"/>
                  </a:cubicBezTo>
                  <a:cubicBezTo>
                    <a:pt x="1095" y="148"/>
                    <a:pt x="1095" y="148"/>
                    <a:pt x="1095" y="148"/>
                  </a:cubicBezTo>
                  <a:cubicBezTo>
                    <a:pt x="1089" y="147"/>
                    <a:pt x="1089" y="147"/>
                    <a:pt x="1089" y="147"/>
                  </a:cubicBezTo>
                  <a:cubicBezTo>
                    <a:pt x="1087" y="149"/>
                    <a:pt x="1087" y="149"/>
                    <a:pt x="1087" y="149"/>
                  </a:cubicBezTo>
                  <a:cubicBezTo>
                    <a:pt x="1087" y="152"/>
                    <a:pt x="1087" y="152"/>
                    <a:pt x="1087" y="152"/>
                  </a:cubicBezTo>
                  <a:cubicBezTo>
                    <a:pt x="1079" y="156"/>
                    <a:pt x="1079" y="156"/>
                    <a:pt x="1079" y="156"/>
                  </a:cubicBezTo>
                  <a:cubicBezTo>
                    <a:pt x="1079" y="159"/>
                    <a:pt x="1079" y="159"/>
                    <a:pt x="1079" y="159"/>
                  </a:cubicBezTo>
                  <a:cubicBezTo>
                    <a:pt x="1075" y="161"/>
                    <a:pt x="1075" y="161"/>
                    <a:pt x="1075" y="161"/>
                  </a:cubicBezTo>
                  <a:cubicBezTo>
                    <a:pt x="1071" y="165"/>
                    <a:pt x="1071" y="165"/>
                    <a:pt x="1071" y="165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67" y="169"/>
                    <a:pt x="1067" y="169"/>
                    <a:pt x="1067" y="169"/>
                  </a:cubicBezTo>
                  <a:cubicBezTo>
                    <a:pt x="1066" y="166"/>
                    <a:pt x="1062" y="177"/>
                    <a:pt x="1066" y="165"/>
                  </a:cubicBezTo>
                  <a:cubicBezTo>
                    <a:pt x="1065" y="164"/>
                    <a:pt x="1064" y="166"/>
                    <a:pt x="1064" y="165"/>
                  </a:cubicBezTo>
                  <a:cubicBezTo>
                    <a:pt x="1062" y="166"/>
                    <a:pt x="1062" y="166"/>
                    <a:pt x="1062" y="166"/>
                  </a:cubicBezTo>
                  <a:cubicBezTo>
                    <a:pt x="1063" y="167"/>
                    <a:pt x="1063" y="167"/>
                    <a:pt x="1063" y="167"/>
                  </a:cubicBezTo>
                  <a:cubicBezTo>
                    <a:pt x="1061" y="166"/>
                    <a:pt x="1061" y="166"/>
                    <a:pt x="1061" y="166"/>
                  </a:cubicBezTo>
                  <a:cubicBezTo>
                    <a:pt x="1061" y="168"/>
                    <a:pt x="1061" y="168"/>
                    <a:pt x="1061" y="168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3" y="172"/>
                    <a:pt x="1063" y="172"/>
                    <a:pt x="1063" y="172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59" y="174"/>
                    <a:pt x="1060" y="176"/>
                  </a:cubicBezTo>
                  <a:cubicBezTo>
                    <a:pt x="1059" y="175"/>
                    <a:pt x="1059" y="175"/>
                    <a:pt x="1059" y="175"/>
                  </a:cubicBezTo>
                  <a:cubicBezTo>
                    <a:pt x="1057" y="179"/>
                    <a:pt x="1057" y="179"/>
                    <a:pt x="1057" y="179"/>
                  </a:cubicBezTo>
                  <a:cubicBezTo>
                    <a:pt x="1053" y="180"/>
                    <a:pt x="1053" y="180"/>
                    <a:pt x="1053" y="180"/>
                  </a:cubicBezTo>
                  <a:cubicBezTo>
                    <a:pt x="1054" y="180"/>
                    <a:pt x="1049" y="180"/>
                    <a:pt x="1055" y="180"/>
                  </a:cubicBezTo>
                  <a:cubicBezTo>
                    <a:pt x="1052" y="186"/>
                    <a:pt x="1054" y="176"/>
                    <a:pt x="1047" y="187"/>
                  </a:cubicBezTo>
                  <a:cubicBezTo>
                    <a:pt x="1044" y="188"/>
                    <a:pt x="1038" y="189"/>
                    <a:pt x="1039" y="193"/>
                  </a:cubicBezTo>
                  <a:cubicBezTo>
                    <a:pt x="1037" y="194"/>
                    <a:pt x="1037" y="194"/>
                    <a:pt x="1037" y="194"/>
                  </a:cubicBezTo>
                  <a:cubicBezTo>
                    <a:pt x="1038" y="197"/>
                    <a:pt x="1038" y="197"/>
                    <a:pt x="1038" y="197"/>
                  </a:cubicBezTo>
                  <a:cubicBezTo>
                    <a:pt x="1035" y="197"/>
                    <a:pt x="1035" y="197"/>
                    <a:pt x="1035" y="197"/>
                  </a:cubicBezTo>
                  <a:cubicBezTo>
                    <a:pt x="1034" y="201"/>
                    <a:pt x="1034" y="201"/>
                    <a:pt x="1034" y="201"/>
                  </a:cubicBezTo>
                  <a:cubicBezTo>
                    <a:pt x="1034" y="204"/>
                    <a:pt x="1028" y="200"/>
                    <a:pt x="1030" y="205"/>
                  </a:cubicBezTo>
                  <a:cubicBezTo>
                    <a:pt x="1027" y="206"/>
                    <a:pt x="1027" y="206"/>
                    <a:pt x="1027" y="206"/>
                  </a:cubicBezTo>
                  <a:cubicBezTo>
                    <a:pt x="1024" y="208"/>
                    <a:pt x="1024" y="208"/>
                    <a:pt x="1024" y="208"/>
                  </a:cubicBezTo>
                  <a:cubicBezTo>
                    <a:pt x="1020" y="210"/>
                    <a:pt x="1016" y="212"/>
                    <a:pt x="1015" y="215"/>
                  </a:cubicBezTo>
                  <a:cubicBezTo>
                    <a:pt x="1010" y="220"/>
                    <a:pt x="1010" y="220"/>
                    <a:pt x="1010" y="220"/>
                  </a:cubicBezTo>
                  <a:cubicBezTo>
                    <a:pt x="1011" y="223"/>
                    <a:pt x="1011" y="223"/>
                    <a:pt x="1011" y="223"/>
                  </a:cubicBezTo>
                  <a:cubicBezTo>
                    <a:pt x="1009" y="226"/>
                    <a:pt x="1009" y="226"/>
                    <a:pt x="1009" y="226"/>
                  </a:cubicBezTo>
                  <a:cubicBezTo>
                    <a:pt x="1006" y="224"/>
                    <a:pt x="1006" y="224"/>
                    <a:pt x="1006" y="224"/>
                  </a:cubicBezTo>
                  <a:cubicBezTo>
                    <a:pt x="1002" y="226"/>
                    <a:pt x="1002" y="226"/>
                    <a:pt x="1002" y="226"/>
                  </a:cubicBezTo>
                  <a:cubicBezTo>
                    <a:pt x="999" y="231"/>
                    <a:pt x="999" y="231"/>
                    <a:pt x="999" y="231"/>
                  </a:cubicBezTo>
                  <a:cubicBezTo>
                    <a:pt x="995" y="234"/>
                    <a:pt x="989" y="234"/>
                    <a:pt x="990" y="239"/>
                  </a:cubicBezTo>
                  <a:cubicBezTo>
                    <a:pt x="987" y="240"/>
                    <a:pt x="987" y="240"/>
                    <a:pt x="987" y="240"/>
                  </a:cubicBezTo>
                  <a:cubicBezTo>
                    <a:pt x="987" y="244"/>
                    <a:pt x="987" y="244"/>
                    <a:pt x="987" y="244"/>
                  </a:cubicBezTo>
                  <a:cubicBezTo>
                    <a:pt x="991" y="244"/>
                    <a:pt x="991" y="244"/>
                    <a:pt x="991" y="244"/>
                  </a:cubicBezTo>
                  <a:cubicBezTo>
                    <a:pt x="996" y="240"/>
                    <a:pt x="996" y="240"/>
                    <a:pt x="996" y="240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4" y="234"/>
                    <a:pt x="1004" y="234"/>
                    <a:pt x="1004" y="234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2"/>
                    <a:pt x="1005" y="232"/>
                    <a:pt x="1005" y="232"/>
                  </a:cubicBezTo>
                  <a:cubicBezTo>
                    <a:pt x="1006" y="234"/>
                    <a:pt x="1006" y="234"/>
                    <a:pt x="1006" y="234"/>
                  </a:cubicBezTo>
                  <a:cubicBezTo>
                    <a:pt x="1004" y="238"/>
                    <a:pt x="1004" y="238"/>
                    <a:pt x="1004" y="238"/>
                  </a:cubicBezTo>
                  <a:cubicBezTo>
                    <a:pt x="1003" y="238"/>
                    <a:pt x="1001" y="231"/>
                    <a:pt x="1000" y="242"/>
                  </a:cubicBezTo>
                  <a:cubicBezTo>
                    <a:pt x="998" y="241"/>
                    <a:pt x="997" y="239"/>
                    <a:pt x="996" y="245"/>
                  </a:cubicBezTo>
                  <a:cubicBezTo>
                    <a:pt x="995" y="245"/>
                    <a:pt x="995" y="247"/>
                    <a:pt x="994" y="245"/>
                  </a:cubicBezTo>
                  <a:cubicBezTo>
                    <a:pt x="993" y="249"/>
                    <a:pt x="993" y="249"/>
                    <a:pt x="993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94" y="252"/>
                    <a:pt x="994" y="252"/>
                    <a:pt x="994" y="252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2"/>
                    <a:pt x="991" y="252"/>
                    <a:pt x="991" y="252"/>
                  </a:cubicBezTo>
                  <a:cubicBezTo>
                    <a:pt x="988" y="257"/>
                    <a:pt x="991" y="247"/>
                    <a:pt x="986" y="255"/>
                  </a:cubicBezTo>
                  <a:cubicBezTo>
                    <a:pt x="987" y="258"/>
                    <a:pt x="987" y="258"/>
                    <a:pt x="987" y="258"/>
                  </a:cubicBezTo>
                  <a:cubicBezTo>
                    <a:pt x="986" y="260"/>
                    <a:pt x="986" y="260"/>
                    <a:pt x="986" y="260"/>
                  </a:cubicBezTo>
                  <a:cubicBezTo>
                    <a:pt x="980" y="262"/>
                    <a:pt x="980" y="262"/>
                    <a:pt x="980" y="262"/>
                  </a:cubicBezTo>
                  <a:cubicBezTo>
                    <a:pt x="974" y="266"/>
                    <a:pt x="974" y="266"/>
                    <a:pt x="974" y="266"/>
                  </a:cubicBezTo>
                  <a:cubicBezTo>
                    <a:pt x="975" y="268"/>
                    <a:pt x="975" y="268"/>
                    <a:pt x="975" y="268"/>
                  </a:cubicBezTo>
                  <a:cubicBezTo>
                    <a:pt x="982" y="267"/>
                    <a:pt x="982" y="267"/>
                    <a:pt x="982" y="267"/>
                  </a:cubicBezTo>
                  <a:cubicBezTo>
                    <a:pt x="984" y="265"/>
                    <a:pt x="984" y="265"/>
                    <a:pt x="984" y="265"/>
                  </a:cubicBezTo>
                  <a:cubicBezTo>
                    <a:pt x="986" y="265"/>
                    <a:pt x="986" y="265"/>
                    <a:pt x="986" y="265"/>
                  </a:cubicBezTo>
                  <a:cubicBezTo>
                    <a:pt x="986" y="265"/>
                    <a:pt x="984" y="263"/>
                    <a:pt x="986" y="266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90" y="260"/>
                    <a:pt x="990" y="260"/>
                    <a:pt x="990" y="260"/>
                  </a:cubicBezTo>
                  <a:cubicBezTo>
                    <a:pt x="995" y="258"/>
                    <a:pt x="995" y="258"/>
                    <a:pt x="995" y="258"/>
                  </a:cubicBezTo>
                  <a:cubicBezTo>
                    <a:pt x="998" y="254"/>
                    <a:pt x="998" y="254"/>
                    <a:pt x="998" y="254"/>
                  </a:cubicBezTo>
                  <a:cubicBezTo>
                    <a:pt x="999" y="254"/>
                    <a:pt x="992" y="255"/>
                    <a:pt x="1000" y="254"/>
                  </a:cubicBezTo>
                  <a:cubicBezTo>
                    <a:pt x="999" y="252"/>
                    <a:pt x="999" y="252"/>
                    <a:pt x="999" y="252"/>
                  </a:cubicBezTo>
                  <a:cubicBezTo>
                    <a:pt x="1000" y="252"/>
                    <a:pt x="1000" y="252"/>
                    <a:pt x="1000" y="252"/>
                  </a:cubicBezTo>
                  <a:cubicBezTo>
                    <a:pt x="1000" y="250"/>
                    <a:pt x="1000" y="250"/>
                    <a:pt x="1000" y="250"/>
                  </a:cubicBezTo>
                  <a:cubicBezTo>
                    <a:pt x="998" y="249"/>
                    <a:pt x="998" y="249"/>
                    <a:pt x="998" y="249"/>
                  </a:cubicBezTo>
                  <a:cubicBezTo>
                    <a:pt x="999" y="251"/>
                    <a:pt x="1000" y="248"/>
                    <a:pt x="996" y="251"/>
                  </a:cubicBezTo>
                  <a:cubicBezTo>
                    <a:pt x="996" y="249"/>
                    <a:pt x="985" y="263"/>
                    <a:pt x="997" y="246"/>
                  </a:cubicBezTo>
                  <a:cubicBezTo>
                    <a:pt x="1001" y="245"/>
                    <a:pt x="1001" y="245"/>
                    <a:pt x="1001" y="245"/>
                  </a:cubicBezTo>
                  <a:cubicBezTo>
                    <a:pt x="1005" y="249"/>
                    <a:pt x="1005" y="249"/>
                    <a:pt x="1005" y="249"/>
                  </a:cubicBezTo>
                  <a:cubicBezTo>
                    <a:pt x="1008" y="246"/>
                    <a:pt x="1008" y="246"/>
                    <a:pt x="1008" y="246"/>
                  </a:cubicBezTo>
                  <a:cubicBezTo>
                    <a:pt x="1010" y="247"/>
                    <a:pt x="1009" y="245"/>
                    <a:pt x="1011" y="244"/>
                  </a:cubicBezTo>
                  <a:cubicBezTo>
                    <a:pt x="1010" y="242"/>
                    <a:pt x="1010" y="242"/>
                    <a:pt x="1010" y="242"/>
                  </a:cubicBezTo>
                  <a:cubicBezTo>
                    <a:pt x="1012" y="242"/>
                    <a:pt x="1015" y="239"/>
                    <a:pt x="1017" y="238"/>
                  </a:cubicBezTo>
                  <a:cubicBezTo>
                    <a:pt x="1020" y="237"/>
                    <a:pt x="1015" y="237"/>
                    <a:pt x="1018" y="235"/>
                  </a:cubicBezTo>
                  <a:cubicBezTo>
                    <a:pt x="1014" y="233"/>
                    <a:pt x="1014" y="233"/>
                    <a:pt x="1014" y="233"/>
                  </a:cubicBezTo>
                  <a:cubicBezTo>
                    <a:pt x="1014" y="231"/>
                    <a:pt x="1014" y="231"/>
                    <a:pt x="1014" y="231"/>
                  </a:cubicBezTo>
                  <a:cubicBezTo>
                    <a:pt x="1014" y="231"/>
                    <a:pt x="1013" y="238"/>
                    <a:pt x="1019" y="230"/>
                  </a:cubicBezTo>
                  <a:cubicBezTo>
                    <a:pt x="1016" y="227"/>
                    <a:pt x="1016" y="227"/>
                    <a:pt x="1016" y="227"/>
                  </a:cubicBezTo>
                  <a:cubicBezTo>
                    <a:pt x="1021" y="227"/>
                    <a:pt x="1021" y="227"/>
                    <a:pt x="1021" y="227"/>
                  </a:cubicBezTo>
                  <a:cubicBezTo>
                    <a:pt x="1019" y="229"/>
                    <a:pt x="1019" y="229"/>
                    <a:pt x="1019" y="229"/>
                  </a:cubicBezTo>
                  <a:cubicBezTo>
                    <a:pt x="1021" y="227"/>
                    <a:pt x="1009" y="225"/>
                    <a:pt x="1022" y="233"/>
                  </a:cubicBezTo>
                  <a:cubicBezTo>
                    <a:pt x="1023" y="227"/>
                    <a:pt x="1023" y="227"/>
                    <a:pt x="1023" y="227"/>
                  </a:cubicBezTo>
                  <a:cubicBezTo>
                    <a:pt x="1023" y="227"/>
                    <a:pt x="1025" y="226"/>
                    <a:pt x="1023" y="225"/>
                  </a:cubicBezTo>
                  <a:cubicBezTo>
                    <a:pt x="1025" y="226"/>
                    <a:pt x="1025" y="226"/>
                    <a:pt x="1025" y="226"/>
                  </a:cubicBezTo>
                  <a:cubicBezTo>
                    <a:pt x="1025" y="229"/>
                    <a:pt x="1025" y="229"/>
                    <a:pt x="1025" y="229"/>
                  </a:cubicBezTo>
                  <a:cubicBezTo>
                    <a:pt x="1028" y="226"/>
                    <a:pt x="1028" y="226"/>
                    <a:pt x="1028" y="226"/>
                  </a:cubicBezTo>
                  <a:cubicBezTo>
                    <a:pt x="1029" y="226"/>
                    <a:pt x="1029" y="226"/>
                    <a:pt x="1029" y="226"/>
                  </a:cubicBezTo>
                  <a:cubicBezTo>
                    <a:pt x="1024" y="222"/>
                    <a:pt x="1024" y="222"/>
                    <a:pt x="1024" y="222"/>
                  </a:cubicBezTo>
                  <a:cubicBezTo>
                    <a:pt x="1019" y="222"/>
                    <a:pt x="1019" y="222"/>
                    <a:pt x="1019" y="222"/>
                  </a:cubicBezTo>
                  <a:cubicBezTo>
                    <a:pt x="1018" y="224"/>
                    <a:pt x="1018" y="224"/>
                    <a:pt x="1018" y="224"/>
                  </a:cubicBezTo>
                  <a:cubicBezTo>
                    <a:pt x="1015" y="225"/>
                    <a:pt x="1015" y="225"/>
                    <a:pt x="1015" y="225"/>
                  </a:cubicBezTo>
                  <a:cubicBezTo>
                    <a:pt x="1014" y="230"/>
                    <a:pt x="1014" y="230"/>
                    <a:pt x="1014" y="230"/>
                  </a:cubicBezTo>
                  <a:cubicBezTo>
                    <a:pt x="1012" y="227"/>
                    <a:pt x="1012" y="227"/>
                    <a:pt x="1012" y="227"/>
                  </a:cubicBezTo>
                  <a:cubicBezTo>
                    <a:pt x="1014" y="223"/>
                    <a:pt x="1014" y="223"/>
                    <a:pt x="1014" y="223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1017" y="215"/>
                    <a:pt x="1026" y="219"/>
                    <a:pt x="1022" y="212"/>
                  </a:cubicBezTo>
                  <a:cubicBezTo>
                    <a:pt x="1027" y="209"/>
                    <a:pt x="1018" y="219"/>
                    <a:pt x="1028" y="212"/>
                  </a:cubicBezTo>
                  <a:cubicBezTo>
                    <a:pt x="1024" y="215"/>
                    <a:pt x="1024" y="215"/>
                    <a:pt x="1024" y="215"/>
                  </a:cubicBezTo>
                  <a:cubicBezTo>
                    <a:pt x="1024" y="215"/>
                    <a:pt x="1027" y="214"/>
                    <a:pt x="1023" y="214"/>
                  </a:cubicBezTo>
                  <a:cubicBezTo>
                    <a:pt x="1024" y="216"/>
                    <a:pt x="1024" y="216"/>
                    <a:pt x="1024" y="216"/>
                  </a:cubicBezTo>
                  <a:cubicBezTo>
                    <a:pt x="1026" y="216"/>
                    <a:pt x="1026" y="216"/>
                    <a:pt x="1026" y="216"/>
                  </a:cubicBezTo>
                  <a:cubicBezTo>
                    <a:pt x="1028" y="216"/>
                    <a:pt x="1028" y="216"/>
                    <a:pt x="1028" y="216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7" y="217"/>
                    <a:pt x="1029" y="218"/>
                    <a:pt x="1029" y="219"/>
                  </a:cubicBezTo>
                  <a:cubicBezTo>
                    <a:pt x="1029" y="220"/>
                    <a:pt x="1029" y="220"/>
                    <a:pt x="1029" y="220"/>
                  </a:cubicBezTo>
                  <a:cubicBezTo>
                    <a:pt x="1025" y="220"/>
                    <a:pt x="1025" y="220"/>
                    <a:pt x="1025" y="220"/>
                  </a:cubicBezTo>
                  <a:cubicBezTo>
                    <a:pt x="1025" y="220"/>
                    <a:pt x="1029" y="218"/>
                    <a:pt x="1024" y="221"/>
                  </a:cubicBezTo>
                  <a:cubicBezTo>
                    <a:pt x="1027" y="221"/>
                    <a:pt x="1027" y="221"/>
                    <a:pt x="1027" y="221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32" y="225"/>
                    <a:pt x="1032" y="225"/>
                    <a:pt x="1032" y="225"/>
                  </a:cubicBezTo>
                  <a:cubicBezTo>
                    <a:pt x="1033" y="224"/>
                    <a:pt x="1033" y="224"/>
                    <a:pt x="1033" y="224"/>
                  </a:cubicBezTo>
                  <a:cubicBezTo>
                    <a:pt x="1032" y="224"/>
                    <a:pt x="1035" y="228"/>
                    <a:pt x="1032" y="222"/>
                  </a:cubicBezTo>
                  <a:cubicBezTo>
                    <a:pt x="1036" y="221"/>
                    <a:pt x="1036" y="221"/>
                    <a:pt x="1036" y="221"/>
                  </a:cubicBezTo>
                  <a:cubicBezTo>
                    <a:pt x="1035" y="220"/>
                    <a:pt x="1035" y="220"/>
                    <a:pt x="1035" y="220"/>
                  </a:cubicBezTo>
                  <a:cubicBezTo>
                    <a:pt x="1038" y="219"/>
                    <a:pt x="1038" y="219"/>
                    <a:pt x="1038" y="219"/>
                  </a:cubicBezTo>
                  <a:cubicBezTo>
                    <a:pt x="1038" y="216"/>
                    <a:pt x="1038" y="216"/>
                    <a:pt x="1038" y="216"/>
                  </a:cubicBezTo>
                  <a:cubicBezTo>
                    <a:pt x="1039" y="215"/>
                    <a:pt x="1039" y="215"/>
                    <a:pt x="1039" y="215"/>
                  </a:cubicBezTo>
                  <a:cubicBezTo>
                    <a:pt x="1039" y="215"/>
                    <a:pt x="1044" y="214"/>
                    <a:pt x="1038" y="214"/>
                  </a:cubicBezTo>
                  <a:cubicBezTo>
                    <a:pt x="1039" y="213"/>
                    <a:pt x="1039" y="213"/>
                    <a:pt x="1039" y="213"/>
                  </a:cubicBezTo>
                  <a:cubicBezTo>
                    <a:pt x="1044" y="215"/>
                    <a:pt x="1044" y="215"/>
                    <a:pt x="1044" y="215"/>
                  </a:cubicBezTo>
                  <a:cubicBezTo>
                    <a:pt x="1046" y="209"/>
                    <a:pt x="1046" y="209"/>
                    <a:pt x="1046" y="209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1042" y="209"/>
                    <a:pt x="1042" y="209"/>
                    <a:pt x="1042" y="209"/>
                  </a:cubicBezTo>
                  <a:cubicBezTo>
                    <a:pt x="1041" y="208"/>
                    <a:pt x="1045" y="204"/>
                    <a:pt x="1037" y="207"/>
                  </a:cubicBezTo>
                  <a:cubicBezTo>
                    <a:pt x="1038" y="207"/>
                    <a:pt x="1038" y="207"/>
                    <a:pt x="1038" y="207"/>
                  </a:cubicBezTo>
                  <a:cubicBezTo>
                    <a:pt x="1037" y="206"/>
                    <a:pt x="1046" y="208"/>
                    <a:pt x="1034" y="206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50" y="207"/>
                    <a:pt x="1050" y="207"/>
                    <a:pt x="1050" y="207"/>
                  </a:cubicBezTo>
                  <a:cubicBezTo>
                    <a:pt x="1048" y="202"/>
                    <a:pt x="1055" y="209"/>
                    <a:pt x="1054" y="201"/>
                  </a:cubicBezTo>
                  <a:cubicBezTo>
                    <a:pt x="1057" y="199"/>
                    <a:pt x="1057" y="199"/>
                    <a:pt x="1057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0"/>
                    <a:pt x="1051" y="200"/>
                    <a:pt x="1051" y="200"/>
                  </a:cubicBezTo>
                  <a:cubicBezTo>
                    <a:pt x="1051" y="200"/>
                    <a:pt x="1048" y="199"/>
                    <a:pt x="1052" y="200"/>
                  </a:cubicBezTo>
                  <a:cubicBezTo>
                    <a:pt x="1052" y="199"/>
                    <a:pt x="1052" y="199"/>
                    <a:pt x="1051" y="198"/>
                  </a:cubicBezTo>
                  <a:cubicBezTo>
                    <a:pt x="1052" y="197"/>
                    <a:pt x="1057" y="197"/>
                    <a:pt x="1047" y="200"/>
                  </a:cubicBezTo>
                  <a:cubicBezTo>
                    <a:pt x="1045" y="202"/>
                    <a:pt x="1045" y="202"/>
                    <a:pt x="1045" y="202"/>
                  </a:cubicBezTo>
                  <a:cubicBezTo>
                    <a:pt x="1044" y="200"/>
                    <a:pt x="1052" y="201"/>
                    <a:pt x="1042" y="199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5" y="195"/>
                    <a:pt x="1051" y="200"/>
                    <a:pt x="1047" y="193"/>
                  </a:cubicBezTo>
                  <a:cubicBezTo>
                    <a:pt x="1048" y="194"/>
                    <a:pt x="1048" y="194"/>
                    <a:pt x="1049" y="195"/>
                  </a:cubicBezTo>
                  <a:cubicBezTo>
                    <a:pt x="1052" y="193"/>
                    <a:pt x="1051" y="202"/>
                    <a:pt x="1054" y="193"/>
                  </a:cubicBezTo>
                  <a:cubicBezTo>
                    <a:pt x="1052" y="196"/>
                    <a:pt x="1052" y="196"/>
                    <a:pt x="1052" y="196"/>
                  </a:cubicBezTo>
                  <a:cubicBezTo>
                    <a:pt x="1057" y="194"/>
                    <a:pt x="1057" y="194"/>
                    <a:pt x="1057" y="194"/>
                  </a:cubicBezTo>
                  <a:cubicBezTo>
                    <a:pt x="1060" y="198"/>
                    <a:pt x="1060" y="198"/>
                    <a:pt x="1060" y="198"/>
                  </a:cubicBezTo>
                  <a:cubicBezTo>
                    <a:pt x="1062" y="198"/>
                    <a:pt x="1061" y="196"/>
                    <a:pt x="1064" y="196"/>
                  </a:cubicBezTo>
                  <a:cubicBezTo>
                    <a:pt x="1063" y="195"/>
                    <a:pt x="1063" y="195"/>
                    <a:pt x="1063" y="195"/>
                  </a:cubicBezTo>
                  <a:cubicBezTo>
                    <a:pt x="1064" y="193"/>
                    <a:pt x="1064" y="193"/>
                    <a:pt x="1064" y="193"/>
                  </a:cubicBezTo>
                  <a:cubicBezTo>
                    <a:pt x="1064" y="192"/>
                    <a:pt x="1069" y="193"/>
                    <a:pt x="1074" y="188"/>
                  </a:cubicBezTo>
                  <a:cubicBezTo>
                    <a:pt x="1072" y="185"/>
                    <a:pt x="1072" y="185"/>
                    <a:pt x="1072" y="185"/>
                  </a:cubicBezTo>
                  <a:cubicBezTo>
                    <a:pt x="1072" y="184"/>
                    <a:pt x="1072" y="184"/>
                    <a:pt x="1072" y="184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5"/>
                    <a:pt x="1075" y="185"/>
                    <a:pt x="1075" y="185"/>
                  </a:cubicBezTo>
                  <a:cubicBezTo>
                    <a:pt x="1075" y="182"/>
                    <a:pt x="1075" y="182"/>
                    <a:pt x="1075" y="182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7" y="184"/>
                    <a:pt x="1067" y="184"/>
                    <a:pt x="1067" y="184"/>
                  </a:cubicBezTo>
                  <a:cubicBezTo>
                    <a:pt x="1068" y="184"/>
                    <a:pt x="1068" y="184"/>
                    <a:pt x="1068" y="184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3" y="183"/>
                  </a:cubicBezTo>
                  <a:cubicBezTo>
                    <a:pt x="1063" y="183"/>
                    <a:pt x="1063" y="183"/>
                    <a:pt x="1064" y="184"/>
                  </a:cubicBezTo>
                  <a:cubicBezTo>
                    <a:pt x="1065" y="179"/>
                    <a:pt x="1065" y="179"/>
                    <a:pt x="1065" y="179"/>
                  </a:cubicBezTo>
                  <a:cubicBezTo>
                    <a:pt x="1065" y="178"/>
                    <a:pt x="1063" y="178"/>
                    <a:pt x="1064" y="177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73"/>
                    <a:pt x="1075" y="173"/>
                    <a:pt x="1075" y="173"/>
                  </a:cubicBezTo>
                  <a:cubicBezTo>
                    <a:pt x="1076" y="173"/>
                    <a:pt x="1076" y="173"/>
                    <a:pt x="1076" y="173"/>
                  </a:cubicBezTo>
                  <a:cubicBezTo>
                    <a:pt x="1075" y="170"/>
                    <a:pt x="1075" y="170"/>
                    <a:pt x="1075" y="170"/>
                  </a:cubicBezTo>
                  <a:cubicBezTo>
                    <a:pt x="1081" y="166"/>
                    <a:pt x="1081" y="166"/>
                    <a:pt x="1081" y="166"/>
                  </a:cubicBezTo>
                  <a:cubicBezTo>
                    <a:pt x="1083" y="162"/>
                    <a:pt x="1083" y="162"/>
                    <a:pt x="1083" y="162"/>
                  </a:cubicBezTo>
                  <a:cubicBezTo>
                    <a:pt x="1087" y="162"/>
                    <a:pt x="1087" y="162"/>
                    <a:pt x="1087" y="162"/>
                  </a:cubicBezTo>
                  <a:cubicBezTo>
                    <a:pt x="1088" y="161"/>
                    <a:pt x="1088" y="161"/>
                    <a:pt x="1088" y="161"/>
                  </a:cubicBezTo>
                  <a:cubicBezTo>
                    <a:pt x="1086" y="159"/>
                    <a:pt x="1086" y="159"/>
                    <a:pt x="1086" y="159"/>
                  </a:cubicBezTo>
                  <a:cubicBezTo>
                    <a:pt x="1099" y="150"/>
                    <a:pt x="1099" y="150"/>
                    <a:pt x="1099" y="150"/>
                  </a:cubicBezTo>
                  <a:cubicBezTo>
                    <a:pt x="1102" y="152"/>
                    <a:pt x="1090" y="151"/>
                    <a:pt x="1103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4" y="148"/>
                    <a:pt x="1104" y="148"/>
                    <a:pt x="1104" y="148"/>
                  </a:cubicBezTo>
                  <a:cubicBezTo>
                    <a:pt x="1103" y="146"/>
                    <a:pt x="1103" y="146"/>
                    <a:pt x="1103" y="146"/>
                  </a:cubicBezTo>
                  <a:cubicBezTo>
                    <a:pt x="1106" y="146"/>
                    <a:pt x="1106" y="146"/>
                    <a:pt x="1106" y="146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09" y="148"/>
                    <a:pt x="1109" y="151"/>
                    <a:pt x="1111" y="145"/>
                  </a:cubicBezTo>
                  <a:cubicBezTo>
                    <a:pt x="1111" y="146"/>
                    <a:pt x="1111" y="146"/>
                    <a:pt x="1111" y="146"/>
                  </a:cubicBezTo>
                  <a:cubicBezTo>
                    <a:pt x="1108" y="147"/>
                    <a:pt x="1108" y="147"/>
                    <a:pt x="1108" y="147"/>
                  </a:cubicBezTo>
                  <a:cubicBezTo>
                    <a:pt x="1108" y="149"/>
                    <a:pt x="1108" y="149"/>
                    <a:pt x="1108" y="149"/>
                  </a:cubicBezTo>
                  <a:cubicBezTo>
                    <a:pt x="1107" y="148"/>
                    <a:pt x="1114" y="152"/>
                    <a:pt x="1116" y="144"/>
                  </a:cubicBezTo>
                  <a:cubicBezTo>
                    <a:pt x="1110" y="141"/>
                    <a:pt x="1110" y="141"/>
                    <a:pt x="1110" y="141"/>
                  </a:cubicBezTo>
                  <a:cubicBezTo>
                    <a:pt x="1109" y="142"/>
                    <a:pt x="1109" y="142"/>
                    <a:pt x="1109" y="142"/>
                  </a:cubicBezTo>
                  <a:cubicBezTo>
                    <a:pt x="1109" y="141"/>
                    <a:pt x="1109" y="141"/>
                    <a:pt x="1109" y="141"/>
                  </a:cubicBezTo>
                  <a:cubicBezTo>
                    <a:pt x="1106" y="141"/>
                    <a:pt x="1106" y="141"/>
                    <a:pt x="1106" y="141"/>
                  </a:cubicBezTo>
                  <a:cubicBezTo>
                    <a:pt x="1105" y="138"/>
                    <a:pt x="1108" y="137"/>
                    <a:pt x="1112" y="138"/>
                  </a:cubicBezTo>
                  <a:cubicBezTo>
                    <a:pt x="1109" y="137"/>
                    <a:pt x="1109" y="137"/>
                    <a:pt x="1109" y="137"/>
                  </a:cubicBezTo>
                  <a:cubicBezTo>
                    <a:pt x="1112" y="134"/>
                    <a:pt x="1112" y="134"/>
                    <a:pt x="1112" y="134"/>
                  </a:cubicBezTo>
                  <a:cubicBezTo>
                    <a:pt x="1118" y="132"/>
                    <a:pt x="1109" y="138"/>
                    <a:pt x="1117" y="133"/>
                  </a:cubicBezTo>
                  <a:cubicBezTo>
                    <a:pt x="1121" y="136"/>
                    <a:pt x="1121" y="136"/>
                    <a:pt x="1121" y="136"/>
                  </a:cubicBezTo>
                  <a:cubicBezTo>
                    <a:pt x="1120" y="136"/>
                    <a:pt x="1123" y="132"/>
                    <a:pt x="1121" y="137"/>
                  </a:cubicBezTo>
                  <a:cubicBezTo>
                    <a:pt x="1126" y="137"/>
                    <a:pt x="1126" y="137"/>
                    <a:pt x="1126" y="137"/>
                  </a:cubicBezTo>
                  <a:cubicBezTo>
                    <a:pt x="1131" y="138"/>
                    <a:pt x="1131" y="138"/>
                    <a:pt x="1131" y="138"/>
                  </a:cubicBezTo>
                  <a:cubicBezTo>
                    <a:pt x="1133" y="137"/>
                    <a:pt x="1133" y="137"/>
                    <a:pt x="1133" y="137"/>
                  </a:cubicBezTo>
                  <a:cubicBezTo>
                    <a:pt x="1134" y="137"/>
                    <a:pt x="1132" y="142"/>
                    <a:pt x="1134" y="136"/>
                  </a:cubicBezTo>
                  <a:cubicBezTo>
                    <a:pt x="1133" y="134"/>
                    <a:pt x="1133" y="134"/>
                    <a:pt x="1133" y="134"/>
                  </a:cubicBezTo>
                  <a:cubicBezTo>
                    <a:pt x="1133" y="135"/>
                    <a:pt x="1133" y="134"/>
                    <a:pt x="1134" y="133"/>
                  </a:cubicBezTo>
                  <a:cubicBezTo>
                    <a:pt x="1129" y="132"/>
                    <a:pt x="1129" y="132"/>
                    <a:pt x="1129" y="132"/>
                  </a:cubicBezTo>
                  <a:cubicBezTo>
                    <a:pt x="1129" y="130"/>
                    <a:pt x="1129" y="130"/>
                    <a:pt x="1129" y="130"/>
                  </a:cubicBezTo>
                  <a:cubicBezTo>
                    <a:pt x="1127" y="130"/>
                    <a:pt x="1127" y="130"/>
                    <a:pt x="1127" y="130"/>
                  </a:cubicBezTo>
                  <a:cubicBezTo>
                    <a:pt x="1125" y="128"/>
                    <a:pt x="1136" y="130"/>
                    <a:pt x="1125" y="125"/>
                  </a:cubicBezTo>
                  <a:cubicBezTo>
                    <a:pt x="1130" y="126"/>
                    <a:pt x="1126" y="120"/>
                    <a:pt x="1132" y="123"/>
                  </a:cubicBezTo>
                  <a:cubicBezTo>
                    <a:pt x="1127" y="125"/>
                    <a:pt x="1127" y="125"/>
                    <a:pt x="1127" y="125"/>
                  </a:cubicBezTo>
                  <a:cubicBezTo>
                    <a:pt x="1127" y="127"/>
                    <a:pt x="1127" y="127"/>
                    <a:pt x="1127" y="127"/>
                  </a:cubicBezTo>
                  <a:cubicBezTo>
                    <a:pt x="1134" y="125"/>
                    <a:pt x="1134" y="125"/>
                    <a:pt x="1134" y="125"/>
                  </a:cubicBezTo>
                  <a:cubicBezTo>
                    <a:pt x="1135" y="123"/>
                    <a:pt x="1135" y="123"/>
                    <a:pt x="1135" y="123"/>
                  </a:cubicBezTo>
                  <a:cubicBezTo>
                    <a:pt x="1138" y="123"/>
                    <a:pt x="1138" y="123"/>
                    <a:pt x="1138" y="123"/>
                  </a:cubicBezTo>
                  <a:cubicBezTo>
                    <a:pt x="1138" y="121"/>
                    <a:pt x="1138" y="121"/>
                    <a:pt x="1138" y="121"/>
                  </a:cubicBezTo>
                  <a:cubicBezTo>
                    <a:pt x="1140" y="121"/>
                    <a:pt x="1140" y="121"/>
                    <a:pt x="1140" y="121"/>
                  </a:cubicBezTo>
                  <a:cubicBezTo>
                    <a:pt x="1142" y="118"/>
                    <a:pt x="1124" y="136"/>
                    <a:pt x="1147" y="114"/>
                  </a:cubicBezTo>
                  <a:cubicBezTo>
                    <a:pt x="1148" y="112"/>
                    <a:pt x="1148" y="112"/>
                    <a:pt x="1148" y="112"/>
                  </a:cubicBezTo>
                  <a:cubicBezTo>
                    <a:pt x="1145" y="111"/>
                    <a:pt x="1145" y="111"/>
                    <a:pt x="1145" y="111"/>
                  </a:cubicBezTo>
                  <a:cubicBezTo>
                    <a:pt x="1144" y="111"/>
                    <a:pt x="1142" y="115"/>
                    <a:pt x="1140" y="111"/>
                  </a:cubicBezTo>
                  <a:cubicBezTo>
                    <a:pt x="1144" y="110"/>
                    <a:pt x="1144" y="110"/>
                    <a:pt x="1144" y="110"/>
                  </a:cubicBezTo>
                  <a:cubicBezTo>
                    <a:pt x="1145" y="109"/>
                    <a:pt x="1135" y="115"/>
                    <a:pt x="1147" y="107"/>
                  </a:cubicBezTo>
                  <a:cubicBezTo>
                    <a:pt x="1149" y="111"/>
                    <a:pt x="1149" y="111"/>
                    <a:pt x="1149" y="111"/>
                  </a:cubicBezTo>
                  <a:cubicBezTo>
                    <a:pt x="1156" y="105"/>
                    <a:pt x="1156" y="105"/>
                    <a:pt x="1156" y="105"/>
                  </a:cubicBezTo>
                  <a:cubicBezTo>
                    <a:pt x="1160" y="104"/>
                    <a:pt x="1160" y="104"/>
                    <a:pt x="1160" y="104"/>
                  </a:cubicBezTo>
                  <a:cubicBezTo>
                    <a:pt x="1167" y="95"/>
                    <a:pt x="1167" y="95"/>
                    <a:pt x="1167" y="95"/>
                  </a:cubicBezTo>
                  <a:cubicBezTo>
                    <a:pt x="1174" y="92"/>
                    <a:pt x="1174" y="92"/>
                    <a:pt x="1174" y="92"/>
                  </a:cubicBezTo>
                  <a:cubicBezTo>
                    <a:pt x="1173" y="90"/>
                    <a:pt x="1173" y="90"/>
                    <a:pt x="1173" y="90"/>
                  </a:cubicBezTo>
                  <a:cubicBezTo>
                    <a:pt x="1177" y="87"/>
                    <a:pt x="1177" y="87"/>
                    <a:pt x="1177" y="87"/>
                  </a:cubicBezTo>
                  <a:cubicBezTo>
                    <a:pt x="1179" y="86"/>
                    <a:pt x="1182" y="86"/>
                    <a:pt x="1182" y="85"/>
                  </a:cubicBezTo>
                  <a:cubicBezTo>
                    <a:pt x="1184" y="86"/>
                    <a:pt x="1184" y="86"/>
                    <a:pt x="1184" y="86"/>
                  </a:cubicBezTo>
                  <a:cubicBezTo>
                    <a:pt x="1177" y="89"/>
                    <a:pt x="1177" y="89"/>
                    <a:pt x="1177" y="89"/>
                  </a:cubicBezTo>
                  <a:cubicBezTo>
                    <a:pt x="1179" y="90"/>
                    <a:pt x="1179" y="90"/>
                    <a:pt x="1179" y="90"/>
                  </a:cubicBezTo>
                  <a:cubicBezTo>
                    <a:pt x="1177" y="92"/>
                    <a:pt x="1177" y="92"/>
                    <a:pt x="1177" y="92"/>
                  </a:cubicBezTo>
                  <a:cubicBezTo>
                    <a:pt x="1176" y="94"/>
                    <a:pt x="1176" y="94"/>
                    <a:pt x="1176" y="94"/>
                  </a:cubicBezTo>
                  <a:cubicBezTo>
                    <a:pt x="1176" y="96"/>
                    <a:pt x="1176" y="96"/>
                    <a:pt x="1176" y="96"/>
                  </a:cubicBezTo>
                  <a:cubicBezTo>
                    <a:pt x="1177" y="97"/>
                    <a:pt x="1177" y="97"/>
                    <a:pt x="1177" y="97"/>
                  </a:cubicBezTo>
                  <a:cubicBezTo>
                    <a:pt x="1179" y="95"/>
                    <a:pt x="1179" y="95"/>
                    <a:pt x="1179" y="95"/>
                  </a:cubicBezTo>
                  <a:cubicBezTo>
                    <a:pt x="1182" y="92"/>
                    <a:pt x="1182" y="92"/>
                    <a:pt x="1182" y="92"/>
                  </a:cubicBezTo>
                  <a:cubicBezTo>
                    <a:pt x="1185" y="91"/>
                    <a:pt x="1187" y="95"/>
                    <a:pt x="1188" y="91"/>
                  </a:cubicBezTo>
                  <a:cubicBezTo>
                    <a:pt x="1187" y="88"/>
                    <a:pt x="1187" y="88"/>
                    <a:pt x="1187" y="88"/>
                  </a:cubicBezTo>
                  <a:cubicBezTo>
                    <a:pt x="1190" y="86"/>
                    <a:pt x="1190" y="86"/>
                    <a:pt x="1190" y="86"/>
                  </a:cubicBezTo>
                  <a:cubicBezTo>
                    <a:pt x="1196" y="86"/>
                    <a:pt x="1196" y="86"/>
                    <a:pt x="1196" y="86"/>
                  </a:cubicBezTo>
                  <a:cubicBezTo>
                    <a:pt x="1189" y="88"/>
                    <a:pt x="1204" y="88"/>
                    <a:pt x="1192" y="89"/>
                  </a:cubicBezTo>
                  <a:cubicBezTo>
                    <a:pt x="1189" y="94"/>
                    <a:pt x="1189" y="94"/>
                    <a:pt x="1189" y="94"/>
                  </a:cubicBezTo>
                  <a:cubicBezTo>
                    <a:pt x="1184" y="98"/>
                    <a:pt x="1184" y="98"/>
                    <a:pt x="1184" y="98"/>
                  </a:cubicBezTo>
                  <a:cubicBezTo>
                    <a:pt x="1182" y="101"/>
                    <a:pt x="1182" y="101"/>
                    <a:pt x="1182" y="101"/>
                  </a:cubicBezTo>
                  <a:cubicBezTo>
                    <a:pt x="1177" y="101"/>
                    <a:pt x="1177" y="101"/>
                    <a:pt x="1177" y="101"/>
                  </a:cubicBezTo>
                  <a:cubicBezTo>
                    <a:pt x="1180" y="104"/>
                    <a:pt x="1180" y="104"/>
                    <a:pt x="1180" y="104"/>
                  </a:cubicBezTo>
                  <a:cubicBezTo>
                    <a:pt x="1177" y="108"/>
                    <a:pt x="1177" y="108"/>
                    <a:pt x="1177" y="108"/>
                  </a:cubicBezTo>
                  <a:cubicBezTo>
                    <a:pt x="1171" y="111"/>
                    <a:pt x="1171" y="111"/>
                    <a:pt x="1171" y="111"/>
                  </a:cubicBezTo>
                  <a:cubicBezTo>
                    <a:pt x="1172" y="110"/>
                    <a:pt x="1172" y="110"/>
                    <a:pt x="1172" y="110"/>
                  </a:cubicBezTo>
                  <a:cubicBezTo>
                    <a:pt x="1168" y="108"/>
                    <a:pt x="1168" y="108"/>
                    <a:pt x="1168" y="108"/>
                  </a:cubicBezTo>
                  <a:cubicBezTo>
                    <a:pt x="1165" y="110"/>
                    <a:pt x="1165" y="110"/>
                    <a:pt x="1165" y="110"/>
                  </a:cubicBezTo>
                  <a:cubicBezTo>
                    <a:pt x="1169" y="114"/>
                    <a:pt x="1169" y="114"/>
                    <a:pt x="1169" y="114"/>
                  </a:cubicBezTo>
                  <a:cubicBezTo>
                    <a:pt x="1166" y="117"/>
                    <a:pt x="1166" y="117"/>
                    <a:pt x="1166" y="117"/>
                  </a:cubicBezTo>
                  <a:cubicBezTo>
                    <a:pt x="1166" y="119"/>
                    <a:pt x="1175" y="110"/>
                    <a:pt x="1161" y="120"/>
                  </a:cubicBezTo>
                  <a:cubicBezTo>
                    <a:pt x="1161" y="122"/>
                    <a:pt x="1161" y="122"/>
                    <a:pt x="1161" y="122"/>
                  </a:cubicBezTo>
                  <a:cubicBezTo>
                    <a:pt x="1158" y="119"/>
                    <a:pt x="1158" y="119"/>
                    <a:pt x="1158" y="119"/>
                  </a:cubicBezTo>
                  <a:cubicBezTo>
                    <a:pt x="1154" y="123"/>
                    <a:pt x="1154" y="123"/>
                    <a:pt x="1154" y="123"/>
                  </a:cubicBezTo>
                  <a:cubicBezTo>
                    <a:pt x="1155" y="125"/>
                    <a:pt x="1155" y="125"/>
                    <a:pt x="1155" y="125"/>
                  </a:cubicBezTo>
                  <a:cubicBezTo>
                    <a:pt x="1157" y="125"/>
                    <a:pt x="1157" y="125"/>
                    <a:pt x="1157" y="125"/>
                  </a:cubicBezTo>
                  <a:cubicBezTo>
                    <a:pt x="1155" y="127"/>
                    <a:pt x="1155" y="127"/>
                    <a:pt x="1155" y="127"/>
                  </a:cubicBezTo>
                  <a:cubicBezTo>
                    <a:pt x="1151" y="126"/>
                    <a:pt x="1151" y="126"/>
                    <a:pt x="1151" y="126"/>
                  </a:cubicBezTo>
                  <a:cubicBezTo>
                    <a:pt x="1146" y="129"/>
                    <a:pt x="1146" y="129"/>
                    <a:pt x="1146" y="129"/>
                  </a:cubicBezTo>
                  <a:cubicBezTo>
                    <a:pt x="1147" y="127"/>
                    <a:pt x="1145" y="126"/>
                    <a:pt x="1150" y="132"/>
                  </a:cubicBezTo>
                  <a:cubicBezTo>
                    <a:pt x="1148" y="134"/>
                    <a:pt x="1148" y="134"/>
                    <a:pt x="1148" y="134"/>
                  </a:cubicBezTo>
                  <a:cubicBezTo>
                    <a:pt x="1142" y="134"/>
                    <a:pt x="1142" y="134"/>
                    <a:pt x="1142" y="134"/>
                  </a:cubicBezTo>
                  <a:cubicBezTo>
                    <a:pt x="1140" y="136"/>
                    <a:pt x="1140" y="136"/>
                    <a:pt x="1140" y="136"/>
                  </a:cubicBezTo>
                  <a:cubicBezTo>
                    <a:pt x="1141" y="137"/>
                    <a:pt x="1141" y="137"/>
                    <a:pt x="1141" y="137"/>
                  </a:cubicBezTo>
                  <a:cubicBezTo>
                    <a:pt x="1141" y="140"/>
                    <a:pt x="1137" y="136"/>
                    <a:pt x="1138" y="140"/>
                  </a:cubicBezTo>
                  <a:cubicBezTo>
                    <a:pt x="1136" y="141"/>
                    <a:pt x="1135" y="138"/>
                    <a:pt x="1135" y="143"/>
                  </a:cubicBezTo>
                  <a:cubicBezTo>
                    <a:pt x="1131" y="144"/>
                    <a:pt x="1131" y="144"/>
                    <a:pt x="1131" y="144"/>
                  </a:cubicBezTo>
                  <a:cubicBezTo>
                    <a:pt x="1130" y="146"/>
                    <a:pt x="1140" y="143"/>
                    <a:pt x="1128" y="147"/>
                  </a:cubicBezTo>
                  <a:cubicBezTo>
                    <a:pt x="1126" y="152"/>
                    <a:pt x="1126" y="152"/>
                    <a:pt x="1126" y="152"/>
                  </a:cubicBezTo>
                  <a:cubicBezTo>
                    <a:pt x="1121" y="154"/>
                    <a:pt x="1121" y="154"/>
                    <a:pt x="1121" y="154"/>
                  </a:cubicBezTo>
                  <a:cubicBezTo>
                    <a:pt x="1119" y="159"/>
                    <a:pt x="1119" y="159"/>
                    <a:pt x="1119" y="159"/>
                  </a:cubicBezTo>
                  <a:cubicBezTo>
                    <a:pt x="1112" y="161"/>
                    <a:pt x="1112" y="161"/>
                    <a:pt x="1112" y="161"/>
                  </a:cubicBezTo>
                  <a:cubicBezTo>
                    <a:pt x="1114" y="162"/>
                    <a:pt x="1114" y="162"/>
                    <a:pt x="1114" y="162"/>
                  </a:cubicBezTo>
                  <a:cubicBezTo>
                    <a:pt x="1109" y="165"/>
                    <a:pt x="1109" y="165"/>
                    <a:pt x="1109" y="165"/>
                  </a:cubicBezTo>
                  <a:cubicBezTo>
                    <a:pt x="1103" y="173"/>
                    <a:pt x="1103" y="173"/>
                    <a:pt x="1103" y="173"/>
                  </a:cubicBezTo>
                  <a:cubicBezTo>
                    <a:pt x="1095" y="179"/>
                    <a:pt x="1095" y="179"/>
                    <a:pt x="1095" y="179"/>
                  </a:cubicBezTo>
                  <a:cubicBezTo>
                    <a:pt x="1091" y="185"/>
                    <a:pt x="1091" y="185"/>
                    <a:pt x="1091" y="185"/>
                  </a:cubicBezTo>
                  <a:cubicBezTo>
                    <a:pt x="1060" y="213"/>
                    <a:pt x="1060" y="213"/>
                    <a:pt x="1060" y="213"/>
                  </a:cubicBezTo>
                  <a:cubicBezTo>
                    <a:pt x="1053" y="220"/>
                    <a:pt x="1053" y="220"/>
                    <a:pt x="1053" y="220"/>
                  </a:cubicBezTo>
                  <a:cubicBezTo>
                    <a:pt x="1048" y="221"/>
                    <a:pt x="1048" y="221"/>
                    <a:pt x="1048" y="221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32" y="239"/>
                    <a:pt x="1032" y="239"/>
                    <a:pt x="1032" y="239"/>
                  </a:cubicBezTo>
                  <a:cubicBezTo>
                    <a:pt x="1024" y="244"/>
                    <a:pt x="1024" y="244"/>
                    <a:pt x="1024" y="244"/>
                  </a:cubicBezTo>
                  <a:cubicBezTo>
                    <a:pt x="1021" y="249"/>
                    <a:pt x="1021" y="249"/>
                    <a:pt x="1021" y="249"/>
                  </a:cubicBezTo>
                  <a:cubicBezTo>
                    <a:pt x="1020" y="249"/>
                    <a:pt x="1020" y="249"/>
                    <a:pt x="1020" y="249"/>
                  </a:cubicBezTo>
                  <a:cubicBezTo>
                    <a:pt x="1019" y="252"/>
                    <a:pt x="1019" y="252"/>
                    <a:pt x="1019" y="252"/>
                  </a:cubicBezTo>
                  <a:cubicBezTo>
                    <a:pt x="1014" y="255"/>
                    <a:pt x="1014" y="255"/>
                    <a:pt x="1014" y="255"/>
                  </a:cubicBezTo>
                  <a:cubicBezTo>
                    <a:pt x="1012" y="256"/>
                    <a:pt x="1012" y="256"/>
                    <a:pt x="1012" y="256"/>
                  </a:cubicBezTo>
                  <a:cubicBezTo>
                    <a:pt x="1018" y="258"/>
                    <a:pt x="1018" y="258"/>
                    <a:pt x="1018" y="258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2" y="255"/>
                    <a:pt x="1022" y="258"/>
                  </a:cubicBezTo>
                  <a:cubicBezTo>
                    <a:pt x="1025" y="255"/>
                    <a:pt x="1025" y="255"/>
                    <a:pt x="1025" y="255"/>
                  </a:cubicBezTo>
                  <a:cubicBezTo>
                    <a:pt x="1025" y="256"/>
                    <a:pt x="1027" y="255"/>
                    <a:pt x="1024" y="256"/>
                  </a:cubicBezTo>
                  <a:cubicBezTo>
                    <a:pt x="1026" y="255"/>
                    <a:pt x="1030" y="258"/>
                    <a:pt x="1029" y="254"/>
                  </a:cubicBezTo>
                  <a:cubicBezTo>
                    <a:pt x="1036" y="252"/>
                    <a:pt x="1036" y="252"/>
                    <a:pt x="1036" y="252"/>
                  </a:cubicBezTo>
                  <a:cubicBezTo>
                    <a:pt x="1044" y="248"/>
                    <a:pt x="1044" y="248"/>
                    <a:pt x="1044" y="248"/>
                  </a:cubicBezTo>
                  <a:cubicBezTo>
                    <a:pt x="1047" y="244"/>
                    <a:pt x="1047" y="244"/>
                    <a:pt x="1047" y="244"/>
                  </a:cubicBezTo>
                  <a:cubicBezTo>
                    <a:pt x="1049" y="243"/>
                    <a:pt x="1053" y="244"/>
                    <a:pt x="1053" y="241"/>
                  </a:cubicBezTo>
                  <a:cubicBezTo>
                    <a:pt x="1055" y="242"/>
                    <a:pt x="1055" y="242"/>
                    <a:pt x="1055" y="242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1060" y="237"/>
                    <a:pt x="1060" y="237"/>
                    <a:pt x="1060" y="237"/>
                  </a:cubicBezTo>
                  <a:cubicBezTo>
                    <a:pt x="1063" y="232"/>
                    <a:pt x="1062" y="244"/>
                    <a:pt x="1064" y="233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70" y="229"/>
                    <a:pt x="1070" y="229"/>
                    <a:pt x="1070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74" y="226"/>
                    <a:pt x="1074" y="226"/>
                    <a:pt x="1074" y="226"/>
                  </a:cubicBezTo>
                  <a:cubicBezTo>
                    <a:pt x="1077" y="222"/>
                    <a:pt x="1077" y="222"/>
                    <a:pt x="1077" y="222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7" y="220"/>
                    <a:pt x="1077" y="220"/>
                    <a:pt x="1077" y="220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6" y="215"/>
                    <a:pt x="1086" y="215"/>
                    <a:pt x="1086" y="215"/>
                  </a:cubicBezTo>
                  <a:cubicBezTo>
                    <a:pt x="1089" y="215"/>
                    <a:pt x="1089" y="215"/>
                    <a:pt x="1089" y="215"/>
                  </a:cubicBezTo>
                  <a:cubicBezTo>
                    <a:pt x="1092" y="210"/>
                    <a:pt x="1092" y="210"/>
                    <a:pt x="1092" y="210"/>
                  </a:cubicBezTo>
                  <a:cubicBezTo>
                    <a:pt x="1092" y="209"/>
                    <a:pt x="1092" y="209"/>
                    <a:pt x="1092" y="209"/>
                  </a:cubicBezTo>
                  <a:cubicBezTo>
                    <a:pt x="1090" y="209"/>
                    <a:pt x="1090" y="209"/>
                    <a:pt x="1090" y="209"/>
                  </a:cubicBezTo>
                  <a:cubicBezTo>
                    <a:pt x="1088" y="207"/>
                    <a:pt x="1088" y="207"/>
                    <a:pt x="1088" y="207"/>
                  </a:cubicBezTo>
                  <a:cubicBezTo>
                    <a:pt x="1091" y="205"/>
                    <a:pt x="1091" y="205"/>
                    <a:pt x="1091" y="205"/>
                  </a:cubicBezTo>
                  <a:cubicBezTo>
                    <a:pt x="1093" y="207"/>
                    <a:pt x="1093" y="207"/>
                    <a:pt x="1093" y="207"/>
                  </a:cubicBezTo>
                  <a:cubicBezTo>
                    <a:pt x="1101" y="206"/>
                    <a:pt x="1101" y="206"/>
                    <a:pt x="1101" y="206"/>
                  </a:cubicBezTo>
                  <a:cubicBezTo>
                    <a:pt x="1105" y="199"/>
                    <a:pt x="1105" y="199"/>
                    <a:pt x="1105" y="199"/>
                  </a:cubicBezTo>
                  <a:cubicBezTo>
                    <a:pt x="1109" y="198"/>
                    <a:pt x="1109" y="198"/>
                    <a:pt x="1109" y="198"/>
                  </a:cubicBezTo>
                  <a:cubicBezTo>
                    <a:pt x="1109" y="197"/>
                    <a:pt x="1100" y="200"/>
                    <a:pt x="1111" y="194"/>
                  </a:cubicBezTo>
                  <a:cubicBezTo>
                    <a:pt x="1112" y="195"/>
                    <a:pt x="1112" y="195"/>
                    <a:pt x="1112" y="195"/>
                  </a:cubicBezTo>
                  <a:cubicBezTo>
                    <a:pt x="1115" y="193"/>
                    <a:pt x="1115" y="193"/>
                    <a:pt x="1115" y="193"/>
                  </a:cubicBezTo>
                  <a:cubicBezTo>
                    <a:pt x="1114" y="192"/>
                    <a:pt x="1114" y="192"/>
                    <a:pt x="1114" y="192"/>
                  </a:cubicBezTo>
                  <a:cubicBezTo>
                    <a:pt x="1119" y="187"/>
                    <a:pt x="1119" y="187"/>
                    <a:pt x="1119" y="187"/>
                  </a:cubicBezTo>
                  <a:cubicBezTo>
                    <a:pt x="1120" y="187"/>
                    <a:pt x="1120" y="187"/>
                    <a:pt x="1120" y="187"/>
                  </a:cubicBezTo>
                  <a:cubicBezTo>
                    <a:pt x="1121" y="183"/>
                    <a:pt x="1121" y="183"/>
                    <a:pt x="1121" y="183"/>
                  </a:cubicBezTo>
                  <a:cubicBezTo>
                    <a:pt x="1120" y="183"/>
                    <a:pt x="1120" y="180"/>
                    <a:pt x="1118" y="183"/>
                  </a:cubicBezTo>
                  <a:cubicBezTo>
                    <a:pt x="1123" y="181"/>
                    <a:pt x="1123" y="181"/>
                    <a:pt x="1123" y="181"/>
                  </a:cubicBezTo>
                  <a:cubicBezTo>
                    <a:pt x="1126" y="180"/>
                    <a:pt x="1126" y="180"/>
                    <a:pt x="1126" y="180"/>
                  </a:cubicBezTo>
                  <a:cubicBezTo>
                    <a:pt x="1126" y="178"/>
                    <a:pt x="1126" y="178"/>
                    <a:pt x="1126" y="178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9" y="169"/>
                    <a:pt x="1139" y="169"/>
                    <a:pt x="1139" y="169"/>
                  </a:cubicBezTo>
                  <a:cubicBezTo>
                    <a:pt x="1140" y="165"/>
                    <a:pt x="1140" y="165"/>
                    <a:pt x="1140" y="165"/>
                  </a:cubicBezTo>
                  <a:cubicBezTo>
                    <a:pt x="1144" y="165"/>
                    <a:pt x="1144" y="165"/>
                    <a:pt x="1144" y="165"/>
                  </a:cubicBezTo>
                  <a:cubicBezTo>
                    <a:pt x="1146" y="165"/>
                    <a:pt x="1129" y="172"/>
                    <a:pt x="1148" y="158"/>
                  </a:cubicBezTo>
                  <a:cubicBezTo>
                    <a:pt x="1149" y="157"/>
                    <a:pt x="1149" y="157"/>
                    <a:pt x="1149" y="157"/>
                  </a:cubicBezTo>
                  <a:cubicBezTo>
                    <a:pt x="1148" y="157"/>
                    <a:pt x="1148" y="160"/>
                    <a:pt x="1147" y="156"/>
                  </a:cubicBezTo>
                  <a:cubicBezTo>
                    <a:pt x="1153" y="156"/>
                    <a:pt x="1153" y="156"/>
                    <a:pt x="1153" y="156"/>
                  </a:cubicBezTo>
                  <a:cubicBezTo>
                    <a:pt x="1152" y="154"/>
                    <a:pt x="1149" y="160"/>
                    <a:pt x="1152" y="154"/>
                  </a:cubicBezTo>
                  <a:cubicBezTo>
                    <a:pt x="1156" y="153"/>
                    <a:pt x="1156" y="153"/>
                    <a:pt x="1156" y="153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7" y="149"/>
                    <a:pt x="1157" y="149"/>
                    <a:pt x="1157" y="149"/>
                  </a:cubicBezTo>
                  <a:cubicBezTo>
                    <a:pt x="1159" y="149"/>
                    <a:pt x="1159" y="149"/>
                    <a:pt x="1159" y="149"/>
                  </a:cubicBezTo>
                  <a:cubicBezTo>
                    <a:pt x="1165" y="142"/>
                    <a:pt x="1165" y="142"/>
                    <a:pt x="1165" y="142"/>
                  </a:cubicBezTo>
                  <a:cubicBezTo>
                    <a:pt x="1168" y="141"/>
                    <a:pt x="1168" y="141"/>
                    <a:pt x="1168" y="141"/>
                  </a:cubicBezTo>
                  <a:cubicBezTo>
                    <a:pt x="1170" y="135"/>
                    <a:pt x="1170" y="135"/>
                    <a:pt x="1170" y="135"/>
                  </a:cubicBezTo>
                  <a:cubicBezTo>
                    <a:pt x="1176" y="137"/>
                    <a:pt x="1176" y="137"/>
                    <a:pt x="1176" y="137"/>
                  </a:cubicBezTo>
                  <a:cubicBezTo>
                    <a:pt x="1180" y="134"/>
                    <a:pt x="1180" y="134"/>
                    <a:pt x="1180" y="134"/>
                  </a:cubicBezTo>
                  <a:cubicBezTo>
                    <a:pt x="1179" y="131"/>
                    <a:pt x="1179" y="131"/>
                    <a:pt x="1179" y="131"/>
                  </a:cubicBezTo>
                  <a:cubicBezTo>
                    <a:pt x="1180" y="129"/>
                    <a:pt x="1180" y="129"/>
                    <a:pt x="1180" y="129"/>
                  </a:cubicBezTo>
                  <a:cubicBezTo>
                    <a:pt x="1177" y="126"/>
                    <a:pt x="1177" y="126"/>
                    <a:pt x="1177" y="126"/>
                  </a:cubicBezTo>
                  <a:cubicBezTo>
                    <a:pt x="1177" y="127"/>
                    <a:pt x="1178" y="127"/>
                    <a:pt x="1178" y="125"/>
                  </a:cubicBezTo>
                  <a:cubicBezTo>
                    <a:pt x="1178" y="126"/>
                    <a:pt x="1178" y="126"/>
                    <a:pt x="1178" y="126"/>
                  </a:cubicBezTo>
                  <a:cubicBezTo>
                    <a:pt x="1180" y="127"/>
                    <a:pt x="1180" y="127"/>
                    <a:pt x="1180" y="127"/>
                  </a:cubicBezTo>
                  <a:cubicBezTo>
                    <a:pt x="1181" y="127"/>
                    <a:pt x="1182" y="128"/>
                    <a:pt x="1183" y="126"/>
                  </a:cubicBezTo>
                  <a:cubicBezTo>
                    <a:pt x="1177" y="123"/>
                    <a:pt x="1177" y="123"/>
                    <a:pt x="1177" y="123"/>
                  </a:cubicBezTo>
                  <a:cubicBezTo>
                    <a:pt x="1179" y="120"/>
                    <a:pt x="1179" y="120"/>
                    <a:pt x="1179" y="120"/>
                  </a:cubicBezTo>
                  <a:cubicBezTo>
                    <a:pt x="1183" y="125"/>
                    <a:pt x="1183" y="125"/>
                    <a:pt x="1183" y="125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3" y="117"/>
                    <a:pt x="1193" y="117"/>
                    <a:pt x="1193" y="117"/>
                  </a:cubicBezTo>
                  <a:cubicBezTo>
                    <a:pt x="1208" y="103"/>
                    <a:pt x="1208" y="103"/>
                    <a:pt x="1208" y="103"/>
                  </a:cubicBezTo>
                  <a:cubicBezTo>
                    <a:pt x="1211" y="103"/>
                    <a:pt x="1211" y="103"/>
                    <a:pt x="1211" y="103"/>
                  </a:cubicBezTo>
                  <a:cubicBezTo>
                    <a:pt x="1212" y="102"/>
                    <a:pt x="1212" y="102"/>
                    <a:pt x="1212" y="102"/>
                  </a:cubicBezTo>
                  <a:cubicBezTo>
                    <a:pt x="1208" y="100"/>
                    <a:pt x="1208" y="100"/>
                    <a:pt x="1208" y="100"/>
                  </a:cubicBezTo>
                  <a:cubicBezTo>
                    <a:pt x="1207" y="100"/>
                    <a:pt x="1206" y="105"/>
                    <a:pt x="1203" y="101"/>
                  </a:cubicBezTo>
                  <a:cubicBezTo>
                    <a:pt x="1205" y="101"/>
                    <a:pt x="1205" y="101"/>
                    <a:pt x="1205" y="101"/>
                  </a:cubicBezTo>
                  <a:cubicBezTo>
                    <a:pt x="1207" y="97"/>
                    <a:pt x="1207" y="97"/>
                    <a:pt x="1207" y="97"/>
                  </a:cubicBezTo>
                  <a:cubicBezTo>
                    <a:pt x="1211" y="95"/>
                    <a:pt x="1211" y="95"/>
                    <a:pt x="1211" y="95"/>
                  </a:cubicBezTo>
                  <a:cubicBezTo>
                    <a:pt x="1212" y="91"/>
                    <a:pt x="1212" y="91"/>
                    <a:pt x="1212" y="91"/>
                  </a:cubicBezTo>
                  <a:cubicBezTo>
                    <a:pt x="1214" y="92"/>
                    <a:pt x="1214" y="92"/>
                    <a:pt x="1214" y="92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6" y="88"/>
                    <a:pt x="1216" y="88"/>
                    <a:pt x="1216" y="88"/>
                  </a:cubicBezTo>
                  <a:cubicBezTo>
                    <a:pt x="1218" y="88"/>
                    <a:pt x="1218" y="88"/>
                    <a:pt x="1218" y="88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19" y="83"/>
                    <a:pt x="1219" y="83"/>
                    <a:pt x="1219" y="83"/>
                  </a:cubicBezTo>
                  <a:cubicBezTo>
                    <a:pt x="1221" y="84"/>
                    <a:pt x="1221" y="84"/>
                    <a:pt x="1221" y="84"/>
                  </a:cubicBezTo>
                  <a:cubicBezTo>
                    <a:pt x="1224" y="83"/>
                    <a:pt x="1224" y="83"/>
                    <a:pt x="1224" y="83"/>
                  </a:cubicBezTo>
                  <a:cubicBezTo>
                    <a:pt x="1225" y="80"/>
                    <a:pt x="1225" y="80"/>
                    <a:pt x="1225" y="80"/>
                  </a:cubicBezTo>
                  <a:cubicBezTo>
                    <a:pt x="1235" y="71"/>
                    <a:pt x="1235" y="71"/>
                    <a:pt x="1235" y="71"/>
                  </a:cubicBezTo>
                  <a:cubicBezTo>
                    <a:pt x="1235" y="71"/>
                    <a:pt x="1234" y="72"/>
                    <a:pt x="1236" y="72"/>
                  </a:cubicBezTo>
                  <a:cubicBezTo>
                    <a:pt x="1236" y="72"/>
                    <a:pt x="1237" y="73"/>
                    <a:pt x="1238" y="71"/>
                  </a:cubicBezTo>
                  <a:cubicBezTo>
                    <a:pt x="1236" y="69"/>
                    <a:pt x="1236" y="69"/>
                    <a:pt x="1236" y="69"/>
                  </a:cubicBezTo>
                  <a:cubicBezTo>
                    <a:pt x="1236" y="67"/>
                    <a:pt x="1236" y="67"/>
                    <a:pt x="1236" y="67"/>
                  </a:cubicBezTo>
                  <a:cubicBezTo>
                    <a:pt x="1240" y="66"/>
                    <a:pt x="1240" y="66"/>
                    <a:pt x="1240" y="66"/>
                  </a:cubicBezTo>
                  <a:cubicBezTo>
                    <a:pt x="1253" y="53"/>
                    <a:pt x="1253" y="53"/>
                    <a:pt x="1253" y="53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9" y="46"/>
                    <a:pt x="1251" y="54"/>
                    <a:pt x="1259" y="47"/>
                  </a:cubicBezTo>
                  <a:cubicBezTo>
                    <a:pt x="1261" y="48"/>
                    <a:pt x="1261" y="48"/>
                    <a:pt x="1261" y="48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5"/>
                    <a:pt x="1259" y="55"/>
                    <a:pt x="1259" y="55"/>
                  </a:cubicBezTo>
                  <a:cubicBezTo>
                    <a:pt x="1259" y="56"/>
                    <a:pt x="1259" y="56"/>
                    <a:pt x="1259" y="56"/>
                  </a:cubicBezTo>
                  <a:cubicBezTo>
                    <a:pt x="1256" y="56"/>
                    <a:pt x="1253" y="61"/>
                    <a:pt x="1252" y="59"/>
                  </a:cubicBezTo>
                  <a:cubicBezTo>
                    <a:pt x="1241" y="69"/>
                    <a:pt x="1241" y="69"/>
                    <a:pt x="1241" y="69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47" y="71"/>
                    <a:pt x="1247" y="71"/>
                    <a:pt x="1247" y="71"/>
                  </a:cubicBezTo>
                  <a:cubicBezTo>
                    <a:pt x="1249" y="66"/>
                    <a:pt x="1249" y="66"/>
                    <a:pt x="1249" y="66"/>
                  </a:cubicBezTo>
                  <a:cubicBezTo>
                    <a:pt x="1256" y="64"/>
                    <a:pt x="1256" y="64"/>
                    <a:pt x="1256" y="64"/>
                  </a:cubicBezTo>
                  <a:cubicBezTo>
                    <a:pt x="1266" y="52"/>
                    <a:pt x="1266" y="52"/>
                    <a:pt x="1266" y="52"/>
                  </a:cubicBezTo>
                  <a:cubicBezTo>
                    <a:pt x="1263" y="52"/>
                    <a:pt x="1263" y="52"/>
                    <a:pt x="1263" y="52"/>
                  </a:cubicBezTo>
                  <a:cubicBezTo>
                    <a:pt x="1270" y="46"/>
                    <a:pt x="1270" y="46"/>
                    <a:pt x="1270" y="46"/>
                  </a:cubicBezTo>
                  <a:cubicBezTo>
                    <a:pt x="1272" y="47"/>
                    <a:pt x="1272" y="47"/>
                    <a:pt x="1272" y="47"/>
                  </a:cubicBezTo>
                  <a:cubicBezTo>
                    <a:pt x="1278" y="44"/>
                    <a:pt x="1278" y="44"/>
                    <a:pt x="1278" y="44"/>
                  </a:cubicBezTo>
                  <a:cubicBezTo>
                    <a:pt x="1276" y="46"/>
                    <a:pt x="1270" y="40"/>
                    <a:pt x="1265" y="55"/>
                  </a:cubicBezTo>
                  <a:cubicBezTo>
                    <a:pt x="1268" y="56"/>
                    <a:pt x="1268" y="56"/>
                    <a:pt x="1268" y="56"/>
                  </a:cubicBezTo>
                  <a:cubicBezTo>
                    <a:pt x="1267" y="58"/>
                    <a:pt x="1267" y="58"/>
                    <a:pt x="1267" y="58"/>
                  </a:cubicBezTo>
                  <a:cubicBezTo>
                    <a:pt x="1268" y="61"/>
                    <a:pt x="1269" y="56"/>
                    <a:pt x="1272" y="60"/>
                  </a:cubicBezTo>
                  <a:cubicBezTo>
                    <a:pt x="1268" y="63"/>
                    <a:pt x="1268" y="63"/>
                    <a:pt x="1268" y="63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3" y="67"/>
                    <a:pt x="1263" y="67"/>
                    <a:pt x="1263" y="67"/>
                  </a:cubicBezTo>
                  <a:cubicBezTo>
                    <a:pt x="1262" y="68"/>
                    <a:pt x="1271" y="64"/>
                    <a:pt x="1262" y="71"/>
                  </a:cubicBezTo>
                  <a:cubicBezTo>
                    <a:pt x="1261" y="70"/>
                    <a:pt x="1267" y="71"/>
                    <a:pt x="1260" y="69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60" y="74"/>
                    <a:pt x="1259" y="74"/>
                    <a:pt x="1254" y="76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62" y="78"/>
                    <a:pt x="1262" y="78"/>
                    <a:pt x="1262" y="78"/>
                  </a:cubicBezTo>
                  <a:cubicBezTo>
                    <a:pt x="1264" y="76"/>
                    <a:pt x="1264" y="76"/>
                    <a:pt x="1264" y="76"/>
                  </a:cubicBezTo>
                  <a:cubicBezTo>
                    <a:pt x="1263" y="74"/>
                    <a:pt x="1263" y="74"/>
                    <a:pt x="1263" y="74"/>
                  </a:cubicBezTo>
                  <a:cubicBezTo>
                    <a:pt x="1266" y="77"/>
                    <a:pt x="1266" y="77"/>
                    <a:pt x="1266" y="77"/>
                  </a:cubicBezTo>
                  <a:cubicBezTo>
                    <a:pt x="1276" y="75"/>
                    <a:pt x="1276" y="75"/>
                    <a:pt x="1276" y="75"/>
                  </a:cubicBezTo>
                  <a:cubicBezTo>
                    <a:pt x="1278" y="72"/>
                    <a:pt x="1278" y="72"/>
                    <a:pt x="1278" y="72"/>
                  </a:cubicBezTo>
                  <a:cubicBezTo>
                    <a:pt x="1275" y="70"/>
                    <a:pt x="1275" y="70"/>
                    <a:pt x="1275" y="70"/>
                  </a:cubicBezTo>
                  <a:cubicBezTo>
                    <a:pt x="1274" y="70"/>
                    <a:pt x="1287" y="67"/>
                    <a:pt x="1270" y="71"/>
                  </a:cubicBezTo>
                  <a:cubicBezTo>
                    <a:pt x="1272" y="68"/>
                    <a:pt x="1272" y="68"/>
                    <a:pt x="1272" y="68"/>
                  </a:cubicBezTo>
                  <a:cubicBezTo>
                    <a:pt x="1270" y="66"/>
                    <a:pt x="1270" y="66"/>
                    <a:pt x="1270" y="66"/>
                  </a:cubicBezTo>
                  <a:cubicBezTo>
                    <a:pt x="1273" y="66"/>
                    <a:pt x="1273" y="66"/>
                    <a:pt x="1273" y="66"/>
                  </a:cubicBezTo>
                  <a:cubicBezTo>
                    <a:pt x="1277" y="63"/>
                    <a:pt x="1277" y="63"/>
                    <a:pt x="1277" y="63"/>
                  </a:cubicBezTo>
                  <a:cubicBezTo>
                    <a:pt x="1278" y="63"/>
                    <a:pt x="1278" y="63"/>
                    <a:pt x="1278" y="63"/>
                  </a:cubicBezTo>
                  <a:cubicBezTo>
                    <a:pt x="1277" y="68"/>
                    <a:pt x="1277" y="68"/>
                    <a:pt x="1277" y="68"/>
                  </a:cubicBezTo>
                  <a:cubicBezTo>
                    <a:pt x="1281" y="70"/>
                    <a:pt x="1281" y="70"/>
                    <a:pt x="1281" y="70"/>
                  </a:cubicBezTo>
                  <a:cubicBezTo>
                    <a:pt x="1287" y="69"/>
                    <a:pt x="1287" y="69"/>
                    <a:pt x="1287" y="69"/>
                  </a:cubicBezTo>
                  <a:cubicBezTo>
                    <a:pt x="1285" y="70"/>
                    <a:pt x="1285" y="70"/>
                    <a:pt x="1285" y="70"/>
                  </a:cubicBezTo>
                  <a:cubicBezTo>
                    <a:pt x="1285" y="71"/>
                    <a:pt x="1285" y="71"/>
                    <a:pt x="1285" y="71"/>
                  </a:cubicBezTo>
                  <a:cubicBezTo>
                    <a:pt x="1262" y="94"/>
                    <a:pt x="1262" y="94"/>
                    <a:pt x="1262" y="94"/>
                  </a:cubicBezTo>
                  <a:cubicBezTo>
                    <a:pt x="1262" y="95"/>
                    <a:pt x="1262" y="95"/>
                    <a:pt x="1262" y="95"/>
                  </a:cubicBezTo>
                  <a:cubicBezTo>
                    <a:pt x="1258" y="95"/>
                    <a:pt x="1258" y="95"/>
                    <a:pt x="1258" y="95"/>
                  </a:cubicBezTo>
                  <a:cubicBezTo>
                    <a:pt x="1258" y="96"/>
                    <a:pt x="1258" y="96"/>
                    <a:pt x="1258" y="96"/>
                  </a:cubicBezTo>
                  <a:cubicBezTo>
                    <a:pt x="1259" y="97"/>
                    <a:pt x="1260" y="96"/>
                    <a:pt x="1260" y="97"/>
                  </a:cubicBezTo>
                  <a:cubicBezTo>
                    <a:pt x="1258" y="98"/>
                    <a:pt x="1258" y="98"/>
                    <a:pt x="1258" y="98"/>
                  </a:cubicBezTo>
                  <a:cubicBezTo>
                    <a:pt x="1259" y="98"/>
                    <a:pt x="1259" y="98"/>
                    <a:pt x="1259" y="98"/>
                  </a:cubicBezTo>
                  <a:cubicBezTo>
                    <a:pt x="1255" y="101"/>
                    <a:pt x="1255" y="101"/>
                    <a:pt x="1255" y="101"/>
                  </a:cubicBezTo>
                  <a:cubicBezTo>
                    <a:pt x="1259" y="104"/>
                    <a:pt x="1259" y="104"/>
                    <a:pt x="1259" y="104"/>
                  </a:cubicBezTo>
                  <a:cubicBezTo>
                    <a:pt x="1261" y="103"/>
                    <a:pt x="1262" y="105"/>
                    <a:pt x="1264" y="105"/>
                  </a:cubicBezTo>
                  <a:cubicBezTo>
                    <a:pt x="1262" y="110"/>
                    <a:pt x="1262" y="110"/>
                    <a:pt x="1262" y="110"/>
                  </a:cubicBezTo>
                  <a:cubicBezTo>
                    <a:pt x="1263" y="113"/>
                    <a:pt x="1263" y="113"/>
                    <a:pt x="1263" y="113"/>
                  </a:cubicBezTo>
                  <a:cubicBezTo>
                    <a:pt x="1262" y="112"/>
                    <a:pt x="1264" y="110"/>
                    <a:pt x="1268" y="113"/>
                  </a:cubicBezTo>
                  <a:cubicBezTo>
                    <a:pt x="1269" y="112"/>
                    <a:pt x="1269" y="112"/>
                    <a:pt x="1269" y="112"/>
                  </a:cubicBezTo>
                  <a:cubicBezTo>
                    <a:pt x="1271" y="116"/>
                    <a:pt x="1271" y="116"/>
                    <a:pt x="1271" y="116"/>
                  </a:cubicBezTo>
                  <a:cubicBezTo>
                    <a:pt x="1273" y="116"/>
                    <a:pt x="1273" y="116"/>
                    <a:pt x="1273" y="116"/>
                  </a:cubicBezTo>
                  <a:cubicBezTo>
                    <a:pt x="1269" y="120"/>
                    <a:pt x="1269" y="120"/>
                    <a:pt x="1269" y="120"/>
                  </a:cubicBezTo>
                  <a:cubicBezTo>
                    <a:pt x="1267" y="120"/>
                    <a:pt x="1267" y="120"/>
                    <a:pt x="1267" y="120"/>
                  </a:cubicBezTo>
                  <a:cubicBezTo>
                    <a:pt x="1267" y="121"/>
                    <a:pt x="1267" y="121"/>
                    <a:pt x="1267" y="121"/>
                  </a:cubicBezTo>
                  <a:cubicBezTo>
                    <a:pt x="1266" y="120"/>
                    <a:pt x="1266" y="120"/>
                    <a:pt x="1266" y="120"/>
                  </a:cubicBezTo>
                  <a:cubicBezTo>
                    <a:pt x="1265" y="121"/>
                    <a:pt x="1274" y="114"/>
                    <a:pt x="1263" y="124"/>
                  </a:cubicBezTo>
                  <a:cubicBezTo>
                    <a:pt x="1260" y="122"/>
                    <a:pt x="1260" y="122"/>
                    <a:pt x="1260" y="122"/>
                  </a:cubicBezTo>
                  <a:cubicBezTo>
                    <a:pt x="1257" y="123"/>
                    <a:pt x="1261" y="127"/>
                    <a:pt x="1257" y="125"/>
                  </a:cubicBezTo>
                  <a:cubicBezTo>
                    <a:pt x="1257" y="126"/>
                    <a:pt x="1257" y="126"/>
                    <a:pt x="1257" y="126"/>
                  </a:cubicBezTo>
                  <a:cubicBezTo>
                    <a:pt x="1258" y="126"/>
                    <a:pt x="1255" y="129"/>
                    <a:pt x="1259" y="127"/>
                  </a:cubicBezTo>
                  <a:cubicBezTo>
                    <a:pt x="1256" y="132"/>
                    <a:pt x="1256" y="132"/>
                    <a:pt x="1256" y="132"/>
                  </a:cubicBezTo>
                  <a:cubicBezTo>
                    <a:pt x="1248" y="137"/>
                    <a:pt x="1248" y="137"/>
                    <a:pt x="1248" y="137"/>
                  </a:cubicBezTo>
                  <a:cubicBezTo>
                    <a:pt x="1255" y="130"/>
                    <a:pt x="1255" y="130"/>
                    <a:pt x="1255" y="130"/>
                  </a:cubicBezTo>
                  <a:cubicBezTo>
                    <a:pt x="1250" y="131"/>
                    <a:pt x="1250" y="131"/>
                    <a:pt x="1250" y="131"/>
                  </a:cubicBezTo>
                  <a:cubicBezTo>
                    <a:pt x="1247" y="136"/>
                    <a:pt x="1247" y="136"/>
                    <a:pt x="1247" y="136"/>
                  </a:cubicBezTo>
                  <a:cubicBezTo>
                    <a:pt x="1242" y="137"/>
                    <a:pt x="1242" y="137"/>
                    <a:pt x="1242" y="137"/>
                  </a:cubicBezTo>
                  <a:cubicBezTo>
                    <a:pt x="1240" y="134"/>
                    <a:pt x="1240" y="134"/>
                    <a:pt x="1240" y="134"/>
                  </a:cubicBezTo>
                  <a:cubicBezTo>
                    <a:pt x="1246" y="132"/>
                    <a:pt x="1246" y="132"/>
                    <a:pt x="1246" y="132"/>
                  </a:cubicBezTo>
                  <a:cubicBezTo>
                    <a:pt x="1251" y="127"/>
                    <a:pt x="1251" y="127"/>
                    <a:pt x="1251" y="127"/>
                  </a:cubicBezTo>
                  <a:cubicBezTo>
                    <a:pt x="1254" y="125"/>
                    <a:pt x="1254" y="125"/>
                    <a:pt x="1254" y="125"/>
                  </a:cubicBezTo>
                  <a:cubicBezTo>
                    <a:pt x="1255" y="126"/>
                    <a:pt x="1255" y="126"/>
                    <a:pt x="1255" y="126"/>
                  </a:cubicBezTo>
                  <a:cubicBezTo>
                    <a:pt x="1257" y="124"/>
                    <a:pt x="1240" y="132"/>
                    <a:pt x="1260" y="121"/>
                  </a:cubicBezTo>
                  <a:cubicBezTo>
                    <a:pt x="1257" y="117"/>
                    <a:pt x="1257" y="117"/>
                    <a:pt x="1257" y="117"/>
                  </a:cubicBezTo>
                  <a:cubicBezTo>
                    <a:pt x="1256" y="116"/>
                    <a:pt x="1256" y="116"/>
                    <a:pt x="1256" y="116"/>
                  </a:cubicBezTo>
                  <a:cubicBezTo>
                    <a:pt x="1252" y="117"/>
                    <a:pt x="1252" y="117"/>
                    <a:pt x="1252" y="117"/>
                  </a:cubicBezTo>
                  <a:cubicBezTo>
                    <a:pt x="1254" y="120"/>
                    <a:pt x="1254" y="120"/>
                    <a:pt x="1254" y="120"/>
                  </a:cubicBezTo>
                  <a:cubicBezTo>
                    <a:pt x="1252" y="122"/>
                    <a:pt x="1248" y="123"/>
                    <a:pt x="1248" y="122"/>
                  </a:cubicBezTo>
                  <a:cubicBezTo>
                    <a:pt x="1246" y="124"/>
                    <a:pt x="1246" y="124"/>
                    <a:pt x="1246" y="124"/>
                  </a:cubicBezTo>
                  <a:cubicBezTo>
                    <a:pt x="1247" y="125"/>
                    <a:pt x="1246" y="120"/>
                    <a:pt x="1246" y="125"/>
                  </a:cubicBezTo>
                  <a:cubicBezTo>
                    <a:pt x="1245" y="124"/>
                    <a:pt x="1245" y="124"/>
                    <a:pt x="1245" y="124"/>
                  </a:cubicBezTo>
                  <a:cubicBezTo>
                    <a:pt x="1238" y="132"/>
                    <a:pt x="1238" y="132"/>
                    <a:pt x="1238" y="132"/>
                  </a:cubicBezTo>
                  <a:cubicBezTo>
                    <a:pt x="1237" y="132"/>
                    <a:pt x="1238" y="134"/>
                    <a:pt x="1237" y="132"/>
                  </a:cubicBezTo>
                  <a:cubicBezTo>
                    <a:pt x="1237" y="134"/>
                    <a:pt x="1237" y="134"/>
                    <a:pt x="1237" y="134"/>
                  </a:cubicBezTo>
                  <a:cubicBezTo>
                    <a:pt x="1234" y="134"/>
                    <a:pt x="1234" y="134"/>
                    <a:pt x="1234" y="134"/>
                  </a:cubicBezTo>
                  <a:cubicBezTo>
                    <a:pt x="1230" y="138"/>
                    <a:pt x="1230" y="138"/>
                    <a:pt x="1230" y="138"/>
                  </a:cubicBezTo>
                  <a:cubicBezTo>
                    <a:pt x="1225" y="142"/>
                    <a:pt x="1225" y="142"/>
                    <a:pt x="1225" y="142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8" y="144"/>
                    <a:pt x="1218" y="144"/>
                    <a:pt x="1218" y="144"/>
                  </a:cubicBezTo>
                  <a:cubicBezTo>
                    <a:pt x="1214" y="138"/>
                    <a:pt x="1214" y="138"/>
                    <a:pt x="1214" y="138"/>
                  </a:cubicBezTo>
                  <a:cubicBezTo>
                    <a:pt x="1210" y="141"/>
                    <a:pt x="1210" y="141"/>
                    <a:pt x="1210" y="141"/>
                  </a:cubicBezTo>
                  <a:cubicBezTo>
                    <a:pt x="1207" y="139"/>
                    <a:pt x="1207" y="139"/>
                    <a:pt x="1207" y="139"/>
                  </a:cubicBezTo>
                  <a:cubicBezTo>
                    <a:pt x="1217" y="132"/>
                    <a:pt x="1201" y="155"/>
                    <a:pt x="1215" y="132"/>
                  </a:cubicBezTo>
                  <a:cubicBezTo>
                    <a:pt x="1222" y="127"/>
                    <a:pt x="1222" y="127"/>
                    <a:pt x="1222" y="127"/>
                  </a:cubicBezTo>
                  <a:cubicBezTo>
                    <a:pt x="1229" y="128"/>
                    <a:pt x="1229" y="128"/>
                    <a:pt x="1229" y="128"/>
                  </a:cubicBezTo>
                  <a:cubicBezTo>
                    <a:pt x="1234" y="126"/>
                    <a:pt x="1234" y="126"/>
                    <a:pt x="1234" y="126"/>
                  </a:cubicBezTo>
                  <a:cubicBezTo>
                    <a:pt x="1234" y="122"/>
                    <a:pt x="1234" y="122"/>
                    <a:pt x="1234" y="122"/>
                  </a:cubicBezTo>
                  <a:cubicBezTo>
                    <a:pt x="1237" y="121"/>
                    <a:pt x="1237" y="121"/>
                    <a:pt x="1237" y="121"/>
                  </a:cubicBezTo>
                  <a:cubicBezTo>
                    <a:pt x="1236" y="118"/>
                    <a:pt x="1236" y="118"/>
                    <a:pt x="1236" y="118"/>
                  </a:cubicBezTo>
                  <a:cubicBezTo>
                    <a:pt x="1236" y="117"/>
                    <a:pt x="1236" y="117"/>
                    <a:pt x="1236" y="117"/>
                  </a:cubicBezTo>
                  <a:cubicBezTo>
                    <a:pt x="1236" y="116"/>
                    <a:pt x="1236" y="116"/>
                    <a:pt x="1236" y="116"/>
                  </a:cubicBezTo>
                  <a:cubicBezTo>
                    <a:pt x="1238" y="117"/>
                    <a:pt x="1238" y="117"/>
                    <a:pt x="1238" y="117"/>
                  </a:cubicBezTo>
                  <a:cubicBezTo>
                    <a:pt x="1240" y="117"/>
                    <a:pt x="1240" y="117"/>
                    <a:pt x="1240" y="117"/>
                  </a:cubicBezTo>
                  <a:cubicBezTo>
                    <a:pt x="1240" y="115"/>
                    <a:pt x="1240" y="115"/>
                    <a:pt x="1240" y="115"/>
                  </a:cubicBezTo>
                  <a:cubicBezTo>
                    <a:pt x="1238" y="112"/>
                    <a:pt x="1238" y="112"/>
                    <a:pt x="1238" y="112"/>
                  </a:cubicBezTo>
                  <a:cubicBezTo>
                    <a:pt x="1236" y="111"/>
                    <a:pt x="1236" y="111"/>
                    <a:pt x="1236" y="111"/>
                  </a:cubicBezTo>
                  <a:cubicBezTo>
                    <a:pt x="1243" y="104"/>
                    <a:pt x="1243" y="104"/>
                    <a:pt x="1243" y="104"/>
                  </a:cubicBezTo>
                  <a:cubicBezTo>
                    <a:pt x="1240" y="104"/>
                    <a:pt x="1240" y="104"/>
                    <a:pt x="1240" y="104"/>
                  </a:cubicBezTo>
                  <a:cubicBezTo>
                    <a:pt x="1236" y="107"/>
                    <a:pt x="1236" y="107"/>
                    <a:pt x="1236" y="107"/>
                  </a:cubicBezTo>
                  <a:cubicBezTo>
                    <a:pt x="1236" y="106"/>
                    <a:pt x="1236" y="106"/>
                    <a:pt x="1236" y="106"/>
                  </a:cubicBezTo>
                  <a:cubicBezTo>
                    <a:pt x="1232" y="107"/>
                    <a:pt x="1232" y="107"/>
                    <a:pt x="1232" y="107"/>
                  </a:cubicBezTo>
                  <a:cubicBezTo>
                    <a:pt x="1221" y="117"/>
                    <a:pt x="1221" y="117"/>
                    <a:pt x="1221" y="117"/>
                  </a:cubicBezTo>
                  <a:cubicBezTo>
                    <a:pt x="1217" y="119"/>
                    <a:pt x="1217" y="119"/>
                    <a:pt x="1217" y="119"/>
                  </a:cubicBezTo>
                  <a:cubicBezTo>
                    <a:pt x="1215" y="122"/>
                    <a:pt x="1215" y="122"/>
                    <a:pt x="1215" y="122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09" y="128"/>
                    <a:pt x="1209" y="128"/>
                    <a:pt x="1209" y="128"/>
                  </a:cubicBezTo>
                  <a:cubicBezTo>
                    <a:pt x="1206" y="133"/>
                    <a:pt x="1206" y="133"/>
                    <a:pt x="1206" y="133"/>
                  </a:cubicBezTo>
                  <a:cubicBezTo>
                    <a:pt x="1203" y="132"/>
                    <a:pt x="1203" y="132"/>
                    <a:pt x="1203" y="132"/>
                  </a:cubicBezTo>
                  <a:cubicBezTo>
                    <a:pt x="1202" y="132"/>
                    <a:pt x="1202" y="132"/>
                    <a:pt x="1202" y="132"/>
                  </a:cubicBezTo>
                  <a:cubicBezTo>
                    <a:pt x="1203" y="135"/>
                    <a:pt x="1203" y="135"/>
                    <a:pt x="1203" y="135"/>
                  </a:cubicBezTo>
                  <a:cubicBezTo>
                    <a:pt x="1200" y="136"/>
                    <a:pt x="1200" y="136"/>
                    <a:pt x="1200" y="136"/>
                  </a:cubicBezTo>
                  <a:cubicBezTo>
                    <a:pt x="1200" y="137"/>
                    <a:pt x="1200" y="137"/>
                    <a:pt x="1200" y="137"/>
                  </a:cubicBezTo>
                  <a:cubicBezTo>
                    <a:pt x="1198" y="136"/>
                    <a:pt x="1203" y="142"/>
                    <a:pt x="1197" y="137"/>
                  </a:cubicBezTo>
                  <a:cubicBezTo>
                    <a:pt x="1194" y="140"/>
                    <a:pt x="1194" y="140"/>
                    <a:pt x="1194" y="140"/>
                  </a:cubicBezTo>
                  <a:cubicBezTo>
                    <a:pt x="1195" y="140"/>
                    <a:pt x="1194" y="141"/>
                    <a:pt x="1193" y="139"/>
                  </a:cubicBezTo>
                  <a:cubicBezTo>
                    <a:pt x="1193" y="146"/>
                    <a:pt x="1193" y="146"/>
                    <a:pt x="1193" y="146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2" y="152"/>
                    <a:pt x="1177" y="153"/>
                    <a:pt x="1175" y="155"/>
                  </a:cubicBezTo>
                  <a:cubicBezTo>
                    <a:pt x="1174" y="159"/>
                    <a:pt x="1174" y="159"/>
                    <a:pt x="1174" y="159"/>
                  </a:cubicBezTo>
                  <a:cubicBezTo>
                    <a:pt x="1172" y="160"/>
                    <a:pt x="1172" y="160"/>
                    <a:pt x="1172" y="160"/>
                  </a:cubicBezTo>
                  <a:cubicBezTo>
                    <a:pt x="1170" y="163"/>
                    <a:pt x="1170" y="163"/>
                    <a:pt x="1170" y="163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5" y="165"/>
                    <a:pt x="1165" y="165"/>
                    <a:pt x="1165" y="165"/>
                  </a:cubicBezTo>
                  <a:cubicBezTo>
                    <a:pt x="1163" y="169"/>
                    <a:pt x="1163" y="169"/>
                    <a:pt x="1163" y="169"/>
                  </a:cubicBezTo>
                  <a:cubicBezTo>
                    <a:pt x="1161" y="169"/>
                    <a:pt x="1161" y="169"/>
                    <a:pt x="1161" y="169"/>
                  </a:cubicBezTo>
                  <a:cubicBezTo>
                    <a:pt x="1161" y="172"/>
                    <a:pt x="1161" y="172"/>
                    <a:pt x="1161" y="172"/>
                  </a:cubicBezTo>
                  <a:cubicBezTo>
                    <a:pt x="1141" y="189"/>
                    <a:pt x="1141" y="189"/>
                    <a:pt x="1141" y="189"/>
                  </a:cubicBezTo>
                  <a:cubicBezTo>
                    <a:pt x="1144" y="188"/>
                    <a:pt x="1142" y="189"/>
                    <a:pt x="1140" y="193"/>
                  </a:cubicBezTo>
                  <a:cubicBezTo>
                    <a:pt x="1144" y="193"/>
                    <a:pt x="1144" y="193"/>
                    <a:pt x="1144" y="193"/>
                  </a:cubicBezTo>
                  <a:cubicBezTo>
                    <a:pt x="1142" y="196"/>
                    <a:pt x="1142" y="196"/>
                    <a:pt x="1142" y="196"/>
                  </a:cubicBezTo>
                  <a:cubicBezTo>
                    <a:pt x="1133" y="206"/>
                    <a:pt x="1133" y="206"/>
                    <a:pt x="1133" y="206"/>
                  </a:cubicBezTo>
                  <a:cubicBezTo>
                    <a:pt x="1130" y="206"/>
                    <a:pt x="1130" y="206"/>
                    <a:pt x="1130" y="206"/>
                  </a:cubicBezTo>
                  <a:cubicBezTo>
                    <a:pt x="1130" y="202"/>
                    <a:pt x="1130" y="202"/>
                    <a:pt x="1130" y="202"/>
                  </a:cubicBezTo>
                  <a:cubicBezTo>
                    <a:pt x="1123" y="205"/>
                    <a:pt x="1123" y="205"/>
                    <a:pt x="1123" y="205"/>
                  </a:cubicBezTo>
                  <a:cubicBezTo>
                    <a:pt x="1123" y="207"/>
                    <a:pt x="1123" y="207"/>
                    <a:pt x="1123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19" y="208"/>
                    <a:pt x="1125" y="205"/>
                    <a:pt x="1117" y="208"/>
                  </a:cubicBezTo>
                  <a:cubicBezTo>
                    <a:pt x="1119" y="210"/>
                    <a:pt x="1119" y="210"/>
                    <a:pt x="1119" y="210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6"/>
                    <a:pt x="1115" y="216"/>
                    <a:pt x="1115" y="216"/>
                  </a:cubicBezTo>
                  <a:cubicBezTo>
                    <a:pt x="1112" y="215"/>
                    <a:pt x="1112" y="215"/>
                    <a:pt x="1112" y="21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12" y="223"/>
                    <a:pt x="1112" y="223"/>
                    <a:pt x="1112" y="223"/>
                  </a:cubicBezTo>
                  <a:cubicBezTo>
                    <a:pt x="1113" y="222"/>
                    <a:pt x="1113" y="222"/>
                    <a:pt x="1113" y="222"/>
                  </a:cubicBezTo>
                  <a:cubicBezTo>
                    <a:pt x="1112" y="226"/>
                    <a:pt x="1112" y="226"/>
                    <a:pt x="1112" y="226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03" y="226"/>
                    <a:pt x="1103" y="226"/>
                    <a:pt x="1103" y="226"/>
                  </a:cubicBezTo>
                  <a:cubicBezTo>
                    <a:pt x="1098" y="229"/>
                    <a:pt x="1098" y="229"/>
                    <a:pt x="1098" y="229"/>
                  </a:cubicBezTo>
                  <a:cubicBezTo>
                    <a:pt x="1097" y="230"/>
                    <a:pt x="1097" y="230"/>
                    <a:pt x="1097" y="230"/>
                  </a:cubicBezTo>
                  <a:cubicBezTo>
                    <a:pt x="1103" y="231"/>
                    <a:pt x="1103" y="231"/>
                    <a:pt x="1103" y="231"/>
                  </a:cubicBezTo>
                  <a:cubicBezTo>
                    <a:pt x="1106" y="232"/>
                    <a:pt x="1110" y="226"/>
                    <a:pt x="1113" y="233"/>
                  </a:cubicBezTo>
                  <a:cubicBezTo>
                    <a:pt x="1116" y="231"/>
                    <a:pt x="1116" y="231"/>
                    <a:pt x="1116" y="231"/>
                  </a:cubicBezTo>
                  <a:cubicBezTo>
                    <a:pt x="1117" y="231"/>
                    <a:pt x="1119" y="233"/>
                    <a:pt x="1120" y="230"/>
                  </a:cubicBezTo>
                  <a:cubicBezTo>
                    <a:pt x="1119" y="227"/>
                    <a:pt x="1119" y="227"/>
                    <a:pt x="1119" y="227"/>
                  </a:cubicBezTo>
                  <a:cubicBezTo>
                    <a:pt x="1130" y="221"/>
                    <a:pt x="1130" y="221"/>
                    <a:pt x="1130" y="221"/>
                  </a:cubicBezTo>
                  <a:cubicBezTo>
                    <a:pt x="1130" y="219"/>
                    <a:pt x="1130" y="219"/>
                    <a:pt x="1130" y="219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41" y="213"/>
                    <a:pt x="1141" y="213"/>
                    <a:pt x="1141" y="213"/>
                  </a:cubicBezTo>
                  <a:cubicBezTo>
                    <a:pt x="1141" y="212"/>
                    <a:pt x="1141" y="212"/>
                    <a:pt x="1141" y="212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37" y="212"/>
                    <a:pt x="1137" y="212"/>
                    <a:pt x="1137" y="212"/>
                  </a:cubicBezTo>
                  <a:cubicBezTo>
                    <a:pt x="1138" y="209"/>
                    <a:pt x="1138" y="209"/>
                    <a:pt x="1138" y="209"/>
                  </a:cubicBezTo>
                  <a:cubicBezTo>
                    <a:pt x="1143" y="211"/>
                    <a:pt x="1143" y="211"/>
                    <a:pt x="1143" y="211"/>
                  </a:cubicBezTo>
                  <a:cubicBezTo>
                    <a:pt x="1150" y="204"/>
                    <a:pt x="1150" y="204"/>
                    <a:pt x="1150" y="204"/>
                  </a:cubicBezTo>
                  <a:cubicBezTo>
                    <a:pt x="1154" y="201"/>
                    <a:pt x="1154" y="201"/>
                    <a:pt x="1154" y="201"/>
                  </a:cubicBezTo>
                  <a:cubicBezTo>
                    <a:pt x="1154" y="200"/>
                    <a:pt x="1154" y="200"/>
                    <a:pt x="1154" y="200"/>
                  </a:cubicBezTo>
                  <a:cubicBezTo>
                    <a:pt x="1152" y="205"/>
                    <a:pt x="1159" y="205"/>
                    <a:pt x="1162" y="193"/>
                  </a:cubicBezTo>
                  <a:cubicBezTo>
                    <a:pt x="1170" y="185"/>
                    <a:pt x="1170" y="185"/>
                    <a:pt x="1170" y="185"/>
                  </a:cubicBezTo>
                  <a:cubicBezTo>
                    <a:pt x="1170" y="186"/>
                    <a:pt x="1167" y="186"/>
                    <a:pt x="1171" y="186"/>
                  </a:cubicBezTo>
                  <a:cubicBezTo>
                    <a:pt x="1171" y="183"/>
                    <a:pt x="1171" y="183"/>
                    <a:pt x="1171" y="183"/>
                  </a:cubicBezTo>
                  <a:cubicBezTo>
                    <a:pt x="1175" y="183"/>
                    <a:pt x="1175" y="183"/>
                    <a:pt x="1175" y="183"/>
                  </a:cubicBezTo>
                  <a:cubicBezTo>
                    <a:pt x="1184" y="173"/>
                    <a:pt x="1184" y="173"/>
                    <a:pt x="1184" y="173"/>
                  </a:cubicBezTo>
                  <a:cubicBezTo>
                    <a:pt x="1190" y="172"/>
                    <a:pt x="1190" y="172"/>
                    <a:pt x="1190" y="172"/>
                  </a:cubicBezTo>
                  <a:cubicBezTo>
                    <a:pt x="1192" y="166"/>
                    <a:pt x="1192" y="166"/>
                    <a:pt x="1192" y="166"/>
                  </a:cubicBezTo>
                  <a:cubicBezTo>
                    <a:pt x="1196" y="164"/>
                    <a:pt x="1196" y="164"/>
                    <a:pt x="1196" y="164"/>
                  </a:cubicBezTo>
                  <a:cubicBezTo>
                    <a:pt x="1198" y="160"/>
                    <a:pt x="1198" y="160"/>
                    <a:pt x="1198" y="160"/>
                  </a:cubicBezTo>
                  <a:cubicBezTo>
                    <a:pt x="1202" y="159"/>
                    <a:pt x="1202" y="159"/>
                    <a:pt x="1202" y="159"/>
                  </a:cubicBezTo>
                  <a:cubicBezTo>
                    <a:pt x="1205" y="153"/>
                    <a:pt x="1205" y="153"/>
                    <a:pt x="1205" y="153"/>
                  </a:cubicBezTo>
                  <a:cubicBezTo>
                    <a:pt x="1207" y="152"/>
                    <a:pt x="1207" y="152"/>
                    <a:pt x="1207" y="152"/>
                  </a:cubicBezTo>
                  <a:cubicBezTo>
                    <a:pt x="1204" y="156"/>
                    <a:pt x="1204" y="156"/>
                    <a:pt x="1204" y="156"/>
                  </a:cubicBezTo>
                  <a:cubicBezTo>
                    <a:pt x="1210" y="155"/>
                    <a:pt x="1210" y="155"/>
                    <a:pt x="1210" y="155"/>
                  </a:cubicBezTo>
                  <a:cubicBezTo>
                    <a:pt x="1212" y="152"/>
                    <a:pt x="1212" y="152"/>
                    <a:pt x="1212" y="152"/>
                  </a:cubicBezTo>
                  <a:cubicBezTo>
                    <a:pt x="1210" y="150"/>
                    <a:pt x="1210" y="150"/>
                    <a:pt x="1210" y="150"/>
                  </a:cubicBezTo>
                  <a:cubicBezTo>
                    <a:pt x="1208" y="150"/>
                    <a:pt x="1207" y="150"/>
                    <a:pt x="1207" y="151"/>
                  </a:cubicBezTo>
                  <a:cubicBezTo>
                    <a:pt x="1206" y="149"/>
                    <a:pt x="1206" y="149"/>
                    <a:pt x="1206" y="149"/>
                  </a:cubicBezTo>
                  <a:cubicBezTo>
                    <a:pt x="1202" y="149"/>
                    <a:pt x="1202" y="149"/>
                    <a:pt x="1202" y="149"/>
                  </a:cubicBezTo>
                  <a:cubicBezTo>
                    <a:pt x="1199" y="151"/>
                    <a:pt x="1199" y="151"/>
                    <a:pt x="1199" y="151"/>
                  </a:cubicBezTo>
                  <a:cubicBezTo>
                    <a:pt x="1199" y="152"/>
                    <a:pt x="1198" y="151"/>
                    <a:pt x="1197" y="150"/>
                  </a:cubicBezTo>
                  <a:cubicBezTo>
                    <a:pt x="1199" y="147"/>
                    <a:pt x="1199" y="147"/>
                    <a:pt x="1199" y="147"/>
                  </a:cubicBezTo>
                  <a:cubicBezTo>
                    <a:pt x="1199" y="147"/>
                    <a:pt x="1202" y="154"/>
                    <a:pt x="1204" y="146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2" y="145"/>
                    <a:pt x="1202" y="145"/>
                    <a:pt x="1202" y="145"/>
                  </a:cubicBezTo>
                  <a:cubicBezTo>
                    <a:pt x="1203" y="144"/>
                    <a:pt x="1203" y="144"/>
                    <a:pt x="1203" y="144"/>
                  </a:cubicBezTo>
                  <a:cubicBezTo>
                    <a:pt x="1204" y="145"/>
                    <a:pt x="1204" y="145"/>
                    <a:pt x="1204" y="145"/>
                  </a:cubicBezTo>
                  <a:cubicBezTo>
                    <a:pt x="1207" y="143"/>
                    <a:pt x="1207" y="143"/>
                    <a:pt x="1207" y="143"/>
                  </a:cubicBezTo>
                  <a:cubicBezTo>
                    <a:pt x="1206" y="144"/>
                    <a:pt x="1203" y="140"/>
                    <a:pt x="1208" y="145"/>
                  </a:cubicBezTo>
                  <a:cubicBezTo>
                    <a:pt x="1208" y="144"/>
                    <a:pt x="1203" y="141"/>
                    <a:pt x="1207" y="147"/>
                  </a:cubicBezTo>
                  <a:cubicBezTo>
                    <a:pt x="1217" y="147"/>
                    <a:pt x="1217" y="147"/>
                    <a:pt x="1217" y="147"/>
                  </a:cubicBezTo>
                  <a:cubicBezTo>
                    <a:pt x="1216" y="148"/>
                    <a:pt x="1216" y="148"/>
                    <a:pt x="1216" y="148"/>
                  </a:cubicBezTo>
                  <a:cubicBezTo>
                    <a:pt x="1218" y="151"/>
                    <a:pt x="1218" y="151"/>
                    <a:pt x="1218" y="151"/>
                  </a:cubicBezTo>
                  <a:cubicBezTo>
                    <a:pt x="1216" y="153"/>
                    <a:pt x="1213" y="150"/>
                    <a:pt x="1212" y="155"/>
                  </a:cubicBezTo>
                  <a:cubicBezTo>
                    <a:pt x="1210" y="157"/>
                    <a:pt x="1210" y="157"/>
                    <a:pt x="1210" y="157"/>
                  </a:cubicBezTo>
                  <a:cubicBezTo>
                    <a:pt x="1210" y="159"/>
                    <a:pt x="1210" y="159"/>
                    <a:pt x="1210" y="159"/>
                  </a:cubicBezTo>
                  <a:cubicBezTo>
                    <a:pt x="1207" y="159"/>
                    <a:pt x="1207" y="159"/>
                    <a:pt x="1207" y="159"/>
                  </a:cubicBezTo>
                  <a:cubicBezTo>
                    <a:pt x="1199" y="166"/>
                    <a:pt x="1199" y="166"/>
                    <a:pt x="1199" y="166"/>
                  </a:cubicBezTo>
                  <a:cubicBezTo>
                    <a:pt x="1198" y="170"/>
                    <a:pt x="1198" y="170"/>
                    <a:pt x="1198" y="170"/>
                  </a:cubicBezTo>
                  <a:cubicBezTo>
                    <a:pt x="1195" y="173"/>
                    <a:pt x="1195" y="173"/>
                    <a:pt x="1195" y="173"/>
                  </a:cubicBezTo>
                  <a:cubicBezTo>
                    <a:pt x="1193" y="173"/>
                    <a:pt x="1193" y="173"/>
                    <a:pt x="1193" y="173"/>
                  </a:cubicBezTo>
                  <a:cubicBezTo>
                    <a:pt x="1192" y="176"/>
                    <a:pt x="1192" y="176"/>
                    <a:pt x="1192" y="176"/>
                  </a:cubicBezTo>
                  <a:cubicBezTo>
                    <a:pt x="1180" y="185"/>
                    <a:pt x="1180" y="185"/>
                    <a:pt x="1180" y="185"/>
                  </a:cubicBezTo>
                  <a:cubicBezTo>
                    <a:pt x="1175" y="190"/>
                    <a:pt x="1175" y="190"/>
                    <a:pt x="1175" y="190"/>
                  </a:cubicBezTo>
                  <a:cubicBezTo>
                    <a:pt x="1168" y="197"/>
                    <a:pt x="1168" y="197"/>
                    <a:pt x="1168" y="197"/>
                  </a:cubicBezTo>
                  <a:cubicBezTo>
                    <a:pt x="1167" y="196"/>
                    <a:pt x="1167" y="197"/>
                    <a:pt x="1166" y="195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5" y="197"/>
                    <a:pt x="1165" y="197"/>
                    <a:pt x="1165" y="197"/>
                  </a:cubicBezTo>
                  <a:cubicBezTo>
                    <a:pt x="1163" y="200"/>
                    <a:pt x="1163" y="200"/>
                    <a:pt x="1163" y="200"/>
                  </a:cubicBezTo>
                  <a:cubicBezTo>
                    <a:pt x="1157" y="203"/>
                    <a:pt x="1157" y="203"/>
                    <a:pt x="1157" y="203"/>
                  </a:cubicBezTo>
                  <a:cubicBezTo>
                    <a:pt x="1155" y="203"/>
                    <a:pt x="1152" y="204"/>
                    <a:pt x="1157" y="207"/>
                  </a:cubicBezTo>
                  <a:cubicBezTo>
                    <a:pt x="1154" y="209"/>
                    <a:pt x="1154" y="209"/>
                    <a:pt x="1154" y="209"/>
                  </a:cubicBezTo>
                  <a:cubicBezTo>
                    <a:pt x="1153" y="210"/>
                    <a:pt x="1153" y="210"/>
                    <a:pt x="1153" y="210"/>
                  </a:cubicBezTo>
                  <a:cubicBezTo>
                    <a:pt x="1153" y="211"/>
                    <a:pt x="1153" y="211"/>
                    <a:pt x="1153" y="211"/>
                  </a:cubicBezTo>
                  <a:cubicBezTo>
                    <a:pt x="1156" y="211"/>
                    <a:pt x="1156" y="211"/>
                    <a:pt x="1156" y="211"/>
                  </a:cubicBezTo>
                  <a:cubicBezTo>
                    <a:pt x="1160" y="207"/>
                    <a:pt x="1160" y="207"/>
                    <a:pt x="1160" y="207"/>
                  </a:cubicBezTo>
                  <a:cubicBezTo>
                    <a:pt x="1160" y="206"/>
                    <a:pt x="1156" y="211"/>
                    <a:pt x="1162" y="20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48" y="215"/>
                    <a:pt x="1148" y="215"/>
                    <a:pt x="1148" y="215"/>
                  </a:cubicBezTo>
                  <a:cubicBezTo>
                    <a:pt x="1144" y="217"/>
                    <a:pt x="1144" y="217"/>
                    <a:pt x="1144" y="217"/>
                  </a:cubicBezTo>
                  <a:cubicBezTo>
                    <a:pt x="1145" y="217"/>
                    <a:pt x="1140" y="217"/>
                    <a:pt x="1145" y="217"/>
                  </a:cubicBezTo>
                  <a:cubicBezTo>
                    <a:pt x="1140" y="222"/>
                    <a:pt x="1140" y="222"/>
                    <a:pt x="1140" y="222"/>
                  </a:cubicBezTo>
                  <a:cubicBezTo>
                    <a:pt x="1142" y="224"/>
                    <a:pt x="1142" y="224"/>
                    <a:pt x="1142" y="224"/>
                  </a:cubicBezTo>
                  <a:cubicBezTo>
                    <a:pt x="1147" y="221"/>
                    <a:pt x="1147" y="221"/>
                    <a:pt x="1147" y="221"/>
                  </a:cubicBezTo>
                  <a:cubicBezTo>
                    <a:pt x="1145" y="224"/>
                    <a:pt x="1145" y="224"/>
                    <a:pt x="1145" y="224"/>
                  </a:cubicBezTo>
                  <a:cubicBezTo>
                    <a:pt x="1140" y="227"/>
                    <a:pt x="1140" y="227"/>
                    <a:pt x="1140" y="227"/>
                  </a:cubicBezTo>
                  <a:cubicBezTo>
                    <a:pt x="1138" y="231"/>
                    <a:pt x="1138" y="231"/>
                    <a:pt x="1138" y="231"/>
                  </a:cubicBezTo>
                  <a:cubicBezTo>
                    <a:pt x="1143" y="230"/>
                    <a:pt x="1143" y="230"/>
                    <a:pt x="1143" y="230"/>
                  </a:cubicBezTo>
                  <a:cubicBezTo>
                    <a:pt x="1144" y="229"/>
                    <a:pt x="1144" y="229"/>
                    <a:pt x="1144" y="229"/>
                  </a:cubicBezTo>
                  <a:cubicBezTo>
                    <a:pt x="1147" y="227"/>
                    <a:pt x="1147" y="227"/>
                    <a:pt x="1147" y="227"/>
                  </a:cubicBezTo>
                  <a:cubicBezTo>
                    <a:pt x="1148" y="227"/>
                    <a:pt x="1148" y="227"/>
                    <a:pt x="1148" y="227"/>
                  </a:cubicBezTo>
                  <a:cubicBezTo>
                    <a:pt x="1148" y="228"/>
                    <a:pt x="1146" y="226"/>
                    <a:pt x="1147" y="229"/>
                  </a:cubicBezTo>
                  <a:cubicBezTo>
                    <a:pt x="1157" y="226"/>
                    <a:pt x="1157" y="226"/>
                    <a:pt x="1157" y="226"/>
                  </a:cubicBezTo>
                  <a:cubicBezTo>
                    <a:pt x="1163" y="224"/>
                    <a:pt x="1163" y="224"/>
                    <a:pt x="1163" y="224"/>
                  </a:cubicBezTo>
                  <a:cubicBezTo>
                    <a:pt x="1163" y="219"/>
                    <a:pt x="1163" y="219"/>
                    <a:pt x="1163" y="219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9" y="219"/>
                    <a:pt x="1169" y="219"/>
                    <a:pt x="1169" y="219"/>
                  </a:cubicBezTo>
                  <a:cubicBezTo>
                    <a:pt x="1172" y="219"/>
                    <a:pt x="1172" y="219"/>
                    <a:pt x="1172" y="219"/>
                  </a:cubicBezTo>
                  <a:cubicBezTo>
                    <a:pt x="1172" y="216"/>
                    <a:pt x="1172" y="216"/>
                    <a:pt x="1172" y="216"/>
                  </a:cubicBezTo>
                  <a:cubicBezTo>
                    <a:pt x="1179" y="213"/>
                    <a:pt x="1179" y="213"/>
                    <a:pt x="1179" y="213"/>
                  </a:cubicBezTo>
                  <a:cubicBezTo>
                    <a:pt x="1179" y="212"/>
                    <a:pt x="1179" y="212"/>
                    <a:pt x="1179" y="212"/>
                  </a:cubicBezTo>
                  <a:cubicBezTo>
                    <a:pt x="1184" y="209"/>
                    <a:pt x="1184" y="209"/>
                    <a:pt x="1184" y="209"/>
                  </a:cubicBezTo>
                  <a:cubicBezTo>
                    <a:pt x="1184" y="206"/>
                    <a:pt x="1184" y="206"/>
                    <a:pt x="1184" y="206"/>
                  </a:cubicBezTo>
                  <a:cubicBezTo>
                    <a:pt x="1189" y="205"/>
                    <a:pt x="1189" y="205"/>
                    <a:pt x="1189" y="205"/>
                  </a:cubicBezTo>
                  <a:cubicBezTo>
                    <a:pt x="1195" y="198"/>
                    <a:pt x="1195" y="198"/>
                    <a:pt x="1195" y="198"/>
                  </a:cubicBezTo>
                  <a:cubicBezTo>
                    <a:pt x="1195" y="197"/>
                    <a:pt x="1196" y="198"/>
                    <a:pt x="1197" y="196"/>
                  </a:cubicBezTo>
                  <a:cubicBezTo>
                    <a:pt x="1198" y="200"/>
                    <a:pt x="1198" y="200"/>
                    <a:pt x="1198" y="200"/>
                  </a:cubicBezTo>
                  <a:cubicBezTo>
                    <a:pt x="1201" y="201"/>
                    <a:pt x="1201" y="201"/>
                    <a:pt x="1201" y="201"/>
                  </a:cubicBezTo>
                  <a:cubicBezTo>
                    <a:pt x="1200" y="203"/>
                    <a:pt x="1200" y="203"/>
                    <a:pt x="1200" y="203"/>
                  </a:cubicBezTo>
                  <a:cubicBezTo>
                    <a:pt x="1203" y="204"/>
                    <a:pt x="1203" y="204"/>
                    <a:pt x="1203" y="204"/>
                  </a:cubicBezTo>
                  <a:cubicBezTo>
                    <a:pt x="1205" y="201"/>
                    <a:pt x="1208" y="206"/>
                    <a:pt x="1207" y="200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6" y="195"/>
                    <a:pt x="1206" y="195"/>
                    <a:pt x="1206" y="195"/>
                  </a:cubicBezTo>
                  <a:cubicBezTo>
                    <a:pt x="1209" y="193"/>
                    <a:pt x="1209" y="193"/>
                    <a:pt x="1209" y="193"/>
                  </a:cubicBezTo>
                  <a:cubicBezTo>
                    <a:pt x="1209" y="194"/>
                    <a:pt x="1209" y="194"/>
                    <a:pt x="1209" y="194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6" y="193"/>
                    <a:pt x="1216" y="193"/>
                    <a:pt x="1216" y="193"/>
                  </a:cubicBezTo>
                  <a:cubicBezTo>
                    <a:pt x="1216" y="195"/>
                    <a:pt x="1216" y="195"/>
                    <a:pt x="1216" y="195"/>
                  </a:cubicBezTo>
                  <a:cubicBezTo>
                    <a:pt x="1217" y="197"/>
                    <a:pt x="1217" y="197"/>
                    <a:pt x="1217" y="197"/>
                  </a:cubicBezTo>
                  <a:cubicBezTo>
                    <a:pt x="1219" y="194"/>
                    <a:pt x="1219" y="194"/>
                    <a:pt x="1219" y="194"/>
                  </a:cubicBezTo>
                  <a:cubicBezTo>
                    <a:pt x="1217" y="191"/>
                    <a:pt x="1217" y="191"/>
                    <a:pt x="1217" y="191"/>
                  </a:cubicBezTo>
                  <a:cubicBezTo>
                    <a:pt x="1217" y="188"/>
                    <a:pt x="1217" y="188"/>
                    <a:pt x="1217" y="188"/>
                  </a:cubicBezTo>
                  <a:cubicBezTo>
                    <a:pt x="1221" y="187"/>
                    <a:pt x="1221" y="187"/>
                    <a:pt x="1221" y="187"/>
                  </a:cubicBezTo>
                  <a:cubicBezTo>
                    <a:pt x="1222" y="183"/>
                    <a:pt x="1222" y="183"/>
                    <a:pt x="1222" y="183"/>
                  </a:cubicBezTo>
                  <a:cubicBezTo>
                    <a:pt x="1221" y="184"/>
                    <a:pt x="1223" y="186"/>
                    <a:pt x="1226" y="183"/>
                  </a:cubicBezTo>
                  <a:cubicBezTo>
                    <a:pt x="1224" y="181"/>
                    <a:pt x="1224" y="181"/>
                    <a:pt x="1224" y="181"/>
                  </a:cubicBezTo>
                  <a:cubicBezTo>
                    <a:pt x="1227" y="178"/>
                    <a:pt x="1227" y="178"/>
                    <a:pt x="1227" y="178"/>
                  </a:cubicBezTo>
                  <a:cubicBezTo>
                    <a:pt x="1228" y="179"/>
                    <a:pt x="1226" y="178"/>
                    <a:pt x="1228" y="179"/>
                  </a:cubicBezTo>
                  <a:cubicBezTo>
                    <a:pt x="1230" y="175"/>
                    <a:pt x="1230" y="175"/>
                    <a:pt x="1230" y="175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0" y="176"/>
                    <a:pt x="1230" y="176"/>
                    <a:pt x="1230" y="176"/>
                  </a:cubicBezTo>
                  <a:cubicBezTo>
                    <a:pt x="1236" y="178"/>
                    <a:pt x="1236" y="178"/>
                    <a:pt x="1236" y="178"/>
                  </a:cubicBezTo>
                  <a:cubicBezTo>
                    <a:pt x="1238" y="178"/>
                    <a:pt x="1238" y="178"/>
                    <a:pt x="1238" y="178"/>
                  </a:cubicBezTo>
                  <a:cubicBezTo>
                    <a:pt x="1236" y="176"/>
                    <a:pt x="1236" y="176"/>
                    <a:pt x="1236" y="176"/>
                  </a:cubicBezTo>
                  <a:cubicBezTo>
                    <a:pt x="1232" y="176"/>
                    <a:pt x="1232" y="176"/>
                    <a:pt x="1232" y="176"/>
                  </a:cubicBezTo>
                  <a:cubicBezTo>
                    <a:pt x="1235" y="170"/>
                    <a:pt x="1235" y="170"/>
                    <a:pt x="1235" y="170"/>
                  </a:cubicBezTo>
                  <a:cubicBezTo>
                    <a:pt x="1236" y="172"/>
                    <a:pt x="1235" y="171"/>
                    <a:pt x="1241" y="168"/>
                  </a:cubicBezTo>
                  <a:cubicBezTo>
                    <a:pt x="1240" y="166"/>
                    <a:pt x="1240" y="166"/>
                    <a:pt x="1240" y="166"/>
                  </a:cubicBezTo>
                  <a:cubicBezTo>
                    <a:pt x="1242" y="163"/>
                    <a:pt x="1242" y="163"/>
                    <a:pt x="1242" y="163"/>
                  </a:cubicBezTo>
                  <a:cubicBezTo>
                    <a:pt x="1245" y="165"/>
                    <a:pt x="1245" y="165"/>
                    <a:pt x="1245" y="165"/>
                  </a:cubicBezTo>
                  <a:cubicBezTo>
                    <a:pt x="1247" y="160"/>
                    <a:pt x="1247" y="160"/>
                    <a:pt x="1247" y="160"/>
                  </a:cubicBezTo>
                  <a:cubicBezTo>
                    <a:pt x="1248" y="161"/>
                    <a:pt x="1249" y="160"/>
                    <a:pt x="1250" y="159"/>
                  </a:cubicBezTo>
                  <a:cubicBezTo>
                    <a:pt x="1250" y="154"/>
                    <a:pt x="1250" y="154"/>
                    <a:pt x="1250" y="154"/>
                  </a:cubicBezTo>
                  <a:cubicBezTo>
                    <a:pt x="1254" y="152"/>
                    <a:pt x="1254" y="152"/>
                    <a:pt x="1254" y="152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8" y="155"/>
                    <a:pt x="1258" y="155"/>
                    <a:pt x="1258" y="155"/>
                  </a:cubicBezTo>
                  <a:cubicBezTo>
                    <a:pt x="1259" y="155"/>
                    <a:pt x="1254" y="158"/>
                    <a:pt x="1259" y="153"/>
                  </a:cubicBezTo>
                  <a:cubicBezTo>
                    <a:pt x="1257" y="151"/>
                    <a:pt x="1257" y="151"/>
                    <a:pt x="1257" y="151"/>
                  </a:cubicBezTo>
                  <a:cubicBezTo>
                    <a:pt x="1259" y="149"/>
                    <a:pt x="1259" y="149"/>
                    <a:pt x="1259" y="149"/>
                  </a:cubicBezTo>
                  <a:cubicBezTo>
                    <a:pt x="1258" y="148"/>
                    <a:pt x="1258" y="148"/>
                    <a:pt x="1258" y="148"/>
                  </a:cubicBezTo>
                  <a:cubicBezTo>
                    <a:pt x="1261" y="148"/>
                    <a:pt x="1261" y="148"/>
                    <a:pt x="1261" y="148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6" y="138"/>
                    <a:pt x="1266" y="138"/>
                    <a:pt x="1266" y="138"/>
                  </a:cubicBezTo>
                  <a:cubicBezTo>
                    <a:pt x="1270" y="138"/>
                    <a:pt x="1270" y="138"/>
                    <a:pt x="1270" y="138"/>
                  </a:cubicBezTo>
                  <a:cubicBezTo>
                    <a:pt x="1272" y="136"/>
                    <a:pt x="1272" y="136"/>
                    <a:pt x="1272" y="136"/>
                  </a:cubicBezTo>
                  <a:cubicBezTo>
                    <a:pt x="1269" y="134"/>
                    <a:pt x="1269" y="134"/>
                    <a:pt x="1269" y="134"/>
                  </a:cubicBezTo>
                  <a:cubicBezTo>
                    <a:pt x="1268" y="136"/>
                    <a:pt x="1268" y="136"/>
                    <a:pt x="1268" y="136"/>
                  </a:cubicBezTo>
                  <a:cubicBezTo>
                    <a:pt x="1269" y="133"/>
                    <a:pt x="1269" y="133"/>
                    <a:pt x="1269" y="133"/>
                  </a:cubicBezTo>
                  <a:cubicBezTo>
                    <a:pt x="1266" y="132"/>
                    <a:pt x="1266" y="132"/>
                    <a:pt x="1266" y="132"/>
                  </a:cubicBezTo>
                  <a:cubicBezTo>
                    <a:pt x="1269" y="132"/>
                    <a:pt x="1269" y="132"/>
                    <a:pt x="1269" y="132"/>
                  </a:cubicBezTo>
                  <a:cubicBezTo>
                    <a:pt x="1270" y="132"/>
                    <a:pt x="1270" y="132"/>
                    <a:pt x="1270" y="132"/>
                  </a:cubicBezTo>
                  <a:cubicBezTo>
                    <a:pt x="1270" y="133"/>
                    <a:pt x="1275" y="131"/>
                    <a:pt x="1272" y="134"/>
                  </a:cubicBezTo>
                  <a:cubicBezTo>
                    <a:pt x="1276" y="129"/>
                    <a:pt x="1276" y="129"/>
                    <a:pt x="1276" y="129"/>
                  </a:cubicBezTo>
                  <a:cubicBezTo>
                    <a:pt x="1280" y="132"/>
                    <a:pt x="1280" y="132"/>
                    <a:pt x="1280" y="132"/>
                  </a:cubicBezTo>
                  <a:cubicBezTo>
                    <a:pt x="1282" y="129"/>
                    <a:pt x="1282" y="129"/>
                    <a:pt x="1282" y="129"/>
                  </a:cubicBezTo>
                  <a:cubicBezTo>
                    <a:pt x="1278" y="128"/>
                    <a:pt x="1278" y="128"/>
                    <a:pt x="1278" y="128"/>
                  </a:cubicBezTo>
                  <a:cubicBezTo>
                    <a:pt x="1278" y="127"/>
                    <a:pt x="1278" y="127"/>
                    <a:pt x="1278" y="127"/>
                  </a:cubicBezTo>
                  <a:cubicBezTo>
                    <a:pt x="1276" y="127"/>
                    <a:pt x="1276" y="127"/>
                    <a:pt x="1276" y="127"/>
                  </a:cubicBezTo>
                  <a:cubicBezTo>
                    <a:pt x="1278" y="124"/>
                    <a:pt x="1278" y="124"/>
                    <a:pt x="1278" y="124"/>
                  </a:cubicBezTo>
                  <a:cubicBezTo>
                    <a:pt x="1280" y="125"/>
                    <a:pt x="1280" y="125"/>
                    <a:pt x="1280" y="125"/>
                  </a:cubicBezTo>
                  <a:cubicBezTo>
                    <a:pt x="1283" y="122"/>
                    <a:pt x="1283" y="122"/>
                    <a:pt x="1283" y="122"/>
                  </a:cubicBezTo>
                  <a:cubicBezTo>
                    <a:pt x="1283" y="121"/>
                    <a:pt x="1283" y="121"/>
                    <a:pt x="1283" y="121"/>
                  </a:cubicBezTo>
                  <a:cubicBezTo>
                    <a:pt x="1281" y="121"/>
                    <a:pt x="1281" y="121"/>
                    <a:pt x="1281" y="121"/>
                  </a:cubicBezTo>
                  <a:cubicBezTo>
                    <a:pt x="1282" y="118"/>
                    <a:pt x="1282" y="118"/>
                    <a:pt x="1282" y="118"/>
                  </a:cubicBezTo>
                  <a:cubicBezTo>
                    <a:pt x="1294" y="105"/>
                    <a:pt x="1294" y="105"/>
                    <a:pt x="1294" y="105"/>
                  </a:cubicBezTo>
                  <a:cubicBezTo>
                    <a:pt x="1299" y="104"/>
                    <a:pt x="1299" y="104"/>
                    <a:pt x="1299" y="104"/>
                  </a:cubicBezTo>
                  <a:cubicBezTo>
                    <a:pt x="1303" y="97"/>
                    <a:pt x="1303" y="97"/>
                    <a:pt x="1303" y="97"/>
                  </a:cubicBezTo>
                  <a:cubicBezTo>
                    <a:pt x="1305" y="100"/>
                    <a:pt x="1304" y="95"/>
                    <a:pt x="1307" y="97"/>
                  </a:cubicBezTo>
                  <a:cubicBezTo>
                    <a:pt x="1307" y="97"/>
                    <a:pt x="1314" y="100"/>
                    <a:pt x="1309" y="93"/>
                  </a:cubicBezTo>
                  <a:cubicBezTo>
                    <a:pt x="1311" y="90"/>
                    <a:pt x="1311" y="90"/>
                    <a:pt x="1311" y="90"/>
                  </a:cubicBezTo>
                  <a:cubicBezTo>
                    <a:pt x="1315" y="90"/>
                    <a:pt x="1315" y="90"/>
                    <a:pt x="1315" y="90"/>
                  </a:cubicBezTo>
                  <a:cubicBezTo>
                    <a:pt x="1317" y="88"/>
                    <a:pt x="1317" y="88"/>
                    <a:pt x="1317" y="88"/>
                  </a:cubicBezTo>
                  <a:cubicBezTo>
                    <a:pt x="1315" y="92"/>
                    <a:pt x="1315" y="92"/>
                    <a:pt x="1315" y="92"/>
                  </a:cubicBezTo>
                  <a:cubicBezTo>
                    <a:pt x="1315" y="91"/>
                    <a:pt x="1315" y="93"/>
                    <a:pt x="1314" y="91"/>
                  </a:cubicBezTo>
                  <a:cubicBezTo>
                    <a:pt x="1313" y="93"/>
                    <a:pt x="1313" y="93"/>
                    <a:pt x="1313" y="93"/>
                  </a:cubicBezTo>
                  <a:cubicBezTo>
                    <a:pt x="1314" y="94"/>
                    <a:pt x="1314" y="94"/>
                    <a:pt x="1314" y="94"/>
                  </a:cubicBezTo>
                  <a:cubicBezTo>
                    <a:pt x="1303" y="105"/>
                    <a:pt x="1303" y="105"/>
                    <a:pt x="1303" y="105"/>
                  </a:cubicBezTo>
                  <a:cubicBezTo>
                    <a:pt x="1304" y="106"/>
                    <a:pt x="1304" y="106"/>
                    <a:pt x="1304" y="106"/>
                  </a:cubicBezTo>
                  <a:cubicBezTo>
                    <a:pt x="1296" y="115"/>
                    <a:pt x="1296" y="115"/>
                    <a:pt x="1296" y="115"/>
                  </a:cubicBezTo>
                  <a:cubicBezTo>
                    <a:pt x="1290" y="116"/>
                    <a:pt x="1290" y="116"/>
                    <a:pt x="1290" y="116"/>
                  </a:cubicBezTo>
                  <a:cubicBezTo>
                    <a:pt x="1290" y="117"/>
                    <a:pt x="1292" y="112"/>
                    <a:pt x="1289" y="118"/>
                  </a:cubicBezTo>
                  <a:cubicBezTo>
                    <a:pt x="1296" y="116"/>
                    <a:pt x="1296" y="116"/>
                    <a:pt x="1296" y="116"/>
                  </a:cubicBezTo>
                  <a:cubicBezTo>
                    <a:pt x="1290" y="124"/>
                    <a:pt x="1290" y="124"/>
                    <a:pt x="1290" y="124"/>
                  </a:cubicBezTo>
                  <a:cubicBezTo>
                    <a:pt x="1287" y="125"/>
                    <a:pt x="1287" y="125"/>
                    <a:pt x="1287" y="125"/>
                  </a:cubicBezTo>
                  <a:cubicBezTo>
                    <a:pt x="1288" y="126"/>
                    <a:pt x="1288" y="126"/>
                    <a:pt x="1288" y="126"/>
                  </a:cubicBezTo>
                  <a:cubicBezTo>
                    <a:pt x="1285" y="130"/>
                    <a:pt x="1285" y="130"/>
                    <a:pt x="1285" y="130"/>
                  </a:cubicBezTo>
                  <a:cubicBezTo>
                    <a:pt x="1283" y="130"/>
                    <a:pt x="1283" y="130"/>
                    <a:pt x="1283" y="130"/>
                  </a:cubicBezTo>
                  <a:cubicBezTo>
                    <a:pt x="1281" y="132"/>
                    <a:pt x="1281" y="132"/>
                    <a:pt x="1281" y="132"/>
                  </a:cubicBezTo>
                  <a:cubicBezTo>
                    <a:pt x="1281" y="133"/>
                    <a:pt x="1278" y="134"/>
                    <a:pt x="1283" y="134"/>
                  </a:cubicBezTo>
                  <a:cubicBezTo>
                    <a:pt x="1280" y="136"/>
                    <a:pt x="1280" y="136"/>
                    <a:pt x="1280" y="136"/>
                  </a:cubicBezTo>
                  <a:cubicBezTo>
                    <a:pt x="1273" y="147"/>
                    <a:pt x="1273" y="147"/>
                    <a:pt x="1273" y="147"/>
                  </a:cubicBezTo>
                  <a:cubicBezTo>
                    <a:pt x="1274" y="147"/>
                    <a:pt x="1274" y="147"/>
                    <a:pt x="1274" y="147"/>
                  </a:cubicBezTo>
                  <a:cubicBezTo>
                    <a:pt x="1274" y="151"/>
                    <a:pt x="1274" y="151"/>
                    <a:pt x="1274" y="151"/>
                  </a:cubicBezTo>
                  <a:cubicBezTo>
                    <a:pt x="1273" y="149"/>
                    <a:pt x="1273" y="149"/>
                    <a:pt x="1273" y="149"/>
                  </a:cubicBezTo>
                  <a:cubicBezTo>
                    <a:pt x="1268" y="153"/>
                    <a:pt x="1268" y="153"/>
                    <a:pt x="1268" y="153"/>
                  </a:cubicBezTo>
                  <a:cubicBezTo>
                    <a:pt x="1269" y="155"/>
                    <a:pt x="1269" y="155"/>
                    <a:pt x="1269" y="155"/>
                  </a:cubicBezTo>
                  <a:cubicBezTo>
                    <a:pt x="1265" y="154"/>
                    <a:pt x="1267" y="160"/>
                    <a:pt x="1264" y="157"/>
                  </a:cubicBezTo>
                  <a:cubicBezTo>
                    <a:pt x="1264" y="158"/>
                    <a:pt x="1261" y="156"/>
                    <a:pt x="1263" y="159"/>
                  </a:cubicBezTo>
                  <a:cubicBezTo>
                    <a:pt x="1260" y="160"/>
                    <a:pt x="1257" y="161"/>
                    <a:pt x="1257" y="164"/>
                  </a:cubicBezTo>
                  <a:cubicBezTo>
                    <a:pt x="1259" y="168"/>
                    <a:pt x="1259" y="168"/>
                    <a:pt x="1259" y="168"/>
                  </a:cubicBezTo>
                  <a:cubicBezTo>
                    <a:pt x="1255" y="170"/>
                    <a:pt x="1255" y="170"/>
                    <a:pt x="1255" y="170"/>
                  </a:cubicBezTo>
                  <a:cubicBezTo>
                    <a:pt x="1254" y="173"/>
                    <a:pt x="1254" y="173"/>
                    <a:pt x="1254" y="173"/>
                  </a:cubicBezTo>
                  <a:cubicBezTo>
                    <a:pt x="1250" y="175"/>
                    <a:pt x="1250" y="175"/>
                    <a:pt x="1250" y="175"/>
                  </a:cubicBezTo>
                  <a:cubicBezTo>
                    <a:pt x="1249" y="177"/>
                    <a:pt x="1249" y="177"/>
                    <a:pt x="1249" y="177"/>
                  </a:cubicBezTo>
                  <a:cubicBezTo>
                    <a:pt x="1249" y="181"/>
                    <a:pt x="1240" y="180"/>
                    <a:pt x="1242" y="184"/>
                  </a:cubicBezTo>
                  <a:cubicBezTo>
                    <a:pt x="1232" y="193"/>
                    <a:pt x="1232" y="193"/>
                    <a:pt x="1232" y="193"/>
                  </a:cubicBezTo>
                  <a:cubicBezTo>
                    <a:pt x="1225" y="200"/>
                    <a:pt x="1225" y="200"/>
                    <a:pt x="1225" y="200"/>
                  </a:cubicBezTo>
                  <a:cubicBezTo>
                    <a:pt x="1223" y="203"/>
                    <a:pt x="1217" y="200"/>
                    <a:pt x="1219" y="208"/>
                  </a:cubicBezTo>
                  <a:cubicBezTo>
                    <a:pt x="1219" y="206"/>
                    <a:pt x="1217" y="208"/>
                    <a:pt x="1217" y="207"/>
                  </a:cubicBezTo>
                  <a:cubicBezTo>
                    <a:pt x="1215" y="209"/>
                    <a:pt x="1215" y="209"/>
                    <a:pt x="1215" y="209"/>
                  </a:cubicBezTo>
                  <a:cubicBezTo>
                    <a:pt x="1219" y="210"/>
                    <a:pt x="1219" y="210"/>
                    <a:pt x="1219" y="210"/>
                  </a:cubicBezTo>
                  <a:cubicBezTo>
                    <a:pt x="1211" y="212"/>
                    <a:pt x="1211" y="212"/>
                    <a:pt x="1211" y="212"/>
                  </a:cubicBezTo>
                  <a:cubicBezTo>
                    <a:pt x="1210" y="214"/>
                    <a:pt x="1210" y="214"/>
                    <a:pt x="1210" y="214"/>
                  </a:cubicBezTo>
                  <a:cubicBezTo>
                    <a:pt x="1214" y="215"/>
                    <a:pt x="1214" y="215"/>
                    <a:pt x="1214" y="215"/>
                  </a:cubicBezTo>
                  <a:cubicBezTo>
                    <a:pt x="1222" y="212"/>
                    <a:pt x="1222" y="212"/>
                    <a:pt x="1222" y="212"/>
                  </a:cubicBezTo>
                  <a:cubicBezTo>
                    <a:pt x="1229" y="211"/>
                    <a:pt x="1229" y="211"/>
                    <a:pt x="1229" y="211"/>
                  </a:cubicBezTo>
                  <a:cubicBezTo>
                    <a:pt x="1230" y="209"/>
                    <a:pt x="1230" y="209"/>
                    <a:pt x="1230" y="209"/>
                  </a:cubicBezTo>
                  <a:cubicBezTo>
                    <a:pt x="1229" y="207"/>
                    <a:pt x="1229" y="207"/>
                    <a:pt x="1229" y="207"/>
                  </a:cubicBezTo>
                  <a:cubicBezTo>
                    <a:pt x="1236" y="207"/>
                    <a:pt x="1236" y="207"/>
                    <a:pt x="1236" y="207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32" y="209"/>
                    <a:pt x="1232" y="209"/>
                    <a:pt x="1232" y="209"/>
                  </a:cubicBezTo>
                  <a:cubicBezTo>
                    <a:pt x="1234" y="210"/>
                    <a:pt x="1234" y="210"/>
                    <a:pt x="1234" y="210"/>
                  </a:cubicBezTo>
                  <a:cubicBezTo>
                    <a:pt x="1249" y="206"/>
                    <a:pt x="1249" y="206"/>
                    <a:pt x="1249" y="206"/>
                  </a:cubicBezTo>
                  <a:cubicBezTo>
                    <a:pt x="1249" y="204"/>
                    <a:pt x="1249" y="204"/>
                    <a:pt x="1249" y="204"/>
                  </a:cubicBezTo>
                  <a:cubicBezTo>
                    <a:pt x="1253" y="206"/>
                    <a:pt x="1253" y="206"/>
                    <a:pt x="1253" y="206"/>
                  </a:cubicBezTo>
                  <a:cubicBezTo>
                    <a:pt x="1262" y="203"/>
                    <a:pt x="1262" y="203"/>
                    <a:pt x="1262" y="203"/>
                  </a:cubicBezTo>
                  <a:cubicBezTo>
                    <a:pt x="1262" y="202"/>
                    <a:pt x="1262" y="202"/>
                    <a:pt x="1262" y="202"/>
                  </a:cubicBezTo>
                  <a:cubicBezTo>
                    <a:pt x="1264" y="204"/>
                    <a:pt x="1264" y="204"/>
                    <a:pt x="1264" y="204"/>
                  </a:cubicBezTo>
                  <a:cubicBezTo>
                    <a:pt x="1265" y="203"/>
                    <a:pt x="1265" y="203"/>
                    <a:pt x="1265" y="203"/>
                  </a:cubicBezTo>
                  <a:cubicBezTo>
                    <a:pt x="1267" y="204"/>
                    <a:pt x="1267" y="204"/>
                    <a:pt x="1267" y="204"/>
                  </a:cubicBezTo>
                  <a:cubicBezTo>
                    <a:pt x="1270" y="201"/>
                    <a:pt x="1270" y="201"/>
                    <a:pt x="1270" y="201"/>
                  </a:cubicBezTo>
                  <a:cubicBezTo>
                    <a:pt x="1273" y="202"/>
                    <a:pt x="1273" y="202"/>
                    <a:pt x="1273" y="202"/>
                  </a:cubicBezTo>
                  <a:cubicBezTo>
                    <a:pt x="1273" y="199"/>
                    <a:pt x="1273" y="199"/>
                    <a:pt x="1273" y="199"/>
                  </a:cubicBezTo>
                  <a:cubicBezTo>
                    <a:pt x="1277" y="201"/>
                    <a:pt x="1277" y="201"/>
                    <a:pt x="1277" y="201"/>
                  </a:cubicBezTo>
                  <a:cubicBezTo>
                    <a:pt x="1278" y="200"/>
                    <a:pt x="1268" y="205"/>
                    <a:pt x="1280" y="198"/>
                  </a:cubicBezTo>
                  <a:cubicBezTo>
                    <a:pt x="1281" y="200"/>
                    <a:pt x="1281" y="200"/>
                    <a:pt x="1281" y="200"/>
                  </a:cubicBezTo>
                  <a:cubicBezTo>
                    <a:pt x="1285" y="194"/>
                    <a:pt x="1285" y="194"/>
                    <a:pt x="1285" y="194"/>
                  </a:cubicBezTo>
                  <a:cubicBezTo>
                    <a:pt x="1288" y="194"/>
                    <a:pt x="1288" y="194"/>
                    <a:pt x="1288" y="194"/>
                  </a:cubicBezTo>
                  <a:cubicBezTo>
                    <a:pt x="1288" y="193"/>
                    <a:pt x="1284" y="199"/>
                    <a:pt x="1288" y="192"/>
                  </a:cubicBezTo>
                  <a:cubicBezTo>
                    <a:pt x="1289" y="194"/>
                    <a:pt x="1282" y="191"/>
                    <a:pt x="1291" y="193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97" y="187"/>
                    <a:pt x="1297" y="187"/>
                    <a:pt x="1297" y="187"/>
                  </a:cubicBezTo>
                  <a:cubicBezTo>
                    <a:pt x="1300" y="184"/>
                    <a:pt x="1300" y="184"/>
                    <a:pt x="1300" y="184"/>
                  </a:cubicBezTo>
                  <a:cubicBezTo>
                    <a:pt x="1299" y="182"/>
                    <a:pt x="1299" y="182"/>
                    <a:pt x="1299" y="182"/>
                  </a:cubicBezTo>
                  <a:cubicBezTo>
                    <a:pt x="1300" y="182"/>
                    <a:pt x="1300" y="182"/>
                    <a:pt x="1300" y="182"/>
                  </a:cubicBezTo>
                  <a:cubicBezTo>
                    <a:pt x="1299" y="179"/>
                    <a:pt x="1299" y="179"/>
                    <a:pt x="1299" y="179"/>
                  </a:cubicBezTo>
                  <a:cubicBezTo>
                    <a:pt x="1304" y="176"/>
                    <a:pt x="1304" y="176"/>
                    <a:pt x="1304" y="176"/>
                  </a:cubicBezTo>
                  <a:cubicBezTo>
                    <a:pt x="1305" y="174"/>
                    <a:pt x="1293" y="182"/>
                    <a:pt x="1308" y="172"/>
                  </a:cubicBezTo>
                  <a:cubicBezTo>
                    <a:pt x="1308" y="172"/>
                    <a:pt x="1302" y="175"/>
                    <a:pt x="1309" y="170"/>
                  </a:cubicBezTo>
                  <a:cubicBezTo>
                    <a:pt x="1310" y="170"/>
                    <a:pt x="1310" y="170"/>
                    <a:pt x="1310" y="170"/>
                  </a:cubicBezTo>
                  <a:cubicBezTo>
                    <a:pt x="1309" y="172"/>
                    <a:pt x="1309" y="172"/>
                    <a:pt x="1309" y="172"/>
                  </a:cubicBezTo>
                  <a:cubicBezTo>
                    <a:pt x="1313" y="175"/>
                    <a:pt x="1313" y="175"/>
                    <a:pt x="1313" y="175"/>
                  </a:cubicBezTo>
                  <a:cubicBezTo>
                    <a:pt x="1314" y="174"/>
                    <a:pt x="1314" y="174"/>
                    <a:pt x="1314" y="174"/>
                  </a:cubicBezTo>
                  <a:cubicBezTo>
                    <a:pt x="1313" y="170"/>
                    <a:pt x="1313" y="170"/>
                    <a:pt x="1313" y="170"/>
                  </a:cubicBezTo>
                  <a:cubicBezTo>
                    <a:pt x="1316" y="169"/>
                    <a:pt x="1316" y="169"/>
                    <a:pt x="1316" y="169"/>
                  </a:cubicBezTo>
                  <a:cubicBezTo>
                    <a:pt x="1317" y="169"/>
                    <a:pt x="1311" y="174"/>
                    <a:pt x="1317" y="165"/>
                  </a:cubicBezTo>
                  <a:cubicBezTo>
                    <a:pt x="1319" y="165"/>
                    <a:pt x="1319" y="165"/>
                    <a:pt x="1319" y="165"/>
                  </a:cubicBezTo>
                  <a:cubicBezTo>
                    <a:pt x="1322" y="164"/>
                    <a:pt x="1302" y="173"/>
                    <a:pt x="1326" y="160"/>
                  </a:cubicBezTo>
                  <a:cubicBezTo>
                    <a:pt x="1335" y="151"/>
                    <a:pt x="1335" y="151"/>
                    <a:pt x="1335" y="151"/>
                  </a:cubicBezTo>
                  <a:cubicBezTo>
                    <a:pt x="1339" y="148"/>
                    <a:pt x="1339" y="148"/>
                    <a:pt x="1339" y="148"/>
                  </a:cubicBezTo>
                  <a:cubicBezTo>
                    <a:pt x="1339" y="146"/>
                    <a:pt x="1328" y="156"/>
                    <a:pt x="1342" y="143"/>
                  </a:cubicBezTo>
                  <a:cubicBezTo>
                    <a:pt x="1335" y="153"/>
                    <a:pt x="1335" y="153"/>
                    <a:pt x="1335" y="153"/>
                  </a:cubicBezTo>
                  <a:cubicBezTo>
                    <a:pt x="1333" y="155"/>
                    <a:pt x="1333" y="155"/>
                    <a:pt x="1333" y="155"/>
                  </a:cubicBezTo>
                  <a:cubicBezTo>
                    <a:pt x="1333" y="158"/>
                    <a:pt x="1333" y="158"/>
                    <a:pt x="1333" y="158"/>
                  </a:cubicBezTo>
                  <a:cubicBezTo>
                    <a:pt x="1322" y="168"/>
                    <a:pt x="1322" y="168"/>
                    <a:pt x="1322" y="168"/>
                  </a:cubicBezTo>
                  <a:cubicBezTo>
                    <a:pt x="1321" y="173"/>
                    <a:pt x="1315" y="172"/>
                    <a:pt x="1315" y="178"/>
                  </a:cubicBezTo>
                  <a:cubicBezTo>
                    <a:pt x="1320" y="179"/>
                    <a:pt x="1320" y="179"/>
                    <a:pt x="1320" y="179"/>
                  </a:cubicBezTo>
                  <a:cubicBezTo>
                    <a:pt x="1317" y="181"/>
                    <a:pt x="1312" y="181"/>
                    <a:pt x="1314" y="185"/>
                  </a:cubicBezTo>
                  <a:cubicBezTo>
                    <a:pt x="1316" y="186"/>
                    <a:pt x="1316" y="186"/>
                    <a:pt x="1316" y="186"/>
                  </a:cubicBezTo>
                  <a:cubicBezTo>
                    <a:pt x="1319" y="183"/>
                    <a:pt x="1319" y="183"/>
                    <a:pt x="1319" y="183"/>
                  </a:cubicBezTo>
                  <a:cubicBezTo>
                    <a:pt x="1319" y="186"/>
                    <a:pt x="1319" y="186"/>
                    <a:pt x="1319" y="186"/>
                  </a:cubicBezTo>
                  <a:cubicBezTo>
                    <a:pt x="1315" y="190"/>
                    <a:pt x="1315" y="190"/>
                    <a:pt x="1315" y="190"/>
                  </a:cubicBezTo>
                  <a:cubicBezTo>
                    <a:pt x="1315" y="191"/>
                    <a:pt x="1315" y="191"/>
                    <a:pt x="1315" y="191"/>
                  </a:cubicBezTo>
                  <a:cubicBezTo>
                    <a:pt x="1320" y="189"/>
                    <a:pt x="1320" y="189"/>
                    <a:pt x="1320" y="189"/>
                  </a:cubicBezTo>
                  <a:cubicBezTo>
                    <a:pt x="1325" y="182"/>
                    <a:pt x="1325" y="182"/>
                    <a:pt x="1325" y="182"/>
                  </a:cubicBezTo>
                  <a:cubicBezTo>
                    <a:pt x="1325" y="185"/>
                    <a:pt x="1325" y="185"/>
                    <a:pt x="1325" y="185"/>
                  </a:cubicBezTo>
                  <a:cubicBezTo>
                    <a:pt x="1327" y="185"/>
                    <a:pt x="1327" y="185"/>
                    <a:pt x="1327" y="185"/>
                  </a:cubicBezTo>
                  <a:cubicBezTo>
                    <a:pt x="1327" y="186"/>
                    <a:pt x="1327" y="186"/>
                    <a:pt x="1327" y="186"/>
                  </a:cubicBezTo>
                  <a:cubicBezTo>
                    <a:pt x="1325" y="186"/>
                    <a:pt x="1326" y="190"/>
                    <a:pt x="1323" y="186"/>
                  </a:cubicBezTo>
                  <a:cubicBezTo>
                    <a:pt x="1320" y="191"/>
                    <a:pt x="1320" y="191"/>
                    <a:pt x="1320" y="191"/>
                  </a:cubicBezTo>
                  <a:cubicBezTo>
                    <a:pt x="1325" y="191"/>
                    <a:pt x="1325" y="191"/>
                    <a:pt x="1325" y="191"/>
                  </a:cubicBezTo>
                  <a:cubicBezTo>
                    <a:pt x="1328" y="188"/>
                    <a:pt x="1328" y="188"/>
                    <a:pt x="1328" y="188"/>
                  </a:cubicBezTo>
                  <a:cubicBezTo>
                    <a:pt x="1333" y="187"/>
                    <a:pt x="1333" y="187"/>
                    <a:pt x="1333" y="187"/>
                  </a:cubicBezTo>
                  <a:cubicBezTo>
                    <a:pt x="1327" y="193"/>
                    <a:pt x="1331" y="193"/>
                    <a:pt x="1319" y="195"/>
                  </a:cubicBezTo>
                  <a:cubicBezTo>
                    <a:pt x="1335" y="193"/>
                    <a:pt x="1335" y="193"/>
                    <a:pt x="1335" y="193"/>
                  </a:cubicBezTo>
                  <a:cubicBezTo>
                    <a:pt x="1340" y="191"/>
                    <a:pt x="1340" y="191"/>
                    <a:pt x="1340" y="191"/>
                  </a:cubicBezTo>
                  <a:cubicBezTo>
                    <a:pt x="1341" y="194"/>
                    <a:pt x="1330" y="191"/>
                    <a:pt x="1346" y="188"/>
                  </a:cubicBezTo>
                  <a:cubicBezTo>
                    <a:pt x="1346" y="188"/>
                    <a:pt x="1347" y="189"/>
                    <a:pt x="1346" y="189"/>
                  </a:cubicBezTo>
                  <a:cubicBezTo>
                    <a:pt x="1351" y="190"/>
                    <a:pt x="1351" y="190"/>
                    <a:pt x="1351" y="190"/>
                  </a:cubicBezTo>
                  <a:cubicBezTo>
                    <a:pt x="1353" y="188"/>
                    <a:pt x="1353" y="188"/>
                    <a:pt x="1353" y="188"/>
                  </a:cubicBezTo>
                  <a:cubicBezTo>
                    <a:pt x="1354" y="189"/>
                    <a:pt x="1354" y="189"/>
                    <a:pt x="1354" y="189"/>
                  </a:cubicBezTo>
                  <a:cubicBezTo>
                    <a:pt x="1358" y="187"/>
                    <a:pt x="1358" y="187"/>
                    <a:pt x="1358" y="187"/>
                  </a:cubicBezTo>
                  <a:cubicBezTo>
                    <a:pt x="1360" y="188"/>
                    <a:pt x="1360" y="188"/>
                    <a:pt x="1360" y="188"/>
                  </a:cubicBezTo>
                  <a:cubicBezTo>
                    <a:pt x="1364" y="186"/>
                    <a:pt x="1364" y="186"/>
                    <a:pt x="1364" y="186"/>
                  </a:cubicBezTo>
                  <a:cubicBezTo>
                    <a:pt x="1369" y="185"/>
                    <a:pt x="1369" y="185"/>
                    <a:pt x="1369" y="185"/>
                  </a:cubicBezTo>
                  <a:cubicBezTo>
                    <a:pt x="1368" y="185"/>
                    <a:pt x="1368" y="185"/>
                    <a:pt x="1368" y="185"/>
                  </a:cubicBezTo>
                  <a:cubicBezTo>
                    <a:pt x="1368" y="188"/>
                    <a:pt x="1368" y="188"/>
                    <a:pt x="1368" y="188"/>
                  </a:cubicBezTo>
                  <a:cubicBezTo>
                    <a:pt x="1372" y="190"/>
                    <a:pt x="1372" y="190"/>
                    <a:pt x="1372" y="190"/>
                  </a:cubicBezTo>
                  <a:cubicBezTo>
                    <a:pt x="1371" y="191"/>
                    <a:pt x="1371" y="191"/>
                    <a:pt x="1371" y="191"/>
                  </a:cubicBezTo>
                  <a:cubicBezTo>
                    <a:pt x="1362" y="190"/>
                    <a:pt x="1362" y="190"/>
                    <a:pt x="1362" y="190"/>
                  </a:cubicBezTo>
                  <a:cubicBezTo>
                    <a:pt x="1358" y="190"/>
                    <a:pt x="1360" y="192"/>
                    <a:pt x="1360" y="194"/>
                  </a:cubicBezTo>
                  <a:cubicBezTo>
                    <a:pt x="1357" y="193"/>
                    <a:pt x="1357" y="193"/>
                    <a:pt x="1357" y="193"/>
                  </a:cubicBezTo>
                  <a:cubicBezTo>
                    <a:pt x="1356" y="193"/>
                    <a:pt x="1356" y="193"/>
                    <a:pt x="1356" y="193"/>
                  </a:cubicBezTo>
                  <a:cubicBezTo>
                    <a:pt x="1348" y="195"/>
                    <a:pt x="1348" y="195"/>
                    <a:pt x="1348" y="195"/>
                  </a:cubicBezTo>
                  <a:cubicBezTo>
                    <a:pt x="1348" y="195"/>
                    <a:pt x="1346" y="196"/>
                    <a:pt x="1349" y="196"/>
                  </a:cubicBezTo>
                  <a:cubicBezTo>
                    <a:pt x="1347" y="196"/>
                    <a:pt x="1347" y="200"/>
                    <a:pt x="1346" y="195"/>
                  </a:cubicBezTo>
                  <a:cubicBezTo>
                    <a:pt x="1344" y="195"/>
                    <a:pt x="1343" y="195"/>
                    <a:pt x="1343" y="198"/>
                  </a:cubicBezTo>
                  <a:cubicBezTo>
                    <a:pt x="1343" y="198"/>
                    <a:pt x="1343" y="198"/>
                    <a:pt x="1343" y="198"/>
                  </a:cubicBezTo>
                  <a:cubicBezTo>
                    <a:pt x="1340" y="197"/>
                    <a:pt x="1340" y="197"/>
                    <a:pt x="1340" y="197"/>
                  </a:cubicBezTo>
                  <a:cubicBezTo>
                    <a:pt x="1339" y="199"/>
                    <a:pt x="1339" y="199"/>
                    <a:pt x="1339" y="199"/>
                  </a:cubicBezTo>
                  <a:cubicBezTo>
                    <a:pt x="1337" y="198"/>
                    <a:pt x="1337" y="198"/>
                    <a:pt x="1337" y="198"/>
                  </a:cubicBezTo>
                  <a:cubicBezTo>
                    <a:pt x="1336" y="200"/>
                    <a:pt x="1332" y="199"/>
                    <a:pt x="1334" y="203"/>
                  </a:cubicBezTo>
                  <a:cubicBezTo>
                    <a:pt x="1332" y="202"/>
                    <a:pt x="1332" y="202"/>
                    <a:pt x="1332" y="202"/>
                  </a:cubicBezTo>
                  <a:cubicBezTo>
                    <a:pt x="1332" y="200"/>
                    <a:pt x="1332" y="200"/>
                    <a:pt x="1332" y="200"/>
                  </a:cubicBezTo>
                  <a:cubicBezTo>
                    <a:pt x="1330" y="199"/>
                    <a:pt x="1331" y="197"/>
                    <a:pt x="1325" y="201"/>
                  </a:cubicBezTo>
                  <a:cubicBezTo>
                    <a:pt x="1324" y="203"/>
                    <a:pt x="1324" y="203"/>
                    <a:pt x="1324" y="203"/>
                  </a:cubicBezTo>
                  <a:cubicBezTo>
                    <a:pt x="1322" y="201"/>
                    <a:pt x="1322" y="201"/>
                    <a:pt x="1322" y="201"/>
                  </a:cubicBezTo>
                  <a:cubicBezTo>
                    <a:pt x="1323" y="201"/>
                    <a:pt x="1318" y="202"/>
                    <a:pt x="1323" y="198"/>
                  </a:cubicBezTo>
                  <a:cubicBezTo>
                    <a:pt x="1318" y="198"/>
                    <a:pt x="1318" y="198"/>
                    <a:pt x="1318" y="198"/>
                  </a:cubicBezTo>
                  <a:cubicBezTo>
                    <a:pt x="1320" y="203"/>
                    <a:pt x="1320" y="203"/>
                    <a:pt x="1320" y="203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7" y="204"/>
                    <a:pt x="1317" y="204"/>
                    <a:pt x="1317" y="204"/>
                  </a:cubicBezTo>
                  <a:cubicBezTo>
                    <a:pt x="1310" y="204"/>
                    <a:pt x="1310" y="204"/>
                    <a:pt x="1310" y="204"/>
                  </a:cubicBezTo>
                  <a:cubicBezTo>
                    <a:pt x="1310" y="207"/>
                    <a:pt x="1306" y="208"/>
                    <a:pt x="1303" y="207"/>
                  </a:cubicBezTo>
                  <a:cubicBezTo>
                    <a:pt x="1296" y="209"/>
                    <a:pt x="1296" y="209"/>
                    <a:pt x="1296" y="209"/>
                  </a:cubicBezTo>
                  <a:cubicBezTo>
                    <a:pt x="1293" y="210"/>
                    <a:pt x="1294" y="215"/>
                    <a:pt x="1287" y="216"/>
                  </a:cubicBezTo>
                  <a:cubicBezTo>
                    <a:pt x="1290" y="218"/>
                    <a:pt x="1290" y="218"/>
                    <a:pt x="1290" y="218"/>
                  </a:cubicBezTo>
                  <a:cubicBezTo>
                    <a:pt x="1278" y="227"/>
                    <a:pt x="1278" y="227"/>
                    <a:pt x="1278" y="227"/>
                  </a:cubicBezTo>
                  <a:cubicBezTo>
                    <a:pt x="1277" y="228"/>
                    <a:pt x="1271" y="234"/>
                    <a:pt x="1275" y="233"/>
                  </a:cubicBezTo>
                  <a:cubicBezTo>
                    <a:pt x="1275" y="233"/>
                    <a:pt x="1273" y="235"/>
                    <a:pt x="1277" y="233"/>
                  </a:cubicBezTo>
                  <a:cubicBezTo>
                    <a:pt x="1278" y="231"/>
                    <a:pt x="1278" y="231"/>
                    <a:pt x="1278" y="231"/>
                  </a:cubicBezTo>
                  <a:cubicBezTo>
                    <a:pt x="1281" y="237"/>
                    <a:pt x="1281" y="237"/>
                    <a:pt x="1281" y="237"/>
                  </a:cubicBezTo>
                  <a:cubicBezTo>
                    <a:pt x="1285" y="237"/>
                    <a:pt x="1285" y="237"/>
                    <a:pt x="1285" y="237"/>
                  </a:cubicBezTo>
                  <a:cubicBezTo>
                    <a:pt x="1286" y="236"/>
                    <a:pt x="1286" y="236"/>
                    <a:pt x="1286" y="236"/>
                  </a:cubicBezTo>
                  <a:cubicBezTo>
                    <a:pt x="1283" y="235"/>
                    <a:pt x="1283" y="235"/>
                    <a:pt x="1283" y="235"/>
                  </a:cubicBezTo>
                  <a:cubicBezTo>
                    <a:pt x="1290" y="232"/>
                    <a:pt x="1290" y="232"/>
                    <a:pt x="1290" y="232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94" y="231"/>
                    <a:pt x="1294" y="231"/>
                    <a:pt x="1294" y="231"/>
                  </a:cubicBezTo>
                  <a:cubicBezTo>
                    <a:pt x="1293" y="230"/>
                    <a:pt x="1292" y="236"/>
                    <a:pt x="1292" y="229"/>
                  </a:cubicBezTo>
                  <a:cubicBezTo>
                    <a:pt x="1296" y="231"/>
                    <a:pt x="1296" y="231"/>
                    <a:pt x="1296" y="231"/>
                  </a:cubicBezTo>
                  <a:cubicBezTo>
                    <a:pt x="1302" y="231"/>
                    <a:pt x="1302" y="231"/>
                    <a:pt x="1302" y="231"/>
                  </a:cubicBezTo>
                  <a:cubicBezTo>
                    <a:pt x="1304" y="230"/>
                    <a:pt x="1304" y="230"/>
                    <a:pt x="1304" y="230"/>
                  </a:cubicBezTo>
                  <a:cubicBezTo>
                    <a:pt x="1310" y="228"/>
                    <a:pt x="1310" y="228"/>
                    <a:pt x="1310" y="228"/>
                  </a:cubicBezTo>
                  <a:cubicBezTo>
                    <a:pt x="1309" y="231"/>
                    <a:pt x="1309" y="231"/>
                    <a:pt x="1309" y="231"/>
                  </a:cubicBezTo>
                  <a:cubicBezTo>
                    <a:pt x="1311" y="232"/>
                    <a:pt x="1311" y="232"/>
                    <a:pt x="1311" y="232"/>
                  </a:cubicBezTo>
                  <a:cubicBezTo>
                    <a:pt x="1324" y="230"/>
                    <a:pt x="1324" y="230"/>
                    <a:pt x="1324" y="230"/>
                  </a:cubicBezTo>
                  <a:cubicBezTo>
                    <a:pt x="1342" y="226"/>
                    <a:pt x="1342" y="226"/>
                    <a:pt x="1342" y="226"/>
                  </a:cubicBezTo>
                  <a:cubicBezTo>
                    <a:pt x="1349" y="224"/>
                    <a:pt x="1349" y="224"/>
                    <a:pt x="1349" y="224"/>
                  </a:cubicBezTo>
                  <a:cubicBezTo>
                    <a:pt x="1350" y="224"/>
                    <a:pt x="1350" y="224"/>
                    <a:pt x="1350" y="224"/>
                  </a:cubicBezTo>
                  <a:cubicBezTo>
                    <a:pt x="1353" y="222"/>
                    <a:pt x="1353" y="222"/>
                    <a:pt x="1353" y="222"/>
                  </a:cubicBezTo>
                  <a:cubicBezTo>
                    <a:pt x="1346" y="221"/>
                    <a:pt x="1346" y="221"/>
                    <a:pt x="1346" y="221"/>
                  </a:cubicBezTo>
                  <a:cubicBezTo>
                    <a:pt x="1350" y="220"/>
                    <a:pt x="1350" y="220"/>
                    <a:pt x="1350" y="220"/>
                  </a:cubicBezTo>
                  <a:cubicBezTo>
                    <a:pt x="1352" y="219"/>
                    <a:pt x="1352" y="219"/>
                    <a:pt x="1352" y="219"/>
                  </a:cubicBezTo>
                  <a:cubicBezTo>
                    <a:pt x="1361" y="217"/>
                    <a:pt x="1361" y="217"/>
                    <a:pt x="1361" y="217"/>
                  </a:cubicBezTo>
                  <a:cubicBezTo>
                    <a:pt x="1362" y="215"/>
                    <a:pt x="1362" y="215"/>
                    <a:pt x="1362" y="215"/>
                  </a:cubicBezTo>
                  <a:cubicBezTo>
                    <a:pt x="1367" y="216"/>
                    <a:pt x="1367" y="216"/>
                    <a:pt x="1367" y="216"/>
                  </a:cubicBezTo>
                  <a:cubicBezTo>
                    <a:pt x="1369" y="216"/>
                    <a:pt x="1369" y="216"/>
                    <a:pt x="1369" y="216"/>
                  </a:cubicBezTo>
                  <a:cubicBezTo>
                    <a:pt x="1371" y="214"/>
                    <a:pt x="1371" y="214"/>
                    <a:pt x="1371" y="214"/>
                  </a:cubicBezTo>
                  <a:cubicBezTo>
                    <a:pt x="1377" y="213"/>
                    <a:pt x="1377" y="213"/>
                    <a:pt x="1377" y="213"/>
                  </a:cubicBezTo>
                  <a:cubicBezTo>
                    <a:pt x="1376" y="211"/>
                    <a:pt x="1376" y="211"/>
                    <a:pt x="1376" y="211"/>
                  </a:cubicBezTo>
                  <a:cubicBezTo>
                    <a:pt x="1378" y="211"/>
                    <a:pt x="1378" y="211"/>
                    <a:pt x="1378" y="211"/>
                  </a:cubicBezTo>
                  <a:cubicBezTo>
                    <a:pt x="1381" y="213"/>
                    <a:pt x="1381" y="213"/>
                    <a:pt x="1381" y="213"/>
                  </a:cubicBezTo>
                  <a:cubicBezTo>
                    <a:pt x="1388" y="210"/>
                    <a:pt x="1388" y="210"/>
                    <a:pt x="1388" y="210"/>
                  </a:cubicBezTo>
                  <a:cubicBezTo>
                    <a:pt x="1390" y="210"/>
                    <a:pt x="1390" y="210"/>
                    <a:pt x="1390" y="210"/>
                  </a:cubicBezTo>
                  <a:cubicBezTo>
                    <a:pt x="1389" y="211"/>
                    <a:pt x="1389" y="211"/>
                    <a:pt x="1389" y="211"/>
                  </a:cubicBezTo>
                  <a:cubicBezTo>
                    <a:pt x="1392" y="212"/>
                    <a:pt x="1392" y="212"/>
                    <a:pt x="1392" y="212"/>
                  </a:cubicBezTo>
                  <a:cubicBezTo>
                    <a:pt x="1402" y="207"/>
                    <a:pt x="1402" y="207"/>
                    <a:pt x="1402" y="207"/>
                  </a:cubicBezTo>
                  <a:cubicBezTo>
                    <a:pt x="1405" y="209"/>
                    <a:pt x="1405" y="209"/>
                    <a:pt x="1405" y="209"/>
                  </a:cubicBezTo>
                  <a:cubicBezTo>
                    <a:pt x="1409" y="208"/>
                    <a:pt x="1409" y="208"/>
                    <a:pt x="1409" y="208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6" y="203"/>
                    <a:pt x="1416" y="203"/>
                    <a:pt x="1416" y="203"/>
                  </a:cubicBezTo>
                  <a:cubicBezTo>
                    <a:pt x="1424" y="203"/>
                    <a:pt x="1424" y="203"/>
                    <a:pt x="1424" y="203"/>
                  </a:cubicBezTo>
                  <a:cubicBezTo>
                    <a:pt x="1416" y="206"/>
                    <a:pt x="1416" y="206"/>
                    <a:pt x="1416" y="206"/>
                  </a:cubicBezTo>
                  <a:cubicBezTo>
                    <a:pt x="1412" y="208"/>
                    <a:pt x="1417" y="200"/>
                    <a:pt x="1411" y="208"/>
                  </a:cubicBezTo>
                  <a:cubicBezTo>
                    <a:pt x="1412" y="209"/>
                    <a:pt x="1412" y="209"/>
                    <a:pt x="1412" y="209"/>
                  </a:cubicBezTo>
                  <a:cubicBezTo>
                    <a:pt x="1408" y="211"/>
                    <a:pt x="1408" y="211"/>
                    <a:pt x="1408" y="211"/>
                  </a:cubicBezTo>
                  <a:cubicBezTo>
                    <a:pt x="1411" y="212"/>
                    <a:pt x="1411" y="212"/>
                    <a:pt x="1411" y="212"/>
                  </a:cubicBezTo>
                  <a:cubicBezTo>
                    <a:pt x="1420" y="210"/>
                    <a:pt x="1420" y="210"/>
                    <a:pt x="1420" y="210"/>
                  </a:cubicBezTo>
                  <a:cubicBezTo>
                    <a:pt x="1420" y="209"/>
                    <a:pt x="1420" y="209"/>
                    <a:pt x="1423" y="211"/>
                  </a:cubicBezTo>
                  <a:cubicBezTo>
                    <a:pt x="1425" y="209"/>
                    <a:pt x="1425" y="209"/>
                    <a:pt x="1425" y="209"/>
                  </a:cubicBezTo>
                  <a:cubicBezTo>
                    <a:pt x="1425" y="210"/>
                    <a:pt x="1425" y="210"/>
                    <a:pt x="1425" y="210"/>
                  </a:cubicBezTo>
                  <a:cubicBezTo>
                    <a:pt x="1423" y="211"/>
                    <a:pt x="1423" y="211"/>
                    <a:pt x="1423" y="211"/>
                  </a:cubicBezTo>
                  <a:cubicBezTo>
                    <a:pt x="1422" y="211"/>
                    <a:pt x="1421" y="208"/>
                    <a:pt x="1419" y="211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0" y="213"/>
                    <a:pt x="1423" y="205"/>
                    <a:pt x="1416" y="214"/>
                  </a:cubicBezTo>
                  <a:cubicBezTo>
                    <a:pt x="1409" y="213"/>
                    <a:pt x="1409" y="213"/>
                    <a:pt x="1409" y="213"/>
                  </a:cubicBezTo>
                  <a:cubicBezTo>
                    <a:pt x="1407" y="215"/>
                    <a:pt x="1404" y="210"/>
                    <a:pt x="1406" y="215"/>
                  </a:cubicBezTo>
                  <a:cubicBezTo>
                    <a:pt x="1404" y="213"/>
                    <a:pt x="1404" y="213"/>
                    <a:pt x="1404" y="213"/>
                  </a:cubicBezTo>
                  <a:cubicBezTo>
                    <a:pt x="1403" y="215"/>
                    <a:pt x="1403" y="215"/>
                    <a:pt x="1403" y="215"/>
                  </a:cubicBezTo>
                  <a:cubicBezTo>
                    <a:pt x="1398" y="214"/>
                    <a:pt x="1398" y="214"/>
                    <a:pt x="1398" y="214"/>
                  </a:cubicBezTo>
                  <a:cubicBezTo>
                    <a:pt x="1388" y="217"/>
                    <a:pt x="1388" y="217"/>
                    <a:pt x="1388" y="217"/>
                  </a:cubicBezTo>
                  <a:cubicBezTo>
                    <a:pt x="1384" y="219"/>
                    <a:pt x="1384" y="219"/>
                    <a:pt x="1384" y="219"/>
                  </a:cubicBezTo>
                  <a:cubicBezTo>
                    <a:pt x="1381" y="219"/>
                    <a:pt x="1381" y="219"/>
                    <a:pt x="1381" y="219"/>
                  </a:cubicBezTo>
                  <a:cubicBezTo>
                    <a:pt x="1367" y="223"/>
                    <a:pt x="1367" y="223"/>
                    <a:pt x="1367" y="223"/>
                  </a:cubicBezTo>
                  <a:cubicBezTo>
                    <a:pt x="1365" y="223"/>
                    <a:pt x="1365" y="223"/>
                    <a:pt x="1365" y="223"/>
                  </a:cubicBezTo>
                  <a:cubicBezTo>
                    <a:pt x="1363" y="223"/>
                    <a:pt x="1363" y="223"/>
                    <a:pt x="1363" y="223"/>
                  </a:cubicBezTo>
                  <a:cubicBezTo>
                    <a:pt x="1360" y="224"/>
                    <a:pt x="1360" y="224"/>
                    <a:pt x="1360" y="224"/>
                  </a:cubicBezTo>
                  <a:cubicBezTo>
                    <a:pt x="1359" y="226"/>
                    <a:pt x="1359" y="226"/>
                    <a:pt x="1359" y="226"/>
                  </a:cubicBezTo>
                  <a:cubicBezTo>
                    <a:pt x="1361" y="226"/>
                    <a:pt x="1361" y="226"/>
                    <a:pt x="1361" y="226"/>
                  </a:cubicBezTo>
                  <a:cubicBezTo>
                    <a:pt x="1346" y="229"/>
                    <a:pt x="1346" y="229"/>
                    <a:pt x="1346" y="229"/>
                  </a:cubicBezTo>
                  <a:cubicBezTo>
                    <a:pt x="1347" y="230"/>
                    <a:pt x="1347" y="230"/>
                    <a:pt x="1347" y="230"/>
                  </a:cubicBezTo>
                  <a:cubicBezTo>
                    <a:pt x="1345" y="227"/>
                    <a:pt x="1342" y="231"/>
                    <a:pt x="1336" y="231"/>
                  </a:cubicBezTo>
                  <a:cubicBezTo>
                    <a:pt x="1328" y="231"/>
                    <a:pt x="1328" y="231"/>
                    <a:pt x="1328" y="231"/>
                  </a:cubicBezTo>
                  <a:cubicBezTo>
                    <a:pt x="1309" y="235"/>
                    <a:pt x="1309" y="235"/>
                    <a:pt x="1309" y="235"/>
                  </a:cubicBezTo>
                  <a:cubicBezTo>
                    <a:pt x="1299" y="238"/>
                    <a:pt x="1299" y="238"/>
                    <a:pt x="1299" y="238"/>
                  </a:cubicBezTo>
                  <a:cubicBezTo>
                    <a:pt x="1303" y="234"/>
                    <a:pt x="1292" y="238"/>
                    <a:pt x="1302" y="234"/>
                  </a:cubicBezTo>
                  <a:cubicBezTo>
                    <a:pt x="1301" y="233"/>
                    <a:pt x="1301" y="233"/>
                    <a:pt x="1301" y="233"/>
                  </a:cubicBezTo>
                  <a:cubicBezTo>
                    <a:pt x="1298" y="234"/>
                    <a:pt x="1298" y="234"/>
                    <a:pt x="1298" y="234"/>
                  </a:cubicBezTo>
                  <a:cubicBezTo>
                    <a:pt x="1296" y="235"/>
                    <a:pt x="1296" y="235"/>
                    <a:pt x="1296" y="235"/>
                  </a:cubicBezTo>
                  <a:cubicBezTo>
                    <a:pt x="1297" y="236"/>
                    <a:pt x="1297" y="236"/>
                    <a:pt x="1297" y="236"/>
                  </a:cubicBezTo>
                  <a:cubicBezTo>
                    <a:pt x="1297" y="238"/>
                    <a:pt x="1297" y="238"/>
                    <a:pt x="1297" y="238"/>
                  </a:cubicBezTo>
                  <a:cubicBezTo>
                    <a:pt x="1291" y="240"/>
                    <a:pt x="1291" y="240"/>
                    <a:pt x="1291" y="240"/>
                  </a:cubicBezTo>
                  <a:cubicBezTo>
                    <a:pt x="1286" y="240"/>
                    <a:pt x="1286" y="240"/>
                    <a:pt x="1286" y="240"/>
                  </a:cubicBezTo>
                  <a:cubicBezTo>
                    <a:pt x="1283" y="242"/>
                    <a:pt x="1279" y="246"/>
                    <a:pt x="1278" y="246"/>
                  </a:cubicBezTo>
                  <a:cubicBezTo>
                    <a:pt x="1279" y="243"/>
                    <a:pt x="1279" y="243"/>
                    <a:pt x="1279" y="243"/>
                  </a:cubicBezTo>
                  <a:cubicBezTo>
                    <a:pt x="1276" y="242"/>
                    <a:pt x="1276" y="242"/>
                    <a:pt x="1276" y="242"/>
                  </a:cubicBezTo>
                  <a:cubicBezTo>
                    <a:pt x="1267" y="245"/>
                    <a:pt x="1267" y="245"/>
                    <a:pt x="1267" y="245"/>
                  </a:cubicBezTo>
                  <a:cubicBezTo>
                    <a:pt x="1265" y="246"/>
                    <a:pt x="1265" y="246"/>
                    <a:pt x="1265" y="246"/>
                  </a:cubicBezTo>
                  <a:cubicBezTo>
                    <a:pt x="1266" y="247"/>
                    <a:pt x="1266" y="247"/>
                    <a:pt x="1266" y="247"/>
                  </a:cubicBezTo>
                  <a:cubicBezTo>
                    <a:pt x="1257" y="248"/>
                    <a:pt x="1257" y="248"/>
                    <a:pt x="1257" y="248"/>
                  </a:cubicBezTo>
                  <a:cubicBezTo>
                    <a:pt x="1254" y="252"/>
                    <a:pt x="1254" y="252"/>
                    <a:pt x="1254" y="252"/>
                  </a:cubicBezTo>
                  <a:cubicBezTo>
                    <a:pt x="1258" y="252"/>
                    <a:pt x="1258" y="252"/>
                    <a:pt x="1258" y="252"/>
                  </a:cubicBezTo>
                  <a:cubicBezTo>
                    <a:pt x="1259" y="252"/>
                    <a:pt x="1259" y="252"/>
                    <a:pt x="1259" y="252"/>
                  </a:cubicBezTo>
                  <a:cubicBezTo>
                    <a:pt x="1255" y="256"/>
                    <a:pt x="1255" y="256"/>
                    <a:pt x="1255" y="256"/>
                  </a:cubicBezTo>
                  <a:cubicBezTo>
                    <a:pt x="1253" y="256"/>
                    <a:pt x="1270" y="247"/>
                    <a:pt x="1249" y="257"/>
                  </a:cubicBezTo>
                  <a:cubicBezTo>
                    <a:pt x="1249" y="259"/>
                    <a:pt x="1249" y="259"/>
                    <a:pt x="1249" y="259"/>
                  </a:cubicBezTo>
                  <a:cubicBezTo>
                    <a:pt x="1256" y="263"/>
                    <a:pt x="1256" y="263"/>
                    <a:pt x="1256" y="263"/>
                  </a:cubicBezTo>
                  <a:cubicBezTo>
                    <a:pt x="1259" y="263"/>
                    <a:pt x="1259" y="263"/>
                    <a:pt x="1259" y="263"/>
                  </a:cubicBezTo>
                  <a:cubicBezTo>
                    <a:pt x="1259" y="260"/>
                    <a:pt x="1259" y="260"/>
                    <a:pt x="1259" y="260"/>
                  </a:cubicBezTo>
                  <a:cubicBezTo>
                    <a:pt x="1263" y="258"/>
                    <a:pt x="1263" y="258"/>
                    <a:pt x="1263" y="258"/>
                  </a:cubicBezTo>
                  <a:cubicBezTo>
                    <a:pt x="1267" y="259"/>
                    <a:pt x="1267" y="259"/>
                    <a:pt x="1267" y="259"/>
                  </a:cubicBezTo>
                  <a:cubicBezTo>
                    <a:pt x="1268" y="261"/>
                    <a:pt x="1268" y="261"/>
                    <a:pt x="1268" y="261"/>
                  </a:cubicBezTo>
                  <a:cubicBezTo>
                    <a:pt x="1272" y="260"/>
                    <a:pt x="1272" y="260"/>
                    <a:pt x="1272" y="260"/>
                  </a:cubicBezTo>
                  <a:cubicBezTo>
                    <a:pt x="1276" y="256"/>
                    <a:pt x="1276" y="256"/>
                    <a:pt x="1276" y="256"/>
                  </a:cubicBezTo>
                  <a:cubicBezTo>
                    <a:pt x="1269" y="250"/>
                    <a:pt x="1269" y="250"/>
                    <a:pt x="1269" y="250"/>
                  </a:cubicBezTo>
                  <a:cubicBezTo>
                    <a:pt x="1281" y="254"/>
                    <a:pt x="1281" y="254"/>
                    <a:pt x="1281" y="254"/>
                  </a:cubicBezTo>
                  <a:cubicBezTo>
                    <a:pt x="1285" y="252"/>
                    <a:pt x="1285" y="252"/>
                    <a:pt x="1285" y="252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90" y="248"/>
                    <a:pt x="1290" y="248"/>
                    <a:pt x="1290" y="248"/>
                  </a:cubicBezTo>
                  <a:cubicBezTo>
                    <a:pt x="1290" y="247"/>
                    <a:pt x="1290" y="247"/>
                    <a:pt x="1290" y="247"/>
                  </a:cubicBezTo>
                  <a:cubicBezTo>
                    <a:pt x="1294" y="249"/>
                    <a:pt x="1294" y="249"/>
                    <a:pt x="1294" y="249"/>
                  </a:cubicBezTo>
                  <a:cubicBezTo>
                    <a:pt x="1295" y="247"/>
                    <a:pt x="1300" y="254"/>
                    <a:pt x="1296" y="245"/>
                  </a:cubicBezTo>
                  <a:cubicBezTo>
                    <a:pt x="1299" y="249"/>
                    <a:pt x="1299" y="249"/>
                    <a:pt x="1299" y="249"/>
                  </a:cubicBezTo>
                  <a:cubicBezTo>
                    <a:pt x="1297" y="249"/>
                    <a:pt x="1297" y="249"/>
                    <a:pt x="1297" y="249"/>
                  </a:cubicBezTo>
                  <a:cubicBezTo>
                    <a:pt x="1292" y="251"/>
                    <a:pt x="1292" y="251"/>
                    <a:pt x="1292" y="251"/>
                  </a:cubicBezTo>
                  <a:cubicBezTo>
                    <a:pt x="1289" y="251"/>
                    <a:pt x="1289" y="251"/>
                    <a:pt x="1289" y="251"/>
                  </a:cubicBezTo>
                  <a:cubicBezTo>
                    <a:pt x="1288" y="254"/>
                    <a:pt x="1288" y="254"/>
                    <a:pt x="1288" y="254"/>
                  </a:cubicBezTo>
                  <a:cubicBezTo>
                    <a:pt x="1284" y="253"/>
                    <a:pt x="1290" y="258"/>
                    <a:pt x="1284" y="254"/>
                  </a:cubicBezTo>
                  <a:cubicBezTo>
                    <a:pt x="1284" y="257"/>
                    <a:pt x="1277" y="254"/>
                    <a:pt x="1285" y="258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2" y="257"/>
                    <a:pt x="1292" y="257"/>
                    <a:pt x="1292" y="257"/>
                  </a:cubicBezTo>
                  <a:cubicBezTo>
                    <a:pt x="1306" y="252"/>
                    <a:pt x="1306" y="252"/>
                    <a:pt x="1306" y="252"/>
                  </a:cubicBezTo>
                  <a:cubicBezTo>
                    <a:pt x="1321" y="249"/>
                    <a:pt x="1321" y="249"/>
                    <a:pt x="1321" y="249"/>
                  </a:cubicBezTo>
                  <a:cubicBezTo>
                    <a:pt x="1327" y="248"/>
                    <a:pt x="1327" y="248"/>
                    <a:pt x="1327" y="248"/>
                  </a:cubicBezTo>
                  <a:cubicBezTo>
                    <a:pt x="1326" y="249"/>
                    <a:pt x="1324" y="250"/>
                    <a:pt x="1327" y="251"/>
                  </a:cubicBezTo>
                  <a:cubicBezTo>
                    <a:pt x="1329" y="250"/>
                    <a:pt x="1329" y="250"/>
                    <a:pt x="1329" y="250"/>
                  </a:cubicBezTo>
                  <a:cubicBezTo>
                    <a:pt x="1328" y="248"/>
                    <a:pt x="1328" y="248"/>
                    <a:pt x="1328" y="248"/>
                  </a:cubicBezTo>
                  <a:cubicBezTo>
                    <a:pt x="1335" y="249"/>
                    <a:pt x="1335" y="249"/>
                    <a:pt x="1335" y="249"/>
                  </a:cubicBezTo>
                  <a:cubicBezTo>
                    <a:pt x="1336" y="247"/>
                    <a:pt x="1336" y="247"/>
                    <a:pt x="1336" y="247"/>
                  </a:cubicBezTo>
                  <a:cubicBezTo>
                    <a:pt x="1346" y="245"/>
                    <a:pt x="1346" y="245"/>
                    <a:pt x="1346" y="245"/>
                  </a:cubicBezTo>
                  <a:cubicBezTo>
                    <a:pt x="1354" y="245"/>
                    <a:pt x="1354" y="245"/>
                    <a:pt x="1354" y="245"/>
                  </a:cubicBezTo>
                  <a:cubicBezTo>
                    <a:pt x="1377" y="239"/>
                    <a:pt x="1377" y="239"/>
                    <a:pt x="1377" y="239"/>
                  </a:cubicBezTo>
                  <a:cubicBezTo>
                    <a:pt x="1379" y="238"/>
                    <a:pt x="1379" y="238"/>
                    <a:pt x="1379" y="238"/>
                  </a:cubicBezTo>
                  <a:cubicBezTo>
                    <a:pt x="1389" y="236"/>
                    <a:pt x="1389" y="236"/>
                    <a:pt x="1389" y="236"/>
                  </a:cubicBezTo>
                  <a:cubicBezTo>
                    <a:pt x="1389" y="234"/>
                    <a:pt x="1389" y="234"/>
                    <a:pt x="1389" y="234"/>
                  </a:cubicBezTo>
                  <a:cubicBezTo>
                    <a:pt x="1392" y="232"/>
                    <a:pt x="1392" y="232"/>
                    <a:pt x="1392" y="232"/>
                  </a:cubicBezTo>
                  <a:cubicBezTo>
                    <a:pt x="1393" y="234"/>
                    <a:pt x="1393" y="234"/>
                    <a:pt x="1393" y="234"/>
                  </a:cubicBezTo>
                  <a:cubicBezTo>
                    <a:pt x="1392" y="236"/>
                    <a:pt x="1392" y="236"/>
                    <a:pt x="1392" y="236"/>
                  </a:cubicBezTo>
                  <a:cubicBezTo>
                    <a:pt x="1384" y="238"/>
                    <a:pt x="1384" y="238"/>
                    <a:pt x="1384" y="238"/>
                  </a:cubicBezTo>
                  <a:cubicBezTo>
                    <a:pt x="1391" y="240"/>
                    <a:pt x="1391" y="240"/>
                    <a:pt x="1391" y="240"/>
                  </a:cubicBezTo>
                  <a:cubicBezTo>
                    <a:pt x="1396" y="235"/>
                    <a:pt x="1396" y="235"/>
                    <a:pt x="1396" y="235"/>
                  </a:cubicBezTo>
                  <a:cubicBezTo>
                    <a:pt x="1397" y="238"/>
                    <a:pt x="1397" y="238"/>
                    <a:pt x="1397" y="238"/>
                  </a:cubicBezTo>
                  <a:cubicBezTo>
                    <a:pt x="1403" y="239"/>
                    <a:pt x="1403" y="239"/>
                    <a:pt x="1403" y="239"/>
                  </a:cubicBezTo>
                  <a:cubicBezTo>
                    <a:pt x="1402" y="241"/>
                    <a:pt x="1402" y="241"/>
                    <a:pt x="1402" y="241"/>
                  </a:cubicBezTo>
                  <a:cubicBezTo>
                    <a:pt x="1409" y="242"/>
                    <a:pt x="1409" y="242"/>
                    <a:pt x="1409" y="242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4" y="239"/>
                    <a:pt x="1424" y="239"/>
                    <a:pt x="1424" y="239"/>
                  </a:cubicBezTo>
                  <a:cubicBezTo>
                    <a:pt x="1423" y="238"/>
                    <a:pt x="1423" y="238"/>
                    <a:pt x="1423" y="238"/>
                  </a:cubicBezTo>
                  <a:cubicBezTo>
                    <a:pt x="1426" y="238"/>
                    <a:pt x="1426" y="238"/>
                    <a:pt x="1426" y="238"/>
                  </a:cubicBezTo>
                  <a:cubicBezTo>
                    <a:pt x="1426" y="240"/>
                    <a:pt x="1425" y="233"/>
                    <a:pt x="1428" y="240"/>
                  </a:cubicBezTo>
                  <a:cubicBezTo>
                    <a:pt x="1435" y="240"/>
                    <a:pt x="1435" y="240"/>
                    <a:pt x="1435" y="240"/>
                  </a:cubicBezTo>
                  <a:cubicBezTo>
                    <a:pt x="1447" y="239"/>
                    <a:pt x="1447" y="239"/>
                    <a:pt x="1447" y="239"/>
                  </a:cubicBezTo>
                  <a:cubicBezTo>
                    <a:pt x="1454" y="239"/>
                    <a:pt x="1454" y="239"/>
                    <a:pt x="1454" y="239"/>
                  </a:cubicBezTo>
                  <a:cubicBezTo>
                    <a:pt x="1454" y="239"/>
                    <a:pt x="1451" y="241"/>
                    <a:pt x="1454" y="237"/>
                  </a:cubicBezTo>
                  <a:cubicBezTo>
                    <a:pt x="1457" y="239"/>
                    <a:pt x="1457" y="239"/>
                    <a:pt x="1457" y="239"/>
                  </a:cubicBezTo>
                  <a:cubicBezTo>
                    <a:pt x="1461" y="238"/>
                    <a:pt x="1461" y="238"/>
                    <a:pt x="1461" y="238"/>
                  </a:cubicBezTo>
                  <a:cubicBezTo>
                    <a:pt x="1480" y="240"/>
                    <a:pt x="1480" y="240"/>
                    <a:pt x="1480" y="240"/>
                  </a:cubicBezTo>
                  <a:cubicBezTo>
                    <a:pt x="1488" y="241"/>
                    <a:pt x="1488" y="241"/>
                    <a:pt x="1488" y="241"/>
                  </a:cubicBezTo>
                  <a:cubicBezTo>
                    <a:pt x="1492" y="242"/>
                    <a:pt x="1492" y="242"/>
                    <a:pt x="1492" y="242"/>
                  </a:cubicBezTo>
                  <a:cubicBezTo>
                    <a:pt x="1490" y="243"/>
                    <a:pt x="1490" y="243"/>
                    <a:pt x="1490" y="243"/>
                  </a:cubicBezTo>
                  <a:cubicBezTo>
                    <a:pt x="1490" y="244"/>
                    <a:pt x="1489" y="244"/>
                    <a:pt x="1493" y="245"/>
                  </a:cubicBezTo>
                  <a:cubicBezTo>
                    <a:pt x="1493" y="245"/>
                    <a:pt x="1493" y="245"/>
                    <a:pt x="1493" y="245"/>
                  </a:cubicBezTo>
                  <a:cubicBezTo>
                    <a:pt x="1494" y="242"/>
                    <a:pt x="1494" y="242"/>
                    <a:pt x="1494" y="242"/>
                  </a:cubicBezTo>
                  <a:cubicBezTo>
                    <a:pt x="1498" y="244"/>
                    <a:pt x="1498" y="244"/>
                    <a:pt x="1498" y="244"/>
                  </a:cubicBezTo>
                  <a:cubicBezTo>
                    <a:pt x="1497" y="248"/>
                    <a:pt x="1497" y="248"/>
                    <a:pt x="1497" y="248"/>
                  </a:cubicBezTo>
                  <a:cubicBezTo>
                    <a:pt x="1494" y="249"/>
                    <a:pt x="1494" y="249"/>
                    <a:pt x="1494" y="249"/>
                  </a:cubicBezTo>
                  <a:cubicBezTo>
                    <a:pt x="1488" y="256"/>
                    <a:pt x="1488" y="256"/>
                    <a:pt x="1488" y="256"/>
                  </a:cubicBezTo>
                  <a:cubicBezTo>
                    <a:pt x="1468" y="267"/>
                    <a:pt x="1468" y="267"/>
                    <a:pt x="1468" y="267"/>
                  </a:cubicBezTo>
                  <a:cubicBezTo>
                    <a:pt x="1469" y="269"/>
                    <a:pt x="1466" y="268"/>
                    <a:pt x="1466" y="270"/>
                  </a:cubicBezTo>
                  <a:cubicBezTo>
                    <a:pt x="1464" y="268"/>
                    <a:pt x="1464" y="268"/>
                    <a:pt x="1464" y="268"/>
                  </a:cubicBezTo>
                  <a:cubicBezTo>
                    <a:pt x="1457" y="272"/>
                    <a:pt x="1457" y="272"/>
                    <a:pt x="1457" y="272"/>
                  </a:cubicBezTo>
                  <a:cubicBezTo>
                    <a:pt x="1454" y="270"/>
                    <a:pt x="1454" y="270"/>
                    <a:pt x="1454" y="270"/>
                  </a:cubicBezTo>
                  <a:cubicBezTo>
                    <a:pt x="1452" y="272"/>
                    <a:pt x="1452" y="272"/>
                    <a:pt x="1452" y="272"/>
                  </a:cubicBezTo>
                  <a:cubicBezTo>
                    <a:pt x="1454" y="273"/>
                    <a:pt x="1454" y="273"/>
                    <a:pt x="1454" y="273"/>
                  </a:cubicBezTo>
                  <a:cubicBezTo>
                    <a:pt x="1452" y="274"/>
                    <a:pt x="1452" y="274"/>
                    <a:pt x="1452" y="274"/>
                  </a:cubicBezTo>
                  <a:cubicBezTo>
                    <a:pt x="1457" y="275"/>
                    <a:pt x="1457" y="275"/>
                    <a:pt x="1457" y="275"/>
                  </a:cubicBezTo>
                  <a:cubicBezTo>
                    <a:pt x="1468" y="272"/>
                    <a:pt x="1468" y="272"/>
                    <a:pt x="1468" y="272"/>
                  </a:cubicBezTo>
                  <a:cubicBezTo>
                    <a:pt x="1470" y="275"/>
                    <a:pt x="1470" y="275"/>
                    <a:pt x="1470" y="275"/>
                  </a:cubicBezTo>
                  <a:cubicBezTo>
                    <a:pt x="1470" y="276"/>
                    <a:pt x="1469" y="277"/>
                    <a:pt x="1471" y="278"/>
                  </a:cubicBezTo>
                  <a:cubicBezTo>
                    <a:pt x="1474" y="275"/>
                    <a:pt x="1474" y="275"/>
                    <a:pt x="1474" y="275"/>
                  </a:cubicBezTo>
                  <a:cubicBezTo>
                    <a:pt x="1473" y="275"/>
                    <a:pt x="1473" y="275"/>
                    <a:pt x="1473" y="275"/>
                  </a:cubicBezTo>
                  <a:cubicBezTo>
                    <a:pt x="1475" y="273"/>
                    <a:pt x="1475" y="273"/>
                    <a:pt x="1475" y="273"/>
                  </a:cubicBezTo>
                  <a:cubicBezTo>
                    <a:pt x="1476" y="274"/>
                    <a:pt x="1476" y="274"/>
                    <a:pt x="1476" y="274"/>
                  </a:cubicBezTo>
                  <a:cubicBezTo>
                    <a:pt x="1477" y="271"/>
                    <a:pt x="1477" y="271"/>
                    <a:pt x="1477" y="271"/>
                  </a:cubicBezTo>
                  <a:cubicBezTo>
                    <a:pt x="1479" y="273"/>
                    <a:pt x="1479" y="273"/>
                    <a:pt x="1479" y="273"/>
                  </a:cubicBezTo>
                  <a:cubicBezTo>
                    <a:pt x="1479" y="274"/>
                    <a:pt x="1479" y="274"/>
                    <a:pt x="1479" y="274"/>
                  </a:cubicBezTo>
                  <a:cubicBezTo>
                    <a:pt x="1482" y="272"/>
                    <a:pt x="1482" y="272"/>
                    <a:pt x="1482" y="272"/>
                  </a:cubicBezTo>
                  <a:cubicBezTo>
                    <a:pt x="1485" y="273"/>
                    <a:pt x="1485" y="273"/>
                    <a:pt x="1485" y="273"/>
                  </a:cubicBezTo>
                  <a:cubicBezTo>
                    <a:pt x="1484" y="275"/>
                    <a:pt x="1484" y="275"/>
                    <a:pt x="1484" y="275"/>
                  </a:cubicBezTo>
                  <a:cubicBezTo>
                    <a:pt x="1486" y="276"/>
                    <a:pt x="1486" y="276"/>
                    <a:pt x="1486" y="276"/>
                  </a:cubicBezTo>
                  <a:cubicBezTo>
                    <a:pt x="1488" y="276"/>
                    <a:pt x="1488" y="276"/>
                    <a:pt x="1488" y="276"/>
                  </a:cubicBezTo>
                  <a:cubicBezTo>
                    <a:pt x="1486" y="273"/>
                    <a:pt x="1486" y="273"/>
                    <a:pt x="1486" y="273"/>
                  </a:cubicBezTo>
                  <a:cubicBezTo>
                    <a:pt x="1488" y="272"/>
                    <a:pt x="1488" y="272"/>
                    <a:pt x="1488" y="272"/>
                  </a:cubicBezTo>
                  <a:cubicBezTo>
                    <a:pt x="1490" y="275"/>
                    <a:pt x="1490" y="275"/>
                    <a:pt x="1490" y="275"/>
                  </a:cubicBezTo>
                  <a:cubicBezTo>
                    <a:pt x="1492" y="274"/>
                    <a:pt x="1492" y="274"/>
                    <a:pt x="1492" y="274"/>
                  </a:cubicBezTo>
                  <a:cubicBezTo>
                    <a:pt x="1492" y="274"/>
                    <a:pt x="1491" y="273"/>
                    <a:pt x="1492" y="275"/>
                  </a:cubicBezTo>
                  <a:cubicBezTo>
                    <a:pt x="1494" y="275"/>
                    <a:pt x="1494" y="275"/>
                    <a:pt x="1494" y="275"/>
                  </a:cubicBezTo>
                  <a:cubicBezTo>
                    <a:pt x="1496" y="272"/>
                    <a:pt x="1496" y="272"/>
                    <a:pt x="1496" y="272"/>
                  </a:cubicBezTo>
                  <a:cubicBezTo>
                    <a:pt x="1494" y="271"/>
                    <a:pt x="1494" y="271"/>
                    <a:pt x="1494" y="271"/>
                  </a:cubicBezTo>
                  <a:cubicBezTo>
                    <a:pt x="1496" y="269"/>
                    <a:pt x="1496" y="269"/>
                    <a:pt x="1496" y="269"/>
                  </a:cubicBezTo>
                  <a:cubicBezTo>
                    <a:pt x="1507" y="268"/>
                    <a:pt x="1507" y="268"/>
                    <a:pt x="1507" y="268"/>
                  </a:cubicBezTo>
                  <a:cubicBezTo>
                    <a:pt x="1513" y="269"/>
                    <a:pt x="1513" y="269"/>
                    <a:pt x="1513" y="269"/>
                  </a:cubicBezTo>
                  <a:cubicBezTo>
                    <a:pt x="1507" y="270"/>
                    <a:pt x="1507" y="270"/>
                    <a:pt x="1507" y="270"/>
                  </a:cubicBezTo>
                  <a:cubicBezTo>
                    <a:pt x="1508" y="274"/>
                    <a:pt x="1508" y="274"/>
                    <a:pt x="1508" y="274"/>
                  </a:cubicBezTo>
                  <a:cubicBezTo>
                    <a:pt x="1506" y="275"/>
                    <a:pt x="1506" y="275"/>
                    <a:pt x="1506" y="275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3" y="277"/>
                    <a:pt x="1513" y="277"/>
                    <a:pt x="1513" y="277"/>
                  </a:cubicBezTo>
                  <a:cubicBezTo>
                    <a:pt x="1516" y="276"/>
                    <a:pt x="1516" y="276"/>
                    <a:pt x="1516" y="276"/>
                  </a:cubicBezTo>
                  <a:cubicBezTo>
                    <a:pt x="1517" y="277"/>
                    <a:pt x="1517" y="277"/>
                    <a:pt x="1517" y="277"/>
                  </a:cubicBezTo>
                  <a:cubicBezTo>
                    <a:pt x="1518" y="277"/>
                    <a:pt x="1513" y="280"/>
                    <a:pt x="1518" y="275"/>
                  </a:cubicBezTo>
                  <a:cubicBezTo>
                    <a:pt x="1520" y="276"/>
                    <a:pt x="1520" y="276"/>
                    <a:pt x="1520" y="276"/>
                  </a:cubicBezTo>
                  <a:cubicBezTo>
                    <a:pt x="1523" y="273"/>
                    <a:pt x="1523" y="273"/>
                    <a:pt x="1523" y="273"/>
                  </a:cubicBezTo>
                  <a:cubicBezTo>
                    <a:pt x="1526" y="272"/>
                    <a:pt x="1526" y="272"/>
                    <a:pt x="1526" y="272"/>
                  </a:cubicBezTo>
                  <a:cubicBezTo>
                    <a:pt x="1527" y="269"/>
                    <a:pt x="1527" y="269"/>
                    <a:pt x="1527" y="269"/>
                  </a:cubicBezTo>
                  <a:cubicBezTo>
                    <a:pt x="1530" y="271"/>
                    <a:pt x="1530" y="271"/>
                    <a:pt x="1530" y="271"/>
                  </a:cubicBezTo>
                  <a:cubicBezTo>
                    <a:pt x="1533" y="269"/>
                    <a:pt x="1533" y="269"/>
                    <a:pt x="1533" y="269"/>
                  </a:cubicBezTo>
                  <a:cubicBezTo>
                    <a:pt x="1534" y="272"/>
                    <a:pt x="1534" y="272"/>
                    <a:pt x="1534" y="272"/>
                  </a:cubicBezTo>
                  <a:cubicBezTo>
                    <a:pt x="1536" y="273"/>
                    <a:pt x="1536" y="273"/>
                    <a:pt x="1536" y="273"/>
                  </a:cubicBezTo>
                  <a:cubicBezTo>
                    <a:pt x="1548" y="270"/>
                    <a:pt x="1548" y="270"/>
                    <a:pt x="1548" y="270"/>
                  </a:cubicBezTo>
                  <a:cubicBezTo>
                    <a:pt x="1553" y="264"/>
                    <a:pt x="1553" y="264"/>
                    <a:pt x="1553" y="264"/>
                  </a:cubicBezTo>
                  <a:cubicBezTo>
                    <a:pt x="1554" y="265"/>
                    <a:pt x="1554" y="265"/>
                    <a:pt x="1554" y="265"/>
                  </a:cubicBezTo>
                  <a:cubicBezTo>
                    <a:pt x="1559" y="262"/>
                    <a:pt x="1559" y="262"/>
                    <a:pt x="1559" y="262"/>
                  </a:cubicBezTo>
                  <a:cubicBezTo>
                    <a:pt x="1557" y="267"/>
                    <a:pt x="1557" y="267"/>
                    <a:pt x="1557" y="267"/>
                  </a:cubicBezTo>
                  <a:cubicBezTo>
                    <a:pt x="1553" y="271"/>
                    <a:pt x="1553" y="271"/>
                    <a:pt x="1553" y="271"/>
                  </a:cubicBezTo>
                  <a:cubicBezTo>
                    <a:pt x="1552" y="270"/>
                    <a:pt x="1552" y="270"/>
                    <a:pt x="1552" y="270"/>
                  </a:cubicBezTo>
                  <a:cubicBezTo>
                    <a:pt x="1551" y="271"/>
                    <a:pt x="1551" y="271"/>
                    <a:pt x="1551" y="271"/>
                  </a:cubicBezTo>
                  <a:cubicBezTo>
                    <a:pt x="1553" y="274"/>
                    <a:pt x="1553" y="274"/>
                    <a:pt x="1553" y="274"/>
                  </a:cubicBezTo>
                  <a:cubicBezTo>
                    <a:pt x="1554" y="272"/>
                    <a:pt x="1554" y="272"/>
                    <a:pt x="1554" y="272"/>
                  </a:cubicBezTo>
                  <a:cubicBezTo>
                    <a:pt x="1558" y="275"/>
                    <a:pt x="1558" y="275"/>
                    <a:pt x="1558" y="275"/>
                  </a:cubicBezTo>
                  <a:cubicBezTo>
                    <a:pt x="1562" y="275"/>
                    <a:pt x="1562" y="275"/>
                    <a:pt x="1562" y="275"/>
                  </a:cubicBezTo>
                  <a:cubicBezTo>
                    <a:pt x="1563" y="277"/>
                    <a:pt x="1563" y="277"/>
                    <a:pt x="1563" y="277"/>
                  </a:cubicBezTo>
                  <a:cubicBezTo>
                    <a:pt x="1563" y="278"/>
                    <a:pt x="1563" y="278"/>
                    <a:pt x="1563" y="278"/>
                  </a:cubicBezTo>
                  <a:cubicBezTo>
                    <a:pt x="1567" y="275"/>
                    <a:pt x="1567" y="275"/>
                    <a:pt x="1567" y="275"/>
                  </a:cubicBezTo>
                  <a:cubicBezTo>
                    <a:pt x="1565" y="278"/>
                    <a:pt x="1571" y="273"/>
                    <a:pt x="1567" y="277"/>
                  </a:cubicBezTo>
                  <a:cubicBezTo>
                    <a:pt x="1572" y="281"/>
                    <a:pt x="1572" y="281"/>
                    <a:pt x="1572" y="281"/>
                  </a:cubicBezTo>
                  <a:cubicBezTo>
                    <a:pt x="1568" y="280"/>
                    <a:pt x="1568" y="280"/>
                    <a:pt x="1568" y="280"/>
                  </a:cubicBezTo>
                  <a:cubicBezTo>
                    <a:pt x="1567" y="280"/>
                    <a:pt x="1576" y="277"/>
                    <a:pt x="1565" y="281"/>
                  </a:cubicBezTo>
                  <a:cubicBezTo>
                    <a:pt x="1566" y="283"/>
                    <a:pt x="1566" y="283"/>
                    <a:pt x="1566" y="283"/>
                  </a:cubicBezTo>
                  <a:cubicBezTo>
                    <a:pt x="1574" y="285"/>
                    <a:pt x="1574" y="285"/>
                    <a:pt x="1574" y="285"/>
                  </a:cubicBezTo>
                  <a:cubicBezTo>
                    <a:pt x="1569" y="290"/>
                    <a:pt x="1569" y="290"/>
                    <a:pt x="1569" y="290"/>
                  </a:cubicBezTo>
                  <a:cubicBezTo>
                    <a:pt x="1569" y="290"/>
                    <a:pt x="1575" y="286"/>
                    <a:pt x="1567" y="291"/>
                  </a:cubicBezTo>
                  <a:cubicBezTo>
                    <a:pt x="1567" y="292"/>
                    <a:pt x="1567" y="292"/>
                    <a:pt x="1567" y="292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1" y="291"/>
                    <a:pt x="1571" y="291"/>
                    <a:pt x="1571" y="291"/>
                  </a:cubicBezTo>
                  <a:cubicBezTo>
                    <a:pt x="1572" y="292"/>
                    <a:pt x="1572" y="292"/>
                    <a:pt x="1572" y="292"/>
                  </a:cubicBezTo>
                  <a:cubicBezTo>
                    <a:pt x="1575" y="293"/>
                    <a:pt x="1572" y="286"/>
                    <a:pt x="1577" y="292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3" y="292"/>
                    <a:pt x="1583" y="292"/>
                    <a:pt x="1583" y="292"/>
                  </a:cubicBezTo>
                  <a:cubicBezTo>
                    <a:pt x="1583" y="293"/>
                    <a:pt x="1583" y="293"/>
                    <a:pt x="1583" y="293"/>
                  </a:cubicBezTo>
                  <a:cubicBezTo>
                    <a:pt x="1579" y="291"/>
                    <a:pt x="1579" y="291"/>
                    <a:pt x="1579" y="291"/>
                  </a:cubicBezTo>
                  <a:cubicBezTo>
                    <a:pt x="1581" y="296"/>
                    <a:pt x="1581" y="296"/>
                    <a:pt x="1581" y="296"/>
                  </a:cubicBezTo>
                  <a:cubicBezTo>
                    <a:pt x="1585" y="296"/>
                    <a:pt x="1585" y="296"/>
                    <a:pt x="1585" y="296"/>
                  </a:cubicBezTo>
                  <a:cubicBezTo>
                    <a:pt x="1582" y="298"/>
                    <a:pt x="1582" y="298"/>
                    <a:pt x="1582" y="298"/>
                  </a:cubicBezTo>
                  <a:cubicBezTo>
                    <a:pt x="1582" y="300"/>
                    <a:pt x="1582" y="300"/>
                    <a:pt x="1582" y="300"/>
                  </a:cubicBezTo>
                  <a:cubicBezTo>
                    <a:pt x="1586" y="301"/>
                    <a:pt x="1586" y="301"/>
                    <a:pt x="1586" y="301"/>
                  </a:cubicBezTo>
                  <a:cubicBezTo>
                    <a:pt x="1584" y="305"/>
                    <a:pt x="1584" y="305"/>
                    <a:pt x="1584" y="305"/>
                  </a:cubicBezTo>
                  <a:cubicBezTo>
                    <a:pt x="1590" y="304"/>
                    <a:pt x="1590" y="304"/>
                    <a:pt x="1590" y="304"/>
                  </a:cubicBezTo>
                  <a:cubicBezTo>
                    <a:pt x="1590" y="303"/>
                    <a:pt x="1590" y="303"/>
                    <a:pt x="1590" y="303"/>
                  </a:cubicBezTo>
                  <a:cubicBezTo>
                    <a:pt x="1593" y="303"/>
                    <a:pt x="1593" y="303"/>
                    <a:pt x="1593" y="303"/>
                  </a:cubicBezTo>
                  <a:cubicBezTo>
                    <a:pt x="1594" y="304"/>
                    <a:pt x="1594" y="304"/>
                    <a:pt x="1594" y="304"/>
                  </a:cubicBezTo>
                  <a:cubicBezTo>
                    <a:pt x="1590" y="306"/>
                    <a:pt x="1590" y="306"/>
                    <a:pt x="1590" y="306"/>
                  </a:cubicBezTo>
                  <a:cubicBezTo>
                    <a:pt x="1591" y="307"/>
                    <a:pt x="1591" y="307"/>
                    <a:pt x="1591" y="307"/>
                  </a:cubicBezTo>
                  <a:cubicBezTo>
                    <a:pt x="1588" y="307"/>
                    <a:pt x="1588" y="307"/>
                    <a:pt x="1588" y="307"/>
                  </a:cubicBezTo>
                  <a:cubicBezTo>
                    <a:pt x="1580" y="313"/>
                    <a:pt x="1580" y="313"/>
                    <a:pt x="1580" y="313"/>
                  </a:cubicBezTo>
                  <a:cubicBezTo>
                    <a:pt x="1585" y="314"/>
                    <a:pt x="1585" y="314"/>
                    <a:pt x="1585" y="314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90" y="316"/>
                    <a:pt x="1590" y="316"/>
                    <a:pt x="1590" y="316"/>
                  </a:cubicBezTo>
                  <a:cubicBezTo>
                    <a:pt x="1587" y="316"/>
                    <a:pt x="1587" y="316"/>
                    <a:pt x="1587" y="316"/>
                  </a:cubicBezTo>
                  <a:cubicBezTo>
                    <a:pt x="1584" y="319"/>
                    <a:pt x="1593" y="316"/>
                    <a:pt x="1586" y="319"/>
                  </a:cubicBezTo>
                  <a:cubicBezTo>
                    <a:pt x="1594" y="320"/>
                    <a:pt x="1594" y="320"/>
                    <a:pt x="1594" y="320"/>
                  </a:cubicBezTo>
                  <a:cubicBezTo>
                    <a:pt x="1595" y="320"/>
                    <a:pt x="1595" y="320"/>
                    <a:pt x="1595" y="320"/>
                  </a:cubicBezTo>
                  <a:cubicBezTo>
                    <a:pt x="1600" y="322"/>
                    <a:pt x="1600" y="322"/>
                    <a:pt x="1600" y="322"/>
                  </a:cubicBezTo>
                  <a:cubicBezTo>
                    <a:pt x="1603" y="321"/>
                    <a:pt x="1603" y="321"/>
                    <a:pt x="1603" y="321"/>
                  </a:cubicBezTo>
                  <a:cubicBezTo>
                    <a:pt x="1604" y="323"/>
                    <a:pt x="1604" y="323"/>
                    <a:pt x="1604" y="323"/>
                  </a:cubicBezTo>
                  <a:cubicBezTo>
                    <a:pt x="1600" y="324"/>
                    <a:pt x="1600" y="324"/>
                    <a:pt x="1600" y="324"/>
                  </a:cubicBezTo>
                  <a:cubicBezTo>
                    <a:pt x="1608" y="332"/>
                    <a:pt x="1608" y="332"/>
                    <a:pt x="1608" y="332"/>
                  </a:cubicBezTo>
                  <a:cubicBezTo>
                    <a:pt x="1607" y="334"/>
                    <a:pt x="1609" y="332"/>
                    <a:pt x="1612" y="332"/>
                  </a:cubicBezTo>
                  <a:cubicBezTo>
                    <a:pt x="1611" y="329"/>
                    <a:pt x="1611" y="329"/>
                    <a:pt x="1611" y="329"/>
                  </a:cubicBezTo>
                  <a:cubicBezTo>
                    <a:pt x="1608" y="329"/>
                    <a:pt x="1608" y="329"/>
                    <a:pt x="1608" y="329"/>
                  </a:cubicBezTo>
                  <a:cubicBezTo>
                    <a:pt x="1608" y="328"/>
                    <a:pt x="1610" y="328"/>
                    <a:pt x="1609" y="327"/>
                  </a:cubicBezTo>
                  <a:cubicBezTo>
                    <a:pt x="1607" y="326"/>
                    <a:pt x="1607" y="326"/>
                    <a:pt x="1607" y="326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7" y="328"/>
                    <a:pt x="1606" y="321"/>
                    <a:pt x="1611" y="324"/>
                  </a:cubicBezTo>
                  <a:cubicBezTo>
                    <a:pt x="1610" y="326"/>
                    <a:pt x="1610" y="326"/>
                    <a:pt x="1610" y="326"/>
                  </a:cubicBezTo>
                  <a:cubicBezTo>
                    <a:pt x="1614" y="332"/>
                    <a:pt x="1614" y="332"/>
                    <a:pt x="1614" y="332"/>
                  </a:cubicBezTo>
                  <a:cubicBezTo>
                    <a:pt x="1614" y="335"/>
                    <a:pt x="1614" y="335"/>
                    <a:pt x="1614" y="335"/>
                  </a:cubicBezTo>
                  <a:cubicBezTo>
                    <a:pt x="1618" y="338"/>
                    <a:pt x="1618" y="338"/>
                    <a:pt x="1618" y="338"/>
                  </a:cubicBezTo>
                  <a:cubicBezTo>
                    <a:pt x="1621" y="338"/>
                    <a:pt x="1621" y="338"/>
                    <a:pt x="1621" y="338"/>
                  </a:cubicBezTo>
                  <a:cubicBezTo>
                    <a:pt x="1619" y="343"/>
                    <a:pt x="1619" y="343"/>
                    <a:pt x="1619" y="343"/>
                  </a:cubicBezTo>
                  <a:cubicBezTo>
                    <a:pt x="1616" y="341"/>
                    <a:pt x="1616" y="341"/>
                    <a:pt x="1616" y="341"/>
                  </a:cubicBezTo>
                  <a:cubicBezTo>
                    <a:pt x="1613" y="342"/>
                    <a:pt x="1617" y="337"/>
                    <a:pt x="1613" y="343"/>
                  </a:cubicBezTo>
                  <a:cubicBezTo>
                    <a:pt x="1615" y="344"/>
                    <a:pt x="1615" y="344"/>
                    <a:pt x="1615" y="344"/>
                  </a:cubicBezTo>
                  <a:cubicBezTo>
                    <a:pt x="1614" y="344"/>
                    <a:pt x="1614" y="344"/>
                    <a:pt x="1614" y="344"/>
                  </a:cubicBezTo>
                  <a:cubicBezTo>
                    <a:pt x="1614" y="343"/>
                    <a:pt x="1609" y="350"/>
                    <a:pt x="1619" y="344"/>
                  </a:cubicBezTo>
                  <a:cubicBezTo>
                    <a:pt x="1622" y="345"/>
                    <a:pt x="1622" y="345"/>
                    <a:pt x="1622" y="345"/>
                  </a:cubicBezTo>
                  <a:cubicBezTo>
                    <a:pt x="1625" y="343"/>
                    <a:pt x="1625" y="343"/>
                    <a:pt x="1625" y="343"/>
                  </a:cubicBezTo>
                  <a:cubicBezTo>
                    <a:pt x="1628" y="347"/>
                    <a:pt x="1628" y="347"/>
                    <a:pt x="1628" y="347"/>
                  </a:cubicBezTo>
                  <a:cubicBezTo>
                    <a:pt x="1627" y="349"/>
                    <a:pt x="1627" y="349"/>
                    <a:pt x="1627" y="349"/>
                  </a:cubicBezTo>
                  <a:cubicBezTo>
                    <a:pt x="1628" y="351"/>
                    <a:pt x="1628" y="351"/>
                    <a:pt x="1628" y="351"/>
                  </a:cubicBezTo>
                  <a:cubicBezTo>
                    <a:pt x="1627" y="353"/>
                    <a:pt x="1627" y="353"/>
                    <a:pt x="1627" y="353"/>
                  </a:cubicBezTo>
                  <a:cubicBezTo>
                    <a:pt x="1618" y="353"/>
                    <a:pt x="1618" y="353"/>
                    <a:pt x="1618" y="353"/>
                  </a:cubicBezTo>
                  <a:cubicBezTo>
                    <a:pt x="1618" y="355"/>
                    <a:pt x="1613" y="353"/>
                    <a:pt x="1617" y="357"/>
                  </a:cubicBezTo>
                  <a:cubicBezTo>
                    <a:pt x="1615" y="352"/>
                    <a:pt x="1615" y="352"/>
                    <a:pt x="1615" y="352"/>
                  </a:cubicBezTo>
                  <a:cubicBezTo>
                    <a:pt x="1617" y="352"/>
                    <a:pt x="1620" y="351"/>
                    <a:pt x="1618" y="348"/>
                  </a:cubicBezTo>
                  <a:cubicBezTo>
                    <a:pt x="1610" y="347"/>
                    <a:pt x="1610" y="347"/>
                    <a:pt x="1610" y="347"/>
                  </a:cubicBezTo>
                  <a:cubicBezTo>
                    <a:pt x="1607" y="348"/>
                    <a:pt x="1607" y="348"/>
                    <a:pt x="1607" y="348"/>
                  </a:cubicBezTo>
                  <a:cubicBezTo>
                    <a:pt x="1603" y="348"/>
                    <a:pt x="1603" y="348"/>
                    <a:pt x="1603" y="348"/>
                  </a:cubicBezTo>
                  <a:cubicBezTo>
                    <a:pt x="1601" y="349"/>
                    <a:pt x="1624" y="343"/>
                    <a:pt x="1594" y="351"/>
                  </a:cubicBezTo>
                  <a:cubicBezTo>
                    <a:pt x="1594" y="353"/>
                    <a:pt x="1594" y="353"/>
                    <a:pt x="1594" y="353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5"/>
                    <a:pt x="1601" y="355"/>
                    <a:pt x="1601" y="355"/>
                  </a:cubicBezTo>
                  <a:cubicBezTo>
                    <a:pt x="1601" y="353"/>
                    <a:pt x="1601" y="353"/>
                    <a:pt x="1601" y="353"/>
                  </a:cubicBezTo>
                  <a:cubicBezTo>
                    <a:pt x="1609" y="356"/>
                    <a:pt x="1609" y="356"/>
                    <a:pt x="1609" y="356"/>
                  </a:cubicBezTo>
                  <a:cubicBezTo>
                    <a:pt x="1613" y="353"/>
                    <a:pt x="1613" y="353"/>
                    <a:pt x="1613" y="353"/>
                  </a:cubicBezTo>
                  <a:cubicBezTo>
                    <a:pt x="1612" y="357"/>
                    <a:pt x="1612" y="357"/>
                    <a:pt x="1612" y="357"/>
                  </a:cubicBezTo>
                  <a:cubicBezTo>
                    <a:pt x="1614" y="357"/>
                    <a:pt x="1614" y="357"/>
                    <a:pt x="1614" y="357"/>
                  </a:cubicBezTo>
                  <a:cubicBezTo>
                    <a:pt x="1614" y="359"/>
                    <a:pt x="1614" y="359"/>
                    <a:pt x="1614" y="359"/>
                  </a:cubicBezTo>
                  <a:cubicBezTo>
                    <a:pt x="1618" y="362"/>
                    <a:pt x="1618" y="362"/>
                    <a:pt x="1618" y="362"/>
                  </a:cubicBezTo>
                  <a:cubicBezTo>
                    <a:pt x="1617" y="362"/>
                    <a:pt x="1617" y="362"/>
                    <a:pt x="1617" y="362"/>
                  </a:cubicBezTo>
                  <a:cubicBezTo>
                    <a:pt x="1619" y="364"/>
                    <a:pt x="1619" y="364"/>
                    <a:pt x="1619" y="364"/>
                  </a:cubicBezTo>
                  <a:cubicBezTo>
                    <a:pt x="1620" y="360"/>
                    <a:pt x="1620" y="360"/>
                    <a:pt x="1620" y="360"/>
                  </a:cubicBezTo>
                  <a:cubicBezTo>
                    <a:pt x="1622" y="360"/>
                    <a:pt x="1622" y="360"/>
                    <a:pt x="1622" y="360"/>
                  </a:cubicBezTo>
                  <a:cubicBezTo>
                    <a:pt x="1623" y="365"/>
                    <a:pt x="1623" y="365"/>
                    <a:pt x="1623" y="365"/>
                  </a:cubicBezTo>
                  <a:cubicBezTo>
                    <a:pt x="1620" y="365"/>
                    <a:pt x="1620" y="365"/>
                    <a:pt x="1620" y="365"/>
                  </a:cubicBezTo>
                  <a:cubicBezTo>
                    <a:pt x="1619" y="365"/>
                    <a:pt x="1619" y="365"/>
                    <a:pt x="1619" y="365"/>
                  </a:cubicBezTo>
                  <a:cubicBezTo>
                    <a:pt x="1618" y="369"/>
                    <a:pt x="1618" y="369"/>
                    <a:pt x="1618" y="369"/>
                  </a:cubicBezTo>
                  <a:cubicBezTo>
                    <a:pt x="1621" y="368"/>
                    <a:pt x="1621" y="368"/>
                    <a:pt x="1621" y="368"/>
                  </a:cubicBezTo>
                  <a:cubicBezTo>
                    <a:pt x="1624" y="370"/>
                    <a:pt x="1624" y="370"/>
                    <a:pt x="1624" y="370"/>
                  </a:cubicBezTo>
                  <a:cubicBezTo>
                    <a:pt x="1621" y="371"/>
                    <a:pt x="1621" y="371"/>
                    <a:pt x="1621" y="371"/>
                  </a:cubicBezTo>
                  <a:cubicBezTo>
                    <a:pt x="1618" y="370"/>
                    <a:pt x="1618" y="370"/>
                    <a:pt x="1618" y="370"/>
                  </a:cubicBezTo>
                  <a:cubicBezTo>
                    <a:pt x="1615" y="371"/>
                    <a:pt x="1615" y="371"/>
                    <a:pt x="1615" y="371"/>
                  </a:cubicBezTo>
                  <a:cubicBezTo>
                    <a:pt x="1614" y="372"/>
                    <a:pt x="1614" y="372"/>
                    <a:pt x="1614" y="372"/>
                  </a:cubicBezTo>
                  <a:cubicBezTo>
                    <a:pt x="1617" y="373"/>
                    <a:pt x="1612" y="372"/>
                    <a:pt x="1615" y="374"/>
                  </a:cubicBezTo>
                  <a:cubicBezTo>
                    <a:pt x="1618" y="373"/>
                    <a:pt x="1618" y="373"/>
                    <a:pt x="1618" y="373"/>
                  </a:cubicBezTo>
                  <a:cubicBezTo>
                    <a:pt x="1619" y="374"/>
                    <a:pt x="1619" y="374"/>
                    <a:pt x="1619" y="374"/>
                  </a:cubicBezTo>
                  <a:cubicBezTo>
                    <a:pt x="1626" y="374"/>
                    <a:pt x="1619" y="366"/>
                    <a:pt x="1628" y="374"/>
                  </a:cubicBezTo>
                  <a:cubicBezTo>
                    <a:pt x="1633" y="372"/>
                    <a:pt x="1633" y="372"/>
                    <a:pt x="1633" y="372"/>
                  </a:cubicBezTo>
                  <a:cubicBezTo>
                    <a:pt x="1635" y="369"/>
                    <a:pt x="1635" y="369"/>
                    <a:pt x="1635" y="369"/>
                  </a:cubicBezTo>
                  <a:cubicBezTo>
                    <a:pt x="1636" y="371"/>
                    <a:pt x="1636" y="371"/>
                    <a:pt x="1636" y="371"/>
                  </a:cubicBezTo>
                  <a:cubicBezTo>
                    <a:pt x="1637" y="370"/>
                    <a:pt x="1637" y="370"/>
                    <a:pt x="1637" y="370"/>
                  </a:cubicBezTo>
                  <a:cubicBezTo>
                    <a:pt x="1639" y="371"/>
                    <a:pt x="1639" y="371"/>
                    <a:pt x="1639" y="371"/>
                  </a:cubicBezTo>
                  <a:cubicBezTo>
                    <a:pt x="1636" y="374"/>
                    <a:pt x="1636" y="374"/>
                    <a:pt x="1636" y="374"/>
                  </a:cubicBezTo>
                  <a:cubicBezTo>
                    <a:pt x="1630" y="376"/>
                    <a:pt x="1630" y="376"/>
                    <a:pt x="1630" y="376"/>
                  </a:cubicBezTo>
                  <a:cubicBezTo>
                    <a:pt x="1635" y="377"/>
                    <a:pt x="1635" y="377"/>
                    <a:pt x="1635" y="377"/>
                  </a:cubicBezTo>
                  <a:cubicBezTo>
                    <a:pt x="1625" y="389"/>
                    <a:pt x="1625" y="389"/>
                    <a:pt x="1625" y="389"/>
                  </a:cubicBezTo>
                  <a:cubicBezTo>
                    <a:pt x="1623" y="394"/>
                    <a:pt x="1623" y="394"/>
                    <a:pt x="1623" y="394"/>
                  </a:cubicBezTo>
                  <a:cubicBezTo>
                    <a:pt x="1622" y="393"/>
                    <a:pt x="1622" y="393"/>
                    <a:pt x="1622" y="393"/>
                  </a:cubicBezTo>
                  <a:cubicBezTo>
                    <a:pt x="1618" y="395"/>
                    <a:pt x="1618" y="395"/>
                    <a:pt x="1618" y="395"/>
                  </a:cubicBezTo>
                  <a:cubicBezTo>
                    <a:pt x="1617" y="398"/>
                    <a:pt x="1617" y="398"/>
                    <a:pt x="1617" y="398"/>
                  </a:cubicBezTo>
                  <a:cubicBezTo>
                    <a:pt x="1616" y="398"/>
                    <a:pt x="1620" y="397"/>
                    <a:pt x="1615" y="397"/>
                  </a:cubicBezTo>
                  <a:cubicBezTo>
                    <a:pt x="1614" y="399"/>
                    <a:pt x="1614" y="399"/>
                    <a:pt x="1614" y="399"/>
                  </a:cubicBezTo>
                  <a:cubicBezTo>
                    <a:pt x="1611" y="398"/>
                    <a:pt x="1611" y="398"/>
                    <a:pt x="1611" y="398"/>
                  </a:cubicBezTo>
                  <a:cubicBezTo>
                    <a:pt x="1611" y="404"/>
                    <a:pt x="1611" y="404"/>
                    <a:pt x="1611" y="404"/>
                  </a:cubicBezTo>
                  <a:cubicBezTo>
                    <a:pt x="1605" y="404"/>
                    <a:pt x="1605" y="404"/>
                    <a:pt x="1605" y="404"/>
                  </a:cubicBezTo>
                  <a:cubicBezTo>
                    <a:pt x="1607" y="407"/>
                    <a:pt x="1607" y="407"/>
                    <a:pt x="1607" y="407"/>
                  </a:cubicBezTo>
                  <a:cubicBezTo>
                    <a:pt x="1601" y="412"/>
                    <a:pt x="1601" y="412"/>
                    <a:pt x="1601" y="412"/>
                  </a:cubicBezTo>
                  <a:cubicBezTo>
                    <a:pt x="1602" y="414"/>
                    <a:pt x="1602" y="414"/>
                    <a:pt x="1602" y="414"/>
                  </a:cubicBezTo>
                  <a:cubicBezTo>
                    <a:pt x="1604" y="413"/>
                    <a:pt x="1604" y="413"/>
                    <a:pt x="1604" y="413"/>
                  </a:cubicBezTo>
                  <a:cubicBezTo>
                    <a:pt x="1605" y="413"/>
                    <a:pt x="1605" y="413"/>
                    <a:pt x="1605" y="413"/>
                  </a:cubicBezTo>
                  <a:cubicBezTo>
                    <a:pt x="1605" y="413"/>
                    <a:pt x="1604" y="412"/>
                    <a:pt x="1605" y="414"/>
                  </a:cubicBezTo>
                  <a:cubicBezTo>
                    <a:pt x="1611" y="412"/>
                    <a:pt x="1611" y="412"/>
                    <a:pt x="1611" y="412"/>
                  </a:cubicBezTo>
                  <a:cubicBezTo>
                    <a:pt x="1613" y="411"/>
                    <a:pt x="1613" y="411"/>
                    <a:pt x="1613" y="411"/>
                  </a:cubicBezTo>
                  <a:cubicBezTo>
                    <a:pt x="1615" y="414"/>
                    <a:pt x="1615" y="414"/>
                    <a:pt x="1615" y="414"/>
                  </a:cubicBezTo>
                  <a:cubicBezTo>
                    <a:pt x="1621" y="413"/>
                    <a:pt x="1621" y="413"/>
                    <a:pt x="1621" y="413"/>
                  </a:cubicBezTo>
                  <a:cubicBezTo>
                    <a:pt x="1626" y="411"/>
                    <a:pt x="1611" y="409"/>
                    <a:pt x="1625" y="410"/>
                  </a:cubicBezTo>
                  <a:cubicBezTo>
                    <a:pt x="1626" y="411"/>
                    <a:pt x="1626" y="411"/>
                    <a:pt x="1626" y="411"/>
                  </a:cubicBezTo>
                  <a:cubicBezTo>
                    <a:pt x="1629" y="409"/>
                    <a:pt x="1629" y="409"/>
                    <a:pt x="1629" y="409"/>
                  </a:cubicBezTo>
                  <a:cubicBezTo>
                    <a:pt x="1631" y="412"/>
                    <a:pt x="1631" y="412"/>
                    <a:pt x="1631" y="412"/>
                  </a:cubicBezTo>
                  <a:cubicBezTo>
                    <a:pt x="1629" y="413"/>
                    <a:pt x="1629" y="413"/>
                    <a:pt x="1629" y="413"/>
                  </a:cubicBezTo>
                  <a:cubicBezTo>
                    <a:pt x="1632" y="413"/>
                    <a:pt x="1632" y="413"/>
                    <a:pt x="1632" y="413"/>
                  </a:cubicBezTo>
                  <a:cubicBezTo>
                    <a:pt x="1633" y="411"/>
                    <a:pt x="1633" y="411"/>
                    <a:pt x="1633" y="411"/>
                  </a:cubicBezTo>
                  <a:cubicBezTo>
                    <a:pt x="1636" y="408"/>
                    <a:pt x="1636" y="408"/>
                    <a:pt x="1636" y="408"/>
                  </a:cubicBezTo>
                  <a:cubicBezTo>
                    <a:pt x="1636" y="409"/>
                    <a:pt x="1636" y="409"/>
                    <a:pt x="1636" y="409"/>
                  </a:cubicBezTo>
                  <a:cubicBezTo>
                    <a:pt x="1642" y="410"/>
                    <a:pt x="1642" y="410"/>
                    <a:pt x="1642" y="410"/>
                  </a:cubicBezTo>
                  <a:cubicBezTo>
                    <a:pt x="1649" y="414"/>
                    <a:pt x="1638" y="402"/>
                    <a:pt x="1651" y="409"/>
                  </a:cubicBezTo>
                  <a:cubicBezTo>
                    <a:pt x="1652" y="409"/>
                    <a:pt x="1653" y="410"/>
                    <a:pt x="1654" y="409"/>
                  </a:cubicBezTo>
                  <a:cubicBezTo>
                    <a:pt x="1653" y="413"/>
                    <a:pt x="1653" y="413"/>
                    <a:pt x="1653" y="413"/>
                  </a:cubicBezTo>
                  <a:cubicBezTo>
                    <a:pt x="1651" y="413"/>
                    <a:pt x="1651" y="413"/>
                    <a:pt x="1651" y="413"/>
                  </a:cubicBezTo>
                  <a:cubicBezTo>
                    <a:pt x="1652" y="416"/>
                    <a:pt x="1652" y="416"/>
                    <a:pt x="1652" y="416"/>
                  </a:cubicBezTo>
                  <a:cubicBezTo>
                    <a:pt x="1652" y="419"/>
                    <a:pt x="1658" y="416"/>
                    <a:pt x="1655" y="420"/>
                  </a:cubicBezTo>
                  <a:cubicBezTo>
                    <a:pt x="1652" y="418"/>
                    <a:pt x="1652" y="418"/>
                    <a:pt x="1652" y="418"/>
                  </a:cubicBezTo>
                  <a:cubicBezTo>
                    <a:pt x="1651" y="419"/>
                    <a:pt x="1651" y="419"/>
                    <a:pt x="1651" y="419"/>
                  </a:cubicBezTo>
                  <a:cubicBezTo>
                    <a:pt x="1653" y="423"/>
                    <a:pt x="1653" y="423"/>
                    <a:pt x="1653" y="423"/>
                  </a:cubicBezTo>
                  <a:cubicBezTo>
                    <a:pt x="1658" y="423"/>
                    <a:pt x="1658" y="423"/>
                    <a:pt x="1658" y="423"/>
                  </a:cubicBezTo>
                  <a:cubicBezTo>
                    <a:pt x="1656" y="425"/>
                    <a:pt x="1656" y="425"/>
                    <a:pt x="1656" y="425"/>
                  </a:cubicBezTo>
                  <a:cubicBezTo>
                    <a:pt x="1661" y="428"/>
                    <a:pt x="1661" y="428"/>
                    <a:pt x="1661" y="428"/>
                  </a:cubicBezTo>
                  <a:cubicBezTo>
                    <a:pt x="1661" y="429"/>
                    <a:pt x="1657" y="428"/>
                    <a:pt x="1662" y="430"/>
                  </a:cubicBezTo>
                  <a:cubicBezTo>
                    <a:pt x="1658" y="431"/>
                    <a:pt x="1666" y="429"/>
                    <a:pt x="1659" y="429"/>
                  </a:cubicBezTo>
                  <a:cubicBezTo>
                    <a:pt x="1655" y="433"/>
                    <a:pt x="1655" y="433"/>
                    <a:pt x="1655" y="433"/>
                  </a:cubicBezTo>
                  <a:cubicBezTo>
                    <a:pt x="1654" y="432"/>
                    <a:pt x="1661" y="433"/>
                    <a:pt x="1651" y="431"/>
                  </a:cubicBezTo>
                  <a:cubicBezTo>
                    <a:pt x="1650" y="432"/>
                    <a:pt x="1650" y="432"/>
                    <a:pt x="1650" y="432"/>
                  </a:cubicBezTo>
                  <a:cubicBezTo>
                    <a:pt x="1652" y="434"/>
                    <a:pt x="1652" y="434"/>
                    <a:pt x="1652" y="434"/>
                  </a:cubicBezTo>
                  <a:cubicBezTo>
                    <a:pt x="1650" y="434"/>
                    <a:pt x="1650" y="434"/>
                    <a:pt x="1650" y="434"/>
                  </a:cubicBezTo>
                  <a:cubicBezTo>
                    <a:pt x="1650" y="435"/>
                    <a:pt x="1654" y="431"/>
                    <a:pt x="1650" y="436"/>
                  </a:cubicBezTo>
                  <a:cubicBezTo>
                    <a:pt x="1641" y="436"/>
                    <a:pt x="1658" y="430"/>
                    <a:pt x="1642" y="435"/>
                  </a:cubicBezTo>
                  <a:cubicBezTo>
                    <a:pt x="1642" y="436"/>
                    <a:pt x="1649" y="431"/>
                    <a:pt x="1640" y="438"/>
                  </a:cubicBezTo>
                  <a:cubicBezTo>
                    <a:pt x="1640" y="439"/>
                    <a:pt x="1640" y="439"/>
                    <a:pt x="1640" y="439"/>
                  </a:cubicBezTo>
                  <a:cubicBezTo>
                    <a:pt x="1643" y="438"/>
                    <a:pt x="1643" y="438"/>
                    <a:pt x="1643" y="438"/>
                  </a:cubicBezTo>
                  <a:cubicBezTo>
                    <a:pt x="1641" y="442"/>
                    <a:pt x="1641" y="442"/>
                    <a:pt x="1641" y="442"/>
                  </a:cubicBezTo>
                  <a:cubicBezTo>
                    <a:pt x="1642" y="442"/>
                    <a:pt x="1642" y="442"/>
                    <a:pt x="1642" y="442"/>
                  </a:cubicBezTo>
                  <a:cubicBezTo>
                    <a:pt x="1635" y="445"/>
                    <a:pt x="1635" y="445"/>
                    <a:pt x="1635" y="445"/>
                  </a:cubicBezTo>
                  <a:cubicBezTo>
                    <a:pt x="1632" y="449"/>
                    <a:pt x="1632" y="449"/>
                    <a:pt x="1632" y="449"/>
                  </a:cubicBezTo>
                  <a:cubicBezTo>
                    <a:pt x="1629" y="449"/>
                    <a:pt x="1629" y="449"/>
                    <a:pt x="1629" y="449"/>
                  </a:cubicBezTo>
                  <a:cubicBezTo>
                    <a:pt x="1628" y="447"/>
                    <a:pt x="1628" y="447"/>
                    <a:pt x="1628" y="447"/>
                  </a:cubicBezTo>
                  <a:cubicBezTo>
                    <a:pt x="1627" y="446"/>
                    <a:pt x="1627" y="446"/>
                    <a:pt x="1627" y="446"/>
                  </a:cubicBezTo>
                  <a:cubicBezTo>
                    <a:pt x="1622" y="449"/>
                    <a:pt x="1622" y="449"/>
                    <a:pt x="1622" y="449"/>
                  </a:cubicBezTo>
                  <a:cubicBezTo>
                    <a:pt x="1622" y="449"/>
                    <a:pt x="1624" y="446"/>
                    <a:pt x="1623" y="450"/>
                  </a:cubicBezTo>
                  <a:cubicBezTo>
                    <a:pt x="1625" y="449"/>
                    <a:pt x="1625" y="449"/>
                    <a:pt x="1625" y="449"/>
                  </a:cubicBezTo>
                  <a:cubicBezTo>
                    <a:pt x="1631" y="451"/>
                    <a:pt x="1631" y="451"/>
                    <a:pt x="1631" y="451"/>
                  </a:cubicBezTo>
                  <a:cubicBezTo>
                    <a:pt x="1629" y="453"/>
                    <a:pt x="1629" y="453"/>
                    <a:pt x="1629" y="453"/>
                  </a:cubicBezTo>
                  <a:cubicBezTo>
                    <a:pt x="1630" y="453"/>
                    <a:pt x="1632" y="451"/>
                    <a:pt x="1631" y="454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8"/>
                    <a:pt x="1627" y="458"/>
                    <a:pt x="1627" y="458"/>
                  </a:cubicBezTo>
                  <a:cubicBezTo>
                    <a:pt x="1627" y="456"/>
                    <a:pt x="1627" y="456"/>
                    <a:pt x="1627" y="456"/>
                  </a:cubicBezTo>
                  <a:cubicBezTo>
                    <a:pt x="1622" y="457"/>
                    <a:pt x="1622" y="457"/>
                    <a:pt x="1622" y="457"/>
                  </a:cubicBezTo>
                  <a:cubicBezTo>
                    <a:pt x="1622" y="458"/>
                    <a:pt x="1626" y="451"/>
                    <a:pt x="1621" y="459"/>
                  </a:cubicBezTo>
                  <a:cubicBezTo>
                    <a:pt x="1619" y="459"/>
                    <a:pt x="1619" y="459"/>
                    <a:pt x="1619" y="459"/>
                  </a:cubicBezTo>
                  <a:cubicBezTo>
                    <a:pt x="1619" y="461"/>
                    <a:pt x="1619" y="461"/>
                    <a:pt x="1619" y="461"/>
                  </a:cubicBezTo>
                  <a:cubicBezTo>
                    <a:pt x="1619" y="462"/>
                    <a:pt x="1617" y="457"/>
                    <a:pt x="1621" y="462"/>
                  </a:cubicBezTo>
                  <a:cubicBezTo>
                    <a:pt x="1621" y="464"/>
                    <a:pt x="1621" y="464"/>
                    <a:pt x="1621" y="464"/>
                  </a:cubicBezTo>
                  <a:cubicBezTo>
                    <a:pt x="1613" y="463"/>
                    <a:pt x="1613" y="463"/>
                    <a:pt x="1613" y="463"/>
                  </a:cubicBezTo>
                  <a:cubicBezTo>
                    <a:pt x="1613" y="464"/>
                    <a:pt x="1609" y="464"/>
                    <a:pt x="1611" y="463"/>
                  </a:cubicBezTo>
                  <a:cubicBezTo>
                    <a:pt x="1615" y="461"/>
                    <a:pt x="1615" y="461"/>
                    <a:pt x="1615" y="461"/>
                  </a:cubicBezTo>
                  <a:cubicBezTo>
                    <a:pt x="1615" y="460"/>
                    <a:pt x="1615" y="460"/>
                    <a:pt x="1615" y="460"/>
                  </a:cubicBezTo>
                  <a:cubicBezTo>
                    <a:pt x="1604" y="460"/>
                    <a:pt x="1604" y="460"/>
                    <a:pt x="1604" y="460"/>
                  </a:cubicBezTo>
                  <a:cubicBezTo>
                    <a:pt x="1600" y="463"/>
                    <a:pt x="1600" y="463"/>
                    <a:pt x="1600" y="463"/>
                  </a:cubicBezTo>
                  <a:cubicBezTo>
                    <a:pt x="1601" y="464"/>
                    <a:pt x="1591" y="464"/>
                    <a:pt x="1603" y="465"/>
                  </a:cubicBezTo>
                  <a:cubicBezTo>
                    <a:pt x="1602" y="465"/>
                    <a:pt x="1603" y="466"/>
                    <a:pt x="1602" y="466"/>
                  </a:cubicBezTo>
                  <a:cubicBezTo>
                    <a:pt x="1597" y="465"/>
                    <a:pt x="1597" y="465"/>
                    <a:pt x="1597" y="465"/>
                  </a:cubicBezTo>
                  <a:cubicBezTo>
                    <a:pt x="1595" y="469"/>
                    <a:pt x="1595" y="469"/>
                    <a:pt x="1595" y="469"/>
                  </a:cubicBezTo>
                  <a:cubicBezTo>
                    <a:pt x="1593" y="469"/>
                    <a:pt x="1593" y="469"/>
                    <a:pt x="1593" y="469"/>
                  </a:cubicBezTo>
                  <a:cubicBezTo>
                    <a:pt x="1577" y="479"/>
                    <a:pt x="1577" y="479"/>
                    <a:pt x="1577" y="479"/>
                  </a:cubicBezTo>
                  <a:cubicBezTo>
                    <a:pt x="1569" y="484"/>
                    <a:pt x="1569" y="484"/>
                    <a:pt x="1569" y="484"/>
                  </a:cubicBezTo>
                  <a:cubicBezTo>
                    <a:pt x="1568" y="485"/>
                    <a:pt x="1578" y="478"/>
                    <a:pt x="1566" y="485"/>
                  </a:cubicBezTo>
                  <a:cubicBezTo>
                    <a:pt x="1571" y="487"/>
                    <a:pt x="1571" y="487"/>
                    <a:pt x="1571" y="487"/>
                  </a:cubicBezTo>
                  <a:cubicBezTo>
                    <a:pt x="1572" y="487"/>
                    <a:pt x="1567" y="490"/>
                    <a:pt x="1573" y="486"/>
                  </a:cubicBezTo>
                  <a:cubicBezTo>
                    <a:pt x="1572" y="485"/>
                    <a:pt x="1572" y="485"/>
                    <a:pt x="1572" y="485"/>
                  </a:cubicBezTo>
                  <a:cubicBezTo>
                    <a:pt x="1574" y="484"/>
                    <a:pt x="1574" y="484"/>
                    <a:pt x="1574" y="484"/>
                  </a:cubicBezTo>
                  <a:cubicBezTo>
                    <a:pt x="1575" y="485"/>
                    <a:pt x="1575" y="485"/>
                    <a:pt x="1575" y="485"/>
                  </a:cubicBezTo>
                  <a:cubicBezTo>
                    <a:pt x="1578" y="483"/>
                    <a:pt x="1578" y="483"/>
                    <a:pt x="1578" y="483"/>
                  </a:cubicBezTo>
                  <a:cubicBezTo>
                    <a:pt x="1579" y="484"/>
                    <a:pt x="1579" y="484"/>
                    <a:pt x="1579" y="484"/>
                  </a:cubicBezTo>
                  <a:cubicBezTo>
                    <a:pt x="1578" y="483"/>
                    <a:pt x="1579" y="484"/>
                    <a:pt x="1581" y="482"/>
                  </a:cubicBezTo>
                  <a:cubicBezTo>
                    <a:pt x="1581" y="484"/>
                    <a:pt x="1581" y="484"/>
                    <a:pt x="1581" y="484"/>
                  </a:cubicBezTo>
                  <a:cubicBezTo>
                    <a:pt x="1582" y="484"/>
                    <a:pt x="1582" y="484"/>
                    <a:pt x="1582" y="484"/>
                  </a:cubicBezTo>
                  <a:cubicBezTo>
                    <a:pt x="1583" y="483"/>
                    <a:pt x="1585" y="483"/>
                    <a:pt x="1586" y="481"/>
                  </a:cubicBezTo>
                  <a:cubicBezTo>
                    <a:pt x="1583" y="477"/>
                    <a:pt x="1582" y="483"/>
                    <a:pt x="1579" y="482"/>
                  </a:cubicBezTo>
                  <a:cubicBezTo>
                    <a:pt x="1578" y="480"/>
                    <a:pt x="1581" y="481"/>
                    <a:pt x="1579" y="480"/>
                  </a:cubicBezTo>
                  <a:cubicBezTo>
                    <a:pt x="1585" y="481"/>
                    <a:pt x="1577" y="475"/>
                    <a:pt x="1586" y="480"/>
                  </a:cubicBezTo>
                  <a:cubicBezTo>
                    <a:pt x="1587" y="477"/>
                    <a:pt x="1587" y="477"/>
                    <a:pt x="1587" y="477"/>
                  </a:cubicBezTo>
                  <a:cubicBezTo>
                    <a:pt x="1590" y="477"/>
                    <a:pt x="1590" y="477"/>
                    <a:pt x="1590" y="477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87" y="480"/>
                    <a:pt x="1587" y="480"/>
                    <a:pt x="1587" y="480"/>
                  </a:cubicBezTo>
                  <a:cubicBezTo>
                    <a:pt x="1597" y="479"/>
                    <a:pt x="1597" y="479"/>
                    <a:pt x="1597" y="479"/>
                  </a:cubicBezTo>
                  <a:cubicBezTo>
                    <a:pt x="1596" y="475"/>
                    <a:pt x="1596" y="475"/>
                    <a:pt x="1596" y="475"/>
                  </a:cubicBezTo>
                  <a:cubicBezTo>
                    <a:pt x="1603" y="478"/>
                    <a:pt x="1600" y="471"/>
                    <a:pt x="1608" y="473"/>
                  </a:cubicBezTo>
                  <a:cubicBezTo>
                    <a:pt x="1612" y="473"/>
                    <a:pt x="1612" y="473"/>
                    <a:pt x="1612" y="473"/>
                  </a:cubicBezTo>
                  <a:cubicBezTo>
                    <a:pt x="1612" y="473"/>
                    <a:pt x="1615" y="473"/>
                    <a:pt x="1611" y="474"/>
                  </a:cubicBezTo>
                  <a:cubicBezTo>
                    <a:pt x="1613" y="475"/>
                    <a:pt x="1613" y="475"/>
                    <a:pt x="1613" y="475"/>
                  </a:cubicBezTo>
                  <a:cubicBezTo>
                    <a:pt x="1621" y="472"/>
                    <a:pt x="1621" y="472"/>
                    <a:pt x="1621" y="472"/>
                  </a:cubicBezTo>
                  <a:cubicBezTo>
                    <a:pt x="1636" y="468"/>
                    <a:pt x="1636" y="468"/>
                    <a:pt x="1636" y="468"/>
                  </a:cubicBezTo>
                  <a:cubicBezTo>
                    <a:pt x="1645" y="467"/>
                    <a:pt x="1645" y="467"/>
                    <a:pt x="1645" y="467"/>
                  </a:cubicBezTo>
                  <a:cubicBezTo>
                    <a:pt x="1654" y="463"/>
                    <a:pt x="1654" y="463"/>
                    <a:pt x="1654" y="463"/>
                  </a:cubicBezTo>
                  <a:cubicBezTo>
                    <a:pt x="1668" y="460"/>
                    <a:pt x="1668" y="460"/>
                    <a:pt x="1668" y="460"/>
                  </a:cubicBezTo>
                  <a:cubicBezTo>
                    <a:pt x="1670" y="459"/>
                    <a:pt x="1670" y="459"/>
                    <a:pt x="1670" y="459"/>
                  </a:cubicBezTo>
                  <a:cubicBezTo>
                    <a:pt x="1675" y="461"/>
                    <a:pt x="1675" y="461"/>
                    <a:pt x="1675" y="461"/>
                  </a:cubicBezTo>
                  <a:cubicBezTo>
                    <a:pt x="1677" y="459"/>
                    <a:pt x="1677" y="459"/>
                    <a:pt x="1677" y="459"/>
                  </a:cubicBezTo>
                  <a:cubicBezTo>
                    <a:pt x="1676" y="463"/>
                    <a:pt x="1676" y="463"/>
                    <a:pt x="1676" y="463"/>
                  </a:cubicBezTo>
                  <a:cubicBezTo>
                    <a:pt x="1680" y="459"/>
                    <a:pt x="1659" y="461"/>
                    <a:pt x="1683" y="462"/>
                  </a:cubicBezTo>
                  <a:cubicBezTo>
                    <a:pt x="1684" y="462"/>
                    <a:pt x="1682" y="461"/>
                    <a:pt x="1684" y="461"/>
                  </a:cubicBezTo>
                  <a:cubicBezTo>
                    <a:pt x="1682" y="459"/>
                    <a:pt x="1682" y="459"/>
                    <a:pt x="1682" y="459"/>
                  </a:cubicBezTo>
                  <a:cubicBezTo>
                    <a:pt x="1690" y="457"/>
                    <a:pt x="1690" y="457"/>
                    <a:pt x="1690" y="457"/>
                  </a:cubicBezTo>
                  <a:cubicBezTo>
                    <a:pt x="1692" y="457"/>
                    <a:pt x="1692" y="457"/>
                    <a:pt x="1692" y="457"/>
                  </a:cubicBezTo>
                  <a:cubicBezTo>
                    <a:pt x="1692" y="461"/>
                    <a:pt x="1692" y="461"/>
                    <a:pt x="1692" y="461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686" y="462"/>
                    <a:pt x="1686" y="462"/>
                    <a:pt x="1686" y="462"/>
                  </a:cubicBezTo>
                  <a:cubicBezTo>
                    <a:pt x="1683" y="463"/>
                    <a:pt x="1688" y="457"/>
                    <a:pt x="1682" y="462"/>
                  </a:cubicBezTo>
                  <a:cubicBezTo>
                    <a:pt x="1686" y="465"/>
                    <a:pt x="1686" y="465"/>
                    <a:pt x="1686" y="465"/>
                  </a:cubicBezTo>
                  <a:cubicBezTo>
                    <a:pt x="1684" y="466"/>
                    <a:pt x="1684" y="466"/>
                    <a:pt x="1684" y="466"/>
                  </a:cubicBezTo>
                  <a:cubicBezTo>
                    <a:pt x="1683" y="465"/>
                    <a:pt x="1683" y="465"/>
                    <a:pt x="1683" y="465"/>
                  </a:cubicBezTo>
                  <a:cubicBezTo>
                    <a:pt x="1673" y="473"/>
                    <a:pt x="1673" y="473"/>
                    <a:pt x="1673" y="473"/>
                  </a:cubicBezTo>
                  <a:cubicBezTo>
                    <a:pt x="1668" y="475"/>
                    <a:pt x="1668" y="475"/>
                    <a:pt x="1668" y="475"/>
                  </a:cubicBezTo>
                  <a:cubicBezTo>
                    <a:pt x="1665" y="477"/>
                    <a:pt x="1665" y="477"/>
                    <a:pt x="1665" y="477"/>
                  </a:cubicBezTo>
                  <a:cubicBezTo>
                    <a:pt x="1656" y="481"/>
                    <a:pt x="1656" y="481"/>
                    <a:pt x="1656" y="481"/>
                  </a:cubicBezTo>
                  <a:cubicBezTo>
                    <a:pt x="1654" y="479"/>
                    <a:pt x="1663" y="480"/>
                    <a:pt x="1653" y="483"/>
                  </a:cubicBezTo>
                  <a:cubicBezTo>
                    <a:pt x="1653" y="480"/>
                    <a:pt x="1653" y="480"/>
                    <a:pt x="1653" y="480"/>
                  </a:cubicBezTo>
                  <a:cubicBezTo>
                    <a:pt x="1650" y="481"/>
                    <a:pt x="1650" y="481"/>
                    <a:pt x="1650" y="481"/>
                  </a:cubicBezTo>
                  <a:cubicBezTo>
                    <a:pt x="1650" y="484"/>
                    <a:pt x="1650" y="484"/>
                    <a:pt x="1650" y="484"/>
                  </a:cubicBezTo>
                  <a:cubicBezTo>
                    <a:pt x="1649" y="484"/>
                    <a:pt x="1649" y="484"/>
                    <a:pt x="1649" y="484"/>
                  </a:cubicBezTo>
                  <a:cubicBezTo>
                    <a:pt x="1648" y="483"/>
                    <a:pt x="1648" y="483"/>
                    <a:pt x="1648" y="483"/>
                  </a:cubicBezTo>
                  <a:cubicBezTo>
                    <a:pt x="1655" y="478"/>
                    <a:pt x="1655" y="478"/>
                    <a:pt x="1655" y="478"/>
                  </a:cubicBezTo>
                  <a:cubicBezTo>
                    <a:pt x="1658" y="479"/>
                    <a:pt x="1658" y="479"/>
                    <a:pt x="1658" y="479"/>
                  </a:cubicBezTo>
                  <a:cubicBezTo>
                    <a:pt x="1659" y="477"/>
                    <a:pt x="1659" y="477"/>
                    <a:pt x="1659" y="477"/>
                  </a:cubicBezTo>
                  <a:cubicBezTo>
                    <a:pt x="1650" y="475"/>
                    <a:pt x="1650" y="475"/>
                    <a:pt x="1650" y="475"/>
                  </a:cubicBezTo>
                  <a:cubicBezTo>
                    <a:pt x="1644" y="477"/>
                    <a:pt x="1644" y="477"/>
                    <a:pt x="1644" y="477"/>
                  </a:cubicBezTo>
                  <a:cubicBezTo>
                    <a:pt x="1646" y="475"/>
                    <a:pt x="1646" y="475"/>
                    <a:pt x="1646" y="475"/>
                  </a:cubicBezTo>
                  <a:cubicBezTo>
                    <a:pt x="1651" y="471"/>
                    <a:pt x="1648" y="478"/>
                    <a:pt x="1656" y="473"/>
                  </a:cubicBezTo>
                  <a:cubicBezTo>
                    <a:pt x="1657" y="474"/>
                    <a:pt x="1657" y="474"/>
                    <a:pt x="1657" y="474"/>
                  </a:cubicBezTo>
                  <a:cubicBezTo>
                    <a:pt x="1664" y="470"/>
                    <a:pt x="1664" y="470"/>
                    <a:pt x="1664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0"/>
                    <a:pt x="1657" y="470"/>
                  </a:cubicBezTo>
                  <a:cubicBezTo>
                    <a:pt x="1657" y="470"/>
                    <a:pt x="1657" y="471"/>
                    <a:pt x="1656" y="470"/>
                  </a:cubicBezTo>
                  <a:cubicBezTo>
                    <a:pt x="1658" y="468"/>
                    <a:pt x="1658" y="468"/>
                    <a:pt x="1658" y="468"/>
                  </a:cubicBezTo>
                  <a:cubicBezTo>
                    <a:pt x="1664" y="469"/>
                    <a:pt x="1648" y="476"/>
                    <a:pt x="1667" y="468"/>
                  </a:cubicBezTo>
                  <a:cubicBezTo>
                    <a:pt x="1668" y="469"/>
                    <a:pt x="1668" y="469"/>
                    <a:pt x="1668" y="469"/>
                  </a:cubicBezTo>
                  <a:cubicBezTo>
                    <a:pt x="1677" y="467"/>
                    <a:pt x="1677" y="467"/>
                    <a:pt x="1677" y="467"/>
                  </a:cubicBezTo>
                  <a:cubicBezTo>
                    <a:pt x="1679" y="466"/>
                    <a:pt x="1679" y="466"/>
                    <a:pt x="1679" y="466"/>
                  </a:cubicBezTo>
                  <a:cubicBezTo>
                    <a:pt x="1672" y="464"/>
                    <a:pt x="1672" y="464"/>
                    <a:pt x="1672" y="464"/>
                  </a:cubicBezTo>
                  <a:cubicBezTo>
                    <a:pt x="1655" y="467"/>
                    <a:pt x="1655" y="467"/>
                    <a:pt x="1655" y="467"/>
                  </a:cubicBezTo>
                  <a:cubicBezTo>
                    <a:pt x="1651" y="470"/>
                    <a:pt x="1651" y="470"/>
                    <a:pt x="1651" y="470"/>
                  </a:cubicBezTo>
                  <a:cubicBezTo>
                    <a:pt x="1650" y="471"/>
                    <a:pt x="1664" y="461"/>
                    <a:pt x="1644" y="473"/>
                  </a:cubicBezTo>
                  <a:cubicBezTo>
                    <a:pt x="1639" y="473"/>
                    <a:pt x="1639" y="473"/>
                    <a:pt x="1639" y="473"/>
                  </a:cubicBezTo>
                  <a:cubicBezTo>
                    <a:pt x="1632" y="477"/>
                    <a:pt x="1632" y="477"/>
                    <a:pt x="1632" y="477"/>
                  </a:cubicBezTo>
                  <a:cubicBezTo>
                    <a:pt x="1630" y="475"/>
                    <a:pt x="1630" y="475"/>
                    <a:pt x="1630" y="475"/>
                  </a:cubicBezTo>
                  <a:cubicBezTo>
                    <a:pt x="1629" y="479"/>
                    <a:pt x="1629" y="479"/>
                    <a:pt x="1629" y="479"/>
                  </a:cubicBezTo>
                  <a:cubicBezTo>
                    <a:pt x="1620" y="482"/>
                    <a:pt x="1620" y="482"/>
                    <a:pt x="1620" y="482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27" y="482"/>
                    <a:pt x="1627" y="482"/>
                    <a:pt x="1627" y="482"/>
                  </a:cubicBezTo>
                  <a:cubicBezTo>
                    <a:pt x="1623" y="485"/>
                    <a:pt x="1623" y="485"/>
                    <a:pt x="1623" y="485"/>
                  </a:cubicBezTo>
                  <a:cubicBezTo>
                    <a:pt x="1617" y="486"/>
                    <a:pt x="1617" y="486"/>
                    <a:pt x="1617" y="486"/>
                  </a:cubicBezTo>
                  <a:cubicBezTo>
                    <a:pt x="1621" y="483"/>
                    <a:pt x="1621" y="489"/>
                    <a:pt x="1609" y="489"/>
                  </a:cubicBezTo>
                  <a:cubicBezTo>
                    <a:pt x="1607" y="491"/>
                    <a:pt x="1607" y="491"/>
                    <a:pt x="1607" y="491"/>
                  </a:cubicBezTo>
                  <a:cubicBezTo>
                    <a:pt x="1602" y="493"/>
                    <a:pt x="1602" y="493"/>
                    <a:pt x="1602" y="493"/>
                  </a:cubicBezTo>
                  <a:cubicBezTo>
                    <a:pt x="1600" y="490"/>
                    <a:pt x="1608" y="491"/>
                    <a:pt x="1597" y="494"/>
                  </a:cubicBezTo>
                  <a:cubicBezTo>
                    <a:pt x="1598" y="490"/>
                    <a:pt x="1602" y="496"/>
                    <a:pt x="1603" y="490"/>
                  </a:cubicBezTo>
                  <a:cubicBezTo>
                    <a:pt x="1604" y="488"/>
                    <a:pt x="1607" y="492"/>
                    <a:pt x="1608" y="489"/>
                  </a:cubicBezTo>
                  <a:cubicBezTo>
                    <a:pt x="1608" y="488"/>
                    <a:pt x="1608" y="488"/>
                    <a:pt x="1608" y="488"/>
                  </a:cubicBezTo>
                  <a:cubicBezTo>
                    <a:pt x="1604" y="484"/>
                    <a:pt x="1608" y="491"/>
                    <a:pt x="1615" y="486"/>
                  </a:cubicBezTo>
                  <a:cubicBezTo>
                    <a:pt x="1618" y="484"/>
                    <a:pt x="1618" y="484"/>
                    <a:pt x="1618" y="484"/>
                  </a:cubicBezTo>
                  <a:cubicBezTo>
                    <a:pt x="1615" y="482"/>
                    <a:pt x="1611" y="481"/>
                    <a:pt x="1608" y="484"/>
                  </a:cubicBezTo>
                  <a:cubicBezTo>
                    <a:pt x="1601" y="487"/>
                    <a:pt x="1601" y="487"/>
                    <a:pt x="1601" y="487"/>
                  </a:cubicBezTo>
                  <a:cubicBezTo>
                    <a:pt x="1601" y="489"/>
                    <a:pt x="1601" y="489"/>
                    <a:pt x="1601" y="489"/>
                  </a:cubicBezTo>
                  <a:cubicBezTo>
                    <a:pt x="1593" y="488"/>
                    <a:pt x="1592" y="491"/>
                    <a:pt x="1584" y="494"/>
                  </a:cubicBezTo>
                  <a:cubicBezTo>
                    <a:pt x="1584" y="495"/>
                    <a:pt x="1584" y="495"/>
                    <a:pt x="1584" y="495"/>
                  </a:cubicBezTo>
                  <a:cubicBezTo>
                    <a:pt x="1582" y="494"/>
                    <a:pt x="1582" y="494"/>
                    <a:pt x="1582" y="494"/>
                  </a:cubicBezTo>
                  <a:cubicBezTo>
                    <a:pt x="1567" y="500"/>
                    <a:pt x="1567" y="500"/>
                    <a:pt x="1567" y="500"/>
                  </a:cubicBezTo>
                  <a:cubicBezTo>
                    <a:pt x="1557" y="503"/>
                    <a:pt x="1557" y="503"/>
                    <a:pt x="1557" y="503"/>
                  </a:cubicBezTo>
                  <a:cubicBezTo>
                    <a:pt x="1557" y="505"/>
                    <a:pt x="1557" y="505"/>
                    <a:pt x="1557" y="505"/>
                  </a:cubicBezTo>
                  <a:cubicBezTo>
                    <a:pt x="1557" y="504"/>
                    <a:pt x="1557" y="504"/>
                    <a:pt x="1557" y="504"/>
                  </a:cubicBezTo>
                  <a:cubicBezTo>
                    <a:pt x="1544" y="509"/>
                    <a:pt x="1544" y="509"/>
                    <a:pt x="1544" y="509"/>
                  </a:cubicBezTo>
                  <a:cubicBezTo>
                    <a:pt x="1541" y="512"/>
                    <a:pt x="1541" y="512"/>
                    <a:pt x="1541" y="512"/>
                  </a:cubicBezTo>
                  <a:cubicBezTo>
                    <a:pt x="1535" y="514"/>
                    <a:pt x="1535" y="514"/>
                    <a:pt x="1535" y="514"/>
                  </a:cubicBezTo>
                  <a:cubicBezTo>
                    <a:pt x="1535" y="512"/>
                    <a:pt x="1535" y="512"/>
                    <a:pt x="1535" y="512"/>
                  </a:cubicBezTo>
                  <a:cubicBezTo>
                    <a:pt x="1528" y="516"/>
                    <a:pt x="1528" y="516"/>
                    <a:pt x="1528" y="516"/>
                  </a:cubicBezTo>
                  <a:cubicBezTo>
                    <a:pt x="1526" y="515"/>
                    <a:pt x="1526" y="515"/>
                    <a:pt x="1526" y="515"/>
                  </a:cubicBezTo>
                  <a:cubicBezTo>
                    <a:pt x="1524" y="518"/>
                    <a:pt x="1524" y="518"/>
                    <a:pt x="1524" y="518"/>
                  </a:cubicBezTo>
                  <a:cubicBezTo>
                    <a:pt x="1518" y="516"/>
                    <a:pt x="1518" y="516"/>
                    <a:pt x="1518" y="516"/>
                  </a:cubicBezTo>
                  <a:cubicBezTo>
                    <a:pt x="1502" y="525"/>
                    <a:pt x="1502" y="525"/>
                    <a:pt x="1502" y="525"/>
                  </a:cubicBezTo>
                  <a:cubicBezTo>
                    <a:pt x="1499" y="525"/>
                    <a:pt x="1499" y="525"/>
                    <a:pt x="1499" y="525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9" y="524"/>
                    <a:pt x="1499" y="524"/>
                    <a:pt x="1499" y="524"/>
                  </a:cubicBezTo>
                  <a:cubicBezTo>
                    <a:pt x="1498" y="525"/>
                    <a:pt x="1498" y="525"/>
                    <a:pt x="1498" y="525"/>
                  </a:cubicBezTo>
                  <a:cubicBezTo>
                    <a:pt x="1499" y="528"/>
                    <a:pt x="1499" y="528"/>
                    <a:pt x="1499" y="528"/>
                  </a:cubicBezTo>
                  <a:cubicBezTo>
                    <a:pt x="1498" y="528"/>
                    <a:pt x="1498" y="528"/>
                    <a:pt x="1498" y="528"/>
                  </a:cubicBezTo>
                  <a:cubicBezTo>
                    <a:pt x="1499" y="531"/>
                    <a:pt x="1499" y="531"/>
                    <a:pt x="1499" y="531"/>
                  </a:cubicBezTo>
                  <a:cubicBezTo>
                    <a:pt x="1480" y="540"/>
                    <a:pt x="1480" y="540"/>
                    <a:pt x="1480" y="540"/>
                  </a:cubicBezTo>
                  <a:cubicBezTo>
                    <a:pt x="1470" y="545"/>
                    <a:pt x="1470" y="545"/>
                    <a:pt x="1470" y="545"/>
                  </a:cubicBezTo>
                  <a:cubicBezTo>
                    <a:pt x="1465" y="547"/>
                    <a:pt x="1465" y="547"/>
                    <a:pt x="1465" y="547"/>
                  </a:cubicBezTo>
                  <a:cubicBezTo>
                    <a:pt x="1465" y="548"/>
                    <a:pt x="1468" y="542"/>
                    <a:pt x="1464" y="550"/>
                  </a:cubicBezTo>
                  <a:cubicBezTo>
                    <a:pt x="1465" y="551"/>
                    <a:pt x="1465" y="551"/>
                    <a:pt x="1465" y="551"/>
                  </a:cubicBezTo>
                  <a:cubicBezTo>
                    <a:pt x="1466" y="550"/>
                    <a:pt x="1466" y="550"/>
                    <a:pt x="1466" y="550"/>
                  </a:cubicBezTo>
                  <a:cubicBezTo>
                    <a:pt x="1464" y="554"/>
                    <a:pt x="1464" y="554"/>
                    <a:pt x="1464" y="554"/>
                  </a:cubicBezTo>
                  <a:cubicBezTo>
                    <a:pt x="1465" y="554"/>
                    <a:pt x="1459" y="553"/>
                    <a:pt x="1466" y="554"/>
                  </a:cubicBezTo>
                  <a:cubicBezTo>
                    <a:pt x="1466" y="556"/>
                    <a:pt x="1466" y="556"/>
                    <a:pt x="1466" y="556"/>
                  </a:cubicBezTo>
                  <a:cubicBezTo>
                    <a:pt x="1465" y="556"/>
                    <a:pt x="1462" y="555"/>
                    <a:pt x="1464" y="558"/>
                  </a:cubicBezTo>
                  <a:cubicBezTo>
                    <a:pt x="1464" y="557"/>
                    <a:pt x="1463" y="558"/>
                    <a:pt x="1462" y="557"/>
                  </a:cubicBezTo>
                  <a:cubicBezTo>
                    <a:pt x="1464" y="556"/>
                    <a:pt x="1464" y="556"/>
                    <a:pt x="1464" y="556"/>
                  </a:cubicBezTo>
                  <a:cubicBezTo>
                    <a:pt x="1463" y="554"/>
                    <a:pt x="1463" y="554"/>
                    <a:pt x="1463" y="554"/>
                  </a:cubicBezTo>
                  <a:cubicBezTo>
                    <a:pt x="1457" y="552"/>
                    <a:pt x="1457" y="552"/>
                    <a:pt x="1457" y="552"/>
                  </a:cubicBezTo>
                  <a:cubicBezTo>
                    <a:pt x="1457" y="554"/>
                    <a:pt x="1457" y="554"/>
                    <a:pt x="1457" y="554"/>
                  </a:cubicBezTo>
                  <a:cubicBezTo>
                    <a:pt x="1451" y="554"/>
                    <a:pt x="1451" y="554"/>
                    <a:pt x="1451" y="554"/>
                  </a:cubicBezTo>
                  <a:cubicBezTo>
                    <a:pt x="1452" y="555"/>
                    <a:pt x="1452" y="555"/>
                    <a:pt x="1452" y="555"/>
                  </a:cubicBezTo>
                  <a:cubicBezTo>
                    <a:pt x="1450" y="555"/>
                    <a:pt x="1450" y="555"/>
                    <a:pt x="1450" y="555"/>
                  </a:cubicBezTo>
                  <a:cubicBezTo>
                    <a:pt x="1448" y="557"/>
                    <a:pt x="1448" y="557"/>
                    <a:pt x="1448" y="557"/>
                  </a:cubicBezTo>
                  <a:cubicBezTo>
                    <a:pt x="1452" y="561"/>
                    <a:pt x="1452" y="561"/>
                    <a:pt x="1452" y="561"/>
                  </a:cubicBezTo>
                  <a:cubicBezTo>
                    <a:pt x="1451" y="562"/>
                    <a:pt x="1451" y="562"/>
                    <a:pt x="1451" y="562"/>
                  </a:cubicBezTo>
                  <a:cubicBezTo>
                    <a:pt x="1450" y="559"/>
                    <a:pt x="1450" y="559"/>
                    <a:pt x="1450" y="559"/>
                  </a:cubicBezTo>
                  <a:cubicBezTo>
                    <a:pt x="1449" y="560"/>
                    <a:pt x="1449" y="560"/>
                    <a:pt x="1449" y="560"/>
                  </a:cubicBezTo>
                  <a:cubicBezTo>
                    <a:pt x="1444" y="563"/>
                    <a:pt x="1444" y="563"/>
                    <a:pt x="1444" y="563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441" y="564"/>
                    <a:pt x="1441" y="564"/>
                    <a:pt x="1441" y="564"/>
                  </a:cubicBezTo>
                  <a:cubicBezTo>
                    <a:pt x="1439" y="564"/>
                    <a:pt x="1439" y="564"/>
                    <a:pt x="1439" y="564"/>
                  </a:cubicBezTo>
                  <a:cubicBezTo>
                    <a:pt x="1440" y="563"/>
                    <a:pt x="1437" y="563"/>
                    <a:pt x="1439" y="562"/>
                  </a:cubicBezTo>
                  <a:cubicBezTo>
                    <a:pt x="1437" y="562"/>
                    <a:pt x="1437" y="562"/>
                    <a:pt x="1437" y="562"/>
                  </a:cubicBezTo>
                  <a:cubicBezTo>
                    <a:pt x="1435" y="564"/>
                    <a:pt x="1435" y="564"/>
                    <a:pt x="1435" y="564"/>
                  </a:cubicBezTo>
                  <a:cubicBezTo>
                    <a:pt x="1434" y="566"/>
                    <a:pt x="1434" y="566"/>
                    <a:pt x="1434" y="566"/>
                  </a:cubicBezTo>
                  <a:cubicBezTo>
                    <a:pt x="1433" y="566"/>
                    <a:pt x="1429" y="563"/>
                    <a:pt x="1430" y="567"/>
                  </a:cubicBezTo>
                  <a:cubicBezTo>
                    <a:pt x="1429" y="567"/>
                    <a:pt x="1439" y="564"/>
                    <a:pt x="1427" y="568"/>
                  </a:cubicBezTo>
                  <a:cubicBezTo>
                    <a:pt x="1425" y="567"/>
                    <a:pt x="1425" y="567"/>
                    <a:pt x="1425" y="567"/>
                  </a:cubicBezTo>
                  <a:cubicBezTo>
                    <a:pt x="1407" y="576"/>
                    <a:pt x="1407" y="576"/>
                    <a:pt x="1407" y="576"/>
                  </a:cubicBezTo>
                  <a:cubicBezTo>
                    <a:pt x="1398" y="580"/>
                    <a:pt x="1398" y="580"/>
                    <a:pt x="1398" y="580"/>
                  </a:cubicBezTo>
                  <a:cubicBezTo>
                    <a:pt x="1398" y="581"/>
                    <a:pt x="1398" y="581"/>
                    <a:pt x="1398" y="581"/>
                  </a:cubicBezTo>
                  <a:cubicBezTo>
                    <a:pt x="1393" y="583"/>
                    <a:pt x="1393" y="583"/>
                    <a:pt x="1393" y="583"/>
                  </a:cubicBezTo>
                  <a:cubicBezTo>
                    <a:pt x="1392" y="586"/>
                    <a:pt x="1392" y="586"/>
                    <a:pt x="1392" y="586"/>
                  </a:cubicBezTo>
                  <a:cubicBezTo>
                    <a:pt x="1395" y="587"/>
                    <a:pt x="1395" y="587"/>
                    <a:pt x="1395" y="587"/>
                  </a:cubicBezTo>
                  <a:cubicBezTo>
                    <a:pt x="1399" y="586"/>
                    <a:pt x="1397" y="586"/>
                    <a:pt x="1401" y="585"/>
                  </a:cubicBezTo>
                  <a:cubicBezTo>
                    <a:pt x="1402" y="585"/>
                    <a:pt x="1402" y="585"/>
                    <a:pt x="1402" y="585"/>
                  </a:cubicBezTo>
                  <a:cubicBezTo>
                    <a:pt x="1403" y="584"/>
                    <a:pt x="1403" y="584"/>
                    <a:pt x="1403" y="584"/>
                  </a:cubicBezTo>
                  <a:cubicBezTo>
                    <a:pt x="1402" y="584"/>
                    <a:pt x="1402" y="585"/>
                    <a:pt x="1401" y="584"/>
                  </a:cubicBezTo>
                  <a:cubicBezTo>
                    <a:pt x="1403" y="583"/>
                    <a:pt x="1403" y="583"/>
                    <a:pt x="1403" y="583"/>
                  </a:cubicBezTo>
                  <a:cubicBezTo>
                    <a:pt x="1402" y="582"/>
                    <a:pt x="1402" y="582"/>
                    <a:pt x="1402" y="582"/>
                  </a:cubicBezTo>
                  <a:cubicBezTo>
                    <a:pt x="1403" y="580"/>
                    <a:pt x="1388" y="585"/>
                    <a:pt x="1407" y="579"/>
                  </a:cubicBezTo>
                  <a:cubicBezTo>
                    <a:pt x="1408" y="580"/>
                    <a:pt x="1408" y="580"/>
                    <a:pt x="1408" y="580"/>
                  </a:cubicBezTo>
                  <a:cubicBezTo>
                    <a:pt x="1410" y="579"/>
                    <a:pt x="1410" y="579"/>
                    <a:pt x="1410" y="579"/>
                  </a:cubicBezTo>
                  <a:cubicBezTo>
                    <a:pt x="1409" y="578"/>
                    <a:pt x="1409" y="578"/>
                    <a:pt x="1409" y="578"/>
                  </a:cubicBezTo>
                  <a:cubicBezTo>
                    <a:pt x="1411" y="578"/>
                    <a:pt x="1411" y="578"/>
                    <a:pt x="1411" y="578"/>
                  </a:cubicBezTo>
                  <a:cubicBezTo>
                    <a:pt x="1410" y="580"/>
                    <a:pt x="1403" y="572"/>
                    <a:pt x="1407" y="584"/>
                  </a:cubicBezTo>
                  <a:cubicBezTo>
                    <a:pt x="1417" y="582"/>
                    <a:pt x="1417" y="582"/>
                    <a:pt x="1417" y="582"/>
                  </a:cubicBezTo>
                  <a:cubicBezTo>
                    <a:pt x="1420" y="580"/>
                    <a:pt x="1420" y="580"/>
                    <a:pt x="1420" y="580"/>
                  </a:cubicBezTo>
                  <a:cubicBezTo>
                    <a:pt x="1419" y="580"/>
                    <a:pt x="1417" y="578"/>
                    <a:pt x="1417" y="579"/>
                  </a:cubicBezTo>
                  <a:cubicBezTo>
                    <a:pt x="1417" y="579"/>
                    <a:pt x="1417" y="579"/>
                    <a:pt x="1417" y="579"/>
                  </a:cubicBezTo>
                  <a:cubicBezTo>
                    <a:pt x="1418" y="576"/>
                    <a:pt x="1418" y="576"/>
                    <a:pt x="1418" y="576"/>
                  </a:cubicBezTo>
                  <a:cubicBezTo>
                    <a:pt x="1418" y="575"/>
                    <a:pt x="1414" y="576"/>
                    <a:pt x="1417" y="573"/>
                  </a:cubicBezTo>
                  <a:cubicBezTo>
                    <a:pt x="1419" y="572"/>
                    <a:pt x="1419" y="572"/>
                    <a:pt x="1419" y="572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19" y="573"/>
                    <a:pt x="1424" y="568"/>
                    <a:pt x="1419" y="575"/>
                  </a:cubicBezTo>
                  <a:cubicBezTo>
                    <a:pt x="1421" y="576"/>
                    <a:pt x="1421" y="576"/>
                    <a:pt x="1421" y="576"/>
                  </a:cubicBezTo>
                  <a:cubicBezTo>
                    <a:pt x="1423" y="576"/>
                    <a:pt x="1423" y="576"/>
                    <a:pt x="1423" y="576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20" y="579"/>
                    <a:pt x="1420" y="579"/>
                    <a:pt x="1420" y="579"/>
                  </a:cubicBezTo>
                  <a:cubicBezTo>
                    <a:pt x="1423" y="580"/>
                    <a:pt x="1427" y="578"/>
                    <a:pt x="1428" y="579"/>
                  </a:cubicBezTo>
                  <a:cubicBezTo>
                    <a:pt x="1434" y="575"/>
                    <a:pt x="1434" y="575"/>
                    <a:pt x="1434" y="575"/>
                  </a:cubicBezTo>
                  <a:cubicBezTo>
                    <a:pt x="1435" y="575"/>
                    <a:pt x="1435" y="575"/>
                    <a:pt x="1435" y="575"/>
                  </a:cubicBezTo>
                  <a:cubicBezTo>
                    <a:pt x="1438" y="572"/>
                    <a:pt x="1438" y="572"/>
                    <a:pt x="1438" y="572"/>
                  </a:cubicBezTo>
                  <a:cubicBezTo>
                    <a:pt x="1438" y="572"/>
                    <a:pt x="1441" y="574"/>
                    <a:pt x="1437" y="572"/>
                  </a:cubicBezTo>
                  <a:cubicBezTo>
                    <a:pt x="1440" y="570"/>
                    <a:pt x="1440" y="570"/>
                    <a:pt x="1440" y="570"/>
                  </a:cubicBezTo>
                  <a:cubicBezTo>
                    <a:pt x="1444" y="573"/>
                    <a:pt x="1444" y="573"/>
                    <a:pt x="1444" y="573"/>
                  </a:cubicBezTo>
                  <a:cubicBezTo>
                    <a:pt x="1446" y="573"/>
                    <a:pt x="1446" y="573"/>
                    <a:pt x="1446" y="573"/>
                  </a:cubicBezTo>
                  <a:cubicBezTo>
                    <a:pt x="1446" y="572"/>
                    <a:pt x="1436" y="575"/>
                    <a:pt x="1447" y="569"/>
                  </a:cubicBezTo>
                  <a:cubicBezTo>
                    <a:pt x="1448" y="570"/>
                    <a:pt x="1448" y="570"/>
                    <a:pt x="1448" y="570"/>
                  </a:cubicBezTo>
                  <a:cubicBezTo>
                    <a:pt x="1449" y="568"/>
                    <a:pt x="1449" y="568"/>
                    <a:pt x="1449" y="568"/>
                  </a:cubicBezTo>
                  <a:cubicBezTo>
                    <a:pt x="1451" y="568"/>
                    <a:pt x="1451" y="568"/>
                    <a:pt x="1451" y="568"/>
                  </a:cubicBezTo>
                  <a:cubicBezTo>
                    <a:pt x="1450" y="571"/>
                    <a:pt x="1450" y="571"/>
                    <a:pt x="1450" y="571"/>
                  </a:cubicBezTo>
                  <a:cubicBezTo>
                    <a:pt x="1449" y="570"/>
                    <a:pt x="1453" y="571"/>
                    <a:pt x="1448" y="572"/>
                  </a:cubicBezTo>
                  <a:cubicBezTo>
                    <a:pt x="1451" y="576"/>
                    <a:pt x="1452" y="568"/>
                    <a:pt x="1456" y="571"/>
                  </a:cubicBezTo>
                  <a:cubicBezTo>
                    <a:pt x="1457" y="570"/>
                    <a:pt x="1457" y="570"/>
                    <a:pt x="1457" y="570"/>
                  </a:cubicBezTo>
                  <a:cubicBezTo>
                    <a:pt x="1463" y="569"/>
                    <a:pt x="1463" y="569"/>
                    <a:pt x="1463" y="569"/>
                  </a:cubicBezTo>
                  <a:cubicBezTo>
                    <a:pt x="1464" y="564"/>
                    <a:pt x="1464" y="564"/>
                    <a:pt x="1464" y="564"/>
                  </a:cubicBezTo>
                  <a:cubicBezTo>
                    <a:pt x="1465" y="562"/>
                    <a:pt x="1469" y="567"/>
                    <a:pt x="1469" y="563"/>
                  </a:cubicBezTo>
                  <a:cubicBezTo>
                    <a:pt x="1471" y="561"/>
                    <a:pt x="1471" y="561"/>
                    <a:pt x="1471" y="561"/>
                  </a:cubicBezTo>
                  <a:cubicBezTo>
                    <a:pt x="1472" y="562"/>
                    <a:pt x="1472" y="562"/>
                    <a:pt x="1472" y="562"/>
                  </a:cubicBezTo>
                  <a:cubicBezTo>
                    <a:pt x="1475" y="561"/>
                    <a:pt x="1475" y="561"/>
                    <a:pt x="1475" y="561"/>
                  </a:cubicBezTo>
                  <a:cubicBezTo>
                    <a:pt x="1476" y="564"/>
                    <a:pt x="1476" y="564"/>
                    <a:pt x="1476" y="564"/>
                  </a:cubicBezTo>
                  <a:cubicBezTo>
                    <a:pt x="1485" y="563"/>
                    <a:pt x="1485" y="563"/>
                    <a:pt x="1485" y="563"/>
                  </a:cubicBezTo>
                  <a:cubicBezTo>
                    <a:pt x="1488" y="559"/>
                    <a:pt x="1488" y="559"/>
                    <a:pt x="1488" y="559"/>
                  </a:cubicBezTo>
                  <a:cubicBezTo>
                    <a:pt x="1491" y="558"/>
                    <a:pt x="1491" y="558"/>
                    <a:pt x="1491" y="558"/>
                  </a:cubicBezTo>
                  <a:cubicBezTo>
                    <a:pt x="1492" y="559"/>
                    <a:pt x="1492" y="559"/>
                    <a:pt x="1492" y="559"/>
                  </a:cubicBezTo>
                  <a:cubicBezTo>
                    <a:pt x="1498" y="557"/>
                    <a:pt x="1498" y="557"/>
                    <a:pt x="1498" y="557"/>
                  </a:cubicBezTo>
                  <a:cubicBezTo>
                    <a:pt x="1499" y="556"/>
                    <a:pt x="1484" y="556"/>
                    <a:pt x="1502" y="560"/>
                  </a:cubicBezTo>
                  <a:cubicBezTo>
                    <a:pt x="1502" y="555"/>
                    <a:pt x="1502" y="555"/>
                    <a:pt x="1502" y="555"/>
                  </a:cubicBezTo>
                  <a:cubicBezTo>
                    <a:pt x="1509" y="555"/>
                    <a:pt x="1509" y="555"/>
                    <a:pt x="1509" y="555"/>
                  </a:cubicBezTo>
                  <a:cubicBezTo>
                    <a:pt x="1512" y="553"/>
                    <a:pt x="1512" y="553"/>
                    <a:pt x="1512" y="553"/>
                  </a:cubicBezTo>
                  <a:cubicBezTo>
                    <a:pt x="1513" y="554"/>
                    <a:pt x="1513" y="554"/>
                    <a:pt x="1513" y="554"/>
                  </a:cubicBezTo>
                  <a:cubicBezTo>
                    <a:pt x="1516" y="553"/>
                    <a:pt x="1516" y="553"/>
                    <a:pt x="1516" y="553"/>
                  </a:cubicBezTo>
                  <a:cubicBezTo>
                    <a:pt x="1517" y="551"/>
                    <a:pt x="1517" y="551"/>
                    <a:pt x="1517" y="551"/>
                  </a:cubicBezTo>
                  <a:cubicBezTo>
                    <a:pt x="1514" y="550"/>
                    <a:pt x="1514" y="550"/>
                    <a:pt x="1514" y="550"/>
                  </a:cubicBezTo>
                  <a:cubicBezTo>
                    <a:pt x="1512" y="552"/>
                    <a:pt x="1512" y="552"/>
                    <a:pt x="1512" y="552"/>
                  </a:cubicBezTo>
                  <a:cubicBezTo>
                    <a:pt x="1512" y="550"/>
                    <a:pt x="1512" y="550"/>
                    <a:pt x="1512" y="550"/>
                  </a:cubicBezTo>
                  <a:cubicBezTo>
                    <a:pt x="1516" y="550"/>
                    <a:pt x="1516" y="550"/>
                    <a:pt x="1516" y="550"/>
                  </a:cubicBezTo>
                  <a:cubicBezTo>
                    <a:pt x="1520" y="551"/>
                    <a:pt x="1520" y="551"/>
                    <a:pt x="1520" y="551"/>
                  </a:cubicBezTo>
                  <a:cubicBezTo>
                    <a:pt x="1522" y="548"/>
                    <a:pt x="1522" y="548"/>
                    <a:pt x="1522" y="548"/>
                  </a:cubicBezTo>
                  <a:cubicBezTo>
                    <a:pt x="1525" y="549"/>
                    <a:pt x="1525" y="549"/>
                    <a:pt x="1525" y="549"/>
                  </a:cubicBezTo>
                  <a:cubicBezTo>
                    <a:pt x="1526" y="549"/>
                    <a:pt x="1526" y="549"/>
                    <a:pt x="1526" y="549"/>
                  </a:cubicBezTo>
                  <a:cubicBezTo>
                    <a:pt x="1526" y="549"/>
                    <a:pt x="1515" y="552"/>
                    <a:pt x="1527" y="545"/>
                  </a:cubicBezTo>
                  <a:cubicBezTo>
                    <a:pt x="1527" y="545"/>
                    <a:pt x="1522" y="544"/>
                    <a:pt x="1527" y="547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4" y="544"/>
                    <a:pt x="1534" y="544"/>
                    <a:pt x="1534" y="544"/>
                  </a:cubicBezTo>
                  <a:cubicBezTo>
                    <a:pt x="1537" y="541"/>
                    <a:pt x="1537" y="541"/>
                    <a:pt x="1537" y="541"/>
                  </a:cubicBezTo>
                  <a:cubicBezTo>
                    <a:pt x="1538" y="542"/>
                    <a:pt x="1538" y="542"/>
                    <a:pt x="1538" y="542"/>
                  </a:cubicBezTo>
                  <a:cubicBezTo>
                    <a:pt x="1539" y="540"/>
                    <a:pt x="1539" y="540"/>
                    <a:pt x="1539" y="540"/>
                  </a:cubicBezTo>
                  <a:cubicBezTo>
                    <a:pt x="1543" y="544"/>
                    <a:pt x="1543" y="544"/>
                    <a:pt x="1543" y="544"/>
                  </a:cubicBezTo>
                  <a:cubicBezTo>
                    <a:pt x="1549" y="541"/>
                    <a:pt x="1549" y="541"/>
                    <a:pt x="1549" y="541"/>
                  </a:cubicBezTo>
                  <a:cubicBezTo>
                    <a:pt x="1549" y="539"/>
                    <a:pt x="1549" y="539"/>
                    <a:pt x="1549" y="539"/>
                  </a:cubicBezTo>
                  <a:cubicBezTo>
                    <a:pt x="1554" y="539"/>
                    <a:pt x="1554" y="539"/>
                    <a:pt x="1554" y="539"/>
                  </a:cubicBezTo>
                  <a:cubicBezTo>
                    <a:pt x="1554" y="538"/>
                    <a:pt x="1554" y="538"/>
                    <a:pt x="1554" y="538"/>
                  </a:cubicBezTo>
                  <a:cubicBezTo>
                    <a:pt x="1554" y="538"/>
                    <a:pt x="1556" y="537"/>
                    <a:pt x="1555" y="539"/>
                  </a:cubicBezTo>
                  <a:cubicBezTo>
                    <a:pt x="1558" y="536"/>
                    <a:pt x="1558" y="536"/>
                    <a:pt x="1558" y="536"/>
                  </a:cubicBezTo>
                  <a:cubicBezTo>
                    <a:pt x="1563" y="536"/>
                    <a:pt x="1563" y="536"/>
                    <a:pt x="1563" y="536"/>
                  </a:cubicBezTo>
                  <a:cubicBezTo>
                    <a:pt x="1566" y="539"/>
                    <a:pt x="1568" y="534"/>
                    <a:pt x="1569" y="535"/>
                  </a:cubicBezTo>
                  <a:cubicBezTo>
                    <a:pt x="1569" y="532"/>
                    <a:pt x="1572" y="537"/>
                    <a:pt x="1569" y="532"/>
                  </a:cubicBezTo>
                  <a:cubicBezTo>
                    <a:pt x="1572" y="532"/>
                    <a:pt x="1572" y="532"/>
                    <a:pt x="1572" y="532"/>
                  </a:cubicBezTo>
                  <a:cubicBezTo>
                    <a:pt x="1569" y="529"/>
                    <a:pt x="1569" y="529"/>
                    <a:pt x="1569" y="529"/>
                  </a:cubicBezTo>
                  <a:cubicBezTo>
                    <a:pt x="1575" y="529"/>
                    <a:pt x="1575" y="529"/>
                    <a:pt x="1575" y="529"/>
                  </a:cubicBezTo>
                  <a:cubicBezTo>
                    <a:pt x="1575" y="526"/>
                    <a:pt x="1575" y="526"/>
                    <a:pt x="1575" y="526"/>
                  </a:cubicBezTo>
                  <a:cubicBezTo>
                    <a:pt x="1576" y="526"/>
                    <a:pt x="1576" y="527"/>
                    <a:pt x="1577" y="526"/>
                  </a:cubicBezTo>
                  <a:cubicBezTo>
                    <a:pt x="1577" y="525"/>
                    <a:pt x="1577" y="525"/>
                    <a:pt x="1577" y="525"/>
                  </a:cubicBezTo>
                  <a:cubicBezTo>
                    <a:pt x="1572" y="525"/>
                    <a:pt x="1572" y="525"/>
                    <a:pt x="1572" y="525"/>
                  </a:cubicBezTo>
                  <a:cubicBezTo>
                    <a:pt x="1568" y="529"/>
                    <a:pt x="1568" y="529"/>
                    <a:pt x="1568" y="529"/>
                  </a:cubicBezTo>
                  <a:cubicBezTo>
                    <a:pt x="1568" y="531"/>
                    <a:pt x="1568" y="531"/>
                    <a:pt x="1568" y="531"/>
                  </a:cubicBezTo>
                  <a:cubicBezTo>
                    <a:pt x="1563" y="532"/>
                    <a:pt x="1563" y="532"/>
                    <a:pt x="1563" y="532"/>
                  </a:cubicBezTo>
                  <a:cubicBezTo>
                    <a:pt x="1559" y="531"/>
                    <a:pt x="1559" y="531"/>
                    <a:pt x="1559" y="531"/>
                  </a:cubicBezTo>
                  <a:cubicBezTo>
                    <a:pt x="1556" y="533"/>
                    <a:pt x="1556" y="533"/>
                    <a:pt x="1556" y="533"/>
                  </a:cubicBezTo>
                  <a:cubicBezTo>
                    <a:pt x="1557" y="533"/>
                    <a:pt x="1559" y="531"/>
                    <a:pt x="1561" y="535"/>
                  </a:cubicBezTo>
                  <a:cubicBezTo>
                    <a:pt x="1556" y="535"/>
                    <a:pt x="1556" y="535"/>
                    <a:pt x="1556" y="535"/>
                  </a:cubicBezTo>
                  <a:cubicBezTo>
                    <a:pt x="1550" y="538"/>
                    <a:pt x="1550" y="538"/>
                    <a:pt x="1550" y="538"/>
                  </a:cubicBezTo>
                  <a:cubicBezTo>
                    <a:pt x="1548" y="537"/>
                    <a:pt x="1548" y="537"/>
                    <a:pt x="1548" y="537"/>
                  </a:cubicBezTo>
                  <a:cubicBezTo>
                    <a:pt x="1548" y="540"/>
                    <a:pt x="1548" y="540"/>
                    <a:pt x="1548" y="540"/>
                  </a:cubicBezTo>
                  <a:cubicBezTo>
                    <a:pt x="1546" y="540"/>
                    <a:pt x="1546" y="540"/>
                    <a:pt x="1546" y="540"/>
                  </a:cubicBezTo>
                  <a:cubicBezTo>
                    <a:pt x="1546" y="538"/>
                    <a:pt x="1546" y="538"/>
                    <a:pt x="1546" y="538"/>
                  </a:cubicBezTo>
                  <a:cubicBezTo>
                    <a:pt x="1543" y="538"/>
                    <a:pt x="1543" y="538"/>
                    <a:pt x="1543" y="538"/>
                  </a:cubicBezTo>
                  <a:cubicBezTo>
                    <a:pt x="1544" y="534"/>
                    <a:pt x="1544" y="534"/>
                    <a:pt x="1544" y="534"/>
                  </a:cubicBezTo>
                  <a:cubicBezTo>
                    <a:pt x="1545" y="536"/>
                    <a:pt x="1545" y="536"/>
                    <a:pt x="1545" y="536"/>
                  </a:cubicBezTo>
                  <a:cubicBezTo>
                    <a:pt x="1549" y="536"/>
                    <a:pt x="1549" y="536"/>
                    <a:pt x="1549" y="536"/>
                  </a:cubicBezTo>
                  <a:cubicBezTo>
                    <a:pt x="1549" y="534"/>
                    <a:pt x="1549" y="534"/>
                    <a:pt x="1549" y="534"/>
                  </a:cubicBezTo>
                  <a:cubicBezTo>
                    <a:pt x="1545" y="534"/>
                    <a:pt x="1545" y="534"/>
                    <a:pt x="1545" y="534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46" y="532"/>
                    <a:pt x="1546" y="532"/>
                    <a:pt x="1546" y="532"/>
                  </a:cubicBezTo>
                  <a:cubicBezTo>
                    <a:pt x="1555" y="528"/>
                    <a:pt x="1555" y="528"/>
                    <a:pt x="1555" y="528"/>
                  </a:cubicBezTo>
                  <a:cubicBezTo>
                    <a:pt x="1556" y="529"/>
                    <a:pt x="1556" y="529"/>
                    <a:pt x="1556" y="529"/>
                  </a:cubicBezTo>
                  <a:cubicBezTo>
                    <a:pt x="1561" y="525"/>
                    <a:pt x="1561" y="525"/>
                    <a:pt x="1561" y="525"/>
                  </a:cubicBezTo>
                  <a:cubicBezTo>
                    <a:pt x="1565" y="525"/>
                    <a:pt x="1565" y="525"/>
                    <a:pt x="1565" y="525"/>
                  </a:cubicBezTo>
                  <a:cubicBezTo>
                    <a:pt x="1564" y="525"/>
                    <a:pt x="1564" y="525"/>
                    <a:pt x="1564" y="525"/>
                  </a:cubicBezTo>
                  <a:cubicBezTo>
                    <a:pt x="1567" y="526"/>
                    <a:pt x="1567" y="526"/>
                    <a:pt x="1567" y="526"/>
                  </a:cubicBezTo>
                  <a:cubicBezTo>
                    <a:pt x="1571" y="525"/>
                    <a:pt x="1571" y="525"/>
                    <a:pt x="1571" y="525"/>
                  </a:cubicBezTo>
                  <a:cubicBezTo>
                    <a:pt x="1571" y="523"/>
                    <a:pt x="1571" y="523"/>
                    <a:pt x="1571" y="523"/>
                  </a:cubicBezTo>
                  <a:cubicBezTo>
                    <a:pt x="1573" y="523"/>
                    <a:pt x="1573" y="523"/>
                    <a:pt x="1573" y="523"/>
                  </a:cubicBezTo>
                  <a:cubicBezTo>
                    <a:pt x="1575" y="522"/>
                    <a:pt x="1575" y="522"/>
                    <a:pt x="1575" y="522"/>
                  </a:cubicBezTo>
                  <a:cubicBezTo>
                    <a:pt x="1573" y="521"/>
                    <a:pt x="1573" y="521"/>
                    <a:pt x="1573" y="521"/>
                  </a:cubicBezTo>
                  <a:cubicBezTo>
                    <a:pt x="1576" y="520"/>
                    <a:pt x="1576" y="520"/>
                    <a:pt x="1576" y="520"/>
                  </a:cubicBezTo>
                  <a:cubicBezTo>
                    <a:pt x="1578" y="516"/>
                    <a:pt x="1578" y="516"/>
                    <a:pt x="1578" y="516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84" y="514"/>
                    <a:pt x="1584" y="514"/>
                    <a:pt x="1584" y="514"/>
                  </a:cubicBezTo>
                  <a:cubicBezTo>
                    <a:pt x="1585" y="516"/>
                    <a:pt x="1585" y="516"/>
                    <a:pt x="1585" y="516"/>
                  </a:cubicBezTo>
                  <a:cubicBezTo>
                    <a:pt x="1586" y="515"/>
                    <a:pt x="1586" y="515"/>
                    <a:pt x="1586" y="515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20"/>
                    <a:pt x="1585" y="520"/>
                    <a:pt x="1585" y="520"/>
                  </a:cubicBezTo>
                  <a:cubicBezTo>
                    <a:pt x="1585" y="518"/>
                    <a:pt x="1579" y="522"/>
                    <a:pt x="1583" y="517"/>
                  </a:cubicBezTo>
                  <a:cubicBezTo>
                    <a:pt x="1582" y="520"/>
                    <a:pt x="1582" y="520"/>
                    <a:pt x="1582" y="520"/>
                  </a:cubicBezTo>
                  <a:cubicBezTo>
                    <a:pt x="1577" y="521"/>
                    <a:pt x="1577" y="521"/>
                    <a:pt x="1577" y="521"/>
                  </a:cubicBezTo>
                  <a:cubicBezTo>
                    <a:pt x="1578" y="525"/>
                    <a:pt x="1578" y="525"/>
                    <a:pt x="1578" y="525"/>
                  </a:cubicBezTo>
                  <a:cubicBezTo>
                    <a:pt x="1581" y="525"/>
                    <a:pt x="1581" y="525"/>
                    <a:pt x="1581" y="525"/>
                  </a:cubicBezTo>
                  <a:cubicBezTo>
                    <a:pt x="1581" y="523"/>
                    <a:pt x="1583" y="527"/>
                    <a:pt x="1582" y="523"/>
                  </a:cubicBezTo>
                  <a:cubicBezTo>
                    <a:pt x="1583" y="525"/>
                    <a:pt x="1583" y="525"/>
                    <a:pt x="1583" y="525"/>
                  </a:cubicBezTo>
                  <a:cubicBezTo>
                    <a:pt x="1584" y="524"/>
                    <a:pt x="1593" y="529"/>
                    <a:pt x="1590" y="522"/>
                  </a:cubicBezTo>
                  <a:cubicBezTo>
                    <a:pt x="1593" y="520"/>
                    <a:pt x="1593" y="520"/>
                    <a:pt x="1593" y="520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599" y="515"/>
                    <a:pt x="1599" y="515"/>
                    <a:pt x="1599" y="515"/>
                  </a:cubicBezTo>
                  <a:cubicBezTo>
                    <a:pt x="1601" y="515"/>
                    <a:pt x="1601" y="515"/>
                    <a:pt x="1601" y="515"/>
                  </a:cubicBezTo>
                  <a:cubicBezTo>
                    <a:pt x="1600" y="517"/>
                    <a:pt x="1600" y="517"/>
                    <a:pt x="1600" y="517"/>
                  </a:cubicBezTo>
                  <a:cubicBezTo>
                    <a:pt x="1600" y="519"/>
                    <a:pt x="1600" y="519"/>
                    <a:pt x="1600" y="519"/>
                  </a:cubicBezTo>
                  <a:cubicBezTo>
                    <a:pt x="1594" y="522"/>
                    <a:pt x="1594" y="522"/>
                    <a:pt x="1594" y="522"/>
                  </a:cubicBezTo>
                  <a:cubicBezTo>
                    <a:pt x="1592" y="522"/>
                    <a:pt x="1597" y="520"/>
                    <a:pt x="1591" y="521"/>
                  </a:cubicBezTo>
                  <a:cubicBezTo>
                    <a:pt x="1588" y="525"/>
                    <a:pt x="1588" y="525"/>
                    <a:pt x="1588" y="525"/>
                  </a:cubicBezTo>
                  <a:cubicBezTo>
                    <a:pt x="1583" y="527"/>
                    <a:pt x="1619" y="508"/>
                    <a:pt x="1572" y="534"/>
                  </a:cubicBezTo>
                  <a:cubicBezTo>
                    <a:pt x="1563" y="539"/>
                    <a:pt x="1563" y="539"/>
                    <a:pt x="1563" y="539"/>
                  </a:cubicBezTo>
                  <a:cubicBezTo>
                    <a:pt x="1562" y="537"/>
                    <a:pt x="1562" y="537"/>
                    <a:pt x="1562" y="537"/>
                  </a:cubicBezTo>
                  <a:cubicBezTo>
                    <a:pt x="1555" y="545"/>
                    <a:pt x="1555" y="545"/>
                    <a:pt x="1555" y="545"/>
                  </a:cubicBezTo>
                  <a:cubicBezTo>
                    <a:pt x="1552" y="546"/>
                    <a:pt x="1552" y="546"/>
                    <a:pt x="1552" y="546"/>
                  </a:cubicBezTo>
                  <a:cubicBezTo>
                    <a:pt x="1552" y="545"/>
                    <a:pt x="1552" y="545"/>
                    <a:pt x="1552" y="545"/>
                  </a:cubicBezTo>
                  <a:cubicBezTo>
                    <a:pt x="1543" y="549"/>
                    <a:pt x="1543" y="549"/>
                    <a:pt x="1543" y="549"/>
                  </a:cubicBezTo>
                  <a:cubicBezTo>
                    <a:pt x="1543" y="549"/>
                    <a:pt x="1546" y="550"/>
                    <a:pt x="1542" y="550"/>
                  </a:cubicBezTo>
                  <a:cubicBezTo>
                    <a:pt x="1544" y="553"/>
                    <a:pt x="1550" y="546"/>
                    <a:pt x="1561" y="547"/>
                  </a:cubicBezTo>
                  <a:cubicBezTo>
                    <a:pt x="1559" y="547"/>
                    <a:pt x="1559" y="545"/>
                    <a:pt x="1561" y="545"/>
                  </a:cubicBezTo>
                  <a:cubicBezTo>
                    <a:pt x="1561" y="546"/>
                    <a:pt x="1561" y="546"/>
                    <a:pt x="1561" y="546"/>
                  </a:cubicBezTo>
                  <a:cubicBezTo>
                    <a:pt x="1557" y="546"/>
                    <a:pt x="1564" y="551"/>
                    <a:pt x="1564" y="543"/>
                  </a:cubicBezTo>
                  <a:cubicBezTo>
                    <a:pt x="1564" y="544"/>
                    <a:pt x="1564" y="544"/>
                    <a:pt x="1564" y="544"/>
                  </a:cubicBezTo>
                  <a:cubicBezTo>
                    <a:pt x="1566" y="543"/>
                    <a:pt x="1566" y="543"/>
                    <a:pt x="1566" y="543"/>
                  </a:cubicBezTo>
                  <a:cubicBezTo>
                    <a:pt x="1572" y="542"/>
                    <a:pt x="1572" y="542"/>
                    <a:pt x="1572" y="542"/>
                  </a:cubicBezTo>
                  <a:cubicBezTo>
                    <a:pt x="1569" y="544"/>
                    <a:pt x="1569" y="544"/>
                    <a:pt x="1569" y="544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8" y="545"/>
                    <a:pt x="1578" y="545"/>
                    <a:pt x="1578" y="545"/>
                  </a:cubicBezTo>
                  <a:cubicBezTo>
                    <a:pt x="1578" y="547"/>
                    <a:pt x="1578" y="547"/>
                    <a:pt x="1578" y="547"/>
                  </a:cubicBezTo>
                  <a:cubicBezTo>
                    <a:pt x="1579" y="547"/>
                    <a:pt x="1580" y="549"/>
                    <a:pt x="1581" y="547"/>
                  </a:cubicBezTo>
                  <a:cubicBezTo>
                    <a:pt x="1581" y="545"/>
                    <a:pt x="1581" y="545"/>
                    <a:pt x="1581" y="545"/>
                  </a:cubicBezTo>
                  <a:cubicBezTo>
                    <a:pt x="1584" y="543"/>
                    <a:pt x="1584" y="543"/>
                    <a:pt x="1584" y="543"/>
                  </a:cubicBezTo>
                  <a:cubicBezTo>
                    <a:pt x="1583" y="546"/>
                    <a:pt x="1583" y="546"/>
                    <a:pt x="1583" y="546"/>
                  </a:cubicBezTo>
                  <a:cubicBezTo>
                    <a:pt x="1588" y="546"/>
                    <a:pt x="1588" y="546"/>
                    <a:pt x="1588" y="546"/>
                  </a:cubicBezTo>
                  <a:cubicBezTo>
                    <a:pt x="1590" y="543"/>
                    <a:pt x="1590" y="543"/>
                    <a:pt x="1590" y="543"/>
                  </a:cubicBezTo>
                  <a:cubicBezTo>
                    <a:pt x="1591" y="543"/>
                    <a:pt x="1592" y="543"/>
                    <a:pt x="1593" y="543"/>
                  </a:cubicBezTo>
                  <a:cubicBezTo>
                    <a:pt x="1589" y="542"/>
                    <a:pt x="1589" y="542"/>
                    <a:pt x="1589" y="542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9" y="541"/>
                    <a:pt x="1589" y="541"/>
                    <a:pt x="1589" y="541"/>
                  </a:cubicBezTo>
                  <a:cubicBezTo>
                    <a:pt x="1587" y="540"/>
                    <a:pt x="1587" y="540"/>
                    <a:pt x="1587" y="540"/>
                  </a:cubicBezTo>
                  <a:cubicBezTo>
                    <a:pt x="1587" y="536"/>
                    <a:pt x="1587" y="536"/>
                    <a:pt x="1587" y="536"/>
                  </a:cubicBezTo>
                  <a:cubicBezTo>
                    <a:pt x="1590" y="537"/>
                    <a:pt x="1590" y="537"/>
                    <a:pt x="1590" y="537"/>
                  </a:cubicBezTo>
                  <a:cubicBezTo>
                    <a:pt x="1590" y="540"/>
                    <a:pt x="1590" y="540"/>
                    <a:pt x="1590" y="540"/>
                  </a:cubicBezTo>
                  <a:cubicBezTo>
                    <a:pt x="1594" y="539"/>
                    <a:pt x="1594" y="539"/>
                    <a:pt x="1594" y="539"/>
                  </a:cubicBezTo>
                  <a:cubicBezTo>
                    <a:pt x="1594" y="535"/>
                    <a:pt x="1594" y="535"/>
                    <a:pt x="1594" y="535"/>
                  </a:cubicBezTo>
                  <a:cubicBezTo>
                    <a:pt x="1597" y="535"/>
                    <a:pt x="1598" y="532"/>
                    <a:pt x="1601" y="535"/>
                  </a:cubicBezTo>
                  <a:cubicBezTo>
                    <a:pt x="1603" y="535"/>
                    <a:pt x="1604" y="531"/>
                    <a:pt x="1605" y="535"/>
                  </a:cubicBezTo>
                  <a:cubicBezTo>
                    <a:pt x="1603" y="538"/>
                    <a:pt x="1603" y="538"/>
                    <a:pt x="1603" y="538"/>
                  </a:cubicBezTo>
                  <a:cubicBezTo>
                    <a:pt x="1605" y="539"/>
                    <a:pt x="1605" y="539"/>
                    <a:pt x="1605" y="539"/>
                  </a:cubicBezTo>
                  <a:cubicBezTo>
                    <a:pt x="1614" y="535"/>
                    <a:pt x="1614" y="535"/>
                    <a:pt x="1614" y="535"/>
                  </a:cubicBezTo>
                  <a:cubicBezTo>
                    <a:pt x="1614" y="533"/>
                    <a:pt x="1614" y="533"/>
                    <a:pt x="1614" y="533"/>
                  </a:cubicBezTo>
                  <a:cubicBezTo>
                    <a:pt x="1623" y="531"/>
                    <a:pt x="1623" y="531"/>
                    <a:pt x="1623" y="531"/>
                  </a:cubicBezTo>
                  <a:cubicBezTo>
                    <a:pt x="1631" y="527"/>
                    <a:pt x="1631" y="527"/>
                    <a:pt x="1631" y="527"/>
                  </a:cubicBezTo>
                  <a:cubicBezTo>
                    <a:pt x="1636" y="527"/>
                    <a:pt x="1636" y="527"/>
                    <a:pt x="1636" y="527"/>
                  </a:cubicBezTo>
                  <a:cubicBezTo>
                    <a:pt x="1636" y="524"/>
                    <a:pt x="1636" y="524"/>
                    <a:pt x="1636" y="524"/>
                  </a:cubicBezTo>
                  <a:cubicBezTo>
                    <a:pt x="1640" y="524"/>
                    <a:pt x="1640" y="524"/>
                    <a:pt x="1640" y="524"/>
                  </a:cubicBezTo>
                  <a:cubicBezTo>
                    <a:pt x="1640" y="523"/>
                    <a:pt x="1639" y="523"/>
                    <a:pt x="1640" y="522"/>
                  </a:cubicBezTo>
                  <a:cubicBezTo>
                    <a:pt x="1641" y="524"/>
                    <a:pt x="1641" y="524"/>
                    <a:pt x="1641" y="524"/>
                  </a:cubicBezTo>
                  <a:cubicBezTo>
                    <a:pt x="1642" y="522"/>
                    <a:pt x="1644" y="524"/>
                    <a:pt x="1646" y="523"/>
                  </a:cubicBezTo>
                  <a:cubicBezTo>
                    <a:pt x="1647" y="524"/>
                    <a:pt x="1647" y="524"/>
                    <a:pt x="1647" y="524"/>
                  </a:cubicBezTo>
                  <a:cubicBezTo>
                    <a:pt x="1643" y="525"/>
                    <a:pt x="1643" y="525"/>
                    <a:pt x="1643" y="525"/>
                  </a:cubicBezTo>
                  <a:cubicBezTo>
                    <a:pt x="1647" y="522"/>
                    <a:pt x="1640" y="522"/>
                    <a:pt x="1636" y="528"/>
                  </a:cubicBezTo>
                  <a:cubicBezTo>
                    <a:pt x="1634" y="528"/>
                    <a:pt x="1631" y="528"/>
                    <a:pt x="1631" y="530"/>
                  </a:cubicBezTo>
                  <a:cubicBezTo>
                    <a:pt x="1631" y="531"/>
                    <a:pt x="1631" y="531"/>
                    <a:pt x="1631" y="531"/>
                  </a:cubicBezTo>
                  <a:cubicBezTo>
                    <a:pt x="1635" y="532"/>
                    <a:pt x="1635" y="532"/>
                    <a:pt x="1635" y="532"/>
                  </a:cubicBezTo>
                  <a:cubicBezTo>
                    <a:pt x="1639" y="531"/>
                    <a:pt x="1639" y="531"/>
                    <a:pt x="1639" y="531"/>
                  </a:cubicBezTo>
                  <a:cubicBezTo>
                    <a:pt x="1640" y="528"/>
                    <a:pt x="1640" y="528"/>
                    <a:pt x="1640" y="528"/>
                  </a:cubicBezTo>
                  <a:cubicBezTo>
                    <a:pt x="1644" y="528"/>
                    <a:pt x="1644" y="528"/>
                    <a:pt x="1644" y="528"/>
                  </a:cubicBezTo>
                  <a:cubicBezTo>
                    <a:pt x="1645" y="528"/>
                    <a:pt x="1640" y="528"/>
                    <a:pt x="1646" y="527"/>
                  </a:cubicBezTo>
                  <a:cubicBezTo>
                    <a:pt x="1640" y="532"/>
                    <a:pt x="1640" y="532"/>
                    <a:pt x="1640" y="532"/>
                  </a:cubicBezTo>
                  <a:cubicBezTo>
                    <a:pt x="1649" y="529"/>
                    <a:pt x="1649" y="529"/>
                    <a:pt x="1649" y="529"/>
                  </a:cubicBezTo>
                  <a:cubicBezTo>
                    <a:pt x="1650" y="529"/>
                    <a:pt x="1642" y="531"/>
                    <a:pt x="1653" y="529"/>
                  </a:cubicBezTo>
                  <a:cubicBezTo>
                    <a:pt x="1654" y="525"/>
                    <a:pt x="1632" y="538"/>
                    <a:pt x="1660" y="522"/>
                  </a:cubicBezTo>
                  <a:cubicBezTo>
                    <a:pt x="1661" y="522"/>
                    <a:pt x="1661" y="522"/>
                    <a:pt x="1661" y="522"/>
                  </a:cubicBezTo>
                  <a:cubicBezTo>
                    <a:pt x="1664" y="520"/>
                    <a:pt x="1664" y="520"/>
                    <a:pt x="1664" y="520"/>
                  </a:cubicBezTo>
                  <a:cubicBezTo>
                    <a:pt x="1660" y="517"/>
                    <a:pt x="1660" y="517"/>
                    <a:pt x="1660" y="517"/>
                  </a:cubicBezTo>
                  <a:cubicBezTo>
                    <a:pt x="1657" y="516"/>
                    <a:pt x="1659" y="522"/>
                    <a:pt x="1655" y="517"/>
                  </a:cubicBezTo>
                  <a:cubicBezTo>
                    <a:pt x="1654" y="518"/>
                    <a:pt x="1654" y="518"/>
                    <a:pt x="1654" y="518"/>
                  </a:cubicBezTo>
                  <a:cubicBezTo>
                    <a:pt x="1653" y="517"/>
                    <a:pt x="1653" y="517"/>
                    <a:pt x="1653" y="517"/>
                  </a:cubicBezTo>
                  <a:cubicBezTo>
                    <a:pt x="1655" y="515"/>
                    <a:pt x="1655" y="515"/>
                    <a:pt x="1655" y="515"/>
                  </a:cubicBezTo>
                  <a:cubicBezTo>
                    <a:pt x="1655" y="514"/>
                    <a:pt x="1655" y="514"/>
                    <a:pt x="1655" y="514"/>
                  </a:cubicBezTo>
                  <a:cubicBezTo>
                    <a:pt x="1657" y="511"/>
                    <a:pt x="1657" y="511"/>
                    <a:pt x="1657" y="511"/>
                  </a:cubicBezTo>
                  <a:cubicBezTo>
                    <a:pt x="1659" y="512"/>
                    <a:pt x="1659" y="512"/>
                    <a:pt x="1659" y="512"/>
                  </a:cubicBezTo>
                  <a:cubicBezTo>
                    <a:pt x="1659" y="513"/>
                    <a:pt x="1654" y="509"/>
                    <a:pt x="1658" y="515"/>
                  </a:cubicBezTo>
                  <a:cubicBezTo>
                    <a:pt x="1660" y="513"/>
                    <a:pt x="1660" y="513"/>
                    <a:pt x="1660" y="513"/>
                  </a:cubicBezTo>
                  <a:cubicBezTo>
                    <a:pt x="1660" y="515"/>
                    <a:pt x="1660" y="515"/>
                    <a:pt x="1660" y="515"/>
                  </a:cubicBezTo>
                  <a:cubicBezTo>
                    <a:pt x="1664" y="516"/>
                    <a:pt x="1664" y="516"/>
                    <a:pt x="1664" y="516"/>
                  </a:cubicBezTo>
                  <a:cubicBezTo>
                    <a:pt x="1667" y="515"/>
                    <a:pt x="1667" y="515"/>
                    <a:pt x="1667" y="515"/>
                  </a:cubicBezTo>
                  <a:cubicBezTo>
                    <a:pt x="1668" y="517"/>
                    <a:pt x="1668" y="517"/>
                    <a:pt x="1668" y="517"/>
                  </a:cubicBezTo>
                  <a:cubicBezTo>
                    <a:pt x="1673" y="514"/>
                    <a:pt x="1673" y="514"/>
                    <a:pt x="1673" y="514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74" y="509"/>
                    <a:pt x="1674" y="509"/>
                    <a:pt x="1674" y="509"/>
                  </a:cubicBezTo>
                  <a:cubicBezTo>
                    <a:pt x="1677" y="510"/>
                    <a:pt x="1677" y="510"/>
                    <a:pt x="1677" y="510"/>
                  </a:cubicBezTo>
                  <a:cubicBezTo>
                    <a:pt x="1679" y="507"/>
                    <a:pt x="1679" y="507"/>
                    <a:pt x="1679" y="507"/>
                  </a:cubicBezTo>
                  <a:cubicBezTo>
                    <a:pt x="1681" y="507"/>
                    <a:pt x="1681" y="507"/>
                    <a:pt x="1681" y="507"/>
                  </a:cubicBezTo>
                  <a:cubicBezTo>
                    <a:pt x="1681" y="512"/>
                    <a:pt x="1681" y="512"/>
                    <a:pt x="1681" y="512"/>
                  </a:cubicBezTo>
                  <a:cubicBezTo>
                    <a:pt x="1678" y="513"/>
                    <a:pt x="1678" y="513"/>
                    <a:pt x="1678" y="513"/>
                  </a:cubicBezTo>
                  <a:cubicBezTo>
                    <a:pt x="1679" y="514"/>
                    <a:pt x="1679" y="514"/>
                    <a:pt x="1679" y="514"/>
                  </a:cubicBezTo>
                  <a:cubicBezTo>
                    <a:pt x="1677" y="516"/>
                    <a:pt x="1677" y="516"/>
                    <a:pt x="1677" y="516"/>
                  </a:cubicBezTo>
                  <a:cubicBezTo>
                    <a:pt x="1678" y="519"/>
                    <a:pt x="1678" y="519"/>
                    <a:pt x="1678" y="519"/>
                  </a:cubicBezTo>
                  <a:cubicBezTo>
                    <a:pt x="1673" y="519"/>
                    <a:pt x="1673" y="519"/>
                    <a:pt x="1673" y="519"/>
                  </a:cubicBezTo>
                  <a:cubicBezTo>
                    <a:pt x="1672" y="519"/>
                    <a:pt x="1672" y="520"/>
                    <a:pt x="1675" y="521"/>
                  </a:cubicBezTo>
                  <a:cubicBezTo>
                    <a:pt x="1668" y="520"/>
                    <a:pt x="1668" y="520"/>
                    <a:pt x="1668" y="520"/>
                  </a:cubicBezTo>
                  <a:cubicBezTo>
                    <a:pt x="1670" y="522"/>
                    <a:pt x="1670" y="522"/>
                    <a:pt x="1670" y="522"/>
                  </a:cubicBezTo>
                  <a:cubicBezTo>
                    <a:pt x="1668" y="520"/>
                    <a:pt x="1666" y="527"/>
                    <a:pt x="1665" y="521"/>
                  </a:cubicBezTo>
                  <a:cubicBezTo>
                    <a:pt x="1657" y="528"/>
                    <a:pt x="1657" y="528"/>
                    <a:pt x="1657" y="528"/>
                  </a:cubicBezTo>
                  <a:cubicBezTo>
                    <a:pt x="1659" y="529"/>
                    <a:pt x="1659" y="529"/>
                    <a:pt x="1659" y="529"/>
                  </a:cubicBezTo>
                  <a:cubicBezTo>
                    <a:pt x="1667" y="527"/>
                    <a:pt x="1667" y="527"/>
                    <a:pt x="1667" y="527"/>
                  </a:cubicBezTo>
                  <a:cubicBezTo>
                    <a:pt x="1672" y="529"/>
                    <a:pt x="1672" y="529"/>
                    <a:pt x="1672" y="529"/>
                  </a:cubicBezTo>
                  <a:cubicBezTo>
                    <a:pt x="1679" y="527"/>
                    <a:pt x="1679" y="527"/>
                    <a:pt x="1679" y="527"/>
                  </a:cubicBezTo>
                  <a:cubicBezTo>
                    <a:pt x="1716" y="525"/>
                    <a:pt x="1716" y="525"/>
                    <a:pt x="1716" y="525"/>
                  </a:cubicBezTo>
                  <a:cubicBezTo>
                    <a:pt x="1721" y="525"/>
                    <a:pt x="1721" y="525"/>
                    <a:pt x="1721" y="525"/>
                  </a:cubicBezTo>
                  <a:cubicBezTo>
                    <a:pt x="1722" y="526"/>
                    <a:pt x="1722" y="526"/>
                    <a:pt x="1722" y="526"/>
                  </a:cubicBezTo>
                  <a:cubicBezTo>
                    <a:pt x="1714" y="528"/>
                    <a:pt x="1714" y="528"/>
                    <a:pt x="1714" y="528"/>
                  </a:cubicBezTo>
                  <a:cubicBezTo>
                    <a:pt x="1752" y="530"/>
                    <a:pt x="1752" y="530"/>
                    <a:pt x="1752" y="530"/>
                  </a:cubicBezTo>
                  <a:cubicBezTo>
                    <a:pt x="1771" y="528"/>
                    <a:pt x="1771" y="528"/>
                    <a:pt x="1771" y="528"/>
                  </a:cubicBezTo>
                  <a:cubicBezTo>
                    <a:pt x="1770" y="529"/>
                    <a:pt x="1770" y="529"/>
                    <a:pt x="1770" y="529"/>
                  </a:cubicBezTo>
                  <a:cubicBezTo>
                    <a:pt x="1771" y="531"/>
                    <a:pt x="1771" y="531"/>
                    <a:pt x="1771" y="531"/>
                  </a:cubicBezTo>
                  <a:cubicBezTo>
                    <a:pt x="1756" y="532"/>
                    <a:pt x="1756" y="532"/>
                    <a:pt x="1756" y="532"/>
                  </a:cubicBezTo>
                  <a:cubicBezTo>
                    <a:pt x="1757" y="536"/>
                    <a:pt x="1757" y="536"/>
                    <a:pt x="1757" y="536"/>
                  </a:cubicBezTo>
                  <a:cubicBezTo>
                    <a:pt x="1757" y="539"/>
                    <a:pt x="1757" y="539"/>
                    <a:pt x="1757" y="539"/>
                  </a:cubicBezTo>
                  <a:cubicBezTo>
                    <a:pt x="1756" y="539"/>
                    <a:pt x="1756" y="539"/>
                    <a:pt x="1756" y="539"/>
                  </a:cubicBezTo>
                  <a:cubicBezTo>
                    <a:pt x="1755" y="540"/>
                    <a:pt x="1755" y="540"/>
                    <a:pt x="1755" y="540"/>
                  </a:cubicBezTo>
                  <a:cubicBezTo>
                    <a:pt x="1757" y="541"/>
                    <a:pt x="1757" y="541"/>
                    <a:pt x="1757" y="541"/>
                  </a:cubicBezTo>
                  <a:cubicBezTo>
                    <a:pt x="1753" y="542"/>
                    <a:pt x="1753" y="542"/>
                    <a:pt x="1753" y="542"/>
                  </a:cubicBezTo>
                  <a:cubicBezTo>
                    <a:pt x="1751" y="540"/>
                    <a:pt x="1751" y="540"/>
                    <a:pt x="1751" y="540"/>
                  </a:cubicBezTo>
                  <a:cubicBezTo>
                    <a:pt x="1749" y="542"/>
                    <a:pt x="1749" y="542"/>
                    <a:pt x="1749" y="542"/>
                  </a:cubicBezTo>
                  <a:cubicBezTo>
                    <a:pt x="1744" y="542"/>
                    <a:pt x="1744" y="542"/>
                    <a:pt x="1744" y="542"/>
                  </a:cubicBezTo>
                  <a:cubicBezTo>
                    <a:pt x="1741" y="544"/>
                    <a:pt x="1741" y="544"/>
                    <a:pt x="1741" y="544"/>
                  </a:cubicBezTo>
                  <a:cubicBezTo>
                    <a:pt x="1742" y="543"/>
                    <a:pt x="1742" y="543"/>
                    <a:pt x="1742" y="543"/>
                  </a:cubicBezTo>
                  <a:cubicBezTo>
                    <a:pt x="1735" y="544"/>
                    <a:pt x="1735" y="544"/>
                    <a:pt x="1735" y="544"/>
                  </a:cubicBezTo>
                  <a:cubicBezTo>
                    <a:pt x="1732" y="546"/>
                    <a:pt x="1754" y="540"/>
                    <a:pt x="1728" y="547"/>
                  </a:cubicBezTo>
                  <a:cubicBezTo>
                    <a:pt x="1726" y="546"/>
                    <a:pt x="1726" y="546"/>
                    <a:pt x="1726" y="546"/>
                  </a:cubicBezTo>
                  <a:cubicBezTo>
                    <a:pt x="1725" y="546"/>
                    <a:pt x="1729" y="549"/>
                    <a:pt x="1724" y="547"/>
                  </a:cubicBezTo>
                  <a:cubicBezTo>
                    <a:pt x="1724" y="549"/>
                    <a:pt x="1724" y="549"/>
                    <a:pt x="1724" y="549"/>
                  </a:cubicBezTo>
                  <a:cubicBezTo>
                    <a:pt x="1721" y="550"/>
                    <a:pt x="1721" y="550"/>
                    <a:pt x="1721" y="550"/>
                  </a:cubicBezTo>
                  <a:cubicBezTo>
                    <a:pt x="1710" y="552"/>
                    <a:pt x="1710" y="552"/>
                    <a:pt x="1710" y="552"/>
                  </a:cubicBezTo>
                  <a:cubicBezTo>
                    <a:pt x="1706" y="554"/>
                    <a:pt x="1706" y="554"/>
                    <a:pt x="1706" y="554"/>
                  </a:cubicBezTo>
                  <a:cubicBezTo>
                    <a:pt x="1704" y="553"/>
                    <a:pt x="1704" y="553"/>
                    <a:pt x="1704" y="553"/>
                  </a:cubicBezTo>
                  <a:cubicBezTo>
                    <a:pt x="1700" y="553"/>
                    <a:pt x="1700" y="553"/>
                    <a:pt x="1700" y="553"/>
                  </a:cubicBezTo>
                  <a:cubicBezTo>
                    <a:pt x="1700" y="551"/>
                    <a:pt x="1697" y="554"/>
                    <a:pt x="1698" y="551"/>
                  </a:cubicBezTo>
                  <a:cubicBezTo>
                    <a:pt x="1695" y="555"/>
                    <a:pt x="1695" y="555"/>
                    <a:pt x="1695" y="555"/>
                  </a:cubicBezTo>
                  <a:cubicBezTo>
                    <a:pt x="1691" y="558"/>
                    <a:pt x="1691" y="558"/>
                    <a:pt x="1691" y="558"/>
                  </a:cubicBezTo>
                  <a:cubicBezTo>
                    <a:pt x="1691" y="557"/>
                    <a:pt x="1691" y="557"/>
                    <a:pt x="1691" y="557"/>
                  </a:cubicBezTo>
                  <a:cubicBezTo>
                    <a:pt x="1684" y="560"/>
                    <a:pt x="1684" y="560"/>
                    <a:pt x="1684" y="560"/>
                  </a:cubicBezTo>
                  <a:cubicBezTo>
                    <a:pt x="1683" y="561"/>
                    <a:pt x="1683" y="561"/>
                    <a:pt x="1683" y="561"/>
                  </a:cubicBezTo>
                  <a:cubicBezTo>
                    <a:pt x="1686" y="563"/>
                    <a:pt x="1686" y="563"/>
                    <a:pt x="1686" y="563"/>
                  </a:cubicBezTo>
                  <a:cubicBezTo>
                    <a:pt x="1708" y="558"/>
                    <a:pt x="1708" y="558"/>
                    <a:pt x="1708" y="558"/>
                  </a:cubicBezTo>
                  <a:cubicBezTo>
                    <a:pt x="1716" y="556"/>
                    <a:pt x="1716" y="556"/>
                    <a:pt x="1716" y="556"/>
                  </a:cubicBezTo>
                  <a:cubicBezTo>
                    <a:pt x="1730" y="557"/>
                    <a:pt x="1730" y="557"/>
                    <a:pt x="1730" y="557"/>
                  </a:cubicBezTo>
                  <a:cubicBezTo>
                    <a:pt x="1732" y="556"/>
                    <a:pt x="1732" y="556"/>
                    <a:pt x="1732" y="556"/>
                  </a:cubicBezTo>
                  <a:cubicBezTo>
                    <a:pt x="1736" y="557"/>
                    <a:pt x="1736" y="557"/>
                    <a:pt x="1736" y="557"/>
                  </a:cubicBezTo>
                  <a:cubicBezTo>
                    <a:pt x="1736" y="560"/>
                    <a:pt x="1736" y="560"/>
                    <a:pt x="1736" y="560"/>
                  </a:cubicBezTo>
                  <a:cubicBezTo>
                    <a:pt x="1732" y="562"/>
                    <a:pt x="1732" y="562"/>
                    <a:pt x="1732" y="562"/>
                  </a:cubicBezTo>
                  <a:cubicBezTo>
                    <a:pt x="1725" y="562"/>
                    <a:pt x="1725" y="562"/>
                    <a:pt x="1725" y="562"/>
                  </a:cubicBezTo>
                  <a:cubicBezTo>
                    <a:pt x="1724" y="561"/>
                    <a:pt x="1724" y="561"/>
                    <a:pt x="1724" y="561"/>
                  </a:cubicBezTo>
                  <a:cubicBezTo>
                    <a:pt x="1714" y="564"/>
                    <a:pt x="1714" y="564"/>
                    <a:pt x="1714" y="564"/>
                  </a:cubicBezTo>
                  <a:cubicBezTo>
                    <a:pt x="1708" y="563"/>
                    <a:pt x="1708" y="563"/>
                    <a:pt x="1708" y="563"/>
                  </a:cubicBezTo>
                  <a:cubicBezTo>
                    <a:pt x="1700" y="564"/>
                    <a:pt x="1700" y="564"/>
                    <a:pt x="1700" y="564"/>
                  </a:cubicBezTo>
                  <a:cubicBezTo>
                    <a:pt x="1701" y="564"/>
                    <a:pt x="1701" y="564"/>
                    <a:pt x="1701" y="564"/>
                  </a:cubicBezTo>
                  <a:cubicBezTo>
                    <a:pt x="1698" y="568"/>
                    <a:pt x="1698" y="568"/>
                    <a:pt x="1698" y="568"/>
                  </a:cubicBezTo>
                  <a:cubicBezTo>
                    <a:pt x="1697" y="566"/>
                    <a:pt x="1697" y="566"/>
                    <a:pt x="1697" y="566"/>
                  </a:cubicBezTo>
                  <a:cubicBezTo>
                    <a:pt x="1694" y="567"/>
                    <a:pt x="1694" y="567"/>
                    <a:pt x="1694" y="567"/>
                  </a:cubicBezTo>
                  <a:cubicBezTo>
                    <a:pt x="1695" y="568"/>
                    <a:pt x="1693" y="566"/>
                    <a:pt x="1693" y="569"/>
                  </a:cubicBezTo>
                  <a:cubicBezTo>
                    <a:pt x="1709" y="567"/>
                    <a:pt x="1709" y="567"/>
                    <a:pt x="1709" y="567"/>
                  </a:cubicBezTo>
                  <a:cubicBezTo>
                    <a:pt x="1708" y="568"/>
                    <a:pt x="1708" y="568"/>
                    <a:pt x="1708" y="568"/>
                  </a:cubicBezTo>
                  <a:cubicBezTo>
                    <a:pt x="1709" y="569"/>
                    <a:pt x="1709" y="569"/>
                    <a:pt x="1709" y="569"/>
                  </a:cubicBezTo>
                  <a:cubicBezTo>
                    <a:pt x="1706" y="568"/>
                    <a:pt x="1706" y="568"/>
                    <a:pt x="1706" y="568"/>
                  </a:cubicBezTo>
                  <a:cubicBezTo>
                    <a:pt x="1704" y="571"/>
                    <a:pt x="1704" y="571"/>
                    <a:pt x="1704" y="571"/>
                  </a:cubicBezTo>
                  <a:cubicBezTo>
                    <a:pt x="1707" y="576"/>
                    <a:pt x="1707" y="576"/>
                    <a:pt x="1707" y="576"/>
                  </a:cubicBezTo>
                  <a:cubicBezTo>
                    <a:pt x="1714" y="575"/>
                    <a:pt x="1714" y="575"/>
                    <a:pt x="1714" y="575"/>
                  </a:cubicBezTo>
                  <a:cubicBezTo>
                    <a:pt x="1715" y="573"/>
                    <a:pt x="1715" y="573"/>
                    <a:pt x="1715" y="573"/>
                  </a:cubicBezTo>
                  <a:cubicBezTo>
                    <a:pt x="1720" y="573"/>
                    <a:pt x="1720" y="573"/>
                    <a:pt x="1720" y="573"/>
                  </a:cubicBezTo>
                  <a:cubicBezTo>
                    <a:pt x="1720" y="572"/>
                    <a:pt x="1720" y="572"/>
                    <a:pt x="1720" y="572"/>
                  </a:cubicBezTo>
                  <a:cubicBezTo>
                    <a:pt x="1720" y="574"/>
                    <a:pt x="1720" y="574"/>
                    <a:pt x="1720" y="574"/>
                  </a:cubicBezTo>
                  <a:cubicBezTo>
                    <a:pt x="1724" y="574"/>
                    <a:pt x="1724" y="574"/>
                    <a:pt x="1724" y="574"/>
                  </a:cubicBezTo>
                  <a:cubicBezTo>
                    <a:pt x="1724" y="575"/>
                    <a:pt x="1724" y="575"/>
                    <a:pt x="1724" y="575"/>
                  </a:cubicBezTo>
                  <a:cubicBezTo>
                    <a:pt x="1710" y="578"/>
                    <a:pt x="1710" y="578"/>
                    <a:pt x="1710" y="578"/>
                  </a:cubicBezTo>
                  <a:cubicBezTo>
                    <a:pt x="1710" y="579"/>
                    <a:pt x="1719" y="574"/>
                    <a:pt x="1707" y="580"/>
                  </a:cubicBezTo>
                  <a:cubicBezTo>
                    <a:pt x="1702" y="580"/>
                    <a:pt x="1702" y="580"/>
                    <a:pt x="1702" y="580"/>
                  </a:cubicBezTo>
                  <a:cubicBezTo>
                    <a:pt x="1701" y="577"/>
                    <a:pt x="1701" y="577"/>
                    <a:pt x="1701" y="577"/>
                  </a:cubicBezTo>
                  <a:cubicBezTo>
                    <a:pt x="1693" y="581"/>
                    <a:pt x="1693" y="581"/>
                    <a:pt x="1693" y="581"/>
                  </a:cubicBezTo>
                  <a:cubicBezTo>
                    <a:pt x="1687" y="581"/>
                    <a:pt x="1687" y="581"/>
                    <a:pt x="1687" y="581"/>
                  </a:cubicBezTo>
                  <a:cubicBezTo>
                    <a:pt x="1679" y="585"/>
                    <a:pt x="1679" y="585"/>
                    <a:pt x="1679" y="585"/>
                  </a:cubicBezTo>
                  <a:cubicBezTo>
                    <a:pt x="1678" y="586"/>
                    <a:pt x="1678" y="586"/>
                    <a:pt x="1678" y="586"/>
                  </a:cubicBezTo>
                  <a:cubicBezTo>
                    <a:pt x="1680" y="584"/>
                    <a:pt x="1680" y="584"/>
                    <a:pt x="1680" y="584"/>
                  </a:cubicBezTo>
                  <a:cubicBezTo>
                    <a:pt x="1677" y="579"/>
                    <a:pt x="1677" y="579"/>
                    <a:pt x="1677" y="579"/>
                  </a:cubicBezTo>
                  <a:cubicBezTo>
                    <a:pt x="1682" y="579"/>
                    <a:pt x="1682" y="579"/>
                    <a:pt x="1682" y="579"/>
                  </a:cubicBezTo>
                  <a:cubicBezTo>
                    <a:pt x="1679" y="577"/>
                    <a:pt x="1679" y="577"/>
                    <a:pt x="1679" y="577"/>
                  </a:cubicBezTo>
                  <a:cubicBezTo>
                    <a:pt x="1672" y="578"/>
                    <a:pt x="1672" y="578"/>
                    <a:pt x="1672" y="578"/>
                  </a:cubicBezTo>
                  <a:cubicBezTo>
                    <a:pt x="1669" y="574"/>
                    <a:pt x="1669" y="574"/>
                    <a:pt x="1669" y="574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56" y="581"/>
                    <a:pt x="1656" y="581"/>
                    <a:pt x="1656" y="581"/>
                  </a:cubicBezTo>
                  <a:cubicBezTo>
                    <a:pt x="1655" y="581"/>
                    <a:pt x="1654" y="581"/>
                    <a:pt x="1653" y="582"/>
                  </a:cubicBezTo>
                  <a:cubicBezTo>
                    <a:pt x="1646" y="583"/>
                    <a:pt x="1646" y="583"/>
                    <a:pt x="1646" y="583"/>
                  </a:cubicBezTo>
                  <a:cubicBezTo>
                    <a:pt x="1641" y="583"/>
                    <a:pt x="1641" y="583"/>
                    <a:pt x="1641" y="583"/>
                  </a:cubicBezTo>
                  <a:cubicBezTo>
                    <a:pt x="1641" y="583"/>
                    <a:pt x="1639" y="585"/>
                    <a:pt x="1641" y="581"/>
                  </a:cubicBezTo>
                  <a:cubicBezTo>
                    <a:pt x="1633" y="585"/>
                    <a:pt x="1633" y="585"/>
                    <a:pt x="1633" y="585"/>
                  </a:cubicBezTo>
                  <a:cubicBezTo>
                    <a:pt x="1631" y="583"/>
                    <a:pt x="1631" y="583"/>
                    <a:pt x="1631" y="583"/>
                  </a:cubicBezTo>
                  <a:cubicBezTo>
                    <a:pt x="1628" y="587"/>
                    <a:pt x="1628" y="587"/>
                    <a:pt x="1628" y="587"/>
                  </a:cubicBezTo>
                  <a:cubicBezTo>
                    <a:pt x="1627" y="586"/>
                    <a:pt x="1627" y="586"/>
                    <a:pt x="1627" y="586"/>
                  </a:cubicBezTo>
                  <a:cubicBezTo>
                    <a:pt x="1626" y="591"/>
                    <a:pt x="1627" y="583"/>
                    <a:pt x="1622" y="587"/>
                  </a:cubicBezTo>
                  <a:cubicBezTo>
                    <a:pt x="1625" y="588"/>
                    <a:pt x="1625" y="588"/>
                    <a:pt x="1625" y="588"/>
                  </a:cubicBezTo>
                  <a:cubicBezTo>
                    <a:pt x="1628" y="590"/>
                    <a:pt x="1628" y="590"/>
                    <a:pt x="1628" y="590"/>
                  </a:cubicBezTo>
                  <a:cubicBezTo>
                    <a:pt x="1625" y="592"/>
                    <a:pt x="1625" y="592"/>
                    <a:pt x="1625" y="592"/>
                  </a:cubicBezTo>
                  <a:cubicBezTo>
                    <a:pt x="1631" y="593"/>
                    <a:pt x="1631" y="593"/>
                    <a:pt x="1631" y="593"/>
                  </a:cubicBezTo>
                  <a:cubicBezTo>
                    <a:pt x="1635" y="593"/>
                    <a:pt x="1635" y="593"/>
                    <a:pt x="1635" y="593"/>
                  </a:cubicBezTo>
                  <a:cubicBezTo>
                    <a:pt x="1639" y="590"/>
                    <a:pt x="1639" y="590"/>
                    <a:pt x="1639" y="590"/>
                  </a:cubicBezTo>
                  <a:cubicBezTo>
                    <a:pt x="1652" y="587"/>
                    <a:pt x="1652" y="587"/>
                    <a:pt x="1652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53" y="587"/>
                    <a:pt x="1653" y="587"/>
                    <a:pt x="1653" y="587"/>
                  </a:cubicBezTo>
                  <a:cubicBezTo>
                    <a:pt x="1642" y="591"/>
                    <a:pt x="1642" y="591"/>
                    <a:pt x="1642" y="591"/>
                  </a:cubicBezTo>
                  <a:cubicBezTo>
                    <a:pt x="1641" y="592"/>
                    <a:pt x="1645" y="590"/>
                    <a:pt x="1641" y="593"/>
                  </a:cubicBezTo>
                  <a:cubicBezTo>
                    <a:pt x="1642" y="594"/>
                    <a:pt x="1642" y="594"/>
                    <a:pt x="1642" y="594"/>
                  </a:cubicBezTo>
                  <a:cubicBezTo>
                    <a:pt x="1641" y="594"/>
                    <a:pt x="1641" y="594"/>
                    <a:pt x="1641" y="594"/>
                  </a:cubicBezTo>
                  <a:cubicBezTo>
                    <a:pt x="1641" y="596"/>
                    <a:pt x="1641" y="596"/>
                    <a:pt x="1641" y="596"/>
                  </a:cubicBezTo>
                  <a:cubicBezTo>
                    <a:pt x="1642" y="597"/>
                    <a:pt x="1642" y="597"/>
                    <a:pt x="1642" y="597"/>
                  </a:cubicBezTo>
                  <a:cubicBezTo>
                    <a:pt x="1643" y="596"/>
                    <a:pt x="1643" y="596"/>
                    <a:pt x="1643" y="596"/>
                  </a:cubicBezTo>
                  <a:cubicBezTo>
                    <a:pt x="1644" y="597"/>
                    <a:pt x="1644" y="597"/>
                    <a:pt x="1644" y="597"/>
                  </a:cubicBezTo>
                  <a:cubicBezTo>
                    <a:pt x="1650" y="595"/>
                    <a:pt x="1647" y="600"/>
                    <a:pt x="1665" y="597"/>
                  </a:cubicBezTo>
                  <a:cubicBezTo>
                    <a:pt x="1667" y="598"/>
                    <a:pt x="1667" y="598"/>
                    <a:pt x="1667" y="598"/>
                  </a:cubicBezTo>
                  <a:cubicBezTo>
                    <a:pt x="1662" y="600"/>
                    <a:pt x="1662" y="600"/>
                    <a:pt x="1662" y="600"/>
                  </a:cubicBezTo>
                  <a:cubicBezTo>
                    <a:pt x="1660" y="601"/>
                    <a:pt x="1660" y="601"/>
                    <a:pt x="1660" y="601"/>
                  </a:cubicBezTo>
                  <a:cubicBezTo>
                    <a:pt x="1662" y="603"/>
                    <a:pt x="1662" y="603"/>
                    <a:pt x="1662" y="603"/>
                  </a:cubicBezTo>
                  <a:cubicBezTo>
                    <a:pt x="1673" y="599"/>
                    <a:pt x="1673" y="599"/>
                    <a:pt x="1673" y="599"/>
                  </a:cubicBezTo>
                  <a:cubicBezTo>
                    <a:pt x="1679" y="599"/>
                    <a:pt x="1679" y="599"/>
                    <a:pt x="1679" y="599"/>
                  </a:cubicBezTo>
                  <a:cubicBezTo>
                    <a:pt x="1683" y="595"/>
                    <a:pt x="1685" y="599"/>
                    <a:pt x="1693" y="596"/>
                  </a:cubicBezTo>
                  <a:cubicBezTo>
                    <a:pt x="1705" y="594"/>
                    <a:pt x="1705" y="594"/>
                    <a:pt x="1705" y="594"/>
                  </a:cubicBezTo>
                  <a:cubicBezTo>
                    <a:pt x="1724" y="590"/>
                    <a:pt x="1724" y="590"/>
                    <a:pt x="1724" y="590"/>
                  </a:cubicBezTo>
                  <a:cubicBezTo>
                    <a:pt x="1733" y="593"/>
                    <a:pt x="1733" y="593"/>
                    <a:pt x="1733" y="593"/>
                  </a:cubicBezTo>
                  <a:cubicBezTo>
                    <a:pt x="1738" y="596"/>
                    <a:pt x="1738" y="596"/>
                    <a:pt x="1738" y="596"/>
                  </a:cubicBezTo>
                  <a:cubicBezTo>
                    <a:pt x="1740" y="596"/>
                    <a:pt x="1740" y="596"/>
                    <a:pt x="1740" y="596"/>
                  </a:cubicBezTo>
                  <a:cubicBezTo>
                    <a:pt x="1740" y="594"/>
                    <a:pt x="1740" y="594"/>
                    <a:pt x="1740" y="594"/>
                  </a:cubicBezTo>
                  <a:cubicBezTo>
                    <a:pt x="1740" y="596"/>
                    <a:pt x="1734" y="591"/>
                    <a:pt x="1742" y="596"/>
                  </a:cubicBezTo>
                  <a:cubicBezTo>
                    <a:pt x="1743" y="593"/>
                    <a:pt x="1743" y="593"/>
                    <a:pt x="1743" y="593"/>
                  </a:cubicBezTo>
                  <a:cubicBezTo>
                    <a:pt x="1747" y="592"/>
                    <a:pt x="1747" y="592"/>
                    <a:pt x="1747" y="592"/>
                  </a:cubicBezTo>
                  <a:cubicBezTo>
                    <a:pt x="1750" y="593"/>
                    <a:pt x="1750" y="593"/>
                    <a:pt x="1750" y="593"/>
                  </a:cubicBezTo>
                  <a:cubicBezTo>
                    <a:pt x="1755" y="591"/>
                    <a:pt x="1755" y="591"/>
                    <a:pt x="1755" y="591"/>
                  </a:cubicBezTo>
                  <a:cubicBezTo>
                    <a:pt x="1757" y="592"/>
                    <a:pt x="1757" y="592"/>
                    <a:pt x="1757" y="592"/>
                  </a:cubicBezTo>
                  <a:cubicBezTo>
                    <a:pt x="1772" y="589"/>
                    <a:pt x="1772" y="589"/>
                    <a:pt x="1772" y="589"/>
                  </a:cubicBezTo>
                  <a:cubicBezTo>
                    <a:pt x="1775" y="590"/>
                    <a:pt x="1775" y="590"/>
                    <a:pt x="1775" y="590"/>
                  </a:cubicBezTo>
                  <a:cubicBezTo>
                    <a:pt x="1773" y="592"/>
                    <a:pt x="1773" y="592"/>
                    <a:pt x="1773" y="592"/>
                  </a:cubicBezTo>
                  <a:cubicBezTo>
                    <a:pt x="1778" y="593"/>
                    <a:pt x="1778" y="593"/>
                    <a:pt x="1778" y="593"/>
                  </a:cubicBezTo>
                  <a:cubicBezTo>
                    <a:pt x="1775" y="596"/>
                    <a:pt x="1775" y="596"/>
                    <a:pt x="1775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7" y="596"/>
                    <a:pt x="1767" y="596"/>
                    <a:pt x="1767" y="596"/>
                  </a:cubicBezTo>
                  <a:cubicBezTo>
                    <a:pt x="1761" y="596"/>
                    <a:pt x="1761" y="596"/>
                    <a:pt x="1761" y="596"/>
                  </a:cubicBezTo>
                  <a:cubicBezTo>
                    <a:pt x="1762" y="599"/>
                    <a:pt x="1762" y="599"/>
                    <a:pt x="1762" y="599"/>
                  </a:cubicBezTo>
                  <a:cubicBezTo>
                    <a:pt x="1756" y="599"/>
                    <a:pt x="1756" y="599"/>
                    <a:pt x="1756" y="599"/>
                  </a:cubicBezTo>
                  <a:cubicBezTo>
                    <a:pt x="1748" y="603"/>
                    <a:pt x="1748" y="603"/>
                    <a:pt x="1748" y="603"/>
                  </a:cubicBezTo>
                  <a:cubicBezTo>
                    <a:pt x="1736" y="608"/>
                    <a:pt x="1736" y="608"/>
                    <a:pt x="1736" y="608"/>
                  </a:cubicBezTo>
                  <a:cubicBezTo>
                    <a:pt x="1734" y="607"/>
                    <a:pt x="1734" y="607"/>
                    <a:pt x="1734" y="607"/>
                  </a:cubicBezTo>
                  <a:cubicBezTo>
                    <a:pt x="1733" y="607"/>
                    <a:pt x="1733" y="607"/>
                    <a:pt x="1733" y="607"/>
                  </a:cubicBezTo>
                  <a:cubicBezTo>
                    <a:pt x="1732" y="609"/>
                    <a:pt x="1732" y="609"/>
                    <a:pt x="1732" y="609"/>
                  </a:cubicBezTo>
                  <a:cubicBezTo>
                    <a:pt x="1729" y="608"/>
                    <a:pt x="1729" y="608"/>
                    <a:pt x="1729" y="608"/>
                  </a:cubicBezTo>
                  <a:cubicBezTo>
                    <a:pt x="1727" y="609"/>
                    <a:pt x="1727" y="609"/>
                    <a:pt x="1727" y="609"/>
                  </a:cubicBezTo>
                  <a:cubicBezTo>
                    <a:pt x="1729" y="610"/>
                    <a:pt x="1729" y="610"/>
                    <a:pt x="1729" y="610"/>
                  </a:cubicBezTo>
                  <a:cubicBezTo>
                    <a:pt x="1720" y="612"/>
                    <a:pt x="1720" y="612"/>
                    <a:pt x="1720" y="612"/>
                  </a:cubicBezTo>
                  <a:cubicBezTo>
                    <a:pt x="1715" y="616"/>
                    <a:pt x="1715" y="616"/>
                    <a:pt x="1715" y="616"/>
                  </a:cubicBezTo>
                  <a:cubicBezTo>
                    <a:pt x="1702" y="620"/>
                    <a:pt x="1702" y="620"/>
                    <a:pt x="1702" y="620"/>
                  </a:cubicBezTo>
                  <a:cubicBezTo>
                    <a:pt x="1701" y="619"/>
                    <a:pt x="1701" y="619"/>
                    <a:pt x="1701" y="619"/>
                  </a:cubicBezTo>
                  <a:cubicBezTo>
                    <a:pt x="1700" y="621"/>
                    <a:pt x="1700" y="621"/>
                    <a:pt x="1700" y="621"/>
                  </a:cubicBezTo>
                  <a:cubicBezTo>
                    <a:pt x="1703" y="620"/>
                    <a:pt x="1699" y="621"/>
                    <a:pt x="1699" y="618"/>
                  </a:cubicBezTo>
                  <a:cubicBezTo>
                    <a:pt x="1694" y="621"/>
                    <a:pt x="1694" y="621"/>
                    <a:pt x="1694" y="621"/>
                  </a:cubicBezTo>
                  <a:cubicBezTo>
                    <a:pt x="1693" y="620"/>
                    <a:pt x="1693" y="620"/>
                    <a:pt x="1693" y="620"/>
                  </a:cubicBezTo>
                  <a:cubicBezTo>
                    <a:pt x="1692" y="622"/>
                    <a:pt x="1692" y="622"/>
                    <a:pt x="1692" y="622"/>
                  </a:cubicBezTo>
                  <a:cubicBezTo>
                    <a:pt x="1693" y="626"/>
                    <a:pt x="1693" y="626"/>
                    <a:pt x="1693" y="626"/>
                  </a:cubicBezTo>
                  <a:cubicBezTo>
                    <a:pt x="1689" y="629"/>
                    <a:pt x="1708" y="630"/>
                    <a:pt x="1687" y="627"/>
                  </a:cubicBezTo>
                  <a:cubicBezTo>
                    <a:pt x="1691" y="629"/>
                    <a:pt x="1691" y="629"/>
                    <a:pt x="1691" y="629"/>
                  </a:cubicBezTo>
                  <a:cubicBezTo>
                    <a:pt x="1696" y="629"/>
                    <a:pt x="1696" y="629"/>
                    <a:pt x="1696" y="629"/>
                  </a:cubicBezTo>
                  <a:cubicBezTo>
                    <a:pt x="1697" y="628"/>
                    <a:pt x="1697" y="628"/>
                    <a:pt x="1697" y="628"/>
                  </a:cubicBezTo>
                  <a:cubicBezTo>
                    <a:pt x="1700" y="628"/>
                    <a:pt x="1698" y="625"/>
                    <a:pt x="1704" y="624"/>
                  </a:cubicBezTo>
                  <a:cubicBezTo>
                    <a:pt x="1706" y="625"/>
                    <a:pt x="1706" y="625"/>
                    <a:pt x="1706" y="625"/>
                  </a:cubicBezTo>
                  <a:cubicBezTo>
                    <a:pt x="1707" y="624"/>
                    <a:pt x="1707" y="624"/>
                    <a:pt x="1707" y="624"/>
                  </a:cubicBezTo>
                  <a:cubicBezTo>
                    <a:pt x="1712" y="625"/>
                    <a:pt x="1712" y="625"/>
                    <a:pt x="1712" y="625"/>
                  </a:cubicBezTo>
                  <a:cubicBezTo>
                    <a:pt x="1716" y="623"/>
                    <a:pt x="1716" y="623"/>
                    <a:pt x="1716" y="623"/>
                  </a:cubicBezTo>
                  <a:cubicBezTo>
                    <a:pt x="1719" y="624"/>
                    <a:pt x="1719" y="624"/>
                    <a:pt x="1719" y="624"/>
                  </a:cubicBezTo>
                  <a:cubicBezTo>
                    <a:pt x="1719" y="626"/>
                    <a:pt x="1719" y="626"/>
                    <a:pt x="1719" y="626"/>
                  </a:cubicBezTo>
                  <a:cubicBezTo>
                    <a:pt x="1717" y="629"/>
                    <a:pt x="1717" y="629"/>
                    <a:pt x="1717" y="629"/>
                  </a:cubicBezTo>
                  <a:cubicBezTo>
                    <a:pt x="1709" y="629"/>
                    <a:pt x="1709" y="629"/>
                    <a:pt x="1709" y="629"/>
                  </a:cubicBezTo>
                  <a:cubicBezTo>
                    <a:pt x="1705" y="632"/>
                    <a:pt x="1705" y="632"/>
                    <a:pt x="1705" y="632"/>
                  </a:cubicBezTo>
                  <a:cubicBezTo>
                    <a:pt x="1701" y="634"/>
                    <a:pt x="1701" y="634"/>
                    <a:pt x="1701" y="634"/>
                  </a:cubicBezTo>
                  <a:cubicBezTo>
                    <a:pt x="1700" y="633"/>
                    <a:pt x="1700" y="633"/>
                    <a:pt x="1700" y="633"/>
                  </a:cubicBezTo>
                  <a:cubicBezTo>
                    <a:pt x="1695" y="632"/>
                    <a:pt x="1695" y="632"/>
                    <a:pt x="1695" y="632"/>
                  </a:cubicBezTo>
                  <a:cubicBezTo>
                    <a:pt x="1693" y="632"/>
                    <a:pt x="1693" y="632"/>
                    <a:pt x="1693" y="632"/>
                  </a:cubicBezTo>
                  <a:cubicBezTo>
                    <a:pt x="1692" y="633"/>
                    <a:pt x="1692" y="633"/>
                    <a:pt x="1692" y="633"/>
                  </a:cubicBezTo>
                  <a:cubicBezTo>
                    <a:pt x="1696" y="636"/>
                    <a:pt x="1696" y="636"/>
                    <a:pt x="1696" y="636"/>
                  </a:cubicBezTo>
                  <a:cubicBezTo>
                    <a:pt x="1693" y="638"/>
                    <a:pt x="1693" y="638"/>
                    <a:pt x="1693" y="638"/>
                  </a:cubicBezTo>
                  <a:cubicBezTo>
                    <a:pt x="1687" y="638"/>
                    <a:pt x="1687" y="638"/>
                    <a:pt x="1687" y="638"/>
                  </a:cubicBezTo>
                  <a:cubicBezTo>
                    <a:pt x="1683" y="640"/>
                    <a:pt x="1683" y="640"/>
                    <a:pt x="1683" y="640"/>
                  </a:cubicBezTo>
                  <a:cubicBezTo>
                    <a:pt x="1680" y="640"/>
                    <a:pt x="1688" y="635"/>
                    <a:pt x="1678" y="642"/>
                  </a:cubicBezTo>
                  <a:cubicBezTo>
                    <a:pt x="1678" y="643"/>
                    <a:pt x="1678" y="643"/>
                    <a:pt x="1678" y="643"/>
                  </a:cubicBezTo>
                  <a:cubicBezTo>
                    <a:pt x="1684" y="642"/>
                    <a:pt x="1684" y="642"/>
                    <a:pt x="1684" y="642"/>
                  </a:cubicBezTo>
                  <a:cubicBezTo>
                    <a:pt x="1679" y="645"/>
                    <a:pt x="1679" y="645"/>
                    <a:pt x="1679" y="645"/>
                  </a:cubicBezTo>
                  <a:cubicBezTo>
                    <a:pt x="1681" y="646"/>
                    <a:pt x="1681" y="646"/>
                    <a:pt x="1681" y="646"/>
                  </a:cubicBezTo>
                  <a:cubicBezTo>
                    <a:pt x="1686" y="645"/>
                    <a:pt x="1686" y="645"/>
                    <a:pt x="1686" y="645"/>
                  </a:cubicBezTo>
                  <a:cubicBezTo>
                    <a:pt x="1686" y="647"/>
                    <a:pt x="1679" y="644"/>
                    <a:pt x="1687" y="648"/>
                  </a:cubicBezTo>
                  <a:cubicBezTo>
                    <a:pt x="1683" y="648"/>
                    <a:pt x="1683" y="648"/>
                    <a:pt x="1683" y="648"/>
                  </a:cubicBezTo>
                  <a:cubicBezTo>
                    <a:pt x="1683" y="649"/>
                    <a:pt x="1683" y="649"/>
                    <a:pt x="1683" y="649"/>
                  </a:cubicBezTo>
                  <a:cubicBezTo>
                    <a:pt x="1684" y="650"/>
                    <a:pt x="1684" y="650"/>
                    <a:pt x="1684" y="650"/>
                  </a:cubicBezTo>
                  <a:cubicBezTo>
                    <a:pt x="1681" y="649"/>
                    <a:pt x="1681" y="649"/>
                    <a:pt x="1681" y="649"/>
                  </a:cubicBezTo>
                  <a:cubicBezTo>
                    <a:pt x="1680" y="650"/>
                    <a:pt x="1680" y="650"/>
                    <a:pt x="1680" y="650"/>
                  </a:cubicBezTo>
                  <a:cubicBezTo>
                    <a:pt x="1677" y="646"/>
                    <a:pt x="1677" y="646"/>
                    <a:pt x="1677" y="646"/>
                  </a:cubicBezTo>
                  <a:cubicBezTo>
                    <a:pt x="1673" y="645"/>
                    <a:pt x="1673" y="645"/>
                    <a:pt x="1673" y="645"/>
                  </a:cubicBezTo>
                  <a:cubicBezTo>
                    <a:pt x="1676" y="644"/>
                    <a:pt x="1676" y="644"/>
                    <a:pt x="1676" y="644"/>
                  </a:cubicBezTo>
                  <a:cubicBezTo>
                    <a:pt x="1675" y="643"/>
                    <a:pt x="1673" y="650"/>
                    <a:pt x="1677" y="642"/>
                  </a:cubicBezTo>
                  <a:cubicBezTo>
                    <a:pt x="1670" y="642"/>
                    <a:pt x="1670" y="642"/>
                    <a:pt x="1670" y="642"/>
                  </a:cubicBezTo>
                  <a:cubicBezTo>
                    <a:pt x="1669" y="643"/>
                    <a:pt x="1669" y="643"/>
                    <a:pt x="1669" y="643"/>
                  </a:cubicBezTo>
                  <a:cubicBezTo>
                    <a:pt x="1660" y="644"/>
                    <a:pt x="1660" y="644"/>
                    <a:pt x="1660" y="644"/>
                  </a:cubicBezTo>
                  <a:cubicBezTo>
                    <a:pt x="1657" y="647"/>
                    <a:pt x="1657" y="647"/>
                    <a:pt x="1657" y="647"/>
                  </a:cubicBezTo>
                  <a:cubicBezTo>
                    <a:pt x="1657" y="648"/>
                    <a:pt x="1657" y="648"/>
                    <a:pt x="1657" y="648"/>
                  </a:cubicBezTo>
                  <a:cubicBezTo>
                    <a:pt x="1656" y="647"/>
                    <a:pt x="1656" y="647"/>
                    <a:pt x="1656" y="647"/>
                  </a:cubicBezTo>
                  <a:cubicBezTo>
                    <a:pt x="1653" y="650"/>
                    <a:pt x="1653" y="650"/>
                    <a:pt x="1653" y="650"/>
                  </a:cubicBezTo>
                  <a:cubicBezTo>
                    <a:pt x="1648" y="657"/>
                    <a:pt x="1652" y="647"/>
                    <a:pt x="1640" y="652"/>
                  </a:cubicBezTo>
                  <a:cubicBezTo>
                    <a:pt x="1641" y="651"/>
                    <a:pt x="1641" y="651"/>
                    <a:pt x="1641" y="651"/>
                  </a:cubicBezTo>
                  <a:cubicBezTo>
                    <a:pt x="1640" y="650"/>
                    <a:pt x="1640" y="650"/>
                    <a:pt x="1640" y="650"/>
                  </a:cubicBezTo>
                  <a:cubicBezTo>
                    <a:pt x="1628" y="654"/>
                    <a:pt x="1628" y="654"/>
                    <a:pt x="1628" y="654"/>
                  </a:cubicBezTo>
                  <a:cubicBezTo>
                    <a:pt x="1627" y="654"/>
                    <a:pt x="1635" y="650"/>
                    <a:pt x="1625" y="655"/>
                  </a:cubicBezTo>
                  <a:cubicBezTo>
                    <a:pt x="1625" y="657"/>
                    <a:pt x="1625" y="657"/>
                    <a:pt x="1625" y="657"/>
                  </a:cubicBezTo>
                  <a:cubicBezTo>
                    <a:pt x="1627" y="658"/>
                    <a:pt x="1627" y="658"/>
                    <a:pt x="1627" y="658"/>
                  </a:cubicBezTo>
                  <a:cubicBezTo>
                    <a:pt x="1629" y="657"/>
                    <a:pt x="1629" y="657"/>
                    <a:pt x="1629" y="657"/>
                  </a:cubicBezTo>
                  <a:cubicBezTo>
                    <a:pt x="1649" y="658"/>
                    <a:pt x="1649" y="658"/>
                    <a:pt x="1649" y="658"/>
                  </a:cubicBezTo>
                  <a:cubicBezTo>
                    <a:pt x="1650" y="658"/>
                    <a:pt x="1650" y="658"/>
                    <a:pt x="1650" y="658"/>
                  </a:cubicBezTo>
                  <a:cubicBezTo>
                    <a:pt x="1651" y="657"/>
                    <a:pt x="1651" y="657"/>
                    <a:pt x="1651" y="657"/>
                  </a:cubicBezTo>
                  <a:cubicBezTo>
                    <a:pt x="1650" y="655"/>
                    <a:pt x="1650" y="655"/>
                    <a:pt x="1650" y="655"/>
                  </a:cubicBezTo>
                  <a:cubicBezTo>
                    <a:pt x="1651" y="655"/>
                    <a:pt x="1654" y="657"/>
                    <a:pt x="1653" y="654"/>
                  </a:cubicBezTo>
                  <a:cubicBezTo>
                    <a:pt x="1649" y="652"/>
                    <a:pt x="1649" y="652"/>
                    <a:pt x="1649" y="652"/>
                  </a:cubicBezTo>
                  <a:cubicBezTo>
                    <a:pt x="1658" y="651"/>
                    <a:pt x="1658" y="651"/>
                    <a:pt x="1658" y="651"/>
                  </a:cubicBezTo>
                  <a:cubicBezTo>
                    <a:pt x="1656" y="653"/>
                    <a:pt x="1656" y="653"/>
                    <a:pt x="1656" y="653"/>
                  </a:cubicBezTo>
                  <a:cubicBezTo>
                    <a:pt x="1661" y="658"/>
                    <a:pt x="1661" y="658"/>
                    <a:pt x="1661" y="658"/>
                  </a:cubicBezTo>
                  <a:cubicBezTo>
                    <a:pt x="1663" y="657"/>
                    <a:pt x="1663" y="657"/>
                    <a:pt x="1663" y="657"/>
                  </a:cubicBezTo>
                  <a:cubicBezTo>
                    <a:pt x="1665" y="658"/>
                    <a:pt x="1665" y="658"/>
                    <a:pt x="1665" y="658"/>
                  </a:cubicBezTo>
                  <a:cubicBezTo>
                    <a:pt x="1665" y="657"/>
                    <a:pt x="1665" y="657"/>
                    <a:pt x="1665" y="657"/>
                  </a:cubicBezTo>
                  <a:cubicBezTo>
                    <a:pt x="1671" y="657"/>
                    <a:pt x="1671" y="657"/>
                    <a:pt x="1671" y="657"/>
                  </a:cubicBezTo>
                  <a:cubicBezTo>
                    <a:pt x="1670" y="658"/>
                    <a:pt x="1670" y="658"/>
                    <a:pt x="1670" y="658"/>
                  </a:cubicBezTo>
                  <a:cubicBezTo>
                    <a:pt x="1675" y="657"/>
                    <a:pt x="1675" y="657"/>
                    <a:pt x="1675" y="657"/>
                  </a:cubicBezTo>
                  <a:cubicBezTo>
                    <a:pt x="1673" y="655"/>
                    <a:pt x="1673" y="655"/>
                    <a:pt x="1673" y="655"/>
                  </a:cubicBezTo>
                  <a:cubicBezTo>
                    <a:pt x="1676" y="657"/>
                    <a:pt x="1676" y="657"/>
                    <a:pt x="1676" y="657"/>
                  </a:cubicBezTo>
                  <a:cubicBezTo>
                    <a:pt x="1677" y="657"/>
                    <a:pt x="1677" y="657"/>
                    <a:pt x="1677" y="657"/>
                  </a:cubicBezTo>
                  <a:cubicBezTo>
                    <a:pt x="1678" y="657"/>
                    <a:pt x="1678" y="657"/>
                    <a:pt x="1678" y="657"/>
                  </a:cubicBezTo>
                  <a:cubicBezTo>
                    <a:pt x="1679" y="656"/>
                    <a:pt x="1679" y="656"/>
                    <a:pt x="1679" y="656"/>
                  </a:cubicBezTo>
                  <a:cubicBezTo>
                    <a:pt x="1683" y="659"/>
                    <a:pt x="1683" y="659"/>
                    <a:pt x="1683" y="659"/>
                  </a:cubicBezTo>
                  <a:cubicBezTo>
                    <a:pt x="1685" y="658"/>
                    <a:pt x="1685" y="658"/>
                    <a:pt x="1685" y="658"/>
                  </a:cubicBezTo>
                  <a:cubicBezTo>
                    <a:pt x="1686" y="657"/>
                    <a:pt x="1686" y="657"/>
                    <a:pt x="1686" y="657"/>
                  </a:cubicBezTo>
                  <a:cubicBezTo>
                    <a:pt x="1687" y="658"/>
                    <a:pt x="1687" y="658"/>
                    <a:pt x="1687" y="658"/>
                  </a:cubicBezTo>
                  <a:cubicBezTo>
                    <a:pt x="1690" y="655"/>
                    <a:pt x="1690" y="655"/>
                    <a:pt x="1690" y="655"/>
                  </a:cubicBezTo>
                  <a:cubicBezTo>
                    <a:pt x="1689" y="653"/>
                    <a:pt x="1689" y="653"/>
                    <a:pt x="1689" y="653"/>
                  </a:cubicBezTo>
                  <a:cubicBezTo>
                    <a:pt x="1693" y="654"/>
                    <a:pt x="1693" y="654"/>
                    <a:pt x="1693" y="654"/>
                  </a:cubicBezTo>
                  <a:cubicBezTo>
                    <a:pt x="1694" y="653"/>
                    <a:pt x="1694" y="653"/>
                    <a:pt x="1694" y="653"/>
                  </a:cubicBezTo>
                  <a:cubicBezTo>
                    <a:pt x="1700" y="654"/>
                    <a:pt x="1681" y="660"/>
                    <a:pt x="1700" y="653"/>
                  </a:cubicBezTo>
                  <a:cubicBezTo>
                    <a:pt x="1704" y="652"/>
                    <a:pt x="1704" y="652"/>
                    <a:pt x="1704" y="652"/>
                  </a:cubicBezTo>
                  <a:cubicBezTo>
                    <a:pt x="1729" y="648"/>
                    <a:pt x="1729" y="648"/>
                    <a:pt x="1729" y="648"/>
                  </a:cubicBezTo>
                  <a:cubicBezTo>
                    <a:pt x="1743" y="645"/>
                    <a:pt x="1743" y="645"/>
                    <a:pt x="1743" y="645"/>
                  </a:cubicBezTo>
                  <a:cubicBezTo>
                    <a:pt x="1767" y="644"/>
                    <a:pt x="1767" y="644"/>
                    <a:pt x="1767" y="644"/>
                  </a:cubicBezTo>
                  <a:cubicBezTo>
                    <a:pt x="1769" y="644"/>
                    <a:pt x="1769" y="644"/>
                    <a:pt x="1769" y="644"/>
                  </a:cubicBezTo>
                  <a:cubicBezTo>
                    <a:pt x="1764" y="647"/>
                    <a:pt x="1764" y="647"/>
                    <a:pt x="1764" y="647"/>
                  </a:cubicBezTo>
                  <a:cubicBezTo>
                    <a:pt x="1751" y="650"/>
                    <a:pt x="1751" y="650"/>
                    <a:pt x="1751" y="650"/>
                  </a:cubicBezTo>
                  <a:cubicBezTo>
                    <a:pt x="1745" y="653"/>
                    <a:pt x="1745" y="653"/>
                    <a:pt x="1745" y="653"/>
                  </a:cubicBezTo>
                  <a:cubicBezTo>
                    <a:pt x="1737" y="655"/>
                    <a:pt x="1737" y="655"/>
                    <a:pt x="1737" y="655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36" y="661"/>
                    <a:pt x="1736" y="661"/>
                    <a:pt x="1736" y="661"/>
                  </a:cubicBezTo>
                  <a:cubicBezTo>
                    <a:pt x="1743" y="658"/>
                    <a:pt x="1743" y="658"/>
                    <a:pt x="1743" y="658"/>
                  </a:cubicBezTo>
                  <a:cubicBezTo>
                    <a:pt x="1743" y="659"/>
                    <a:pt x="1743" y="659"/>
                    <a:pt x="1743" y="659"/>
                  </a:cubicBezTo>
                  <a:cubicBezTo>
                    <a:pt x="1736" y="664"/>
                    <a:pt x="1736" y="664"/>
                    <a:pt x="1736" y="664"/>
                  </a:cubicBezTo>
                  <a:cubicBezTo>
                    <a:pt x="1720" y="667"/>
                    <a:pt x="1720" y="667"/>
                    <a:pt x="1720" y="667"/>
                  </a:cubicBezTo>
                  <a:cubicBezTo>
                    <a:pt x="1712" y="670"/>
                    <a:pt x="1712" y="670"/>
                    <a:pt x="1712" y="670"/>
                  </a:cubicBezTo>
                  <a:cubicBezTo>
                    <a:pt x="1714" y="671"/>
                    <a:pt x="1714" y="671"/>
                    <a:pt x="1714" y="671"/>
                  </a:cubicBezTo>
                  <a:cubicBezTo>
                    <a:pt x="1714" y="671"/>
                    <a:pt x="1711" y="669"/>
                    <a:pt x="1713" y="673"/>
                  </a:cubicBezTo>
                  <a:cubicBezTo>
                    <a:pt x="1707" y="668"/>
                    <a:pt x="1707" y="668"/>
                    <a:pt x="1707" y="668"/>
                  </a:cubicBezTo>
                  <a:cubicBezTo>
                    <a:pt x="1706" y="670"/>
                    <a:pt x="1713" y="665"/>
                    <a:pt x="1704" y="670"/>
                  </a:cubicBezTo>
                  <a:cubicBezTo>
                    <a:pt x="1706" y="673"/>
                    <a:pt x="1706" y="673"/>
                    <a:pt x="1706" y="673"/>
                  </a:cubicBezTo>
                  <a:cubicBezTo>
                    <a:pt x="1702" y="674"/>
                    <a:pt x="1702" y="674"/>
                    <a:pt x="1702" y="674"/>
                  </a:cubicBezTo>
                  <a:cubicBezTo>
                    <a:pt x="1702" y="677"/>
                    <a:pt x="1702" y="677"/>
                    <a:pt x="1702" y="677"/>
                  </a:cubicBezTo>
                  <a:cubicBezTo>
                    <a:pt x="1698" y="677"/>
                    <a:pt x="1698" y="677"/>
                    <a:pt x="1698" y="677"/>
                  </a:cubicBezTo>
                  <a:cubicBezTo>
                    <a:pt x="1693" y="681"/>
                    <a:pt x="1693" y="681"/>
                    <a:pt x="1693" y="681"/>
                  </a:cubicBezTo>
                  <a:cubicBezTo>
                    <a:pt x="1688" y="682"/>
                    <a:pt x="1688" y="682"/>
                    <a:pt x="1688" y="682"/>
                  </a:cubicBezTo>
                  <a:cubicBezTo>
                    <a:pt x="1687" y="685"/>
                    <a:pt x="1687" y="685"/>
                    <a:pt x="1687" y="685"/>
                  </a:cubicBezTo>
                  <a:cubicBezTo>
                    <a:pt x="1688" y="686"/>
                    <a:pt x="1688" y="686"/>
                    <a:pt x="1688" y="686"/>
                  </a:cubicBezTo>
                  <a:cubicBezTo>
                    <a:pt x="1687" y="687"/>
                    <a:pt x="1687" y="687"/>
                    <a:pt x="1687" y="687"/>
                  </a:cubicBezTo>
                  <a:cubicBezTo>
                    <a:pt x="1677" y="684"/>
                    <a:pt x="1677" y="684"/>
                    <a:pt x="1677" y="684"/>
                  </a:cubicBezTo>
                  <a:cubicBezTo>
                    <a:pt x="1672" y="683"/>
                    <a:pt x="1693" y="690"/>
                    <a:pt x="1670" y="683"/>
                  </a:cubicBezTo>
                  <a:cubicBezTo>
                    <a:pt x="1665" y="685"/>
                    <a:pt x="1665" y="685"/>
                    <a:pt x="1665" y="685"/>
                  </a:cubicBezTo>
                  <a:cubicBezTo>
                    <a:pt x="1672" y="690"/>
                    <a:pt x="1672" y="690"/>
                    <a:pt x="1672" y="690"/>
                  </a:cubicBezTo>
                  <a:cubicBezTo>
                    <a:pt x="1673" y="692"/>
                    <a:pt x="1673" y="692"/>
                    <a:pt x="1673" y="692"/>
                  </a:cubicBezTo>
                  <a:cubicBezTo>
                    <a:pt x="1669" y="693"/>
                    <a:pt x="1669" y="693"/>
                    <a:pt x="1669" y="693"/>
                  </a:cubicBezTo>
                  <a:cubicBezTo>
                    <a:pt x="1664" y="690"/>
                    <a:pt x="1664" y="690"/>
                    <a:pt x="1664" y="690"/>
                  </a:cubicBezTo>
                  <a:cubicBezTo>
                    <a:pt x="1660" y="690"/>
                    <a:pt x="1660" y="690"/>
                    <a:pt x="1660" y="690"/>
                  </a:cubicBezTo>
                  <a:cubicBezTo>
                    <a:pt x="1659" y="690"/>
                    <a:pt x="1659" y="690"/>
                    <a:pt x="1659" y="690"/>
                  </a:cubicBezTo>
                  <a:cubicBezTo>
                    <a:pt x="1661" y="687"/>
                    <a:pt x="1661" y="687"/>
                    <a:pt x="1661" y="687"/>
                  </a:cubicBezTo>
                  <a:cubicBezTo>
                    <a:pt x="1653" y="688"/>
                    <a:pt x="1653" y="688"/>
                    <a:pt x="1653" y="688"/>
                  </a:cubicBezTo>
                  <a:cubicBezTo>
                    <a:pt x="1650" y="690"/>
                    <a:pt x="1650" y="690"/>
                    <a:pt x="1650" y="690"/>
                  </a:cubicBezTo>
                  <a:cubicBezTo>
                    <a:pt x="1639" y="690"/>
                    <a:pt x="1639" y="690"/>
                    <a:pt x="1639" y="690"/>
                  </a:cubicBezTo>
                  <a:cubicBezTo>
                    <a:pt x="1638" y="695"/>
                    <a:pt x="1638" y="695"/>
                    <a:pt x="1638" y="695"/>
                  </a:cubicBezTo>
                  <a:cubicBezTo>
                    <a:pt x="1638" y="695"/>
                    <a:pt x="1639" y="695"/>
                    <a:pt x="1640" y="695"/>
                  </a:cubicBezTo>
                  <a:cubicBezTo>
                    <a:pt x="1634" y="696"/>
                    <a:pt x="1634" y="696"/>
                    <a:pt x="1634" y="696"/>
                  </a:cubicBezTo>
                  <a:cubicBezTo>
                    <a:pt x="1636" y="696"/>
                    <a:pt x="1636" y="696"/>
                    <a:pt x="1636" y="696"/>
                  </a:cubicBezTo>
                  <a:cubicBezTo>
                    <a:pt x="1633" y="694"/>
                    <a:pt x="1633" y="694"/>
                    <a:pt x="1633" y="694"/>
                  </a:cubicBezTo>
                  <a:cubicBezTo>
                    <a:pt x="1630" y="694"/>
                    <a:pt x="1630" y="694"/>
                    <a:pt x="1630" y="694"/>
                  </a:cubicBezTo>
                  <a:cubicBezTo>
                    <a:pt x="1620" y="696"/>
                    <a:pt x="1620" y="696"/>
                    <a:pt x="1620" y="696"/>
                  </a:cubicBezTo>
                  <a:cubicBezTo>
                    <a:pt x="1613" y="699"/>
                    <a:pt x="1613" y="699"/>
                    <a:pt x="1613" y="699"/>
                  </a:cubicBezTo>
                  <a:cubicBezTo>
                    <a:pt x="1611" y="698"/>
                    <a:pt x="1611" y="698"/>
                    <a:pt x="1611" y="698"/>
                  </a:cubicBezTo>
                  <a:cubicBezTo>
                    <a:pt x="1597" y="702"/>
                    <a:pt x="1597" y="702"/>
                    <a:pt x="1597" y="702"/>
                  </a:cubicBezTo>
                  <a:cubicBezTo>
                    <a:pt x="1594" y="702"/>
                    <a:pt x="1594" y="702"/>
                    <a:pt x="1594" y="702"/>
                  </a:cubicBezTo>
                  <a:cubicBezTo>
                    <a:pt x="1594" y="701"/>
                    <a:pt x="1594" y="700"/>
                    <a:pt x="1597" y="701"/>
                  </a:cubicBezTo>
                  <a:cubicBezTo>
                    <a:pt x="1597" y="701"/>
                    <a:pt x="1597" y="701"/>
                    <a:pt x="1597" y="701"/>
                  </a:cubicBezTo>
                  <a:cubicBezTo>
                    <a:pt x="1596" y="699"/>
                    <a:pt x="1607" y="702"/>
                    <a:pt x="1593" y="699"/>
                  </a:cubicBezTo>
                  <a:cubicBezTo>
                    <a:pt x="1592" y="701"/>
                    <a:pt x="1592" y="701"/>
                    <a:pt x="1592" y="701"/>
                  </a:cubicBezTo>
                  <a:cubicBezTo>
                    <a:pt x="1589" y="700"/>
                    <a:pt x="1597" y="698"/>
                    <a:pt x="1589" y="702"/>
                  </a:cubicBezTo>
                  <a:cubicBezTo>
                    <a:pt x="1587" y="700"/>
                    <a:pt x="1587" y="700"/>
                    <a:pt x="1587" y="700"/>
                  </a:cubicBezTo>
                  <a:cubicBezTo>
                    <a:pt x="1587" y="703"/>
                    <a:pt x="1587" y="703"/>
                    <a:pt x="1587" y="703"/>
                  </a:cubicBezTo>
                  <a:cubicBezTo>
                    <a:pt x="1586" y="702"/>
                    <a:pt x="1586" y="702"/>
                    <a:pt x="1586" y="702"/>
                  </a:cubicBezTo>
                  <a:cubicBezTo>
                    <a:pt x="1582" y="703"/>
                    <a:pt x="1582" y="703"/>
                    <a:pt x="1582" y="703"/>
                  </a:cubicBezTo>
                  <a:cubicBezTo>
                    <a:pt x="1581" y="705"/>
                    <a:pt x="1581" y="705"/>
                    <a:pt x="1581" y="705"/>
                  </a:cubicBezTo>
                  <a:cubicBezTo>
                    <a:pt x="1582" y="705"/>
                    <a:pt x="1583" y="704"/>
                    <a:pt x="1581" y="702"/>
                  </a:cubicBezTo>
                  <a:cubicBezTo>
                    <a:pt x="1577" y="704"/>
                    <a:pt x="1577" y="704"/>
                    <a:pt x="1577" y="704"/>
                  </a:cubicBezTo>
                  <a:cubicBezTo>
                    <a:pt x="1572" y="705"/>
                    <a:pt x="1572" y="705"/>
                    <a:pt x="1572" y="705"/>
                  </a:cubicBezTo>
                  <a:cubicBezTo>
                    <a:pt x="1570" y="707"/>
                    <a:pt x="1570" y="707"/>
                    <a:pt x="1570" y="707"/>
                  </a:cubicBezTo>
                  <a:cubicBezTo>
                    <a:pt x="1566" y="707"/>
                    <a:pt x="1566" y="707"/>
                    <a:pt x="1566" y="707"/>
                  </a:cubicBezTo>
                  <a:cubicBezTo>
                    <a:pt x="1561" y="709"/>
                    <a:pt x="1561" y="709"/>
                    <a:pt x="1561" y="709"/>
                  </a:cubicBezTo>
                  <a:cubicBezTo>
                    <a:pt x="1559" y="708"/>
                    <a:pt x="1559" y="708"/>
                    <a:pt x="1559" y="708"/>
                  </a:cubicBezTo>
                  <a:cubicBezTo>
                    <a:pt x="1557" y="710"/>
                    <a:pt x="1571" y="706"/>
                    <a:pt x="1554" y="709"/>
                  </a:cubicBezTo>
                  <a:cubicBezTo>
                    <a:pt x="1553" y="710"/>
                    <a:pt x="1556" y="710"/>
                    <a:pt x="1554" y="711"/>
                  </a:cubicBezTo>
                  <a:cubicBezTo>
                    <a:pt x="1559" y="712"/>
                    <a:pt x="1559" y="712"/>
                    <a:pt x="1559" y="712"/>
                  </a:cubicBezTo>
                  <a:cubicBezTo>
                    <a:pt x="1555" y="715"/>
                    <a:pt x="1555" y="715"/>
                    <a:pt x="1555" y="715"/>
                  </a:cubicBezTo>
                  <a:cubicBezTo>
                    <a:pt x="1549" y="717"/>
                    <a:pt x="1549" y="717"/>
                    <a:pt x="1549" y="717"/>
                  </a:cubicBezTo>
                  <a:cubicBezTo>
                    <a:pt x="1548" y="718"/>
                    <a:pt x="1548" y="718"/>
                    <a:pt x="1548" y="718"/>
                  </a:cubicBezTo>
                  <a:cubicBezTo>
                    <a:pt x="1546" y="718"/>
                    <a:pt x="1546" y="718"/>
                    <a:pt x="1546" y="718"/>
                  </a:cubicBezTo>
                  <a:cubicBezTo>
                    <a:pt x="1541" y="725"/>
                    <a:pt x="1541" y="725"/>
                    <a:pt x="1541" y="725"/>
                  </a:cubicBezTo>
                  <a:cubicBezTo>
                    <a:pt x="1534" y="733"/>
                    <a:pt x="1534" y="733"/>
                    <a:pt x="1534" y="733"/>
                  </a:cubicBezTo>
                  <a:cubicBezTo>
                    <a:pt x="1536" y="735"/>
                    <a:pt x="1536" y="735"/>
                    <a:pt x="1536" y="735"/>
                  </a:cubicBezTo>
                  <a:cubicBezTo>
                    <a:pt x="1541" y="732"/>
                    <a:pt x="1541" y="732"/>
                    <a:pt x="1541" y="732"/>
                  </a:cubicBezTo>
                  <a:cubicBezTo>
                    <a:pt x="1548" y="733"/>
                    <a:pt x="1548" y="733"/>
                    <a:pt x="1548" y="733"/>
                  </a:cubicBezTo>
                  <a:cubicBezTo>
                    <a:pt x="1544" y="731"/>
                    <a:pt x="1544" y="731"/>
                    <a:pt x="1544" y="731"/>
                  </a:cubicBezTo>
                  <a:cubicBezTo>
                    <a:pt x="1545" y="730"/>
                    <a:pt x="1545" y="730"/>
                    <a:pt x="1545" y="730"/>
                  </a:cubicBezTo>
                  <a:cubicBezTo>
                    <a:pt x="1548" y="732"/>
                    <a:pt x="1548" y="732"/>
                    <a:pt x="1548" y="732"/>
                  </a:cubicBezTo>
                  <a:cubicBezTo>
                    <a:pt x="1559" y="728"/>
                    <a:pt x="1559" y="728"/>
                    <a:pt x="1559" y="728"/>
                  </a:cubicBezTo>
                  <a:cubicBezTo>
                    <a:pt x="1558" y="730"/>
                    <a:pt x="1558" y="730"/>
                    <a:pt x="1558" y="730"/>
                  </a:cubicBezTo>
                  <a:cubicBezTo>
                    <a:pt x="1566" y="730"/>
                    <a:pt x="1566" y="730"/>
                    <a:pt x="1566" y="730"/>
                  </a:cubicBezTo>
                  <a:cubicBezTo>
                    <a:pt x="1567" y="729"/>
                    <a:pt x="1567" y="729"/>
                    <a:pt x="1567" y="729"/>
                  </a:cubicBezTo>
                  <a:cubicBezTo>
                    <a:pt x="1562" y="728"/>
                    <a:pt x="1562" y="728"/>
                    <a:pt x="1562" y="728"/>
                  </a:cubicBezTo>
                  <a:cubicBezTo>
                    <a:pt x="1562" y="726"/>
                    <a:pt x="1562" y="726"/>
                    <a:pt x="1562" y="726"/>
                  </a:cubicBezTo>
                  <a:cubicBezTo>
                    <a:pt x="1567" y="723"/>
                    <a:pt x="1563" y="733"/>
                    <a:pt x="1568" y="723"/>
                  </a:cubicBezTo>
                  <a:cubicBezTo>
                    <a:pt x="1569" y="726"/>
                    <a:pt x="1569" y="726"/>
                    <a:pt x="1569" y="726"/>
                  </a:cubicBezTo>
                  <a:cubicBezTo>
                    <a:pt x="1578" y="726"/>
                    <a:pt x="1578" y="726"/>
                    <a:pt x="1578" y="726"/>
                  </a:cubicBezTo>
                  <a:cubicBezTo>
                    <a:pt x="1585" y="725"/>
                    <a:pt x="1585" y="725"/>
                    <a:pt x="1585" y="725"/>
                  </a:cubicBezTo>
                  <a:cubicBezTo>
                    <a:pt x="1583" y="723"/>
                    <a:pt x="1583" y="731"/>
                    <a:pt x="1585" y="723"/>
                  </a:cubicBezTo>
                  <a:cubicBezTo>
                    <a:pt x="1586" y="723"/>
                    <a:pt x="1586" y="723"/>
                    <a:pt x="1586" y="723"/>
                  </a:cubicBezTo>
                  <a:cubicBezTo>
                    <a:pt x="1586" y="724"/>
                    <a:pt x="1586" y="724"/>
                    <a:pt x="1586" y="724"/>
                  </a:cubicBezTo>
                  <a:cubicBezTo>
                    <a:pt x="1591" y="723"/>
                    <a:pt x="1591" y="723"/>
                    <a:pt x="1591" y="723"/>
                  </a:cubicBezTo>
                  <a:cubicBezTo>
                    <a:pt x="1591" y="722"/>
                    <a:pt x="1591" y="722"/>
                    <a:pt x="1591" y="722"/>
                  </a:cubicBezTo>
                  <a:cubicBezTo>
                    <a:pt x="1594" y="720"/>
                    <a:pt x="1597" y="723"/>
                    <a:pt x="1597" y="720"/>
                  </a:cubicBezTo>
                  <a:cubicBezTo>
                    <a:pt x="1597" y="721"/>
                    <a:pt x="1600" y="719"/>
                    <a:pt x="1597" y="722"/>
                  </a:cubicBezTo>
                  <a:cubicBezTo>
                    <a:pt x="1598" y="721"/>
                    <a:pt x="1598" y="724"/>
                    <a:pt x="1599" y="720"/>
                  </a:cubicBezTo>
                  <a:cubicBezTo>
                    <a:pt x="1599" y="719"/>
                    <a:pt x="1599" y="719"/>
                    <a:pt x="1599" y="719"/>
                  </a:cubicBezTo>
                  <a:cubicBezTo>
                    <a:pt x="1603" y="717"/>
                    <a:pt x="1603" y="717"/>
                    <a:pt x="1603" y="717"/>
                  </a:cubicBezTo>
                  <a:cubicBezTo>
                    <a:pt x="1602" y="715"/>
                    <a:pt x="1609" y="717"/>
                    <a:pt x="1601" y="715"/>
                  </a:cubicBezTo>
                  <a:cubicBezTo>
                    <a:pt x="1603" y="714"/>
                    <a:pt x="1603" y="714"/>
                    <a:pt x="1603" y="714"/>
                  </a:cubicBezTo>
                  <a:cubicBezTo>
                    <a:pt x="1605" y="717"/>
                    <a:pt x="1605" y="717"/>
                    <a:pt x="1605" y="717"/>
                  </a:cubicBezTo>
                  <a:cubicBezTo>
                    <a:pt x="1613" y="715"/>
                    <a:pt x="1613" y="715"/>
                    <a:pt x="1613" y="715"/>
                  </a:cubicBezTo>
                  <a:cubicBezTo>
                    <a:pt x="1614" y="717"/>
                    <a:pt x="1614" y="717"/>
                    <a:pt x="1614" y="717"/>
                  </a:cubicBezTo>
                  <a:cubicBezTo>
                    <a:pt x="1611" y="716"/>
                    <a:pt x="1611" y="716"/>
                    <a:pt x="1611" y="716"/>
                  </a:cubicBezTo>
                  <a:cubicBezTo>
                    <a:pt x="1611" y="718"/>
                    <a:pt x="1611" y="718"/>
                    <a:pt x="1611" y="718"/>
                  </a:cubicBezTo>
                  <a:cubicBezTo>
                    <a:pt x="1614" y="718"/>
                    <a:pt x="1614" y="718"/>
                    <a:pt x="1614" y="718"/>
                  </a:cubicBezTo>
                  <a:cubicBezTo>
                    <a:pt x="1617" y="715"/>
                    <a:pt x="1617" y="715"/>
                    <a:pt x="1617" y="715"/>
                  </a:cubicBezTo>
                  <a:cubicBezTo>
                    <a:pt x="1616" y="714"/>
                    <a:pt x="1615" y="717"/>
                    <a:pt x="1615" y="715"/>
                  </a:cubicBezTo>
                  <a:cubicBezTo>
                    <a:pt x="1615" y="714"/>
                    <a:pt x="1613" y="715"/>
                    <a:pt x="1615" y="714"/>
                  </a:cubicBezTo>
                  <a:cubicBezTo>
                    <a:pt x="1618" y="716"/>
                    <a:pt x="1618" y="716"/>
                    <a:pt x="1618" y="716"/>
                  </a:cubicBezTo>
                  <a:cubicBezTo>
                    <a:pt x="1623" y="718"/>
                    <a:pt x="1604" y="720"/>
                    <a:pt x="1624" y="712"/>
                  </a:cubicBezTo>
                  <a:cubicBezTo>
                    <a:pt x="1623" y="714"/>
                    <a:pt x="1623" y="714"/>
                    <a:pt x="1623" y="714"/>
                  </a:cubicBezTo>
                  <a:cubicBezTo>
                    <a:pt x="1625" y="714"/>
                    <a:pt x="1625" y="714"/>
                    <a:pt x="1625" y="714"/>
                  </a:cubicBezTo>
                  <a:cubicBezTo>
                    <a:pt x="1626" y="712"/>
                    <a:pt x="1626" y="712"/>
                    <a:pt x="1626" y="712"/>
                  </a:cubicBezTo>
                  <a:cubicBezTo>
                    <a:pt x="1639" y="708"/>
                    <a:pt x="1639" y="708"/>
                    <a:pt x="1639" y="708"/>
                  </a:cubicBezTo>
                  <a:cubicBezTo>
                    <a:pt x="1641" y="708"/>
                    <a:pt x="1641" y="703"/>
                    <a:pt x="1645" y="707"/>
                  </a:cubicBezTo>
                  <a:cubicBezTo>
                    <a:pt x="1639" y="704"/>
                    <a:pt x="1639" y="704"/>
                    <a:pt x="1639" y="704"/>
                  </a:cubicBezTo>
                  <a:cubicBezTo>
                    <a:pt x="1636" y="705"/>
                    <a:pt x="1636" y="705"/>
                    <a:pt x="1636" y="705"/>
                  </a:cubicBezTo>
                  <a:cubicBezTo>
                    <a:pt x="1635" y="703"/>
                    <a:pt x="1635" y="703"/>
                    <a:pt x="1635" y="703"/>
                  </a:cubicBezTo>
                  <a:cubicBezTo>
                    <a:pt x="1625" y="703"/>
                    <a:pt x="1625" y="703"/>
                    <a:pt x="1625" y="703"/>
                  </a:cubicBezTo>
                  <a:cubicBezTo>
                    <a:pt x="1625" y="704"/>
                    <a:pt x="1625" y="703"/>
                    <a:pt x="1624" y="701"/>
                  </a:cubicBezTo>
                  <a:cubicBezTo>
                    <a:pt x="1622" y="702"/>
                    <a:pt x="1623" y="707"/>
                    <a:pt x="1619" y="703"/>
                  </a:cubicBezTo>
                  <a:cubicBezTo>
                    <a:pt x="1617" y="701"/>
                    <a:pt x="1617" y="701"/>
                    <a:pt x="1617" y="701"/>
                  </a:cubicBezTo>
                  <a:cubicBezTo>
                    <a:pt x="1625" y="698"/>
                    <a:pt x="1625" y="698"/>
                    <a:pt x="1625" y="698"/>
                  </a:cubicBezTo>
                  <a:cubicBezTo>
                    <a:pt x="1627" y="699"/>
                    <a:pt x="1627" y="699"/>
                    <a:pt x="1627" y="699"/>
                  </a:cubicBezTo>
                  <a:cubicBezTo>
                    <a:pt x="1625" y="700"/>
                    <a:pt x="1629" y="701"/>
                    <a:pt x="1625" y="700"/>
                  </a:cubicBezTo>
                  <a:cubicBezTo>
                    <a:pt x="1630" y="702"/>
                    <a:pt x="1630" y="702"/>
                    <a:pt x="1630" y="702"/>
                  </a:cubicBezTo>
                  <a:cubicBezTo>
                    <a:pt x="1631" y="702"/>
                    <a:pt x="1631" y="702"/>
                    <a:pt x="1631" y="702"/>
                  </a:cubicBezTo>
                  <a:cubicBezTo>
                    <a:pt x="1630" y="700"/>
                    <a:pt x="1639" y="704"/>
                    <a:pt x="1629" y="699"/>
                  </a:cubicBezTo>
                  <a:cubicBezTo>
                    <a:pt x="1628" y="698"/>
                    <a:pt x="1628" y="698"/>
                    <a:pt x="1628" y="698"/>
                  </a:cubicBezTo>
                  <a:cubicBezTo>
                    <a:pt x="1629" y="697"/>
                    <a:pt x="1631" y="696"/>
                    <a:pt x="1631" y="697"/>
                  </a:cubicBezTo>
                  <a:cubicBezTo>
                    <a:pt x="1631" y="698"/>
                    <a:pt x="1631" y="698"/>
                    <a:pt x="1631" y="698"/>
                  </a:cubicBezTo>
                  <a:cubicBezTo>
                    <a:pt x="1637" y="703"/>
                    <a:pt x="1637" y="703"/>
                    <a:pt x="1637" y="703"/>
                  </a:cubicBezTo>
                  <a:cubicBezTo>
                    <a:pt x="1646" y="703"/>
                    <a:pt x="1646" y="703"/>
                    <a:pt x="1646" y="703"/>
                  </a:cubicBezTo>
                  <a:cubicBezTo>
                    <a:pt x="1645" y="707"/>
                    <a:pt x="1649" y="704"/>
                    <a:pt x="1651" y="705"/>
                  </a:cubicBezTo>
                  <a:cubicBezTo>
                    <a:pt x="1650" y="709"/>
                    <a:pt x="1650" y="709"/>
                    <a:pt x="1650" y="709"/>
                  </a:cubicBezTo>
                  <a:cubicBezTo>
                    <a:pt x="1651" y="712"/>
                    <a:pt x="1654" y="708"/>
                    <a:pt x="1654" y="711"/>
                  </a:cubicBezTo>
                  <a:cubicBezTo>
                    <a:pt x="1654" y="710"/>
                    <a:pt x="1654" y="710"/>
                    <a:pt x="1654" y="710"/>
                  </a:cubicBezTo>
                  <a:cubicBezTo>
                    <a:pt x="1655" y="711"/>
                    <a:pt x="1655" y="711"/>
                    <a:pt x="1655" y="711"/>
                  </a:cubicBezTo>
                  <a:cubicBezTo>
                    <a:pt x="1656" y="711"/>
                    <a:pt x="1656" y="711"/>
                    <a:pt x="1656" y="711"/>
                  </a:cubicBezTo>
                  <a:cubicBezTo>
                    <a:pt x="1657" y="710"/>
                    <a:pt x="1657" y="710"/>
                    <a:pt x="1657" y="710"/>
                  </a:cubicBezTo>
                  <a:cubicBezTo>
                    <a:pt x="1656" y="709"/>
                    <a:pt x="1656" y="709"/>
                    <a:pt x="1656" y="709"/>
                  </a:cubicBezTo>
                  <a:cubicBezTo>
                    <a:pt x="1665" y="710"/>
                    <a:pt x="1665" y="710"/>
                    <a:pt x="1665" y="710"/>
                  </a:cubicBezTo>
                  <a:cubicBezTo>
                    <a:pt x="1672" y="706"/>
                    <a:pt x="1672" y="706"/>
                    <a:pt x="1672" y="706"/>
                  </a:cubicBezTo>
                  <a:cubicBezTo>
                    <a:pt x="1681" y="704"/>
                    <a:pt x="1681" y="704"/>
                    <a:pt x="1681" y="704"/>
                  </a:cubicBezTo>
                  <a:cubicBezTo>
                    <a:pt x="1681" y="702"/>
                    <a:pt x="1677" y="707"/>
                    <a:pt x="1681" y="702"/>
                  </a:cubicBezTo>
                  <a:cubicBezTo>
                    <a:pt x="1686" y="703"/>
                    <a:pt x="1686" y="703"/>
                    <a:pt x="1686" y="703"/>
                  </a:cubicBezTo>
                  <a:cubicBezTo>
                    <a:pt x="1702" y="700"/>
                    <a:pt x="1702" y="700"/>
                    <a:pt x="1702" y="700"/>
                  </a:cubicBezTo>
                  <a:cubicBezTo>
                    <a:pt x="1702" y="701"/>
                    <a:pt x="1702" y="701"/>
                    <a:pt x="1702" y="701"/>
                  </a:cubicBezTo>
                  <a:cubicBezTo>
                    <a:pt x="1708" y="701"/>
                    <a:pt x="1708" y="701"/>
                    <a:pt x="1708" y="701"/>
                  </a:cubicBezTo>
                  <a:cubicBezTo>
                    <a:pt x="1711" y="702"/>
                    <a:pt x="1700" y="703"/>
                    <a:pt x="1711" y="699"/>
                  </a:cubicBezTo>
                  <a:cubicBezTo>
                    <a:pt x="1711" y="701"/>
                    <a:pt x="1711" y="701"/>
                    <a:pt x="1711" y="701"/>
                  </a:cubicBezTo>
                  <a:cubicBezTo>
                    <a:pt x="1718" y="700"/>
                    <a:pt x="1718" y="700"/>
                    <a:pt x="1718" y="700"/>
                  </a:cubicBezTo>
                  <a:cubicBezTo>
                    <a:pt x="1719" y="699"/>
                    <a:pt x="1719" y="699"/>
                    <a:pt x="1719" y="699"/>
                  </a:cubicBezTo>
                  <a:cubicBezTo>
                    <a:pt x="1716" y="697"/>
                    <a:pt x="1716" y="697"/>
                    <a:pt x="1716" y="697"/>
                  </a:cubicBezTo>
                  <a:cubicBezTo>
                    <a:pt x="1721" y="696"/>
                    <a:pt x="1721" y="696"/>
                    <a:pt x="1721" y="696"/>
                  </a:cubicBezTo>
                  <a:cubicBezTo>
                    <a:pt x="1722" y="697"/>
                    <a:pt x="1722" y="697"/>
                    <a:pt x="1722" y="697"/>
                  </a:cubicBezTo>
                  <a:cubicBezTo>
                    <a:pt x="1731" y="692"/>
                    <a:pt x="1731" y="692"/>
                    <a:pt x="1731" y="692"/>
                  </a:cubicBezTo>
                  <a:cubicBezTo>
                    <a:pt x="1734" y="693"/>
                    <a:pt x="1737" y="686"/>
                    <a:pt x="1739" y="693"/>
                  </a:cubicBezTo>
                  <a:cubicBezTo>
                    <a:pt x="1751" y="688"/>
                    <a:pt x="1751" y="688"/>
                    <a:pt x="1751" y="688"/>
                  </a:cubicBezTo>
                  <a:cubicBezTo>
                    <a:pt x="1752" y="686"/>
                    <a:pt x="1752" y="686"/>
                    <a:pt x="1752" y="686"/>
                  </a:cubicBezTo>
                  <a:cubicBezTo>
                    <a:pt x="1753" y="688"/>
                    <a:pt x="1753" y="688"/>
                    <a:pt x="1753" y="688"/>
                  </a:cubicBezTo>
                  <a:cubicBezTo>
                    <a:pt x="1756" y="687"/>
                    <a:pt x="1756" y="687"/>
                    <a:pt x="1756" y="687"/>
                  </a:cubicBezTo>
                  <a:cubicBezTo>
                    <a:pt x="1760" y="689"/>
                    <a:pt x="1760" y="689"/>
                    <a:pt x="1760" y="689"/>
                  </a:cubicBezTo>
                  <a:cubicBezTo>
                    <a:pt x="1765" y="693"/>
                    <a:pt x="1765" y="693"/>
                    <a:pt x="1765" y="693"/>
                  </a:cubicBezTo>
                  <a:cubicBezTo>
                    <a:pt x="1761" y="696"/>
                    <a:pt x="1761" y="696"/>
                    <a:pt x="1761" y="696"/>
                  </a:cubicBezTo>
                  <a:cubicBezTo>
                    <a:pt x="1758" y="695"/>
                    <a:pt x="1758" y="695"/>
                    <a:pt x="1758" y="695"/>
                  </a:cubicBezTo>
                  <a:cubicBezTo>
                    <a:pt x="1758" y="697"/>
                    <a:pt x="1754" y="693"/>
                    <a:pt x="1756" y="698"/>
                  </a:cubicBezTo>
                  <a:cubicBezTo>
                    <a:pt x="1755" y="697"/>
                    <a:pt x="1755" y="697"/>
                    <a:pt x="1755" y="697"/>
                  </a:cubicBezTo>
                  <a:cubicBezTo>
                    <a:pt x="1743" y="701"/>
                    <a:pt x="1743" y="701"/>
                    <a:pt x="1743" y="701"/>
                  </a:cubicBezTo>
                  <a:cubicBezTo>
                    <a:pt x="1742" y="704"/>
                    <a:pt x="1742" y="704"/>
                    <a:pt x="1742" y="704"/>
                  </a:cubicBezTo>
                  <a:cubicBezTo>
                    <a:pt x="1728" y="705"/>
                    <a:pt x="1728" y="705"/>
                    <a:pt x="1728" y="705"/>
                  </a:cubicBezTo>
                  <a:cubicBezTo>
                    <a:pt x="1726" y="708"/>
                    <a:pt x="1726" y="708"/>
                    <a:pt x="1726" y="708"/>
                  </a:cubicBezTo>
                  <a:cubicBezTo>
                    <a:pt x="1718" y="710"/>
                    <a:pt x="1718" y="710"/>
                    <a:pt x="1718" y="710"/>
                  </a:cubicBezTo>
                  <a:cubicBezTo>
                    <a:pt x="1715" y="712"/>
                    <a:pt x="1715" y="712"/>
                    <a:pt x="1715" y="712"/>
                  </a:cubicBezTo>
                  <a:cubicBezTo>
                    <a:pt x="1707" y="715"/>
                    <a:pt x="1707" y="715"/>
                    <a:pt x="1707" y="715"/>
                  </a:cubicBezTo>
                  <a:cubicBezTo>
                    <a:pt x="1707" y="718"/>
                    <a:pt x="1707" y="718"/>
                    <a:pt x="1707" y="718"/>
                  </a:cubicBezTo>
                  <a:cubicBezTo>
                    <a:pt x="1701" y="718"/>
                    <a:pt x="1701" y="718"/>
                    <a:pt x="1701" y="718"/>
                  </a:cubicBezTo>
                  <a:cubicBezTo>
                    <a:pt x="1701" y="718"/>
                    <a:pt x="1702" y="720"/>
                    <a:pt x="1701" y="717"/>
                  </a:cubicBezTo>
                  <a:cubicBezTo>
                    <a:pt x="1693" y="722"/>
                    <a:pt x="1693" y="722"/>
                    <a:pt x="1693" y="722"/>
                  </a:cubicBezTo>
                  <a:cubicBezTo>
                    <a:pt x="1690" y="722"/>
                    <a:pt x="1690" y="722"/>
                    <a:pt x="1690" y="722"/>
                  </a:cubicBezTo>
                  <a:cubicBezTo>
                    <a:pt x="1688" y="725"/>
                    <a:pt x="1688" y="725"/>
                    <a:pt x="1688" y="725"/>
                  </a:cubicBezTo>
                  <a:cubicBezTo>
                    <a:pt x="1687" y="722"/>
                    <a:pt x="1687" y="722"/>
                    <a:pt x="1687" y="722"/>
                  </a:cubicBezTo>
                  <a:cubicBezTo>
                    <a:pt x="1683" y="724"/>
                    <a:pt x="1683" y="724"/>
                    <a:pt x="1683" y="724"/>
                  </a:cubicBezTo>
                  <a:cubicBezTo>
                    <a:pt x="1683" y="724"/>
                    <a:pt x="1679" y="722"/>
                    <a:pt x="1683" y="727"/>
                  </a:cubicBezTo>
                  <a:cubicBezTo>
                    <a:pt x="1680" y="727"/>
                    <a:pt x="1680" y="727"/>
                    <a:pt x="1680" y="727"/>
                  </a:cubicBezTo>
                  <a:cubicBezTo>
                    <a:pt x="1679" y="729"/>
                    <a:pt x="1679" y="729"/>
                    <a:pt x="1679" y="729"/>
                  </a:cubicBezTo>
                  <a:cubicBezTo>
                    <a:pt x="1675" y="729"/>
                    <a:pt x="1675" y="729"/>
                    <a:pt x="1675" y="729"/>
                  </a:cubicBezTo>
                  <a:cubicBezTo>
                    <a:pt x="1673" y="732"/>
                    <a:pt x="1673" y="732"/>
                    <a:pt x="1673" y="732"/>
                  </a:cubicBezTo>
                  <a:cubicBezTo>
                    <a:pt x="1667" y="730"/>
                    <a:pt x="1667" y="730"/>
                    <a:pt x="1667" y="730"/>
                  </a:cubicBezTo>
                  <a:cubicBezTo>
                    <a:pt x="1662" y="731"/>
                    <a:pt x="1662" y="731"/>
                    <a:pt x="1662" y="731"/>
                  </a:cubicBezTo>
                  <a:cubicBezTo>
                    <a:pt x="1662" y="733"/>
                    <a:pt x="1662" y="733"/>
                    <a:pt x="1662" y="733"/>
                  </a:cubicBezTo>
                  <a:cubicBezTo>
                    <a:pt x="1667" y="736"/>
                    <a:pt x="1667" y="736"/>
                    <a:pt x="1667" y="736"/>
                  </a:cubicBezTo>
                  <a:cubicBezTo>
                    <a:pt x="1671" y="740"/>
                    <a:pt x="1671" y="740"/>
                    <a:pt x="1671" y="740"/>
                  </a:cubicBezTo>
                  <a:cubicBezTo>
                    <a:pt x="1668" y="742"/>
                    <a:pt x="1668" y="742"/>
                    <a:pt x="1668" y="742"/>
                  </a:cubicBezTo>
                  <a:cubicBezTo>
                    <a:pt x="1664" y="738"/>
                    <a:pt x="1664" y="738"/>
                    <a:pt x="1664" y="738"/>
                  </a:cubicBezTo>
                  <a:cubicBezTo>
                    <a:pt x="1645" y="741"/>
                    <a:pt x="1645" y="741"/>
                    <a:pt x="1645" y="741"/>
                  </a:cubicBezTo>
                  <a:cubicBezTo>
                    <a:pt x="1643" y="740"/>
                    <a:pt x="1643" y="740"/>
                    <a:pt x="1643" y="740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31" y="743"/>
                    <a:pt x="1631" y="743"/>
                    <a:pt x="1631" y="743"/>
                  </a:cubicBezTo>
                  <a:cubicBezTo>
                    <a:pt x="1625" y="743"/>
                    <a:pt x="1625" y="743"/>
                    <a:pt x="1625" y="743"/>
                  </a:cubicBezTo>
                  <a:cubicBezTo>
                    <a:pt x="1625" y="744"/>
                    <a:pt x="1625" y="744"/>
                    <a:pt x="1625" y="744"/>
                  </a:cubicBezTo>
                  <a:cubicBezTo>
                    <a:pt x="1622" y="743"/>
                    <a:pt x="1622" y="743"/>
                    <a:pt x="1622" y="743"/>
                  </a:cubicBezTo>
                  <a:cubicBezTo>
                    <a:pt x="1618" y="746"/>
                    <a:pt x="1618" y="746"/>
                    <a:pt x="1618" y="746"/>
                  </a:cubicBezTo>
                  <a:cubicBezTo>
                    <a:pt x="1618" y="746"/>
                    <a:pt x="1616" y="748"/>
                    <a:pt x="1616" y="745"/>
                  </a:cubicBezTo>
                  <a:cubicBezTo>
                    <a:pt x="1615" y="746"/>
                    <a:pt x="1615" y="746"/>
                    <a:pt x="1615" y="746"/>
                  </a:cubicBezTo>
                  <a:cubicBezTo>
                    <a:pt x="1602" y="748"/>
                    <a:pt x="1602" y="748"/>
                    <a:pt x="1602" y="748"/>
                  </a:cubicBezTo>
                  <a:cubicBezTo>
                    <a:pt x="1574" y="757"/>
                    <a:pt x="1574" y="757"/>
                    <a:pt x="1574" y="757"/>
                  </a:cubicBezTo>
                  <a:cubicBezTo>
                    <a:pt x="1569" y="760"/>
                    <a:pt x="1569" y="760"/>
                    <a:pt x="1569" y="760"/>
                  </a:cubicBezTo>
                  <a:cubicBezTo>
                    <a:pt x="1566" y="759"/>
                    <a:pt x="1566" y="759"/>
                    <a:pt x="1566" y="759"/>
                  </a:cubicBezTo>
                  <a:cubicBezTo>
                    <a:pt x="1563" y="760"/>
                    <a:pt x="1563" y="760"/>
                    <a:pt x="1563" y="760"/>
                  </a:cubicBezTo>
                  <a:cubicBezTo>
                    <a:pt x="1563" y="761"/>
                    <a:pt x="1563" y="761"/>
                    <a:pt x="1563" y="761"/>
                  </a:cubicBezTo>
                  <a:cubicBezTo>
                    <a:pt x="1565" y="762"/>
                    <a:pt x="1565" y="762"/>
                    <a:pt x="1565" y="762"/>
                  </a:cubicBezTo>
                  <a:cubicBezTo>
                    <a:pt x="1539" y="771"/>
                    <a:pt x="1539" y="771"/>
                    <a:pt x="1539" y="771"/>
                  </a:cubicBezTo>
                  <a:cubicBezTo>
                    <a:pt x="1531" y="775"/>
                    <a:pt x="1531" y="775"/>
                    <a:pt x="1531" y="775"/>
                  </a:cubicBezTo>
                  <a:cubicBezTo>
                    <a:pt x="1528" y="775"/>
                    <a:pt x="1528" y="775"/>
                    <a:pt x="1528" y="775"/>
                  </a:cubicBezTo>
                  <a:cubicBezTo>
                    <a:pt x="1527" y="777"/>
                    <a:pt x="1527" y="777"/>
                    <a:pt x="1527" y="777"/>
                  </a:cubicBezTo>
                  <a:cubicBezTo>
                    <a:pt x="1525" y="776"/>
                    <a:pt x="1525" y="776"/>
                    <a:pt x="1525" y="776"/>
                  </a:cubicBezTo>
                  <a:cubicBezTo>
                    <a:pt x="1519" y="779"/>
                    <a:pt x="1519" y="779"/>
                    <a:pt x="1519" y="779"/>
                  </a:cubicBezTo>
                  <a:cubicBezTo>
                    <a:pt x="1519" y="779"/>
                    <a:pt x="1521" y="781"/>
                    <a:pt x="1518" y="778"/>
                  </a:cubicBezTo>
                  <a:cubicBezTo>
                    <a:pt x="1502" y="782"/>
                    <a:pt x="1502" y="782"/>
                    <a:pt x="1502" y="782"/>
                  </a:cubicBezTo>
                  <a:cubicBezTo>
                    <a:pt x="1498" y="783"/>
                    <a:pt x="1498" y="783"/>
                    <a:pt x="1498" y="783"/>
                  </a:cubicBezTo>
                  <a:cubicBezTo>
                    <a:pt x="1486" y="787"/>
                    <a:pt x="1486" y="787"/>
                    <a:pt x="1486" y="787"/>
                  </a:cubicBezTo>
                  <a:cubicBezTo>
                    <a:pt x="1480" y="790"/>
                    <a:pt x="1480" y="790"/>
                    <a:pt x="1480" y="790"/>
                  </a:cubicBezTo>
                  <a:cubicBezTo>
                    <a:pt x="1465" y="805"/>
                    <a:pt x="1465" y="805"/>
                    <a:pt x="1465" y="805"/>
                  </a:cubicBezTo>
                  <a:cubicBezTo>
                    <a:pt x="1459" y="812"/>
                    <a:pt x="1459" y="812"/>
                    <a:pt x="1459" y="812"/>
                  </a:cubicBezTo>
                  <a:cubicBezTo>
                    <a:pt x="1454" y="816"/>
                    <a:pt x="1454" y="816"/>
                    <a:pt x="1454" y="816"/>
                  </a:cubicBezTo>
                  <a:cubicBezTo>
                    <a:pt x="1454" y="820"/>
                    <a:pt x="1467" y="802"/>
                    <a:pt x="1448" y="822"/>
                  </a:cubicBezTo>
                  <a:cubicBezTo>
                    <a:pt x="1440" y="828"/>
                    <a:pt x="1440" y="828"/>
                    <a:pt x="1440" y="828"/>
                  </a:cubicBezTo>
                  <a:cubicBezTo>
                    <a:pt x="1439" y="829"/>
                    <a:pt x="1439" y="829"/>
                    <a:pt x="1439" y="829"/>
                  </a:cubicBezTo>
                  <a:cubicBezTo>
                    <a:pt x="1440" y="830"/>
                    <a:pt x="1440" y="830"/>
                    <a:pt x="1440" y="830"/>
                  </a:cubicBezTo>
                  <a:cubicBezTo>
                    <a:pt x="1439" y="832"/>
                    <a:pt x="1439" y="832"/>
                    <a:pt x="1439" y="832"/>
                  </a:cubicBezTo>
                  <a:cubicBezTo>
                    <a:pt x="1438" y="831"/>
                    <a:pt x="1438" y="831"/>
                    <a:pt x="1438" y="831"/>
                  </a:cubicBezTo>
                  <a:cubicBezTo>
                    <a:pt x="1433" y="835"/>
                    <a:pt x="1433" y="835"/>
                    <a:pt x="1433" y="835"/>
                  </a:cubicBezTo>
                  <a:cubicBezTo>
                    <a:pt x="1433" y="837"/>
                    <a:pt x="1433" y="837"/>
                    <a:pt x="1433" y="837"/>
                  </a:cubicBezTo>
                  <a:cubicBezTo>
                    <a:pt x="1429" y="841"/>
                    <a:pt x="1429" y="841"/>
                    <a:pt x="1429" y="841"/>
                  </a:cubicBezTo>
                  <a:cubicBezTo>
                    <a:pt x="1417" y="851"/>
                    <a:pt x="1417" y="851"/>
                    <a:pt x="1417" y="851"/>
                  </a:cubicBezTo>
                  <a:cubicBezTo>
                    <a:pt x="1415" y="855"/>
                    <a:pt x="1415" y="855"/>
                    <a:pt x="1415" y="855"/>
                  </a:cubicBezTo>
                  <a:cubicBezTo>
                    <a:pt x="1409" y="858"/>
                    <a:pt x="1409" y="858"/>
                    <a:pt x="1409" y="858"/>
                  </a:cubicBezTo>
                  <a:cubicBezTo>
                    <a:pt x="1408" y="857"/>
                    <a:pt x="1407" y="857"/>
                    <a:pt x="1407" y="858"/>
                  </a:cubicBezTo>
                  <a:cubicBezTo>
                    <a:pt x="1406" y="862"/>
                    <a:pt x="1406" y="862"/>
                    <a:pt x="1406" y="862"/>
                  </a:cubicBezTo>
                  <a:cubicBezTo>
                    <a:pt x="1398" y="869"/>
                    <a:pt x="1398" y="869"/>
                    <a:pt x="1398" y="869"/>
                  </a:cubicBezTo>
                  <a:cubicBezTo>
                    <a:pt x="1397" y="869"/>
                    <a:pt x="1397" y="869"/>
                    <a:pt x="1397" y="869"/>
                  </a:cubicBezTo>
                  <a:cubicBezTo>
                    <a:pt x="1396" y="869"/>
                    <a:pt x="1396" y="869"/>
                    <a:pt x="1396" y="869"/>
                  </a:cubicBezTo>
                  <a:cubicBezTo>
                    <a:pt x="1396" y="872"/>
                    <a:pt x="1396" y="872"/>
                    <a:pt x="1396" y="872"/>
                  </a:cubicBezTo>
                  <a:cubicBezTo>
                    <a:pt x="1389" y="878"/>
                    <a:pt x="1389" y="878"/>
                    <a:pt x="1389" y="878"/>
                  </a:cubicBezTo>
                  <a:cubicBezTo>
                    <a:pt x="1386" y="880"/>
                    <a:pt x="1386" y="880"/>
                    <a:pt x="1386" y="880"/>
                  </a:cubicBezTo>
                  <a:cubicBezTo>
                    <a:pt x="1386" y="880"/>
                    <a:pt x="1389" y="874"/>
                    <a:pt x="1385" y="881"/>
                  </a:cubicBezTo>
                  <a:cubicBezTo>
                    <a:pt x="1384" y="881"/>
                    <a:pt x="1384" y="881"/>
                    <a:pt x="1384" y="881"/>
                  </a:cubicBezTo>
                  <a:cubicBezTo>
                    <a:pt x="1385" y="884"/>
                    <a:pt x="1385" y="884"/>
                    <a:pt x="1385" y="884"/>
                  </a:cubicBezTo>
                  <a:cubicBezTo>
                    <a:pt x="1381" y="886"/>
                    <a:pt x="1381" y="886"/>
                    <a:pt x="1381" y="886"/>
                  </a:cubicBezTo>
                  <a:cubicBezTo>
                    <a:pt x="1380" y="887"/>
                    <a:pt x="1380" y="887"/>
                    <a:pt x="1380" y="887"/>
                  </a:cubicBezTo>
                  <a:cubicBezTo>
                    <a:pt x="1378" y="886"/>
                    <a:pt x="1388" y="884"/>
                    <a:pt x="1377" y="886"/>
                  </a:cubicBezTo>
                  <a:cubicBezTo>
                    <a:pt x="1375" y="889"/>
                    <a:pt x="1375" y="889"/>
                    <a:pt x="1375" y="889"/>
                  </a:cubicBezTo>
                  <a:cubicBezTo>
                    <a:pt x="1377" y="890"/>
                    <a:pt x="1377" y="890"/>
                    <a:pt x="1377" y="890"/>
                  </a:cubicBezTo>
                  <a:cubicBezTo>
                    <a:pt x="1371" y="894"/>
                    <a:pt x="1371" y="894"/>
                    <a:pt x="1371" y="894"/>
                  </a:cubicBezTo>
                  <a:cubicBezTo>
                    <a:pt x="1369" y="894"/>
                    <a:pt x="1369" y="894"/>
                    <a:pt x="1369" y="894"/>
                  </a:cubicBezTo>
                  <a:cubicBezTo>
                    <a:pt x="1369" y="897"/>
                    <a:pt x="1369" y="897"/>
                    <a:pt x="1369" y="897"/>
                  </a:cubicBezTo>
                  <a:cubicBezTo>
                    <a:pt x="1365" y="900"/>
                    <a:pt x="1365" y="900"/>
                    <a:pt x="1365" y="900"/>
                  </a:cubicBezTo>
                  <a:cubicBezTo>
                    <a:pt x="1364" y="902"/>
                    <a:pt x="1364" y="902"/>
                    <a:pt x="1364" y="902"/>
                  </a:cubicBezTo>
                  <a:cubicBezTo>
                    <a:pt x="1360" y="902"/>
                    <a:pt x="1360" y="902"/>
                    <a:pt x="1360" y="902"/>
                  </a:cubicBezTo>
                  <a:cubicBezTo>
                    <a:pt x="1360" y="904"/>
                    <a:pt x="1360" y="904"/>
                    <a:pt x="1360" y="904"/>
                  </a:cubicBezTo>
                  <a:cubicBezTo>
                    <a:pt x="1353" y="909"/>
                    <a:pt x="1353" y="909"/>
                    <a:pt x="1353" y="909"/>
                  </a:cubicBezTo>
                  <a:cubicBezTo>
                    <a:pt x="1352" y="909"/>
                    <a:pt x="1355" y="904"/>
                    <a:pt x="1355" y="911"/>
                  </a:cubicBezTo>
                  <a:cubicBezTo>
                    <a:pt x="1352" y="912"/>
                    <a:pt x="1352" y="912"/>
                    <a:pt x="1352" y="912"/>
                  </a:cubicBezTo>
                  <a:cubicBezTo>
                    <a:pt x="1350" y="915"/>
                    <a:pt x="1350" y="915"/>
                    <a:pt x="1350" y="915"/>
                  </a:cubicBezTo>
                  <a:cubicBezTo>
                    <a:pt x="1345" y="916"/>
                    <a:pt x="1345" y="916"/>
                    <a:pt x="1345" y="916"/>
                  </a:cubicBezTo>
                  <a:cubicBezTo>
                    <a:pt x="1345" y="919"/>
                    <a:pt x="1345" y="919"/>
                    <a:pt x="1345" y="919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8" y="922"/>
                    <a:pt x="1338" y="922"/>
                    <a:pt x="1338" y="922"/>
                  </a:cubicBezTo>
                  <a:cubicBezTo>
                    <a:pt x="1339" y="925"/>
                    <a:pt x="1339" y="925"/>
                    <a:pt x="1339" y="925"/>
                  </a:cubicBezTo>
                  <a:cubicBezTo>
                    <a:pt x="1335" y="929"/>
                    <a:pt x="1335" y="929"/>
                    <a:pt x="1335" y="929"/>
                  </a:cubicBezTo>
                  <a:cubicBezTo>
                    <a:pt x="1333" y="929"/>
                    <a:pt x="1333" y="929"/>
                    <a:pt x="1333" y="929"/>
                  </a:cubicBezTo>
                  <a:cubicBezTo>
                    <a:pt x="1320" y="939"/>
                    <a:pt x="1320" y="939"/>
                    <a:pt x="1320" y="939"/>
                  </a:cubicBezTo>
                  <a:cubicBezTo>
                    <a:pt x="1321" y="940"/>
                    <a:pt x="1321" y="940"/>
                    <a:pt x="1321" y="940"/>
                  </a:cubicBezTo>
                  <a:cubicBezTo>
                    <a:pt x="1318" y="942"/>
                    <a:pt x="1318" y="942"/>
                    <a:pt x="1318" y="942"/>
                  </a:cubicBezTo>
                  <a:cubicBezTo>
                    <a:pt x="1318" y="944"/>
                    <a:pt x="1314" y="939"/>
                    <a:pt x="1319" y="944"/>
                  </a:cubicBezTo>
                  <a:cubicBezTo>
                    <a:pt x="1317" y="942"/>
                    <a:pt x="1317" y="942"/>
                    <a:pt x="1317" y="942"/>
                  </a:cubicBezTo>
                  <a:cubicBezTo>
                    <a:pt x="1313" y="947"/>
                    <a:pt x="1313" y="947"/>
                    <a:pt x="1313" y="947"/>
                  </a:cubicBezTo>
                  <a:cubicBezTo>
                    <a:pt x="1309" y="948"/>
                    <a:pt x="1309" y="948"/>
                    <a:pt x="1309" y="948"/>
                  </a:cubicBezTo>
                  <a:cubicBezTo>
                    <a:pt x="1311" y="949"/>
                    <a:pt x="1310" y="950"/>
                    <a:pt x="1309" y="951"/>
                  </a:cubicBezTo>
                  <a:cubicBezTo>
                    <a:pt x="1304" y="954"/>
                    <a:pt x="1304" y="954"/>
                    <a:pt x="1304" y="954"/>
                  </a:cubicBezTo>
                  <a:cubicBezTo>
                    <a:pt x="1303" y="957"/>
                    <a:pt x="1303" y="957"/>
                    <a:pt x="1303" y="957"/>
                  </a:cubicBezTo>
                  <a:cubicBezTo>
                    <a:pt x="1299" y="958"/>
                    <a:pt x="1299" y="958"/>
                    <a:pt x="1299" y="958"/>
                  </a:cubicBezTo>
                  <a:cubicBezTo>
                    <a:pt x="1296" y="963"/>
                    <a:pt x="1296" y="963"/>
                    <a:pt x="1296" y="963"/>
                  </a:cubicBezTo>
                  <a:cubicBezTo>
                    <a:pt x="1276" y="981"/>
                    <a:pt x="1255" y="1001"/>
                    <a:pt x="1234" y="1020"/>
                  </a:cubicBezTo>
                  <a:cubicBezTo>
                    <a:pt x="1235" y="1021"/>
                    <a:pt x="1235" y="1021"/>
                    <a:pt x="1235" y="1021"/>
                  </a:cubicBezTo>
                  <a:cubicBezTo>
                    <a:pt x="1228" y="1024"/>
                    <a:pt x="1224" y="1034"/>
                    <a:pt x="1217" y="1034"/>
                  </a:cubicBezTo>
                  <a:cubicBezTo>
                    <a:pt x="1218" y="1035"/>
                    <a:pt x="1218" y="1035"/>
                    <a:pt x="1218" y="1035"/>
                  </a:cubicBezTo>
                  <a:cubicBezTo>
                    <a:pt x="1214" y="1040"/>
                    <a:pt x="1205" y="1047"/>
                    <a:pt x="1203" y="1051"/>
                  </a:cubicBezTo>
                  <a:cubicBezTo>
                    <a:pt x="1203" y="1054"/>
                    <a:pt x="1200" y="1055"/>
                    <a:pt x="1198" y="1056"/>
                  </a:cubicBezTo>
                  <a:cubicBezTo>
                    <a:pt x="1199" y="1057"/>
                    <a:pt x="1199" y="1057"/>
                    <a:pt x="1199" y="1057"/>
                  </a:cubicBezTo>
                  <a:cubicBezTo>
                    <a:pt x="1199" y="1057"/>
                    <a:pt x="1203" y="1056"/>
                    <a:pt x="1198" y="1059"/>
                  </a:cubicBezTo>
                  <a:cubicBezTo>
                    <a:pt x="1200" y="1060"/>
                    <a:pt x="1200" y="1060"/>
                    <a:pt x="1200" y="1060"/>
                  </a:cubicBezTo>
                  <a:cubicBezTo>
                    <a:pt x="1200" y="1062"/>
                    <a:pt x="1198" y="1056"/>
                    <a:pt x="1199" y="1062"/>
                  </a:cubicBezTo>
                  <a:cubicBezTo>
                    <a:pt x="1195" y="1060"/>
                    <a:pt x="1195" y="1060"/>
                    <a:pt x="1195" y="1060"/>
                  </a:cubicBezTo>
                  <a:cubicBezTo>
                    <a:pt x="1189" y="1063"/>
                    <a:pt x="1183" y="1068"/>
                    <a:pt x="1179" y="1073"/>
                  </a:cubicBezTo>
                  <a:cubicBezTo>
                    <a:pt x="1178" y="1076"/>
                    <a:pt x="1178" y="1076"/>
                    <a:pt x="1178" y="1076"/>
                  </a:cubicBezTo>
                  <a:cubicBezTo>
                    <a:pt x="1172" y="1078"/>
                    <a:pt x="1172" y="1078"/>
                    <a:pt x="1172" y="1078"/>
                  </a:cubicBezTo>
                  <a:cubicBezTo>
                    <a:pt x="1158" y="1078"/>
                    <a:pt x="1158" y="1078"/>
                    <a:pt x="1158" y="1078"/>
                  </a:cubicBezTo>
                  <a:cubicBezTo>
                    <a:pt x="1154" y="1075"/>
                    <a:pt x="1154" y="1075"/>
                    <a:pt x="1154" y="1075"/>
                  </a:cubicBezTo>
                  <a:cubicBezTo>
                    <a:pt x="1157" y="1074"/>
                    <a:pt x="1157" y="1074"/>
                    <a:pt x="1157" y="1074"/>
                  </a:cubicBezTo>
                  <a:cubicBezTo>
                    <a:pt x="1157" y="1072"/>
                    <a:pt x="1157" y="1072"/>
                    <a:pt x="1157" y="1072"/>
                  </a:cubicBezTo>
                  <a:cubicBezTo>
                    <a:pt x="1162" y="1066"/>
                    <a:pt x="1162" y="1066"/>
                    <a:pt x="1162" y="1066"/>
                  </a:cubicBezTo>
                  <a:cubicBezTo>
                    <a:pt x="1161" y="1065"/>
                    <a:pt x="1161" y="1065"/>
                    <a:pt x="1161" y="1065"/>
                  </a:cubicBezTo>
                  <a:cubicBezTo>
                    <a:pt x="1163" y="1063"/>
                    <a:pt x="1163" y="1063"/>
                    <a:pt x="1163" y="1063"/>
                  </a:cubicBezTo>
                  <a:cubicBezTo>
                    <a:pt x="1162" y="1062"/>
                    <a:pt x="1162" y="1062"/>
                    <a:pt x="1162" y="1062"/>
                  </a:cubicBezTo>
                  <a:cubicBezTo>
                    <a:pt x="1160" y="1064"/>
                    <a:pt x="1156" y="1064"/>
                    <a:pt x="1154" y="1066"/>
                  </a:cubicBezTo>
                  <a:cubicBezTo>
                    <a:pt x="1151" y="1072"/>
                    <a:pt x="1151" y="1072"/>
                    <a:pt x="1151" y="1072"/>
                  </a:cubicBezTo>
                  <a:cubicBezTo>
                    <a:pt x="1147" y="1074"/>
                    <a:pt x="1147" y="1074"/>
                    <a:pt x="1147" y="1074"/>
                  </a:cubicBezTo>
                  <a:cubicBezTo>
                    <a:pt x="1148" y="1075"/>
                    <a:pt x="1148" y="1075"/>
                    <a:pt x="1148" y="1075"/>
                  </a:cubicBezTo>
                  <a:cubicBezTo>
                    <a:pt x="1145" y="1078"/>
                    <a:pt x="1145" y="1078"/>
                    <a:pt x="1145" y="1078"/>
                  </a:cubicBezTo>
                  <a:cubicBezTo>
                    <a:pt x="1127" y="1078"/>
                    <a:pt x="1127" y="1078"/>
                    <a:pt x="1127" y="1078"/>
                  </a:cubicBezTo>
                  <a:cubicBezTo>
                    <a:pt x="1127" y="1076"/>
                    <a:pt x="1127" y="1076"/>
                    <a:pt x="1127" y="1076"/>
                  </a:cubicBezTo>
                  <a:cubicBezTo>
                    <a:pt x="1133" y="1074"/>
                    <a:pt x="1133" y="1074"/>
                    <a:pt x="1133" y="1074"/>
                  </a:cubicBezTo>
                  <a:cubicBezTo>
                    <a:pt x="1136" y="1071"/>
                    <a:pt x="1136" y="1071"/>
                    <a:pt x="1136" y="1071"/>
                  </a:cubicBezTo>
                  <a:cubicBezTo>
                    <a:pt x="1135" y="1069"/>
                    <a:pt x="1135" y="1069"/>
                    <a:pt x="1135" y="1069"/>
                  </a:cubicBezTo>
                  <a:cubicBezTo>
                    <a:pt x="1141" y="1065"/>
                    <a:pt x="1141" y="1065"/>
                    <a:pt x="1141" y="1065"/>
                  </a:cubicBezTo>
                  <a:cubicBezTo>
                    <a:pt x="1141" y="1064"/>
                    <a:pt x="1142" y="1067"/>
                    <a:pt x="1140" y="1064"/>
                  </a:cubicBezTo>
                  <a:cubicBezTo>
                    <a:pt x="1146" y="1067"/>
                    <a:pt x="1146" y="1067"/>
                    <a:pt x="1146" y="1067"/>
                  </a:cubicBezTo>
                  <a:cubicBezTo>
                    <a:pt x="1147" y="1066"/>
                    <a:pt x="1147" y="1066"/>
                    <a:pt x="1147" y="1066"/>
                  </a:cubicBezTo>
                  <a:cubicBezTo>
                    <a:pt x="1146" y="1065"/>
                    <a:pt x="1146" y="1065"/>
                    <a:pt x="1146" y="1065"/>
                  </a:cubicBezTo>
                  <a:cubicBezTo>
                    <a:pt x="1143" y="1064"/>
                    <a:pt x="1143" y="1064"/>
                    <a:pt x="1143" y="1064"/>
                  </a:cubicBezTo>
                  <a:cubicBezTo>
                    <a:pt x="1145" y="1062"/>
                    <a:pt x="1145" y="1062"/>
                    <a:pt x="1145" y="1062"/>
                  </a:cubicBezTo>
                  <a:cubicBezTo>
                    <a:pt x="1145" y="1060"/>
                    <a:pt x="1145" y="1060"/>
                    <a:pt x="1145" y="1060"/>
                  </a:cubicBezTo>
                  <a:cubicBezTo>
                    <a:pt x="1142" y="1066"/>
                    <a:pt x="1135" y="1060"/>
                    <a:pt x="1133" y="1062"/>
                  </a:cubicBezTo>
                  <a:cubicBezTo>
                    <a:pt x="1126" y="1068"/>
                    <a:pt x="1126" y="1068"/>
                    <a:pt x="1126" y="1068"/>
                  </a:cubicBezTo>
                  <a:cubicBezTo>
                    <a:pt x="1127" y="1068"/>
                    <a:pt x="1127" y="1068"/>
                    <a:pt x="1127" y="1068"/>
                  </a:cubicBezTo>
                  <a:cubicBezTo>
                    <a:pt x="1117" y="1078"/>
                    <a:pt x="1117" y="1078"/>
                    <a:pt x="1117" y="1078"/>
                  </a:cubicBezTo>
                  <a:cubicBezTo>
                    <a:pt x="1100" y="1078"/>
                    <a:pt x="1100" y="1078"/>
                    <a:pt x="1100" y="1078"/>
                  </a:cubicBezTo>
                  <a:cubicBezTo>
                    <a:pt x="1102" y="1076"/>
                    <a:pt x="1096" y="1079"/>
                    <a:pt x="1101" y="1075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098" y="1075"/>
                    <a:pt x="1098" y="1075"/>
                    <a:pt x="1098" y="1075"/>
                  </a:cubicBezTo>
                  <a:cubicBezTo>
                    <a:pt x="1095" y="1078"/>
                    <a:pt x="1095" y="1078"/>
                    <a:pt x="1095" y="1078"/>
                  </a:cubicBezTo>
                  <a:cubicBezTo>
                    <a:pt x="1091" y="1078"/>
                    <a:pt x="1091" y="1078"/>
                    <a:pt x="1091" y="1078"/>
                  </a:cubicBezTo>
                  <a:cubicBezTo>
                    <a:pt x="1093" y="1075"/>
                    <a:pt x="1093" y="1075"/>
                    <a:pt x="1093" y="1075"/>
                  </a:cubicBezTo>
                  <a:cubicBezTo>
                    <a:pt x="1095" y="1073"/>
                    <a:pt x="1095" y="1077"/>
                    <a:pt x="1097" y="1074"/>
                  </a:cubicBezTo>
                  <a:cubicBezTo>
                    <a:pt x="1098" y="1076"/>
                    <a:pt x="1098" y="1076"/>
                    <a:pt x="1098" y="1076"/>
                  </a:cubicBezTo>
                  <a:cubicBezTo>
                    <a:pt x="1100" y="1071"/>
                    <a:pt x="1100" y="1071"/>
                    <a:pt x="1100" y="1071"/>
                  </a:cubicBezTo>
                  <a:cubicBezTo>
                    <a:pt x="1104" y="1071"/>
                    <a:pt x="1097" y="1069"/>
                    <a:pt x="1104" y="1069"/>
                  </a:cubicBezTo>
                  <a:cubicBezTo>
                    <a:pt x="1103" y="1068"/>
                    <a:pt x="1103" y="1068"/>
                    <a:pt x="1103" y="1068"/>
                  </a:cubicBezTo>
                  <a:cubicBezTo>
                    <a:pt x="1100" y="1070"/>
                    <a:pt x="1096" y="1069"/>
                    <a:pt x="1095" y="1070"/>
                  </a:cubicBezTo>
                  <a:cubicBezTo>
                    <a:pt x="1104" y="1062"/>
                    <a:pt x="1104" y="1062"/>
                    <a:pt x="1104" y="1062"/>
                  </a:cubicBezTo>
                  <a:cubicBezTo>
                    <a:pt x="1114" y="1055"/>
                    <a:pt x="1114" y="1055"/>
                    <a:pt x="1114" y="1055"/>
                  </a:cubicBezTo>
                  <a:cubicBezTo>
                    <a:pt x="1114" y="1052"/>
                    <a:pt x="1114" y="1052"/>
                    <a:pt x="1114" y="1052"/>
                  </a:cubicBezTo>
                  <a:cubicBezTo>
                    <a:pt x="1117" y="1052"/>
                    <a:pt x="1117" y="1052"/>
                    <a:pt x="1117" y="1052"/>
                  </a:cubicBezTo>
                  <a:cubicBezTo>
                    <a:pt x="1120" y="1050"/>
                    <a:pt x="1122" y="1046"/>
                    <a:pt x="1122" y="1043"/>
                  </a:cubicBezTo>
                  <a:cubicBezTo>
                    <a:pt x="1119" y="1046"/>
                    <a:pt x="1119" y="1046"/>
                    <a:pt x="1119" y="1046"/>
                  </a:cubicBezTo>
                  <a:cubicBezTo>
                    <a:pt x="1108" y="1051"/>
                    <a:pt x="1098" y="1064"/>
                    <a:pt x="1088" y="1071"/>
                  </a:cubicBezTo>
                  <a:cubicBezTo>
                    <a:pt x="1088" y="1074"/>
                    <a:pt x="1088" y="1074"/>
                    <a:pt x="1088" y="1074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70" y="1078"/>
                    <a:pt x="1070" y="1078"/>
                    <a:pt x="1070" y="1078"/>
                  </a:cubicBezTo>
                  <a:cubicBezTo>
                    <a:pt x="1077" y="1070"/>
                    <a:pt x="1077" y="1070"/>
                    <a:pt x="1077" y="1070"/>
                  </a:cubicBezTo>
                  <a:cubicBezTo>
                    <a:pt x="1077" y="1069"/>
                    <a:pt x="1077" y="1069"/>
                    <a:pt x="1077" y="1069"/>
                  </a:cubicBezTo>
                  <a:cubicBezTo>
                    <a:pt x="1088" y="1057"/>
                    <a:pt x="1088" y="1057"/>
                    <a:pt x="1088" y="1057"/>
                  </a:cubicBezTo>
                  <a:cubicBezTo>
                    <a:pt x="1084" y="1055"/>
                    <a:pt x="1088" y="1055"/>
                    <a:pt x="1087" y="1052"/>
                  </a:cubicBezTo>
                  <a:cubicBezTo>
                    <a:pt x="1087" y="1051"/>
                    <a:pt x="1087" y="1051"/>
                    <a:pt x="1087" y="1051"/>
                  </a:cubicBezTo>
                  <a:cubicBezTo>
                    <a:pt x="1081" y="1055"/>
                    <a:pt x="1081" y="1055"/>
                    <a:pt x="1081" y="1055"/>
                  </a:cubicBezTo>
                  <a:cubicBezTo>
                    <a:pt x="1075" y="1059"/>
                    <a:pt x="1075" y="1059"/>
                    <a:pt x="1075" y="1059"/>
                  </a:cubicBezTo>
                  <a:cubicBezTo>
                    <a:pt x="1081" y="1051"/>
                    <a:pt x="1081" y="1051"/>
                    <a:pt x="1081" y="1051"/>
                  </a:cubicBezTo>
                  <a:cubicBezTo>
                    <a:pt x="1083" y="1049"/>
                    <a:pt x="1083" y="1049"/>
                    <a:pt x="1083" y="1049"/>
                  </a:cubicBezTo>
                  <a:cubicBezTo>
                    <a:pt x="1082" y="1048"/>
                    <a:pt x="1082" y="1048"/>
                    <a:pt x="1082" y="1048"/>
                  </a:cubicBezTo>
                  <a:cubicBezTo>
                    <a:pt x="1084" y="1045"/>
                    <a:pt x="1084" y="1045"/>
                    <a:pt x="1084" y="1045"/>
                  </a:cubicBezTo>
                  <a:cubicBezTo>
                    <a:pt x="1083" y="1044"/>
                    <a:pt x="1083" y="1044"/>
                    <a:pt x="1083" y="1044"/>
                  </a:cubicBezTo>
                  <a:cubicBezTo>
                    <a:pt x="1080" y="1045"/>
                    <a:pt x="1080" y="1045"/>
                    <a:pt x="1080" y="1045"/>
                  </a:cubicBezTo>
                  <a:cubicBezTo>
                    <a:pt x="1077" y="1047"/>
                    <a:pt x="1083" y="1047"/>
                    <a:pt x="1079" y="1048"/>
                  </a:cubicBezTo>
                  <a:cubicBezTo>
                    <a:pt x="1080" y="1049"/>
                    <a:pt x="1080" y="1049"/>
                    <a:pt x="1080" y="1049"/>
                  </a:cubicBezTo>
                  <a:cubicBezTo>
                    <a:pt x="1078" y="1051"/>
                    <a:pt x="1078" y="1051"/>
                    <a:pt x="1078" y="1051"/>
                  </a:cubicBezTo>
                  <a:cubicBezTo>
                    <a:pt x="1077" y="1048"/>
                    <a:pt x="1077" y="1048"/>
                    <a:pt x="1077" y="1048"/>
                  </a:cubicBezTo>
                  <a:cubicBezTo>
                    <a:pt x="1067" y="1057"/>
                    <a:pt x="1067" y="1057"/>
                    <a:pt x="1067" y="1057"/>
                  </a:cubicBezTo>
                  <a:cubicBezTo>
                    <a:pt x="1065" y="1056"/>
                    <a:pt x="1065" y="1056"/>
                    <a:pt x="1065" y="1056"/>
                  </a:cubicBezTo>
                  <a:cubicBezTo>
                    <a:pt x="1069" y="1054"/>
                    <a:pt x="1064" y="1053"/>
                    <a:pt x="1066" y="1051"/>
                  </a:cubicBezTo>
                  <a:cubicBezTo>
                    <a:pt x="1069" y="1051"/>
                    <a:pt x="1069" y="1051"/>
                    <a:pt x="1069" y="1051"/>
                  </a:cubicBezTo>
                  <a:cubicBezTo>
                    <a:pt x="1067" y="1051"/>
                    <a:pt x="1067" y="1051"/>
                    <a:pt x="1067" y="1051"/>
                  </a:cubicBezTo>
                  <a:cubicBezTo>
                    <a:pt x="1070" y="1051"/>
                    <a:pt x="1070" y="1051"/>
                    <a:pt x="1070" y="1051"/>
                  </a:cubicBezTo>
                  <a:cubicBezTo>
                    <a:pt x="1071" y="1049"/>
                    <a:pt x="1071" y="1049"/>
                    <a:pt x="1071" y="1049"/>
                  </a:cubicBezTo>
                  <a:cubicBezTo>
                    <a:pt x="1070" y="1050"/>
                    <a:pt x="1073" y="1048"/>
                    <a:pt x="1069" y="1047"/>
                  </a:cubicBezTo>
                  <a:cubicBezTo>
                    <a:pt x="1069" y="1046"/>
                    <a:pt x="1069" y="1046"/>
                    <a:pt x="1069" y="1046"/>
                  </a:cubicBezTo>
                  <a:cubicBezTo>
                    <a:pt x="1063" y="1050"/>
                    <a:pt x="1063" y="1050"/>
                    <a:pt x="1063" y="1050"/>
                  </a:cubicBezTo>
                  <a:cubicBezTo>
                    <a:pt x="1061" y="1053"/>
                    <a:pt x="1061" y="1053"/>
                    <a:pt x="1061" y="1053"/>
                  </a:cubicBezTo>
                  <a:cubicBezTo>
                    <a:pt x="1059" y="1055"/>
                    <a:pt x="1059" y="1055"/>
                    <a:pt x="1059" y="1055"/>
                  </a:cubicBezTo>
                  <a:cubicBezTo>
                    <a:pt x="1058" y="1052"/>
                    <a:pt x="1058" y="1052"/>
                    <a:pt x="1058" y="1052"/>
                  </a:cubicBezTo>
                  <a:cubicBezTo>
                    <a:pt x="1053" y="1056"/>
                    <a:pt x="1053" y="1056"/>
                    <a:pt x="1053" y="1056"/>
                  </a:cubicBezTo>
                  <a:cubicBezTo>
                    <a:pt x="1053" y="1059"/>
                    <a:pt x="1053" y="1059"/>
                    <a:pt x="1053" y="1059"/>
                  </a:cubicBezTo>
                  <a:cubicBezTo>
                    <a:pt x="1049" y="1060"/>
                    <a:pt x="1049" y="1060"/>
                    <a:pt x="1049" y="1060"/>
                  </a:cubicBezTo>
                  <a:cubicBezTo>
                    <a:pt x="1045" y="1064"/>
                    <a:pt x="1045" y="1064"/>
                    <a:pt x="1045" y="1064"/>
                  </a:cubicBezTo>
                  <a:cubicBezTo>
                    <a:pt x="1045" y="1066"/>
                    <a:pt x="1045" y="1066"/>
                    <a:pt x="1045" y="1066"/>
                  </a:cubicBezTo>
                  <a:cubicBezTo>
                    <a:pt x="1043" y="1067"/>
                    <a:pt x="1043" y="1067"/>
                    <a:pt x="1043" y="1067"/>
                  </a:cubicBezTo>
                  <a:cubicBezTo>
                    <a:pt x="1039" y="1064"/>
                    <a:pt x="1039" y="1064"/>
                    <a:pt x="1039" y="1064"/>
                  </a:cubicBezTo>
                  <a:cubicBezTo>
                    <a:pt x="1037" y="1066"/>
                    <a:pt x="1037" y="1066"/>
                    <a:pt x="1037" y="1066"/>
                  </a:cubicBezTo>
                  <a:cubicBezTo>
                    <a:pt x="1033" y="1066"/>
                    <a:pt x="1033" y="1066"/>
                    <a:pt x="1033" y="1066"/>
                  </a:cubicBezTo>
                  <a:cubicBezTo>
                    <a:pt x="1036" y="1065"/>
                    <a:pt x="1031" y="1067"/>
                    <a:pt x="1036" y="1068"/>
                  </a:cubicBezTo>
                  <a:cubicBezTo>
                    <a:pt x="1030" y="1071"/>
                    <a:pt x="1030" y="1071"/>
                    <a:pt x="1030" y="1071"/>
                  </a:cubicBezTo>
                  <a:cubicBezTo>
                    <a:pt x="1029" y="1074"/>
                    <a:pt x="1029" y="1074"/>
                    <a:pt x="1029" y="1074"/>
                  </a:cubicBezTo>
                  <a:cubicBezTo>
                    <a:pt x="1028" y="1074"/>
                    <a:pt x="1028" y="1074"/>
                    <a:pt x="1028" y="1074"/>
                  </a:cubicBezTo>
                  <a:cubicBezTo>
                    <a:pt x="1027" y="1070"/>
                    <a:pt x="1038" y="1067"/>
                    <a:pt x="1033" y="1062"/>
                  </a:cubicBezTo>
                  <a:cubicBezTo>
                    <a:pt x="1042" y="1056"/>
                    <a:pt x="1042" y="1056"/>
                    <a:pt x="1042" y="1056"/>
                  </a:cubicBezTo>
                  <a:cubicBezTo>
                    <a:pt x="1042" y="1053"/>
                    <a:pt x="1042" y="1053"/>
                    <a:pt x="1042" y="1053"/>
                  </a:cubicBezTo>
                  <a:cubicBezTo>
                    <a:pt x="1038" y="1051"/>
                    <a:pt x="1038" y="1051"/>
                    <a:pt x="1038" y="1051"/>
                  </a:cubicBezTo>
                  <a:cubicBezTo>
                    <a:pt x="1036" y="1051"/>
                    <a:pt x="1036" y="1051"/>
                    <a:pt x="1036" y="1051"/>
                  </a:cubicBezTo>
                  <a:cubicBezTo>
                    <a:pt x="1033" y="1055"/>
                    <a:pt x="1033" y="1055"/>
                    <a:pt x="1033" y="1055"/>
                  </a:cubicBezTo>
                  <a:cubicBezTo>
                    <a:pt x="1032" y="1053"/>
                    <a:pt x="1032" y="1053"/>
                    <a:pt x="1032" y="1053"/>
                  </a:cubicBezTo>
                  <a:cubicBezTo>
                    <a:pt x="1028" y="1056"/>
                    <a:pt x="1028" y="1056"/>
                    <a:pt x="1028" y="1056"/>
                  </a:cubicBezTo>
                  <a:cubicBezTo>
                    <a:pt x="1027" y="1055"/>
                    <a:pt x="1027" y="1055"/>
                    <a:pt x="1027" y="1055"/>
                  </a:cubicBezTo>
                  <a:cubicBezTo>
                    <a:pt x="1024" y="1056"/>
                    <a:pt x="1024" y="1056"/>
                    <a:pt x="1024" y="1056"/>
                  </a:cubicBezTo>
                  <a:cubicBezTo>
                    <a:pt x="1023" y="1056"/>
                    <a:pt x="1023" y="1056"/>
                    <a:pt x="1023" y="1056"/>
                  </a:cubicBezTo>
                  <a:cubicBezTo>
                    <a:pt x="1027" y="1048"/>
                    <a:pt x="1034" y="1048"/>
                    <a:pt x="1036" y="1039"/>
                  </a:cubicBezTo>
                  <a:cubicBezTo>
                    <a:pt x="1035" y="1039"/>
                    <a:pt x="1035" y="1039"/>
                    <a:pt x="1035" y="1039"/>
                  </a:cubicBezTo>
                  <a:cubicBezTo>
                    <a:pt x="1031" y="1041"/>
                    <a:pt x="1028" y="1045"/>
                    <a:pt x="1022" y="1045"/>
                  </a:cubicBezTo>
                  <a:cubicBezTo>
                    <a:pt x="1024" y="1044"/>
                    <a:pt x="1024" y="1044"/>
                    <a:pt x="1024" y="1044"/>
                  </a:cubicBezTo>
                  <a:cubicBezTo>
                    <a:pt x="1025" y="1040"/>
                    <a:pt x="1025" y="1040"/>
                    <a:pt x="1025" y="1040"/>
                  </a:cubicBezTo>
                  <a:cubicBezTo>
                    <a:pt x="1023" y="1040"/>
                    <a:pt x="1023" y="1040"/>
                    <a:pt x="1023" y="1040"/>
                  </a:cubicBezTo>
                  <a:cubicBezTo>
                    <a:pt x="1020" y="1043"/>
                    <a:pt x="1016" y="1046"/>
                    <a:pt x="1014" y="1049"/>
                  </a:cubicBezTo>
                  <a:cubicBezTo>
                    <a:pt x="1012" y="1049"/>
                    <a:pt x="1014" y="1053"/>
                    <a:pt x="1012" y="1048"/>
                  </a:cubicBezTo>
                  <a:cubicBezTo>
                    <a:pt x="1011" y="1049"/>
                    <a:pt x="1011" y="1049"/>
                    <a:pt x="1011" y="1049"/>
                  </a:cubicBezTo>
                  <a:cubicBezTo>
                    <a:pt x="1012" y="1051"/>
                    <a:pt x="1012" y="1051"/>
                    <a:pt x="1012" y="1051"/>
                  </a:cubicBezTo>
                  <a:cubicBezTo>
                    <a:pt x="1010" y="1050"/>
                    <a:pt x="1010" y="1050"/>
                    <a:pt x="1010" y="1050"/>
                  </a:cubicBezTo>
                  <a:cubicBezTo>
                    <a:pt x="1007" y="1051"/>
                    <a:pt x="1012" y="1048"/>
                    <a:pt x="1006" y="1051"/>
                  </a:cubicBezTo>
                  <a:cubicBezTo>
                    <a:pt x="1009" y="1048"/>
                    <a:pt x="1009" y="1048"/>
                    <a:pt x="1009" y="1048"/>
                  </a:cubicBezTo>
                  <a:cubicBezTo>
                    <a:pt x="1009" y="1046"/>
                    <a:pt x="1009" y="1046"/>
                    <a:pt x="1009" y="1046"/>
                  </a:cubicBezTo>
                  <a:cubicBezTo>
                    <a:pt x="1016" y="1041"/>
                    <a:pt x="1016" y="1041"/>
                    <a:pt x="1016" y="1041"/>
                  </a:cubicBezTo>
                  <a:cubicBezTo>
                    <a:pt x="1017" y="1039"/>
                    <a:pt x="1017" y="1039"/>
                    <a:pt x="1017" y="1039"/>
                  </a:cubicBezTo>
                  <a:cubicBezTo>
                    <a:pt x="1016" y="1038"/>
                    <a:pt x="1016" y="1038"/>
                    <a:pt x="1016" y="1038"/>
                  </a:cubicBezTo>
                  <a:cubicBezTo>
                    <a:pt x="1015" y="1036"/>
                    <a:pt x="1015" y="1036"/>
                    <a:pt x="1015" y="1036"/>
                  </a:cubicBezTo>
                  <a:cubicBezTo>
                    <a:pt x="1017" y="1034"/>
                    <a:pt x="1017" y="1034"/>
                    <a:pt x="1017" y="1034"/>
                  </a:cubicBezTo>
                  <a:cubicBezTo>
                    <a:pt x="1016" y="1033"/>
                    <a:pt x="1016" y="1033"/>
                    <a:pt x="1016" y="1033"/>
                  </a:cubicBezTo>
                  <a:cubicBezTo>
                    <a:pt x="1012" y="1032"/>
                    <a:pt x="1011" y="1035"/>
                    <a:pt x="1009" y="1035"/>
                  </a:cubicBezTo>
                  <a:cubicBezTo>
                    <a:pt x="1008" y="1036"/>
                    <a:pt x="1008" y="1036"/>
                    <a:pt x="1008" y="1036"/>
                  </a:cubicBezTo>
                  <a:cubicBezTo>
                    <a:pt x="1013" y="1036"/>
                    <a:pt x="1013" y="1036"/>
                    <a:pt x="1013" y="1036"/>
                  </a:cubicBezTo>
                  <a:cubicBezTo>
                    <a:pt x="1009" y="1037"/>
                    <a:pt x="1007" y="1037"/>
                    <a:pt x="1003" y="1037"/>
                  </a:cubicBezTo>
                  <a:cubicBezTo>
                    <a:pt x="1006" y="1033"/>
                    <a:pt x="1006" y="1033"/>
                    <a:pt x="1006" y="1033"/>
                  </a:cubicBezTo>
                  <a:cubicBezTo>
                    <a:pt x="1005" y="1031"/>
                    <a:pt x="1005" y="1031"/>
                    <a:pt x="1005" y="1031"/>
                  </a:cubicBezTo>
                  <a:cubicBezTo>
                    <a:pt x="1005" y="1032"/>
                    <a:pt x="1003" y="1028"/>
                    <a:pt x="1004" y="1033"/>
                  </a:cubicBezTo>
                  <a:cubicBezTo>
                    <a:pt x="1002" y="1032"/>
                    <a:pt x="1002" y="1032"/>
                    <a:pt x="1002" y="1032"/>
                  </a:cubicBezTo>
                  <a:cubicBezTo>
                    <a:pt x="1005" y="1030"/>
                    <a:pt x="1005" y="1026"/>
                    <a:pt x="1006" y="1025"/>
                  </a:cubicBezTo>
                  <a:cubicBezTo>
                    <a:pt x="1012" y="1023"/>
                    <a:pt x="1012" y="1023"/>
                    <a:pt x="1012" y="1023"/>
                  </a:cubicBezTo>
                  <a:cubicBezTo>
                    <a:pt x="1015" y="1018"/>
                    <a:pt x="1015" y="1018"/>
                    <a:pt x="1015" y="1018"/>
                  </a:cubicBezTo>
                  <a:cubicBezTo>
                    <a:pt x="1018" y="1017"/>
                    <a:pt x="1018" y="1017"/>
                    <a:pt x="1018" y="1017"/>
                  </a:cubicBezTo>
                  <a:cubicBezTo>
                    <a:pt x="1019" y="1015"/>
                    <a:pt x="1019" y="1015"/>
                    <a:pt x="1019" y="1015"/>
                  </a:cubicBezTo>
                  <a:cubicBezTo>
                    <a:pt x="1015" y="1015"/>
                    <a:pt x="1015" y="1015"/>
                    <a:pt x="1015" y="1015"/>
                  </a:cubicBezTo>
                  <a:cubicBezTo>
                    <a:pt x="1013" y="1019"/>
                    <a:pt x="1013" y="1019"/>
                    <a:pt x="1013" y="1019"/>
                  </a:cubicBezTo>
                  <a:cubicBezTo>
                    <a:pt x="1011" y="1017"/>
                    <a:pt x="1011" y="1017"/>
                    <a:pt x="1011" y="1017"/>
                  </a:cubicBezTo>
                  <a:cubicBezTo>
                    <a:pt x="1012" y="1016"/>
                    <a:pt x="1012" y="1016"/>
                    <a:pt x="1012" y="1016"/>
                  </a:cubicBezTo>
                  <a:cubicBezTo>
                    <a:pt x="1011" y="1015"/>
                    <a:pt x="1011" y="1015"/>
                    <a:pt x="1011" y="1015"/>
                  </a:cubicBezTo>
                  <a:cubicBezTo>
                    <a:pt x="1015" y="1007"/>
                    <a:pt x="1015" y="1007"/>
                    <a:pt x="1015" y="1007"/>
                  </a:cubicBezTo>
                  <a:cubicBezTo>
                    <a:pt x="1024" y="1001"/>
                    <a:pt x="1024" y="1001"/>
                    <a:pt x="1024" y="1001"/>
                  </a:cubicBezTo>
                  <a:cubicBezTo>
                    <a:pt x="1024" y="1000"/>
                    <a:pt x="1024" y="1000"/>
                    <a:pt x="1024" y="1000"/>
                  </a:cubicBezTo>
                  <a:cubicBezTo>
                    <a:pt x="1023" y="999"/>
                    <a:pt x="1023" y="999"/>
                    <a:pt x="1023" y="999"/>
                  </a:cubicBezTo>
                  <a:cubicBezTo>
                    <a:pt x="1021" y="1001"/>
                    <a:pt x="1021" y="1001"/>
                    <a:pt x="1021" y="1001"/>
                  </a:cubicBezTo>
                  <a:cubicBezTo>
                    <a:pt x="1018" y="1002"/>
                    <a:pt x="1018" y="1002"/>
                    <a:pt x="1018" y="1002"/>
                  </a:cubicBezTo>
                  <a:cubicBezTo>
                    <a:pt x="1016" y="1010"/>
                    <a:pt x="1005" y="1009"/>
                    <a:pt x="1002" y="1018"/>
                  </a:cubicBezTo>
                  <a:cubicBezTo>
                    <a:pt x="998" y="1018"/>
                    <a:pt x="998" y="1018"/>
                    <a:pt x="998" y="1018"/>
                  </a:cubicBezTo>
                  <a:cubicBezTo>
                    <a:pt x="997" y="1020"/>
                    <a:pt x="997" y="1020"/>
                    <a:pt x="997" y="1020"/>
                  </a:cubicBezTo>
                  <a:cubicBezTo>
                    <a:pt x="992" y="1023"/>
                    <a:pt x="992" y="1023"/>
                    <a:pt x="992" y="1023"/>
                  </a:cubicBezTo>
                  <a:cubicBezTo>
                    <a:pt x="993" y="1024"/>
                    <a:pt x="993" y="1024"/>
                    <a:pt x="993" y="1024"/>
                  </a:cubicBezTo>
                  <a:cubicBezTo>
                    <a:pt x="988" y="1028"/>
                    <a:pt x="988" y="1028"/>
                    <a:pt x="988" y="1028"/>
                  </a:cubicBezTo>
                  <a:cubicBezTo>
                    <a:pt x="986" y="1027"/>
                    <a:pt x="986" y="1027"/>
                    <a:pt x="986" y="1027"/>
                  </a:cubicBezTo>
                  <a:cubicBezTo>
                    <a:pt x="986" y="1029"/>
                    <a:pt x="986" y="1029"/>
                    <a:pt x="986" y="1029"/>
                  </a:cubicBezTo>
                  <a:cubicBezTo>
                    <a:pt x="982" y="1034"/>
                    <a:pt x="982" y="1034"/>
                    <a:pt x="982" y="1034"/>
                  </a:cubicBezTo>
                  <a:cubicBezTo>
                    <a:pt x="982" y="1037"/>
                    <a:pt x="982" y="1037"/>
                    <a:pt x="982" y="1037"/>
                  </a:cubicBezTo>
                  <a:cubicBezTo>
                    <a:pt x="979" y="1037"/>
                    <a:pt x="979" y="1037"/>
                    <a:pt x="979" y="1037"/>
                  </a:cubicBezTo>
                  <a:cubicBezTo>
                    <a:pt x="979" y="1037"/>
                    <a:pt x="976" y="1037"/>
                    <a:pt x="980" y="1035"/>
                  </a:cubicBezTo>
                  <a:cubicBezTo>
                    <a:pt x="978" y="1034"/>
                    <a:pt x="978" y="1034"/>
                    <a:pt x="978" y="1034"/>
                  </a:cubicBezTo>
                  <a:cubicBezTo>
                    <a:pt x="976" y="1037"/>
                    <a:pt x="976" y="1037"/>
                    <a:pt x="976" y="1037"/>
                  </a:cubicBezTo>
                  <a:cubicBezTo>
                    <a:pt x="972" y="1035"/>
                    <a:pt x="972" y="1035"/>
                    <a:pt x="972" y="1035"/>
                  </a:cubicBezTo>
                  <a:cubicBezTo>
                    <a:pt x="970" y="1036"/>
                    <a:pt x="970" y="1036"/>
                    <a:pt x="970" y="1036"/>
                  </a:cubicBezTo>
                  <a:cubicBezTo>
                    <a:pt x="969" y="1039"/>
                    <a:pt x="969" y="1039"/>
                    <a:pt x="969" y="1039"/>
                  </a:cubicBezTo>
                  <a:cubicBezTo>
                    <a:pt x="968" y="1037"/>
                    <a:pt x="968" y="1037"/>
                    <a:pt x="968" y="1037"/>
                  </a:cubicBezTo>
                  <a:cubicBezTo>
                    <a:pt x="963" y="1040"/>
                    <a:pt x="963" y="1040"/>
                    <a:pt x="963" y="1040"/>
                  </a:cubicBezTo>
                  <a:cubicBezTo>
                    <a:pt x="961" y="1042"/>
                    <a:pt x="960" y="1044"/>
                    <a:pt x="959" y="1046"/>
                  </a:cubicBezTo>
                  <a:cubicBezTo>
                    <a:pt x="958" y="1046"/>
                    <a:pt x="958" y="1046"/>
                    <a:pt x="958" y="1046"/>
                  </a:cubicBezTo>
                  <a:cubicBezTo>
                    <a:pt x="958" y="1043"/>
                    <a:pt x="958" y="1043"/>
                    <a:pt x="958" y="1043"/>
                  </a:cubicBezTo>
                  <a:cubicBezTo>
                    <a:pt x="954" y="1043"/>
                    <a:pt x="954" y="1043"/>
                    <a:pt x="954" y="1043"/>
                  </a:cubicBezTo>
                  <a:cubicBezTo>
                    <a:pt x="958" y="1041"/>
                    <a:pt x="958" y="1041"/>
                    <a:pt x="958" y="1041"/>
                  </a:cubicBezTo>
                  <a:cubicBezTo>
                    <a:pt x="958" y="1039"/>
                    <a:pt x="958" y="1039"/>
                    <a:pt x="958" y="1039"/>
                  </a:cubicBezTo>
                  <a:cubicBezTo>
                    <a:pt x="959" y="1039"/>
                    <a:pt x="959" y="1039"/>
                    <a:pt x="959" y="1039"/>
                  </a:cubicBezTo>
                  <a:cubicBezTo>
                    <a:pt x="960" y="1035"/>
                    <a:pt x="960" y="1035"/>
                    <a:pt x="960" y="1035"/>
                  </a:cubicBezTo>
                  <a:cubicBezTo>
                    <a:pt x="963" y="1036"/>
                    <a:pt x="963" y="1036"/>
                    <a:pt x="963" y="1036"/>
                  </a:cubicBezTo>
                  <a:cubicBezTo>
                    <a:pt x="968" y="1033"/>
                    <a:pt x="968" y="1033"/>
                    <a:pt x="968" y="1033"/>
                  </a:cubicBezTo>
                  <a:cubicBezTo>
                    <a:pt x="969" y="1030"/>
                    <a:pt x="969" y="1030"/>
                    <a:pt x="969" y="1030"/>
                  </a:cubicBezTo>
                  <a:cubicBezTo>
                    <a:pt x="966" y="1030"/>
                    <a:pt x="966" y="1030"/>
                    <a:pt x="966" y="1030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63" y="1031"/>
                    <a:pt x="967" y="1031"/>
                    <a:pt x="962" y="1032"/>
                  </a:cubicBezTo>
                  <a:cubicBezTo>
                    <a:pt x="962" y="1031"/>
                    <a:pt x="966" y="1030"/>
                    <a:pt x="966" y="1028"/>
                  </a:cubicBezTo>
                  <a:cubicBezTo>
                    <a:pt x="961" y="1028"/>
                    <a:pt x="961" y="1028"/>
                    <a:pt x="961" y="1028"/>
                  </a:cubicBezTo>
                  <a:cubicBezTo>
                    <a:pt x="964" y="1026"/>
                    <a:pt x="964" y="1026"/>
                    <a:pt x="964" y="1026"/>
                  </a:cubicBezTo>
                  <a:cubicBezTo>
                    <a:pt x="964" y="1023"/>
                    <a:pt x="964" y="1023"/>
                    <a:pt x="964" y="1023"/>
                  </a:cubicBezTo>
                  <a:cubicBezTo>
                    <a:pt x="962" y="1024"/>
                    <a:pt x="959" y="1028"/>
                    <a:pt x="955" y="1028"/>
                  </a:cubicBezTo>
                  <a:cubicBezTo>
                    <a:pt x="955" y="1025"/>
                    <a:pt x="955" y="1025"/>
                    <a:pt x="955" y="1025"/>
                  </a:cubicBezTo>
                  <a:cubicBezTo>
                    <a:pt x="952" y="1027"/>
                    <a:pt x="952" y="1027"/>
                    <a:pt x="952" y="1027"/>
                  </a:cubicBezTo>
                  <a:cubicBezTo>
                    <a:pt x="954" y="1024"/>
                    <a:pt x="954" y="1024"/>
                    <a:pt x="954" y="1024"/>
                  </a:cubicBezTo>
                  <a:cubicBezTo>
                    <a:pt x="956" y="1024"/>
                    <a:pt x="956" y="1024"/>
                    <a:pt x="956" y="1024"/>
                  </a:cubicBezTo>
                  <a:cubicBezTo>
                    <a:pt x="958" y="1022"/>
                    <a:pt x="958" y="1022"/>
                    <a:pt x="958" y="1022"/>
                  </a:cubicBezTo>
                  <a:cubicBezTo>
                    <a:pt x="960" y="1023"/>
                    <a:pt x="960" y="1023"/>
                    <a:pt x="960" y="1023"/>
                  </a:cubicBezTo>
                  <a:cubicBezTo>
                    <a:pt x="961" y="1022"/>
                    <a:pt x="957" y="1021"/>
                    <a:pt x="962" y="1022"/>
                  </a:cubicBezTo>
                  <a:cubicBezTo>
                    <a:pt x="961" y="1020"/>
                    <a:pt x="961" y="1020"/>
                    <a:pt x="961" y="1020"/>
                  </a:cubicBezTo>
                  <a:cubicBezTo>
                    <a:pt x="957" y="1019"/>
                    <a:pt x="957" y="1019"/>
                    <a:pt x="957" y="1019"/>
                  </a:cubicBezTo>
                  <a:cubicBezTo>
                    <a:pt x="959" y="1017"/>
                    <a:pt x="959" y="1017"/>
                    <a:pt x="959" y="1017"/>
                  </a:cubicBezTo>
                  <a:cubicBezTo>
                    <a:pt x="958" y="1017"/>
                    <a:pt x="958" y="1017"/>
                    <a:pt x="958" y="1017"/>
                  </a:cubicBezTo>
                  <a:cubicBezTo>
                    <a:pt x="961" y="1017"/>
                    <a:pt x="956" y="1012"/>
                    <a:pt x="959" y="1014"/>
                  </a:cubicBezTo>
                  <a:cubicBezTo>
                    <a:pt x="958" y="1013"/>
                    <a:pt x="958" y="1013"/>
                    <a:pt x="958" y="1013"/>
                  </a:cubicBezTo>
                  <a:cubicBezTo>
                    <a:pt x="956" y="1015"/>
                    <a:pt x="956" y="1015"/>
                    <a:pt x="956" y="1015"/>
                  </a:cubicBezTo>
                  <a:cubicBezTo>
                    <a:pt x="959" y="1010"/>
                    <a:pt x="959" y="1010"/>
                    <a:pt x="959" y="1010"/>
                  </a:cubicBezTo>
                  <a:cubicBezTo>
                    <a:pt x="957" y="1005"/>
                    <a:pt x="957" y="1005"/>
                    <a:pt x="957" y="1005"/>
                  </a:cubicBezTo>
                  <a:cubicBezTo>
                    <a:pt x="959" y="1002"/>
                    <a:pt x="959" y="1002"/>
                    <a:pt x="959" y="1002"/>
                  </a:cubicBezTo>
                  <a:cubicBezTo>
                    <a:pt x="963" y="1003"/>
                    <a:pt x="963" y="1003"/>
                    <a:pt x="963" y="1003"/>
                  </a:cubicBezTo>
                  <a:cubicBezTo>
                    <a:pt x="964" y="1003"/>
                    <a:pt x="964" y="1003"/>
                    <a:pt x="964" y="1003"/>
                  </a:cubicBezTo>
                  <a:cubicBezTo>
                    <a:pt x="966" y="1002"/>
                    <a:pt x="966" y="1002"/>
                    <a:pt x="966" y="1002"/>
                  </a:cubicBezTo>
                  <a:cubicBezTo>
                    <a:pt x="963" y="999"/>
                    <a:pt x="963" y="999"/>
                    <a:pt x="963" y="999"/>
                  </a:cubicBezTo>
                  <a:cubicBezTo>
                    <a:pt x="966" y="997"/>
                    <a:pt x="964" y="994"/>
                    <a:pt x="966" y="992"/>
                  </a:cubicBezTo>
                  <a:cubicBezTo>
                    <a:pt x="969" y="992"/>
                    <a:pt x="969" y="992"/>
                    <a:pt x="969" y="992"/>
                  </a:cubicBezTo>
                  <a:cubicBezTo>
                    <a:pt x="974" y="985"/>
                    <a:pt x="974" y="985"/>
                    <a:pt x="974" y="985"/>
                  </a:cubicBezTo>
                  <a:cubicBezTo>
                    <a:pt x="975" y="982"/>
                    <a:pt x="975" y="982"/>
                    <a:pt x="975" y="982"/>
                  </a:cubicBezTo>
                  <a:cubicBezTo>
                    <a:pt x="976" y="981"/>
                    <a:pt x="976" y="981"/>
                    <a:pt x="976" y="981"/>
                  </a:cubicBezTo>
                  <a:cubicBezTo>
                    <a:pt x="977" y="984"/>
                    <a:pt x="977" y="984"/>
                    <a:pt x="977" y="984"/>
                  </a:cubicBezTo>
                  <a:cubicBezTo>
                    <a:pt x="980" y="984"/>
                    <a:pt x="980" y="984"/>
                    <a:pt x="980" y="984"/>
                  </a:cubicBezTo>
                  <a:cubicBezTo>
                    <a:pt x="980" y="982"/>
                    <a:pt x="980" y="982"/>
                    <a:pt x="980" y="982"/>
                  </a:cubicBezTo>
                  <a:cubicBezTo>
                    <a:pt x="983" y="980"/>
                    <a:pt x="983" y="980"/>
                    <a:pt x="983" y="980"/>
                  </a:cubicBezTo>
                  <a:cubicBezTo>
                    <a:pt x="986" y="976"/>
                    <a:pt x="986" y="976"/>
                    <a:pt x="986" y="976"/>
                  </a:cubicBezTo>
                  <a:cubicBezTo>
                    <a:pt x="992" y="973"/>
                    <a:pt x="992" y="973"/>
                    <a:pt x="992" y="973"/>
                  </a:cubicBezTo>
                  <a:cubicBezTo>
                    <a:pt x="992" y="970"/>
                    <a:pt x="992" y="970"/>
                    <a:pt x="992" y="970"/>
                  </a:cubicBezTo>
                  <a:cubicBezTo>
                    <a:pt x="1001" y="965"/>
                    <a:pt x="1004" y="959"/>
                    <a:pt x="1014" y="953"/>
                  </a:cubicBezTo>
                  <a:cubicBezTo>
                    <a:pt x="1014" y="950"/>
                    <a:pt x="1014" y="950"/>
                    <a:pt x="1014" y="950"/>
                  </a:cubicBezTo>
                  <a:cubicBezTo>
                    <a:pt x="1015" y="951"/>
                    <a:pt x="1015" y="951"/>
                    <a:pt x="1015" y="951"/>
                  </a:cubicBezTo>
                  <a:cubicBezTo>
                    <a:pt x="1018" y="950"/>
                    <a:pt x="1018" y="950"/>
                    <a:pt x="1018" y="950"/>
                  </a:cubicBezTo>
                  <a:cubicBezTo>
                    <a:pt x="1019" y="946"/>
                    <a:pt x="1019" y="946"/>
                    <a:pt x="1019" y="946"/>
                  </a:cubicBezTo>
                  <a:cubicBezTo>
                    <a:pt x="1021" y="947"/>
                    <a:pt x="1021" y="947"/>
                    <a:pt x="1021" y="947"/>
                  </a:cubicBezTo>
                  <a:cubicBezTo>
                    <a:pt x="1025" y="941"/>
                    <a:pt x="1025" y="941"/>
                    <a:pt x="1025" y="941"/>
                  </a:cubicBezTo>
                  <a:cubicBezTo>
                    <a:pt x="1021" y="939"/>
                    <a:pt x="1021" y="939"/>
                    <a:pt x="1021" y="939"/>
                  </a:cubicBezTo>
                  <a:cubicBezTo>
                    <a:pt x="1025" y="939"/>
                    <a:pt x="1026" y="933"/>
                    <a:pt x="1026" y="934"/>
                  </a:cubicBezTo>
                  <a:cubicBezTo>
                    <a:pt x="1029" y="934"/>
                    <a:pt x="1029" y="934"/>
                    <a:pt x="1029" y="934"/>
                  </a:cubicBezTo>
                  <a:cubicBezTo>
                    <a:pt x="1029" y="933"/>
                    <a:pt x="1029" y="933"/>
                    <a:pt x="1029" y="933"/>
                  </a:cubicBezTo>
                  <a:cubicBezTo>
                    <a:pt x="1032" y="935"/>
                    <a:pt x="1030" y="930"/>
                    <a:pt x="1034" y="931"/>
                  </a:cubicBezTo>
                  <a:cubicBezTo>
                    <a:pt x="1031" y="930"/>
                    <a:pt x="1031" y="930"/>
                    <a:pt x="1031" y="930"/>
                  </a:cubicBezTo>
                  <a:cubicBezTo>
                    <a:pt x="1034" y="929"/>
                    <a:pt x="1034" y="929"/>
                    <a:pt x="1034" y="929"/>
                  </a:cubicBezTo>
                  <a:cubicBezTo>
                    <a:pt x="1036" y="928"/>
                    <a:pt x="1036" y="928"/>
                    <a:pt x="1036" y="928"/>
                  </a:cubicBezTo>
                  <a:cubicBezTo>
                    <a:pt x="1034" y="927"/>
                    <a:pt x="1034" y="927"/>
                    <a:pt x="1034" y="927"/>
                  </a:cubicBezTo>
                  <a:cubicBezTo>
                    <a:pt x="1040" y="924"/>
                    <a:pt x="1040" y="924"/>
                    <a:pt x="1040" y="924"/>
                  </a:cubicBezTo>
                  <a:cubicBezTo>
                    <a:pt x="1042" y="924"/>
                    <a:pt x="1042" y="924"/>
                    <a:pt x="1042" y="924"/>
                  </a:cubicBezTo>
                  <a:cubicBezTo>
                    <a:pt x="1043" y="924"/>
                    <a:pt x="1043" y="924"/>
                    <a:pt x="1043" y="924"/>
                  </a:cubicBezTo>
                  <a:cubicBezTo>
                    <a:pt x="1045" y="923"/>
                    <a:pt x="1045" y="923"/>
                    <a:pt x="1045" y="923"/>
                  </a:cubicBezTo>
                  <a:cubicBezTo>
                    <a:pt x="1039" y="922"/>
                    <a:pt x="1039" y="922"/>
                    <a:pt x="1039" y="922"/>
                  </a:cubicBezTo>
                  <a:cubicBezTo>
                    <a:pt x="1042" y="921"/>
                    <a:pt x="1042" y="921"/>
                    <a:pt x="1042" y="921"/>
                  </a:cubicBezTo>
                  <a:cubicBezTo>
                    <a:pt x="1046" y="922"/>
                    <a:pt x="1046" y="922"/>
                    <a:pt x="1046" y="922"/>
                  </a:cubicBezTo>
                  <a:cubicBezTo>
                    <a:pt x="1047" y="921"/>
                    <a:pt x="1047" y="921"/>
                    <a:pt x="1047" y="921"/>
                  </a:cubicBezTo>
                  <a:cubicBezTo>
                    <a:pt x="1045" y="917"/>
                    <a:pt x="1045" y="917"/>
                    <a:pt x="1045" y="917"/>
                  </a:cubicBezTo>
                  <a:cubicBezTo>
                    <a:pt x="1051" y="909"/>
                    <a:pt x="1051" y="909"/>
                    <a:pt x="1051" y="909"/>
                  </a:cubicBezTo>
                  <a:cubicBezTo>
                    <a:pt x="1052" y="911"/>
                    <a:pt x="1052" y="911"/>
                    <a:pt x="1052" y="911"/>
                  </a:cubicBezTo>
                  <a:cubicBezTo>
                    <a:pt x="1056" y="908"/>
                    <a:pt x="1056" y="908"/>
                    <a:pt x="1056" y="908"/>
                  </a:cubicBezTo>
                  <a:cubicBezTo>
                    <a:pt x="1056" y="910"/>
                    <a:pt x="1056" y="910"/>
                    <a:pt x="1056" y="910"/>
                  </a:cubicBezTo>
                  <a:cubicBezTo>
                    <a:pt x="1059" y="909"/>
                    <a:pt x="1059" y="909"/>
                    <a:pt x="1059" y="909"/>
                  </a:cubicBezTo>
                  <a:cubicBezTo>
                    <a:pt x="1060" y="907"/>
                    <a:pt x="1060" y="907"/>
                    <a:pt x="1060" y="907"/>
                  </a:cubicBezTo>
                  <a:cubicBezTo>
                    <a:pt x="1059" y="904"/>
                    <a:pt x="1059" y="904"/>
                    <a:pt x="1059" y="904"/>
                  </a:cubicBezTo>
                  <a:cubicBezTo>
                    <a:pt x="1056" y="904"/>
                    <a:pt x="1056" y="904"/>
                    <a:pt x="1056" y="904"/>
                  </a:cubicBezTo>
                  <a:cubicBezTo>
                    <a:pt x="1053" y="907"/>
                    <a:pt x="1053" y="907"/>
                    <a:pt x="1053" y="907"/>
                  </a:cubicBezTo>
                  <a:cubicBezTo>
                    <a:pt x="1046" y="906"/>
                    <a:pt x="1046" y="906"/>
                    <a:pt x="1046" y="906"/>
                  </a:cubicBezTo>
                  <a:cubicBezTo>
                    <a:pt x="1045" y="904"/>
                    <a:pt x="1045" y="904"/>
                    <a:pt x="1045" y="904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50" y="902"/>
                    <a:pt x="1051" y="899"/>
                  </a:cubicBezTo>
                  <a:cubicBezTo>
                    <a:pt x="1051" y="901"/>
                    <a:pt x="1051" y="901"/>
                    <a:pt x="1051" y="901"/>
                  </a:cubicBezTo>
                  <a:cubicBezTo>
                    <a:pt x="1057" y="899"/>
                    <a:pt x="1057" y="899"/>
                    <a:pt x="1057" y="899"/>
                  </a:cubicBezTo>
                  <a:cubicBezTo>
                    <a:pt x="1059" y="901"/>
                    <a:pt x="1059" y="901"/>
                    <a:pt x="1059" y="901"/>
                  </a:cubicBezTo>
                  <a:cubicBezTo>
                    <a:pt x="1060" y="897"/>
                    <a:pt x="1060" y="897"/>
                    <a:pt x="1060" y="897"/>
                  </a:cubicBezTo>
                  <a:cubicBezTo>
                    <a:pt x="1064" y="895"/>
                    <a:pt x="1064" y="895"/>
                    <a:pt x="1064" y="895"/>
                  </a:cubicBezTo>
                  <a:cubicBezTo>
                    <a:pt x="1066" y="897"/>
                    <a:pt x="1066" y="897"/>
                    <a:pt x="1066" y="897"/>
                  </a:cubicBezTo>
                  <a:cubicBezTo>
                    <a:pt x="1069" y="893"/>
                    <a:pt x="1069" y="893"/>
                    <a:pt x="1069" y="893"/>
                  </a:cubicBezTo>
                  <a:cubicBezTo>
                    <a:pt x="1074" y="892"/>
                    <a:pt x="1074" y="892"/>
                    <a:pt x="1074" y="892"/>
                  </a:cubicBezTo>
                  <a:cubicBezTo>
                    <a:pt x="1073" y="891"/>
                    <a:pt x="1071" y="895"/>
                    <a:pt x="1073" y="890"/>
                  </a:cubicBezTo>
                  <a:cubicBezTo>
                    <a:pt x="1067" y="892"/>
                    <a:pt x="1067" y="892"/>
                    <a:pt x="1067" y="892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88"/>
                    <a:pt x="1066" y="890"/>
                    <a:pt x="1063" y="889"/>
                  </a:cubicBezTo>
                  <a:cubicBezTo>
                    <a:pt x="1066" y="890"/>
                    <a:pt x="1066" y="890"/>
                    <a:pt x="1066" y="890"/>
                  </a:cubicBezTo>
                  <a:cubicBezTo>
                    <a:pt x="1064" y="893"/>
                    <a:pt x="1064" y="893"/>
                    <a:pt x="1064" y="893"/>
                  </a:cubicBezTo>
                  <a:cubicBezTo>
                    <a:pt x="1061" y="892"/>
                    <a:pt x="1061" y="892"/>
                    <a:pt x="1061" y="892"/>
                  </a:cubicBezTo>
                  <a:cubicBezTo>
                    <a:pt x="1063" y="890"/>
                    <a:pt x="1063" y="890"/>
                    <a:pt x="1063" y="890"/>
                  </a:cubicBezTo>
                  <a:cubicBezTo>
                    <a:pt x="1057" y="890"/>
                    <a:pt x="1057" y="890"/>
                    <a:pt x="1057" y="890"/>
                  </a:cubicBezTo>
                  <a:cubicBezTo>
                    <a:pt x="1059" y="894"/>
                    <a:pt x="1059" y="894"/>
                    <a:pt x="1059" y="894"/>
                  </a:cubicBezTo>
                  <a:cubicBezTo>
                    <a:pt x="1057" y="893"/>
                    <a:pt x="1057" y="893"/>
                    <a:pt x="1057" y="893"/>
                  </a:cubicBezTo>
                  <a:cubicBezTo>
                    <a:pt x="1056" y="893"/>
                    <a:pt x="1056" y="893"/>
                    <a:pt x="1056" y="893"/>
                  </a:cubicBezTo>
                  <a:cubicBezTo>
                    <a:pt x="1056" y="895"/>
                    <a:pt x="1056" y="895"/>
                    <a:pt x="1056" y="895"/>
                  </a:cubicBezTo>
                  <a:cubicBezTo>
                    <a:pt x="1047" y="896"/>
                    <a:pt x="1047" y="896"/>
                    <a:pt x="1047" y="896"/>
                  </a:cubicBezTo>
                  <a:cubicBezTo>
                    <a:pt x="1042" y="898"/>
                    <a:pt x="1042" y="898"/>
                    <a:pt x="1042" y="898"/>
                  </a:cubicBezTo>
                  <a:cubicBezTo>
                    <a:pt x="1040" y="897"/>
                    <a:pt x="1040" y="897"/>
                    <a:pt x="1040" y="897"/>
                  </a:cubicBezTo>
                  <a:cubicBezTo>
                    <a:pt x="1038" y="899"/>
                    <a:pt x="1038" y="899"/>
                    <a:pt x="1038" y="899"/>
                  </a:cubicBezTo>
                  <a:cubicBezTo>
                    <a:pt x="1036" y="901"/>
                    <a:pt x="1033" y="898"/>
                    <a:pt x="1032" y="899"/>
                  </a:cubicBezTo>
                  <a:cubicBezTo>
                    <a:pt x="1032" y="898"/>
                    <a:pt x="1032" y="898"/>
                    <a:pt x="1032" y="898"/>
                  </a:cubicBezTo>
                  <a:cubicBezTo>
                    <a:pt x="1037" y="897"/>
                    <a:pt x="1037" y="897"/>
                    <a:pt x="1037" y="897"/>
                  </a:cubicBezTo>
                  <a:cubicBezTo>
                    <a:pt x="1039" y="894"/>
                    <a:pt x="1039" y="894"/>
                    <a:pt x="1039" y="894"/>
                  </a:cubicBezTo>
                  <a:cubicBezTo>
                    <a:pt x="1039" y="893"/>
                    <a:pt x="1039" y="893"/>
                    <a:pt x="1039" y="893"/>
                  </a:cubicBezTo>
                  <a:cubicBezTo>
                    <a:pt x="1038" y="894"/>
                    <a:pt x="1037" y="896"/>
                    <a:pt x="1034" y="895"/>
                  </a:cubicBezTo>
                  <a:cubicBezTo>
                    <a:pt x="1034" y="896"/>
                    <a:pt x="1034" y="896"/>
                    <a:pt x="1034" y="896"/>
                  </a:cubicBezTo>
                  <a:cubicBezTo>
                    <a:pt x="1032" y="892"/>
                    <a:pt x="1032" y="892"/>
                    <a:pt x="1032" y="892"/>
                  </a:cubicBezTo>
                  <a:cubicBezTo>
                    <a:pt x="1032" y="890"/>
                    <a:pt x="1032" y="890"/>
                    <a:pt x="1032" y="890"/>
                  </a:cubicBezTo>
                  <a:cubicBezTo>
                    <a:pt x="1036" y="890"/>
                    <a:pt x="1036" y="890"/>
                    <a:pt x="1036" y="890"/>
                  </a:cubicBezTo>
                  <a:cubicBezTo>
                    <a:pt x="1038" y="889"/>
                    <a:pt x="1038" y="889"/>
                    <a:pt x="1038" y="889"/>
                  </a:cubicBezTo>
                  <a:cubicBezTo>
                    <a:pt x="1039" y="890"/>
                    <a:pt x="1039" y="890"/>
                    <a:pt x="1039" y="890"/>
                  </a:cubicBezTo>
                  <a:cubicBezTo>
                    <a:pt x="1039" y="891"/>
                    <a:pt x="1042" y="891"/>
                    <a:pt x="1038" y="891"/>
                  </a:cubicBezTo>
                  <a:cubicBezTo>
                    <a:pt x="1038" y="892"/>
                    <a:pt x="1038" y="892"/>
                    <a:pt x="1038" y="892"/>
                  </a:cubicBezTo>
                  <a:cubicBezTo>
                    <a:pt x="1043" y="891"/>
                    <a:pt x="1043" y="891"/>
                    <a:pt x="1043" y="891"/>
                  </a:cubicBezTo>
                  <a:cubicBezTo>
                    <a:pt x="1044" y="889"/>
                    <a:pt x="1044" y="889"/>
                    <a:pt x="1044" y="889"/>
                  </a:cubicBezTo>
                  <a:cubicBezTo>
                    <a:pt x="1044" y="888"/>
                    <a:pt x="1041" y="887"/>
                    <a:pt x="1043" y="886"/>
                  </a:cubicBezTo>
                  <a:cubicBezTo>
                    <a:pt x="1042" y="885"/>
                    <a:pt x="1042" y="885"/>
                    <a:pt x="1042" y="885"/>
                  </a:cubicBezTo>
                  <a:cubicBezTo>
                    <a:pt x="1039" y="886"/>
                    <a:pt x="1039" y="886"/>
                    <a:pt x="1039" y="886"/>
                  </a:cubicBezTo>
                  <a:cubicBezTo>
                    <a:pt x="1038" y="884"/>
                    <a:pt x="1038" y="884"/>
                    <a:pt x="1038" y="884"/>
                  </a:cubicBezTo>
                  <a:cubicBezTo>
                    <a:pt x="1042" y="881"/>
                    <a:pt x="1042" y="881"/>
                    <a:pt x="1042" y="881"/>
                  </a:cubicBezTo>
                  <a:cubicBezTo>
                    <a:pt x="1039" y="880"/>
                    <a:pt x="1039" y="880"/>
                    <a:pt x="1039" y="880"/>
                  </a:cubicBezTo>
                  <a:cubicBezTo>
                    <a:pt x="1039" y="878"/>
                    <a:pt x="1039" y="878"/>
                    <a:pt x="1039" y="878"/>
                  </a:cubicBezTo>
                  <a:cubicBezTo>
                    <a:pt x="1043" y="877"/>
                    <a:pt x="1037" y="882"/>
                    <a:pt x="1043" y="877"/>
                  </a:cubicBezTo>
                  <a:cubicBezTo>
                    <a:pt x="1044" y="878"/>
                    <a:pt x="1042" y="879"/>
                    <a:pt x="1043" y="881"/>
                  </a:cubicBezTo>
                  <a:cubicBezTo>
                    <a:pt x="1042" y="882"/>
                    <a:pt x="1042" y="882"/>
                    <a:pt x="1042" y="882"/>
                  </a:cubicBezTo>
                  <a:cubicBezTo>
                    <a:pt x="1045" y="882"/>
                    <a:pt x="1045" y="882"/>
                    <a:pt x="1045" y="882"/>
                  </a:cubicBezTo>
                  <a:cubicBezTo>
                    <a:pt x="1044" y="882"/>
                    <a:pt x="1044" y="882"/>
                    <a:pt x="1044" y="882"/>
                  </a:cubicBezTo>
                  <a:cubicBezTo>
                    <a:pt x="1046" y="885"/>
                    <a:pt x="1046" y="885"/>
                    <a:pt x="1046" y="885"/>
                  </a:cubicBezTo>
                  <a:cubicBezTo>
                    <a:pt x="1047" y="885"/>
                    <a:pt x="1047" y="885"/>
                    <a:pt x="1047" y="885"/>
                  </a:cubicBezTo>
                  <a:cubicBezTo>
                    <a:pt x="1051" y="883"/>
                    <a:pt x="1051" y="883"/>
                    <a:pt x="1051" y="883"/>
                  </a:cubicBezTo>
                  <a:cubicBezTo>
                    <a:pt x="1051" y="881"/>
                    <a:pt x="1051" y="881"/>
                    <a:pt x="1051" y="881"/>
                  </a:cubicBezTo>
                  <a:cubicBezTo>
                    <a:pt x="1055" y="880"/>
                    <a:pt x="1055" y="880"/>
                    <a:pt x="1055" y="880"/>
                  </a:cubicBezTo>
                  <a:cubicBezTo>
                    <a:pt x="1056" y="877"/>
                    <a:pt x="1056" y="877"/>
                    <a:pt x="1056" y="877"/>
                  </a:cubicBezTo>
                  <a:cubicBezTo>
                    <a:pt x="1060" y="879"/>
                    <a:pt x="1060" y="879"/>
                    <a:pt x="1060" y="879"/>
                  </a:cubicBezTo>
                  <a:cubicBezTo>
                    <a:pt x="1063" y="877"/>
                    <a:pt x="1063" y="877"/>
                    <a:pt x="1063" y="877"/>
                  </a:cubicBezTo>
                  <a:cubicBezTo>
                    <a:pt x="1060" y="881"/>
                    <a:pt x="1060" y="881"/>
                    <a:pt x="1060" y="881"/>
                  </a:cubicBezTo>
                  <a:cubicBezTo>
                    <a:pt x="1057" y="879"/>
                    <a:pt x="1057" y="879"/>
                    <a:pt x="1057" y="879"/>
                  </a:cubicBezTo>
                  <a:cubicBezTo>
                    <a:pt x="1056" y="880"/>
                    <a:pt x="1056" y="880"/>
                    <a:pt x="1056" y="880"/>
                  </a:cubicBezTo>
                  <a:cubicBezTo>
                    <a:pt x="1055" y="880"/>
                    <a:pt x="1059" y="880"/>
                    <a:pt x="1055" y="882"/>
                  </a:cubicBezTo>
                  <a:cubicBezTo>
                    <a:pt x="1059" y="883"/>
                    <a:pt x="1059" y="883"/>
                    <a:pt x="1059" y="883"/>
                  </a:cubicBezTo>
                  <a:cubicBezTo>
                    <a:pt x="1056" y="884"/>
                    <a:pt x="1056" y="884"/>
                    <a:pt x="1056" y="884"/>
                  </a:cubicBezTo>
                  <a:cubicBezTo>
                    <a:pt x="1055" y="885"/>
                    <a:pt x="1055" y="885"/>
                    <a:pt x="1055" y="885"/>
                  </a:cubicBezTo>
                  <a:cubicBezTo>
                    <a:pt x="1056" y="886"/>
                    <a:pt x="1056" y="886"/>
                    <a:pt x="1056" y="886"/>
                  </a:cubicBezTo>
                  <a:cubicBezTo>
                    <a:pt x="1063" y="882"/>
                    <a:pt x="1063" y="882"/>
                    <a:pt x="1063" y="882"/>
                  </a:cubicBezTo>
                  <a:cubicBezTo>
                    <a:pt x="1064" y="880"/>
                    <a:pt x="1064" y="880"/>
                    <a:pt x="1064" y="880"/>
                  </a:cubicBezTo>
                  <a:cubicBezTo>
                    <a:pt x="1063" y="879"/>
                    <a:pt x="1063" y="879"/>
                    <a:pt x="1063" y="879"/>
                  </a:cubicBezTo>
                  <a:cubicBezTo>
                    <a:pt x="1066" y="878"/>
                    <a:pt x="1066" y="878"/>
                    <a:pt x="1066" y="878"/>
                  </a:cubicBezTo>
                  <a:cubicBezTo>
                    <a:pt x="1074" y="873"/>
                    <a:pt x="1074" y="873"/>
                    <a:pt x="1074" y="873"/>
                  </a:cubicBezTo>
                  <a:cubicBezTo>
                    <a:pt x="1075" y="873"/>
                    <a:pt x="1075" y="873"/>
                    <a:pt x="1075" y="873"/>
                  </a:cubicBezTo>
                  <a:cubicBezTo>
                    <a:pt x="1078" y="872"/>
                    <a:pt x="1078" y="872"/>
                    <a:pt x="1078" y="872"/>
                  </a:cubicBezTo>
                  <a:cubicBezTo>
                    <a:pt x="1078" y="873"/>
                    <a:pt x="1072" y="871"/>
                    <a:pt x="1079" y="875"/>
                  </a:cubicBezTo>
                  <a:cubicBezTo>
                    <a:pt x="1082" y="875"/>
                    <a:pt x="1082" y="875"/>
                    <a:pt x="1082" y="875"/>
                  </a:cubicBezTo>
                  <a:cubicBezTo>
                    <a:pt x="1081" y="875"/>
                    <a:pt x="1084" y="870"/>
                    <a:pt x="1081" y="877"/>
                  </a:cubicBezTo>
                  <a:cubicBezTo>
                    <a:pt x="1084" y="873"/>
                    <a:pt x="1084" y="873"/>
                    <a:pt x="1084" y="873"/>
                  </a:cubicBezTo>
                  <a:cubicBezTo>
                    <a:pt x="1084" y="874"/>
                    <a:pt x="1087" y="876"/>
                    <a:pt x="1087" y="872"/>
                  </a:cubicBezTo>
                  <a:cubicBezTo>
                    <a:pt x="1091" y="871"/>
                    <a:pt x="1093" y="872"/>
                    <a:pt x="1096" y="869"/>
                  </a:cubicBezTo>
                  <a:cubicBezTo>
                    <a:pt x="1100" y="862"/>
                    <a:pt x="1100" y="862"/>
                    <a:pt x="1100" y="862"/>
                  </a:cubicBezTo>
                  <a:cubicBezTo>
                    <a:pt x="1102" y="861"/>
                    <a:pt x="1102" y="861"/>
                    <a:pt x="1102" y="861"/>
                  </a:cubicBezTo>
                  <a:cubicBezTo>
                    <a:pt x="1104" y="858"/>
                    <a:pt x="1104" y="858"/>
                    <a:pt x="1104" y="858"/>
                  </a:cubicBezTo>
                  <a:cubicBezTo>
                    <a:pt x="1106" y="858"/>
                    <a:pt x="1106" y="858"/>
                    <a:pt x="1106" y="858"/>
                  </a:cubicBezTo>
                  <a:cubicBezTo>
                    <a:pt x="1106" y="858"/>
                    <a:pt x="1101" y="856"/>
                    <a:pt x="1107" y="860"/>
                  </a:cubicBezTo>
                  <a:cubicBezTo>
                    <a:pt x="1109" y="857"/>
                    <a:pt x="1109" y="857"/>
                    <a:pt x="1109" y="857"/>
                  </a:cubicBezTo>
                  <a:cubicBezTo>
                    <a:pt x="1114" y="859"/>
                    <a:pt x="1114" y="859"/>
                    <a:pt x="1114" y="859"/>
                  </a:cubicBezTo>
                  <a:cubicBezTo>
                    <a:pt x="1116" y="856"/>
                    <a:pt x="1116" y="856"/>
                    <a:pt x="1116" y="856"/>
                  </a:cubicBezTo>
                  <a:cubicBezTo>
                    <a:pt x="1115" y="855"/>
                    <a:pt x="1115" y="855"/>
                    <a:pt x="1115" y="855"/>
                  </a:cubicBezTo>
                  <a:cubicBezTo>
                    <a:pt x="1114" y="854"/>
                    <a:pt x="1114" y="854"/>
                    <a:pt x="1114" y="854"/>
                  </a:cubicBezTo>
                  <a:cubicBezTo>
                    <a:pt x="1114" y="855"/>
                    <a:pt x="1112" y="854"/>
                    <a:pt x="1111" y="855"/>
                  </a:cubicBezTo>
                  <a:cubicBezTo>
                    <a:pt x="1116" y="851"/>
                    <a:pt x="1116" y="851"/>
                    <a:pt x="1116" y="851"/>
                  </a:cubicBezTo>
                  <a:cubicBezTo>
                    <a:pt x="1121" y="848"/>
                    <a:pt x="1121" y="848"/>
                    <a:pt x="1121" y="848"/>
                  </a:cubicBezTo>
                  <a:cubicBezTo>
                    <a:pt x="1121" y="849"/>
                    <a:pt x="1117" y="848"/>
                    <a:pt x="1121" y="850"/>
                  </a:cubicBezTo>
                  <a:cubicBezTo>
                    <a:pt x="1124" y="848"/>
                    <a:pt x="1124" y="848"/>
                    <a:pt x="1124" y="848"/>
                  </a:cubicBezTo>
                  <a:cubicBezTo>
                    <a:pt x="1120" y="846"/>
                    <a:pt x="1120" y="846"/>
                    <a:pt x="1120" y="846"/>
                  </a:cubicBezTo>
                  <a:cubicBezTo>
                    <a:pt x="1125" y="842"/>
                    <a:pt x="1125" y="842"/>
                    <a:pt x="1125" y="842"/>
                  </a:cubicBezTo>
                  <a:cubicBezTo>
                    <a:pt x="1124" y="843"/>
                    <a:pt x="1124" y="843"/>
                    <a:pt x="1124" y="843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31" y="838"/>
                    <a:pt x="1131" y="838"/>
                    <a:pt x="1131" y="838"/>
                  </a:cubicBezTo>
                  <a:cubicBezTo>
                    <a:pt x="1139" y="831"/>
                    <a:pt x="1139" y="831"/>
                    <a:pt x="1139" y="831"/>
                  </a:cubicBezTo>
                  <a:cubicBezTo>
                    <a:pt x="1139" y="830"/>
                    <a:pt x="1142" y="834"/>
                    <a:pt x="1138" y="830"/>
                  </a:cubicBezTo>
                  <a:cubicBezTo>
                    <a:pt x="1134" y="832"/>
                    <a:pt x="1134" y="832"/>
                    <a:pt x="1134" y="832"/>
                  </a:cubicBezTo>
                  <a:cubicBezTo>
                    <a:pt x="1131" y="831"/>
                    <a:pt x="1131" y="831"/>
                    <a:pt x="1131" y="831"/>
                  </a:cubicBezTo>
                  <a:cubicBezTo>
                    <a:pt x="1129" y="831"/>
                    <a:pt x="1129" y="831"/>
                    <a:pt x="1129" y="831"/>
                  </a:cubicBezTo>
                  <a:cubicBezTo>
                    <a:pt x="1127" y="834"/>
                    <a:pt x="1127" y="834"/>
                    <a:pt x="1127" y="834"/>
                  </a:cubicBezTo>
                  <a:cubicBezTo>
                    <a:pt x="1117" y="836"/>
                    <a:pt x="1117" y="836"/>
                    <a:pt x="1117" y="836"/>
                  </a:cubicBezTo>
                  <a:cubicBezTo>
                    <a:pt x="1115" y="837"/>
                    <a:pt x="1115" y="837"/>
                    <a:pt x="1115" y="837"/>
                  </a:cubicBezTo>
                  <a:cubicBezTo>
                    <a:pt x="1109" y="839"/>
                    <a:pt x="1109" y="839"/>
                    <a:pt x="1109" y="839"/>
                  </a:cubicBezTo>
                  <a:cubicBezTo>
                    <a:pt x="1105" y="836"/>
                    <a:pt x="1105" y="836"/>
                    <a:pt x="1105" y="836"/>
                  </a:cubicBezTo>
                  <a:cubicBezTo>
                    <a:pt x="1099" y="837"/>
                    <a:pt x="1099" y="837"/>
                    <a:pt x="1099" y="837"/>
                  </a:cubicBezTo>
                  <a:cubicBezTo>
                    <a:pt x="1101" y="838"/>
                    <a:pt x="1094" y="839"/>
                    <a:pt x="1100" y="840"/>
                  </a:cubicBezTo>
                  <a:cubicBezTo>
                    <a:pt x="1098" y="842"/>
                    <a:pt x="1098" y="842"/>
                    <a:pt x="1098" y="842"/>
                  </a:cubicBezTo>
                  <a:cubicBezTo>
                    <a:pt x="1097" y="841"/>
                    <a:pt x="1097" y="841"/>
                    <a:pt x="1097" y="841"/>
                  </a:cubicBezTo>
                  <a:cubicBezTo>
                    <a:pt x="1091" y="843"/>
                    <a:pt x="1091" y="843"/>
                    <a:pt x="1091" y="843"/>
                  </a:cubicBezTo>
                  <a:cubicBezTo>
                    <a:pt x="1088" y="840"/>
                    <a:pt x="1088" y="840"/>
                    <a:pt x="1088" y="840"/>
                  </a:cubicBezTo>
                  <a:cubicBezTo>
                    <a:pt x="1071" y="844"/>
                    <a:pt x="1071" y="844"/>
                    <a:pt x="1071" y="844"/>
                  </a:cubicBezTo>
                  <a:cubicBezTo>
                    <a:pt x="1065" y="845"/>
                    <a:pt x="1065" y="845"/>
                    <a:pt x="1065" y="845"/>
                  </a:cubicBezTo>
                  <a:cubicBezTo>
                    <a:pt x="1064" y="849"/>
                    <a:pt x="1071" y="843"/>
                    <a:pt x="1064" y="848"/>
                  </a:cubicBezTo>
                  <a:cubicBezTo>
                    <a:pt x="1067" y="847"/>
                    <a:pt x="1071" y="848"/>
                    <a:pt x="1074" y="846"/>
                  </a:cubicBezTo>
                  <a:cubicBezTo>
                    <a:pt x="1075" y="848"/>
                    <a:pt x="1075" y="848"/>
                    <a:pt x="1075" y="848"/>
                  </a:cubicBezTo>
                  <a:cubicBezTo>
                    <a:pt x="1063" y="851"/>
                    <a:pt x="1063" y="851"/>
                    <a:pt x="1063" y="851"/>
                  </a:cubicBezTo>
                  <a:cubicBezTo>
                    <a:pt x="1054" y="852"/>
                    <a:pt x="1054" y="852"/>
                    <a:pt x="1054" y="852"/>
                  </a:cubicBezTo>
                  <a:cubicBezTo>
                    <a:pt x="1057" y="849"/>
                    <a:pt x="1057" y="849"/>
                    <a:pt x="1057" y="849"/>
                  </a:cubicBezTo>
                  <a:cubicBezTo>
                    <a:pt x="1059" y="850"/>
                    <a:pt x="1059" y="850"/>
                    <a:pt x="1059" y="850"/>
                  </a:cubicBezTo>
                  <a:cubicBezTo>
                    <a:pt x="1063" y="848"/>
                    <a:pt x="1063" y="848"/>
                    <a:pt x="1063" y="848"/>
                  </a:cubicBezTo>
                  <a:cubicBezTo>
                    <a:pt x="1059" y="847"/>
                    <a:pt x="1059" y="847"/>
                    <a:pt x="1059" y="847"/>
                  </a:cubicBezTo>
                  <a:cubicBezTo>
                    <a:pt x="1047" y="851"/>
                    <a:pt x="1047" y="851"/>
                    <a:pt x="1047" y="851"/>
                  </a:cubicBezTo>
                  <a:cubicBezTo>
                    <a:pt x="1048" y="853"/>
                    <a:pt x="1048" y="853"/>
                    <a:pt x="1048" y="853"/>
                  </a:cubicBezTo>
                  <a:cubicBezTo>
                    <a:pt x="1050" y="853"/>
                    <a:pt x="1050" y="853"/>
                    <a:pt x="1050" y="853"/>
                  </a:cubicBezTo>
                  <a:cubicBezTo>
                    <a:pt x="1048" y="854"/>
                    <a:pt x="1048" y="854"/>
                    <a:pt x="1048" y="854"/>
                  </a:cubicBezTo>
                  <a:cubicBezTo>
                    <a:pt x="1047" y="854"/>
                    <a:pt x="1047" y="854"/>
                    <a:pt x="1047" y="854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6"/>
                    <a:pt x="1041" y="856"/>
                    <a:pt x="1041" y="856"/>
                  </a:cubicBezTo>
                  <a:cubicBezTo>
                    <a:pt x="1041" y="854"/>
                    <a:pt x="1041" y="854"/>
                    <a:pt x="1041" y="854"/>
                  </a:cubicBezTo>
                  <a:cubicBezTo>
                    <a:pt x="1045" y="854"/>
                    <a:pt x="1045" y="854"/>
                    <a:pt x="1045" y="854"/>
                  </a:cubicBezTo>
                  <a:cubicBezTo>
                    <a:pt x="1045" y="852"/>
                    <a:pt x="1045" y="852"/>
                    <a:pt x="1045" y="852"/>
                  </a:cubicBezTo>
                  <a:cubicBezTo>
                    <a:pt x="1046" y="852"/>
                    <a:pt x="1044" y="849"/>
                    <a:pt x="1046" y="853"/>
                  </a:cubicBezTo>
                  <a:cubicBezTo>
                    <a:pt x="1043" y="850"/>
                    <a:pt x="1043" y="850"/>
                    <a:pt x="1043" y="850"/>
                  </a:cubicBezTo>
                  <a:cubicBezTo>
                    <a:pt x="1040" y="852"/>
                    <a:pt x="1040" y="852"/>
                    <a:pt x="1040" y="852"/>
                  </a:cubicBezTo>
                  <a:cubicBezTo>
                    <a:pt x="1034" y="850"/>
                    <a:pt x="1049" y="851"/>
                    <a:pt x="1035" y="852"/>
                  </a:cubicBezTo>
                  <a:cubicBezTo>
                    <a:pt x="1027" y="855"/>
                    <a:pt x="1027" y="855"/>
                    <a:pt x="1027" y="855"/>
                  </a:cubicBezTo>
                  <a:cubicBezTo>
                    <a:pt x="1022" y="855"/>
                    <a:pt x="1022" y="855"/>
                    <a:pt x="1022" y="855"/>
                  </a:cubicBezTo>
                  <a:cubicBezTo>
                    <a:pt x="1010" y="857"/>
                    <a:pt x="1010" y="857"/>
                    <a:pt x="1010" y="857"/>
                  </a:cubicBezTo>
                  <a:cubicBezTo>
                    <a:pt x="1009" y="858"/>
                    <a:pt x="1009" y="858"/>
                    <a:pt x="1009" y="858"/>
                  </a:cubicBezTo>
                  <a:cubicBezTo>
                    <a:pt x="1005" y="858"/>
                    <a:pt x="1005" y="858"/>
                    <a:pt x="1005" y="858"/>
                  </a:cubicBezTo>
                  <a:cubicBezTo>
                    <a:pt x="1001" y="860"/>
                    <a:pt x="1001" y="860"/>
                    <a:pt x="1001" y="860"/>
                  </a:cubicBezTo>
                  <a:cubicBezTo>
                    <a:pt x="996" y="861"/>
                    <a:pt x="996" y="861"/>
                    <a:pt x="996" y="861"/>
                  </a:cubicBezTo>
                  <a:cubicBezTo>
                    <a:pt x="995" y="860"/>
                    <a:pt x="995" y="860"/>
                    <a:pt x="995" y="860"/>
                  </a:cubicBezTo>
                  <a:cubicBezTo>
                    <a:pt x="992" y="862"/>
                    <a:pt x="992" y="862"/>
                    <a:pt x="992" y="862"/>
                  </a:cubicBezTo>
                  <a:cubicBezTo>
                    <a:pt x="989" y="862"/>
                    <a:pt x="1000" y="855"/>
                    <a:pt x="987" y="864"/>
                  </a:cubicBezTo>
                  <a:cubicBezTo>
                    <a:pt x="986" y="861"/>
                    <a:pt x="986" y="861"/>
                    <a:pt x="986" y="861"/>
                  </a:cubicBezTo>
                  <a:cubicBezTo>
                    <a:pt x="985" y="861"/>
                    <a:pt x="1006" y="861"/>
                    <a:pt x="976" y="865"/>
                  </a:cubicBezTo>
                  <a:cubicBezTo>
                    <a:pt x="965" y="867"/>
                    <a:pt x="965" y="867"/>
                    <a:pt x="965" y="867"/>
                  </a:cubicBezTo>
                  <a:cubicBezTo>
                    <a:pt x="944" y="870"/>
                    <a:pt x="944" y="870"/>
                    <a:pt x="944" y="870"/>
                  </a:cubicBezTo>
                  <a:cubicBezTo>
                    <a:pt x="942" y="868"/>
                    <a:pt x="942" y="868"/>
                    <a:pt x="942" y="868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870"/>
                    <a:pt x="941" y="870"/>
                    <a:pt x="941" y="870"/>
                  </a:cubicBezTo>
                  <a:cubicBezTo>
                    <a:pt x="935" y="873"/>
                    <a:pt x="935" y="873"/>
                    <a:pt x="935" y="873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3"/>
                    <a:pt x="918" y="873"/>
                    <a:pt x="918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2" y="875"/>
                    <a:pt x="912" y="875"/>
                    <a:pt x="912" y="875"/>
                  </a:cubicBezTo>
                  <a:cubicBezTo>
                    <a:pt x="903" y="877"/>
                    <a:pt x="903" y="877"/>
                    <a:pt x="903" y="877"/>
                  </a:cubicBezTo>
                  <a:cubicBezTo>
                    <a:pt x="899" y="875"/>
                    <a:pt x="899" y="875"/>
                    <a:pt x="899" y="875"/>
                  </a:cubicBezTo>
                  <a:cubicBezTo>
                    <a:pt x="898" y="873"/>
                    <a:pt x="895" y="873"/>
                    <a:pt x="896" y="878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1" y="875"/>
                    <a:pt x="891" y="875"/>
                    <a:pt x="891" y="875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86" y="879"/>
                    <a:pt x="886" y="879"/>
                    <a:pt x="886" y="879"/>
                  </a:cubicBezTo>
                  <a:cubicBezTo>
                    <a:pt x="881" y="881"/>
                    <a:pt x="881" y="881"/>
                    <a:pt x="881" y="881"/>
                  </a:cubicBezTo>
                  <a:cubicBezTo>
                    <a:pt x="863" y="882"/>
                    <a:pt x="863" y="882"/>
                    <a:pt x="863" y="882"/>
                  </a:cubicBezTo>
                  <a:cubicBezTo>
                    <a:pt x="862" y="883"/>
                    <a:pt x="862" y="883"/>
                    <a:pt x="862" y="883"/>
                  </a:cubicBezTo>
                  <a:cubicBezTo>
                    <a:pt x="860" y="883"/>
                    <a:pt x="860" y="883"/>
                    <a:pt x="860" y="883"/>
                  </a:cubicBezTo>
                  <a:cubicBezTo>
                    <a:pt x="859" y="882"/>
                    <a:pt x="859" y="882"/>
                    <a:pt x="859" y="882"/>
                  </a:cubicBezTo>
                  <a:cubicBezTo>
                    <a:pt x="858" y="883"/>
                    <a:pt x="858" y="883"/>
                    <a:pt x="858" y="883"/>
                  </a:cubicBezTo>
                  <a:cubicBezTo>
                    <a:pt x="853" y="884"/>
                    <a:pt x="853" y="884"/>
                    <a:pt x="853" y="884"/>
                  </a:cubicBezTo>
                  <a:cubicBezTo>
                    <a:pt x="835" y="886"/>
                    <a:pt x="835" y="886"/>
                    <a:pt x="835" y="886"/>
                  </a:cubicBezTo>
                  <a:cubicBezTo>
                    <a:pt x="832" y="887"/>
                    <a:pt x="832" y="887"/>
                    <a:pt x="832" y="887"/>
                  </a:cubicBezTo>
                  <a:cubicBezTo>
                    <a:pt x="821" y="889"/>
                    <a:pt x="821" y="889"/>
                    <a:pt x="821" y="889"/>
                  </a:cubicBezTo>
                  <a:cubicBezTo>
                    <a:pt x="815" y="890"/>
                    <a:pt x="815" y="890"/>
                    <a:pt x="815" y="890"/>
                  </a:cubicBezTo>
                  <a:cubicBezTo>
                    <a:pt x="813" y="889"/>
                    <a:pt x="813" y="889"/>
                    <a:pt x="813" y="889"/>
                  </a:cubicBezTo>
                  <a:cubicBezTo>
                    <a:pt x="808" y="890"/>
                    <a:pt x="808" y="890"/>
                    <a:pt x="808" y="890"/>
                  </a:cubicBezTo>
                  <a:cubicBezTo>
                    <a:pt x="807" y="890"/>
                    <a:pt x="807" y="890"/>
                    <a:pt x="807" y="890"/>
                  </a:cubicBezTo>
                  <a:cubicBezTo>
                    <a:pt x="806" y="889"/>
                    <a:pt x="806" y="889"/>
                    <a:pt x="806" y="889"/>
                  </a:cubicBezTo>
                  <a:cubicBezTo>
                    <a:pt x="797" y="892"/>
                    <a:pt x="797" y="892"/>
                    <a:pt x="797" y="892"/>
                  </a:cubicBezTo>
                  <a:cubicBezTo>
                    <a:pt x="786" y="893"/>
                    <a:pt x="786" y="893"/>
                    <a:pt x="786" y="893"/>
                  </a:cubicBezTo>
                  <a:cubicBezTo>
                    <a:pt x="775" y="894"/>
                    <a:pt x="775" y="894"/>
                    <a:pt x="775" y="894"/>
                  </a:cubicBezTo>
                  <a:cubicBezTo>
                    <a:pt x="774" y="894"/>
                    <a:pt x="774" y="894"/>
                    <a:pt x="774" y="894"/>
                  </a:cubicBezTo>
                  <a:cubicBezTo>
                    <a:pt x="771" y="895"/>
                    <a:pt x="771" y="895"/>
                    <a:pt x="771" y="895"/>
                  </a:cubicBezTo>
                  <a:cubicBezTo>
                    <a:pt x="770" y="894"/>
                    <a:pt x="770" y="894"/>
                    <a:pt x="770" y="894"/>
                  </a:cubicBezTo>
                  <a:cubicBezTo>
                    <a:pt x="762" y="897"/>
                    <a:pt x="762" y="897"/>
                    <a:pt x="762" y="897"/>
                  </a:cubicBezTo>
                  <a:cubicBezTo>
                    <a:pt x="753" y="897"/>
                    <a:pt x="753" y="897"/>
                    <a:pt x="753" y="897"/>
                  </a:cubicBezTo>
                  <a:cubicBezTo>
                    <a:pt x="751" y="898"/>
                    <a:pt x="751" y="898"/>
                    <a:pt x="751" y="898"/>
                  </a:cubicBezTo>
                  <a:cubicBezTo>
                    <a:pt x="747" y="897"/>
                    <a:pt x="747" y="897"/>
                    <a:pt x="747" y="897"/>
                  </a:cubicBezTo>
                  <a:cubicBezTo>
                    <a:pt x="735" y="899"/>
                    <a:pt x="735" y="899"/>
                    <a:pt x="735" y="899"/>
                  </a:cubicBezTo>
                  <a:cubicBezTo>
                    <a:pt x="732" y="899"/>
                    <a:pt x="732" y="899"/>
                    <a:pt x="732" y="899"/>
                  </a:cubicBezTo>
                  <a:cubicBezTo>
                    <a:pt x="731" y="901"/>
                    <a:pt x="731" y="901"/>
                    <a:pt x="731" y="901"/>
                  </a:cubicBezTo>
                  <a:cubicBezTo>
                    <a:pt x="700" y="905"/>
                    <a:pt x="700" y="905"/>
                    <a:pt x="700" y="905"/>
                  </a:cubicBezTo>
                  <a:cubicBezTo>
                    <a:pt x="692" y="906"/>
                    <a:pt x="692" y="906"/>
                    <a:pt x="692" y="906"/>
                  </a:cubicBezTo>
                  <a:cubicBezTo>
                    <a:pt x="691" y="908"/>
                    <a:pt x="691" y="908"/>
                    <a:pt x="691" y="908"/>
                  </a:cubicBezTo>
                  <a:cubicBezTo>
                    <a:pt x="691" y="909"/>
                    <a:pt x="690" y="910"/>
                    <a:pt x="688" y="909"/>
                  </a:cubicBezTo>
                  <a:cubicBezTo>
                    <a:pt x="691" y="906"/>
                    <a:pt x="691" y="906"/>
                    <a:pt x="691" y="906"/>
                  </a:cubicBezTo>
                  <a:cubicBezTo>
                    <a:pt x="686" y="906"/>
                    <a:pt x="686" y="906"/>
                    <a:pt x="686" y="906"/>
                  </a:cubicBezTo>
                  <a:cubicBezTo>
                    <a:pt x="677" y="907"/>
                    <a:pt x="677" y="907"/>
                    <a:pt x="677" y="907"/>
                  </a:cubicBezTo>
                  <a:cubicBezTo>
                    <a:pt x="674" y="909"/>
                    <a:pt x="674" y="909"/>
                    <a:pt x="674" y="909"/>
                  </a:cubicBezTo>
                  <a:cubicBezTo>
                    <a:pt x="669" y="908"/>
                    <a:pt x="669" y="908"/>
                    <a:pt x="669" y="908"/>
                  </a:cubicBezTo>
                  <a:cubicBezTo>
                    <a:pt x="663" y="910"/>
                    <a:pt x="663" y="910"/>
                    <a:pt x="663" y="910"/>
                  </a:cubicBezTo>
                  <a:cubicBezTo>
                    <a:pt x="660" y="909"/>
                    <a:pt x="660" y="909"/>
                    <a:pt x="660" y="909"/>
                  </a:cubicBezTo>
                  <a:cubicBezTo>
                    <a:pt x="649" y="911"/>
                    <a:pt x="649" y="911"/>
                    <a:pt x="649" y="911"/>
                  </a:cubicBezTo>
                  <a:cubicBezTo>
                    <a:pt x="640" y="912"/>
                    <a:pt x="640" y="912"/>
                    <a:pt x="640" y="912"/>
                  </a:cubicBezTo>
                  <a:cubicBezTo>
                    <a:pt x="635" y="913"/>
                    <a:pt x="635" y="913"/>
                    <a:pt x="635" y="913"/>
                  </a:cubicBezTo>
                  <a:cubicBezTo>
                    <a:pt x="625" y="914"/>
                    <a:pt x="625" y="914"/>
                    <a:pt x="625" y="914"/>
                  </a:cubicBezTo>
                  <a:cubicBezTo>
                    <a:pt x="623" y="915"/>
                    <a:pt x="623" y="915"/>
                    <a:pt x="623" y="915"/>
                  </a:cubicBezTo>
                  <a:cubicBezTo>
                    <a:pt x="620" y="915"/>
                    <a:pt x="620" y="915"/>
                    <a:pt x="620" y="915"/>
                  </a:cubicBezTo>
                  <a:cubicBezTo>
                    <a:pt x="615" y="917"/>
                    <a:pt x="615" y="917"/>
                    <a:pt x="615" y="917"/>
                  </a:cubicBezTo>
                  <a:cubicBezTo>
                    <a:pt x="596" y="918"/>
                    <a:pt x="596" y="918"/>
                    <a:pt x="596" y="918"/>
                  </a:cubicBezTo>
                  <a:cubicBezTo>
                    <a:pt x="585" y="919"/>
                    <a:pt x="585" y="919"/>
                    <a:pt x="585" y="919"/>
                  </a:cubicBezTo>
                  <a:cubicBezTo>
                    <a:pt x="583" y="922"/>
                    <a:pt x="583" y="922"/>
                    <a:pt x="583" y="922"/>
                  </a:cubicBezTo>
                  <a:cubicBezTo>
                    <a:pt x="583" y="920"/>
                    <a:pt x="583" y="920"/>
                    <a:pt x="583" y="920"/>
                  </a:cubicBezTo>
                  <a:cubicBezTo>
                    <a:pt x="581" y="922"/>
                    <a:pt x="581" y="922"/>
                    <a:pt x="581" y="922"/>
                  </a:cubicBezTo>
                  <a:cubicBezTo>
                    <a:pt x="581" y="921"/>
                    <a:pt x="587" y="924"/>
                    <a:pt x="579" y="921"/>
                  </a:cubicBezTo>
                  <a:cubicBezTo>
                    <a:pt x="579" y="923"/>
                    <a:pt x="579" y="923"/>
                    <a:pt x="579" y="923"/>
                  </a:cubicBezTo>
                  <a:cubicBezTo>
                    <a:pt x="576" y="922"/>
                    <a:pt x="576" y="922"/>
                    <a:pt x="576" y="922"/>
                  </a:cubicBezTo>
                  <a:cubicBezTo>
                    <a:pt x="576" y="922"/>
                    <a:pt x="577" y="924"/>
                    <a:pt x="577" y="921"/>
                  </a:cubicBezTo>
                  <a:cubicBezTo>
                    <a:pt x="572" y="922"/>
                    <a:pt x="572" y="922"/>
                    <a:pt x="572" y="922"/>
                  </a:cubicBezTo>
                  <a:cubicBezTo>
                    <a:pt x="570" y="921"/>
                    <a:pt x="570" y="921"/>
                    <a:pt x="570" y="921"/>
                  </a:cubicBezTo>
                  <a:cubicBezTo>
                    <a:pt x="556" y="925"/>
                    <a:pt x="556" y="925"/>
                    <a:pt x="556" y="925"/>
                  </a:cubicBezTo>
                  <a:cubicBezTo>
                    <a:pt x="561" y="927"/>
                    <a:pt x="565" y="920"/>
                    <a:pt x="568" y="925"/>
                  </a:cubicBezTo>
                  <a:cubicBezTo>
                    <a:pt x="573" y="924"/>
                    <a:pt x="573" y="924"/>
                    <a:pt x="573" y="924"/>
                  </a:cubicBezTo>
                  <a:cubicBezTo>
                    <a:pt x="573" y="925"/>
                    <a:pt x="573" y="925"/>
                    <a:pt x="573" y="925"/>
                  </a:cubicBezTo>
                  <a:cubicBezTo>
                    <a:pt x="575" y="925"/>
                    <a:pt x="575" y="925"/>
                    <a:pt x="575" y="925"/>
                  </a:cubicBezTo>
                  <a:cubicBezTo>
                    <a:pt x="573" y="926"/>
                    <a:pt x="573" y="926"/>
                    <a:pt x="573" y="926"/>
                  </a:cubicBezTo>
                  <a:cubicBezTo>
                    <a:pt x="571" y="924"/>
                    <a:pt x="571" y="924"/>
                    <a:pt x="571" y="924"/>
                  </a:cubicBezTo>
                  <a:cubicBezTo>
                    <a:pt x="565" y="928"/>
                    <a:pt x="565" y="928"/>
                    <a:pt x="565" y="928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51" y="933"/>
                    <a:pt x="551" y="933"/>
                    <a:pt x="551" y="933"/>
                  </a:cubicBezTo>
                  <a:cubicBezTo>
                    <a:pt x="546" y="933"/>
                    <a:pt x="546" y="933"/>
                    <a:pt x="546" y="933"/>
                  </a:cubicBezTo>
                  <a:cubicBezTo>
                    <a:pt x="548" y="932"/>
                    <a:pt x="541" y="929"/>
                    <a:pt x="550" y="929"/>
                  </a:cubicBezTo>
                  <a:cubicBezTo>
                    <a:pt x="545" y="930"/>
                    <a:pt x="545" y="930"/>
                    <a:pt x="545" y="930"/>
                  </a:cubicBezTo>
                  <a:cubicBezTo>
                    <a:pt x="543" y="929"/>
                    <a:pt x="543" y="929"/>
                    <a:pt x="543" y="929"/>
                  </a:cubicBezTo>
                  <a:cubicBezTo>
                    <a:pt x="540" y="931"/>
                    <a:pt x="540" y="931"/>
                    <a:pt x="540" y="931"/>
                  </a:cubicBezTo>
                  <a:cubicBezTo>
                    <a:pt x="543" y="933"/>
                    <a:pt x="543" y="933"/>
                    <a:pt x="543" y="933"/>
                  </a:cubicBezTo>
                  <a:cubicBezTo>
                    <a:pt x="538" y="933"/>
                    <a:pt x="538" y="933"/>
                    <a:pt x="538" y="933"/>
                  </a:cubicBezTo>
                  <a:cubicBezTo>
                    <a:pt x="538" y="932"/>
                    <a:pt x="538" y="932"/>
                    <a:pt x="538" y="932"/>
                  </a:cubicBezTo>
                  <a:cubicBezTo>
                    <a:pt x="538" y="932"/>
                    <a:pt x="540" y="930"/>
                    <a:pt x="536" y="931"/>
                  </a:cubicBezTo>
                  <a:cubicBezTo>
                    <a:pt x="535" y="933"/>
                    <a:pt x="535" y="933"/>
                    <a:pt x="535" y="933"/>
                  </a:cubicBezTo>
                  <a:cubicBezTo>
                    <a:pt x="535" y="936"/>
                    <a:pt x="543" y="922"/>
                    <a:pt x="536" y="939"/>
                  </a:cubicBezTo>
                  <a:cubicBezTo>
                    <a:pt x="535" y="939"/>
                    <a:pt x="535" y="939"/>
                    <a:pt x="535" y="939"/>
                  </a:cubicBezTo>
                  <a:cubicBezTo>
                    <a:pt x="536" y="937"/>
                    <a:pt x="536" y="937"/>
                    <a:pt x="536" y="937"/>
                  </a:cubicBezTo>
                  <a:cubicBezTo>
                    <a:pt x="536" y="935"/>
                    <a:pt x="536" y="935"/>
                    <a:pt x="536" y="935"/>
                  </a:cubicBezTo>
                  <a:cubicBezTo>
                    <a:pt x="531" y="934"/>
                    <a:pt x="531" y="934"/>
                    <a:pt x="531" y="934"/>
                  </a:cubicBezTo>
                  <a:cubicBezTo>
                    <a:pt x="532" y="934"/>
                    <a:pt x="532" y="934"/>
                    <a:pt x="532" y="934"/>
                  </a:cubicBezTo>
                  <a:cubicBezTo>
                    <a:pt x="531" y="933"/>
                    <a:pt x="531" y="933"/>
                    <a:pt x="531" y="933"/>
                  </a:cubicBezTo>
                  <a:cubicBezTo>
                    <a:pt x="527" y="934"/>
                    <a:pt x="527" y="934"/>
                    <a:pt x="527" y="934"/>
                  </a:cubicBezTo>
                  <a:cubicBezTo>
                    <a:pt x="526" y="935"/>
                    <a:pt x="526" y="935"/>
                    <a:pt x="526" y="935"/>
                  </a:cubicBezTo>
                  <a:cubicBezTo>
                    <a:pt x="518" y="933"/>
                    <a:pt x="518" y="933"/>
                    <a:pt x="518" y="933"/>
                  </a:cubicBezTo>
                  <a:cubicBezTo>
                    <a:pt x="517" y="934"/>
                    <a:pt x="517" y="934"/>
                    <a:pt x="517" y="934"/>
                  </a:cubicBezTo>
                  <a:cubicBezTo>
                    <a:pt x="517" y="933"/>
                    <a:pt x="521" y="934"/>
                    <a:pt x="517" y="932"/>
                  </a:cubicBezTo>
                  <a:cubicBezTo>
                    <a:pt x="524" y="930"/>
                    <a:pt x="524" y="930"/>
                    <a:pt x="524" y="930"/>
                  </a:cubicBezTo>
                  <a:cubicBezTo>
                    <a:pt x="526" y="929"/>
                    <a:pt x="528" y="926"/>
                    <a:pt x="529" y="928"/>
                  </a:cubicBezTo>
                  <a:cubicBezTo>
                    <a:pt x="529" y="928"/>
                    <a:pt x="531" y="926"/>
                    <a:pt x="530" y="92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530" y="927"/>
                    <a:pt x="533" y="929"/>
                    <a:pt x="533" y="926"/>
                  </a:cubicBezTo>
                  <a:cubicBezTo>
                    <a:pt x="535" y="924"/>
                    <a:pt x="535" y="924"/>
                    <a:pt x="535" y="924"/>
                  </a:cubicBezTo>
                  <a:cubicBezTo>
                    <a:pt x="529" y="924"/>
                    <a:pt x="529" y="924"/>
                    <a:pt x="529" y="924"/>
                  </a:cubicBezTo>
                  <a:cubicBezTo>
                    <a:pt x="527" y="925"/>
                    <a:pt x="527" y="925"/>
                    <a:pt x="527" y="925"/>
                  </a:cubicBezTo>
                  <a:cubicBezTo>
                    <a:pt x="530" y="925"/>
                    <a:pt x="519" y="931"/>
                    <a:pt x="532" y="925"/>
                  </a:cubicBezTo>
                  <a:cubicBezTo>
                    <a:pt x="526" y="925"/>
                    <a:pt x="536" y="936"/>
                    <a:pt x="523" y="927"/>
                  </a:cubicBezTo>
                  <a:cubicBezTo>
                    <a:pt x="522" y="926"/>
                    <a:pt x="522" y="926"/>
                    <a:pt x="522" y="926"/>
                  </a:cubicBezTo>
                  <a:cubicBezTo>
                    <a:pt x="521" y="927"/>
                    <a:pt x="521" y="927"/>
                    <a:pt x="521" y="927"/>
                  </a:cubicBezTo>
                  <a:cubicBezTo>
                    <a:pt x="520" y="927"/>
                    <a:pt x="517" y="935"/>
                    <a:pt x="515" y="927"/>
                  </a:cubicBezTo>
                  <a:cubicBezTo>
                    <a:pt x="514" y="927"/>
                    <a:pt x="514" y="927"/>
                    <a:pt x="514" y="927"/>
                  </a:cubicBezTo>
                  <a:cubicBezTo>
                    <a:pt x="514" y="929"/>
                    <a:pt x="514" y="929"/>
                    <a:pt x="514" y="929"/>
                  </a:cubicBezTo>
                  <a:cubicBezTo>
                    <a:pt x="516" y="930"/>
                    <a:pt x="516" y="930"/>
                    <a:pt x="516" y="930"/>
                  </a:cubicBezTo>
                  <a:cubicBezTo>
                    <a:pt x="513" y="931"/>
                    <a:pt x="513" y="931"/>
                    <a:pt x="513" y="931"/>
                  </a:cubicBezTo>
                  <a:cubicBezTo>
                    <a:pt x="512" y="928"/>
                    <a:pt x="512" y="928"/>
                    <a:pt x="512" y="928"/>
                  </a:cubicBezTo>
                  <a:cubicBezTo>
                    <a:pt x="508" y="928"/>
                    <a:pt x="508" y="928"/>
                    <a:pt x="508" y="928"/>
                  </a:cubicBezTo>
                  <a:cubicBezTo>
                    <a:pt x="511" y="927"/>
                    <a:pt x="511" y="927"/>
                    <a:pt x="511" y="927"/>
                  </a:cubicBezTo>
                  <a:cubicBezTo>
                    <a:pt x="510" y="925"/>
                    <a:pt x="510" y="925"/>
                    <a:pt x="510" y="925"/>
                  </a:cubicBezTo>
                  <a:cubicBezTo>
                    <a:pt x="511" y="921"/>
                    <a:pt x="511" y="921"/>
                    <a:pt x="511" y="921"/>
                  </a:cubicBezTo>
                  <a:cubicBezTo>
                    <a:pt x="516" y="921"/>
                    <a:pt x="516" y="921"/>
                    <a:pt x="516" y="921"/>
                  </a:cubicBezTo>
                  <a:cubicBezTo>
                    <a:pt x="518" y="920"/>
                    <a:pt x="518" y="920"/>
                    <a:pt x="518" y="920"/>
                  </a:cubicBezTo>
                  <a:cubicBezTo>
                    <a:pt x="521" y="920"/>
                    <a:pt x="521" y="920"/>
                    <a:pt x="521" y="920"/>
                  </a:cubicBezTo>
                  <a:cubicBezTo>
                    <a:pt x="526" y="919"/>
                    <a:pt x="526" y="919"/>
                    <a:pt x="526" y="919"/>
                  </a:cubicBezTo>
                  <a:cubicBezTo>
                    <a:pt x="526" y="918"/>
                    <a:pt x="526" y="918"/>
                    <a:pt x="526" y="918"/>
                  </a:cubicBezTo>
                  <a:cubicBezTo>
                    <a:pt x="526" y="917"/>
                    <a:pt x="528" y="914"/>
                    <a:pt x="530" y="919"/>
                  </a:cubicBezTo>
                  <a:cubicBezTo>
                    <a:pt x="527" y="920"/>
                    <a:pt x="533" y="912"/>
                    <a:pt x="528" y="922"/>
                  </a:cubicBezTo>
                  <a:cubicBezTo>
                    <a:pt x="527" y="920"/>
                    <a:pt x="538" y="916"/>
                    <a:pt x="521" y="923"/>
                  </a:cubicBezTo>
                  <a:cubicBezTo>
                    <a:pt x="521" y="923"/>
                    <a:pt x="521" y="923"/>
                    <a:pt x="521" y="923"/>
                  </a:cubicBezTo>
                  <a:cubicBezTo>
                    <a:pt x="516" y="925"/>
                    <a:pt x="516" y="925"/>
                    <a:pt x="516" y="925"/>
                  </a:cubicBezTo>
                  <a:cubicBezTo>
                    <a:pt x="518" y="926"/>
                    <a:pt x="518" y="926"/>
                    <a:pt x="518" y="926"/>
                  </a:cubicBezTo>
                  <a:cubicBezTo>
                    <a:pt x="526" y="925"/>
                    <a:pt x="526" y="925"/>
                    <a:pt x="526" y="925"/>
                  </a:cubicBezTo>
                  <a:cubicBezTo>
                    <a:pt x="527" y="923"/>
                    <a:pt x="527" y="923"/>
                    <a:pt x="527" y="923"/>
                  </a:cubicBezTo>
                  <a:cubicBezTo>
                    <a:pt x="532" y="922"/>
                    <a:pt x="532" y="922"/>
                    <a:pt x="532" y="922"/>
                  </a:cubicBezTo>
                  <a:cubicBezTo>
                    <a:pt x="531" y="920"/>
                    <a:pt x="531" y="920"/>
                    <a:pt x="531" y="920"/>
                  </a:cubicBezTo>
                  <a:cubicBezTo>
                    <a:pt x="535" y="920"/>
                    <a:pt x="535" y="920"/>
                    <a:pt x="535" y="920"/>
                  </a:cubicBezTo>
                  <a:cubicBezTo>
                    <a:pt x="535" y="922"/>
                    <a:pt x="535" y="922"/>
                    <a:pt x="535" y="922"/>
                  </a:cubicBezTo>
                  <a:cubicBezTo>
                    <a:pt x="538" y="922"/>
                    <a:pt x="538" y="922"/>
                    <a:pt x="538" y="922"/>
                  </a:cubicBezTo>
                  <a:cubicBezTo>
                    <a:pt x="539" y="920"/>
                    <a:pt x="539" y="920"/>
                    <a:pt x="539" y="920"/>
                  </a:cubicBezTo>
                  <a:cubicBezTo>
                    <a:pt x="552" y="918"/>
                    <a:pt x="552" y="918"/>
                    <a:pt x="552" y="918"/>
                  </a:cubicBezTo>
                  <a:cubicBezTo>
                    <a:pt x="551" y="916"/>
                    <a:pt x="551" y="916"/>
                    <a:pt x="551" y="916"/>
                  </a:cubicBezTo>
                  <a:cubicBezTo>
                    <a:pt x="547" y="916"/>
                    <a:pt x="547" y="916"/>
                    <a:pt x="547" y="916"/>
                  </a:cubicBezTo>
                  <a:cubicBezTo>
                    <a:pt x="548" y="916"/>
                    <a:pt x="548" y="916"/>
                    <a:pt x="548" y="916"/>
                  </a:cubicBezTo>
                  <a:cubicBezTo>
                    <a:pt x="544" y="916"/>
                    <a:pt x="544" y="916"/>
                    <a:pt x="544" y="916"/>
                  </a:cubicBezTo>
                  <a:cubicBezTo>
                    <a:pt x="542" y="914"/>
                    <a:pt x="542" y="914"/>
                    <a:pt x="542" y="914"/>
                  </a:cubicBezTo>
                  <a:cubicBezTo>
                    <a:pt x="536" y="916"/>
                    <a:pt x="536" y="916"/>
                    <a:pt x="536" y="916"/>
                  </a:cubicBezTo>
                  <a:cubicBezTo>
                    <a:pt x="535" y="915"/>
                    <a:pt x="535" y="915"/>
                    <a:pt x="535" y="915"/>
                  </a:cubicBezTo>
                  <a:cubicBezTo>
                    <a:pt x="531" y="917"/>
                    <a:pt x="531" y="917"/>
                    <a:pt x="531" y="917"/>
                  </a:cubicBezTo>
                  <a:cubicBezTo>
                    <a:pt x="528" y="915"/>
                    <a:pt x="528" y="915"/>
                    <a:pt x="528" y="915"/>
                  </a:cubicBezTo>
                  <a:cubicBezTo>
                    <a:pt x="529" y="912"/>
                    <a:pt x="529" y="912"/>
                    <a:pt x="529" y="912"/>
                  </a:cubicBezTo>
                  <a:cubicBezTo>
                    <a:pt x="536" y="913"/>
                    <a:pt x="536" y="913"/>
                    <a:pt x="536" y="913"/>
                  </a:cubicBezTo>
                  <a:cubicBezTo>
                    <a:pt x="536" y="911"/>
                    <a:pt x="536" y="911"/>
                    <a:pt x="536" y="911"/>
                  </a:cubicBezTo>
                  <a:cubicBezTo>
                    <a:pt x="541" y="910"/>
                    <a:pt x="541" y="910"/>
                    <a:pt x="541" y="910"/>
                  </a:cubicBezTo>
                  <a:cubicBezTo>
                    <a:pt x="542" y="910"/>
                    <a:pt x="536" y="910"/>
                    <a:pt x="544" y="913"/>
                  </a:cubicBezTo>
                  <a:cubicBezTo>
                    <a:pt x="549" y="910"/>
                    <a:pt x="549" y="910"/>
                    <a:pt x="549" y="910"/>
                  </a:cubicBezTo>
                  <a:cubicBezTo>
                    <a:pt x="553" y="911"/>
                    <a:pt x="553" y="911"/>
                    <a:pt x="553" y="911"/>
                  </a:cubicBezTo>
                  <a:cubicBezTo>
                    <a:pt x="557" y="909"/>
                    <a:pt x="557" y="909"/>
                    <a:pt x="557" y="909"/>
                  </a:cubicBezTo>
                  <a:cubicBezTo>
                    <a:pt x="581" y="906"/>
                    <a:pt x="581" y="906"/>
                    <a:pt x="581" y="906"/>
                  </a:cubicBezTo>
                  <a:cubicBezTo>
                    <a:pt x="585" y="906"/>
                    <a:pt x="585" y="906"/>
                    <a:pt x="585" y="906"/>
                  </a:cubicBezTo>
                  <a:cubicBezTo>
                    <a:pt x="589" y="904"/>
                    <a:pt x="589" y="904"/>
                    <a:pt x="589" y="904"/>
                  </a:cubicBezTo>
                  <a:cubicBezTo>
                    <a:pt x="584" y="902"/>
                    <a:pt x="583" y="906"/>
                    <a:pt x="570" y="906"/>
                  </a:cubicBezTo>
                  <a:cubicBezTo>
                    <a:pt x="569" y="903"/>
                    <a:pt x="569" y="903"/>
                    <a:pt x="569" y="903"/>
                  </a:cubicBezTo>
                  <a:cubicBezTo>
                    <a:pt x="568" y="905"/>
                    <a:pt x="568" y="905"/>
                    <a:pt x="568" y="905"/>
                  </a:cubicBezTo>
                  <a:cubicBezTo>
                    <a:pt x="568" y="901"/>
                    <a:pt x="568" y="901"/>
                    <a:pt x="568" y="901"/>
                  </a:cubicBezTo>
                  <a:cubicBezTo>
                    <a:pt x="571" y="899"/>
                    <a:pt x="571" y="899"/>
                    <a:pt x="571" y="899"/>
                  </a:cubicBezTo>
                  <a:cubicBezTo>
                    <a:pt x="571" y="901"/>
                    <a:pt x="571" y="901"/>
                    <a:pt x="571" y="901"/>
                  </a:cubicBezTo>
                  <a:cubicBezTo>
                    <a:pt x="573" y="901"/>
                    <a:pt x="573" y="901"/>
                    <a:pt x="573" y="901"/>
                  </a:cubicBezTo>
                  <a:cubicBezTo>
                    <a:pt x="570" y="903"/>
                    <a:pt x="570" y="903"/>
                    <a:pt x="570" y="903"/>
                  </a:cubicBezTo>
                  <a:cubicBezTo>
                    <a:pt x="588" y="903"/>
                    <a:pt x="517" y="919"/>
                    <a:pt x="599" y="901"/>
                  </a:cubicBezTo>
                  <a:cubicBezTo>
                    <a:pt x="607" y="897"/>
                    <a:pt x="607" y="897"/>
                    <a:pt x="607" y="897"/>
                  </a:cubicBezTo>
                  <a:cubicBezTo>
                    <a:pt x="614" y="896"/>
                    <a:pt x="614" y="896"/>
                    <a:pt x="614" y="896"/>
                  </a:cubicBezTo>
                  <a:cubicBezTo>
                    <a:pt x="614" y="894"/>
                    <a:pt x="614" y="894"/>
                    <a:pt x="614" y="894"/>
                  </a:cubicBezTo>
                  <a:cubicBezTo>
                    <a:pt x="615" y="894"/>
                    <a:pt x="615" y="894"/>
                    <a:pt x="615" y="894"/>
                  </a:cubicBezTo>
                  <a:cubicBezTo>
                    <a:pt x="615" y="895"/>
                    <a:pt x="614" y="895"/>
                    <a:pt x="615" y="895"/>
                  </a:cubicBezTo>
                  <a:cubicBezTo>
                    <a:pt x="617" y="897"/>
                    <a:pt x="617" y="897"/>
                    <a:pt x="617" y="897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17" y="894"/>
                    <a:pt x="613" y="901"/>
                    <a:pt x="618" y="893"/>
                  </a:cubicBezTo>
                  <a:cubicBezTo>
                    <a:pt x="622" y="890"/>
                    <a:pt x="622" y="890"/>
                    <a:pt x="622" y="890"/>
                  </a:cubicBezTo>
                  <a:cubicBezTo>
                    <a:pt x="631" y="888"/>
                    <a:pt x="631" y="888"/>
                    <a:pt x="631" y="888"/>
                  </a:cubicBezTo>
                  <a:cubicBezTo>
                    <a:pt x="638" y="887"/>
                    <a:pt x="638" y="887"/>
                    <a:pt x="638" y="887"/>
                  </a:cubicBezTo>
                  <a:cubicBezTo>
                    <a:pt x="639" y="886"/>
                    <a:pt x="639" y="886"/>
                    <a:pt x="639" y="886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632" y="883"/>
                    <a:pt x="632" y="883"/>
                    <a:pt x="632" y="883"/>
                  </a:cubicBezTo>
                  <a:cubicBezTo>
                    <a:pt x="628" y="881"/>
                    <a:pt x="628" y="881"/>
                    <a:pt x="628" y="881"/>
                  </a:cubicBezTo>
                  <a:cubicBezTo>
                    <a:pt x="623" y="884"/>
                    <a:pt x="623" y="884"/>
                    <a:pt x="623" y="884"/>
                  </a:cubicBezTo>
                  <a:cubicBezTo>
                    <a:pt x="624" y="884"/>
                    <a:pt x="626" y="883"/>
                    <a:pt x="627" y="885"/>
                  </a:cubicBezTo>
                  <a:cubicBezTo>
                    <a:pt x="623" y="888"/>
                    <a:pt x="623" y="888"/>
                    <a:pt x="623" y="888"/>
                  </a:cubicBezTo>
                  <a:cubicBezTo>
                    <a:pt x="621" y="888"/>
                    <a:pt x="635" y="886"/>
                    <a:pt x="618" y="888"/>
                  </a:cubicBezTo>
                  <a:cubicBezTo>
                    <a:pt x="617" y="889"/>
                    <a:pt x="617" y="889"/>
                    <a:pt x="617" y="889"/>
                  </a:cubicBezTo>
                  <a:cubicBezTo>
                    <a:pt x="619" y="887"/>
                    <a:pt x="619" y="887"/>
                    <a:pt x="619" y="887"/>
                  </a:cubicBezTo>
                  <a:cubicBezTo>
                    <a:pt x="620" y="888"/>
                    <a:pt x="622" y="888"/>
                    <a:pt x="623" y="887"/>
                  </a:cubicBezTo>
                  <a:cubicBezTo>
                    <a:pt x="621" y="883"/>
                    <a:pt x="621" y="883"/>
                    <a:pt x="621" y="883"/>
                  </a:cubicBezTo>
                  <a:cubicBezTo>
                    <a:pt x="620" y="884"/>
                    <a:pt x="627" y="882"/>
                    <a:pt x="618" y="884"/>
                  </a:cubicBezTo>
                  <a:cubicBezTo>
                    <a:pt x="618" y="885"/>
                    <a:pt x="618" y="885"/>
                    <a:pt x="618" y="885"/>
                  </a:cubicBezTo>
                  <a:cubicBezTo>
                    <a:pt x="615" y="882"/>
                    <a:pt x="615" y="882"/>
                    <a:pt x="615" y="882"/>
                  </a:cubicBezTo>
                  <a:cubicBezTo>
                    <a:pt x="619" y="882"/>
                    <a:pt x="622" y="880"/>
                    <a:pt x="626" y="879"/>
                  </a:cubicBezTo>
                  <a:cubicBezTo>
                    <a:pt x="629" y="880"/>
                    <a:pt x="629" y="880"/>
                    <a:pt x="629" y="880"/>
                  </a:cubicBezTo>
                  <a:cubicBezTo>
                    <a:pt x="632" y="879"/>
                    <a:pt x="635" y="879"/>
                    <a:pt x="637" y="880"/>
                  </a:cubicBezTo>
                  <a:cubicBezTo>
                    <a:pt x="639" y="877"/>
                    <a:pt x="639" y="877"/>
                    <a:pt x="639" y="877"/>
                  </a:cubicBezTo>
                  <a:cubicBezTo>
                    <a:pt x="640" y="876"/>
                    <a:pt x="640" y="876"/>
                    <a:pt x="640" y="876"/>
                  </a:cubicBezTo>
                  <a:cubicBezTo>
                    <a:pt x="642" y="878"/>
                    <a:pt x="642" y="878"/>
                    <a:pt x="642" y="878"/>
                  </a:cubicBezTo>
                  <a:cubicBezTo>
                    <a:pt x="646" y="877"/>
                    <a:pt x="646" y="877"/>
                    <a:pt x="646" y="877"/>
                  </a:cubicBezTo>
                  <a:cubicBezTo>
                    <a:pt x="649" y="880"/>
                    <a:pt x="649" y="880"/>
                    <a:pt x="649" y="880"/>
                  </a:cubicBezTo>
                  <a:cubicBezTo>
                    <a:pt x="651" y="879"/>
                    <a:pt x="651" y="879"/>
                    <a:pt x="651" y="879"/>
                  </a:cubicBezTo>
                  <a:cubicBezTo>
                    <a:pt x="650" y="877"/>
                    <a:pt x="650" y="877"/>
                    <a:pt x="650" y="877"/>
                  </a:cubicBezTo>
                  <a:cubicBezTo>
                    <a:pt x="656" y="873"/>
                    <a:pt x="656" y="873"/>
                    <a:pt x="656" y="873"/>
                  </a:cubicBezTo>
                  <a:cubicBezTo>
                    <a:pt x="646" y="873"/>
                    <a:pt x="646" y="873"/>
                    <a:pt x="646" y="873"/>
                  </a:cubicBezTo>
                  <a:cubicBezTo>
                    <a:pt x="641" y="875"/>
                    <a:pt x="641" y="875"/>
                    <a:pt x="641" y="875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40" y="873"/>
                    <a:pt x="640" y="873"/>
                    <a:pt x="640" y="873"/>
                  </a:cubicBezTo>
                  <a:cubicBezTo>
                    <a:pt x="634" y="871"/>
                    <a:pt x="634" y="871"/>
                    <a:pt x="634" y="871"/>
                  </a:cubicBezTo>
                  <a:cubicBezTo>
                    <a:pt x="624" y="873"/>
                    <a:pt x="624" y="873"/>
                    <a:pt x="624" y="873"/>
                  </a:cubicBezTo>
                  <a:cubicBezTo>
                    <a:pt x="623" y="875"/>
                    <a:pt x="623" y="875"/>
                    <a:pt x="623" y="875"/>
                  </a:cubicBezTo>
                  <a:cubicBezTo>
                    <a:pt x="627" y="875"/>
                    <a:pt x="627" y="875"/>
                    <a:pt x="627" y="875"/>
                  </a:cubicBezTo>
                  <a:cubicBezTo>
                    <a:pt x="622" y="877"/>
                    <a:pt x="622" y="877"/>
                    <a:pt x="622" y="877"/>
                  </a:cubicBezTo>
                  <a:cubicBezTo>
                    <a:pt x="619" y="877"/>
                    <a:pt x="643" y="872"/>
                    <a:pt x="613" y="878"/>
                  </a:cubicBezTo>
                  <a:cubicBezTo>
                    <a:pt x="611" y="877"/>
                    <a:pt x="611" y="877"/>
                    <a:pt x="611" y="877"/>
                  </a:cubicBezTo>
                  <a:cubicBezTo>
                    <a:pt x="609" y="878"/>
                    <a:pt x="609" y="878"/>
                    <a:pt x="609" y="878"/>
                  </a:cubicBezTo>
                  <a:cubicBezTo>
                    <a:pt x="596" y="880"/>
                    <a:pt x="596" y="880"/>
                    <a:pt x="596" y="880"/>
                  </a:cubicBezTo>
                  <a:cubicBezTo>
                    <a:pt x="595" y="879"/>
                    <a:pt x="595" y="879"/>
                    <a:pt x="595" y="879"/>
                  </a:cubicBezTo>
                  <a:cubicBezTo>
                    <a:pt x="590" y="882"/>
                    <a:pt x="590" y="882"/>
                    <a:pt x="590" y="882"/>
                  </a:cubicBezTo>
                  <a:cubicBezTo>
                    <a:pt x="588" y="881"/>
                    <a:pt x="588" y="881"/>
                    <a:pt x="588" y="881"/>
                  </a:cubicBezTo>
                  <a:cubicBezTo>
                    <a:pt x="569" y="884"/>
                    <a:pt x="569" y="884"/>
                    <a:pt x="569" y="884"/>
                  </a:cubicBezTo>
                  <a:cubicBezTo>
                    <a:pt x="568" y="886"/>
                    <a:pt x="568" y="886"/>
                    <a:pt x="568" y="886"/>
                  </a:cubicBezTo>
                  <a:cubicBezTo>
                    <a:pt x="568" y="887"/>
                    <a:pt x="570" y="883"/>
                    <a:pt x="569" y="888"/>
                  </a:cubicBezTo>
                  <a:cubicBezTo>
                    <a:pt x="571" y="886"/>
                    <a:pt x="571" y="886"/>
                    <a:pt x="571" y="886"/>
                  </a:cubicBezTo>
                  <a:cubicBezTo>
                    <a:pt x="578" y="887"/>
                    <a:pt x="575" y="882"/>
                    <a:pt x="583" y="887"/>
                  </a:cubicBezTo>
                  <a:cubicBezTo>
                    <a:pt x="583" y="888"/>
                    <a:pt x="583" y="888"/>
                    <a:pt x="583" y="888"/>
                  </a:cubicBezTo>
                  <a:cubicBezTo>
                    <a:pt x="579" y="887"/>
                    <a:pt x="579" y="887"/>
                    <a:pt x="579" y="887"/>
                  </a:cubicBezTo>
                  <a:cubicBezTo>
                    <a:pt x="576" y="891"/>
                    <a:pt x="576" y="891"/>
                    <a:pt x="576" y="891"/>
                  </a:cubicBezTo>
                  <a:cubicBezTo>
                    <a:pt x="578" y="892"/>
                    <a:pt x="578" y="892"/>
                    <a:pt x="578" y="892"/>
                  </a:cubicBezTo>
                  <a:cubicBezTo>
                    <a:pt x="572" y="891"/>
                    <a:pt x="572" y="891"/>
                    <a:pt x="572" y="891"/>
                  </a:cubicBezTo>
                  <a:cubicBezTo>
                    <a:pt x="569" y="891"/>
                    <a:pt x="569" y="891"/>
                    <a:pt x="569" y="891"/>
                  </a:cubicBezTo>
                  <a:cubicBezTo>
                    <a:pt x="567" y="886"/>
                    <a:pt x="567" y="886"/>
                    <a:pt x="567" y="886"/>
                  </a:cubicBezTo>
                  <a:cubicBezTo>
                    <a:pt x="566" y="886"/>
                    <a:pt x="564" y="884"/>
                    <a:pt x="563" y="888"/>
                  </a:cubicBezTo>
                  <a:cubicBezTo>
                    <a:pt x="565" y="890"/>
                    <a:pt x="565" y="890"/>
                    <a:pt x="565" y="890"/>
                  </a:cubicBezTo>
                  <a:cubicBezTo>
                    <a:pt x="559" y="891"/>
                    <a:pt x="559" y="891"/>
                    <a:pt x="559" y="891"/>
                  </a:cubicBezTo>
                  <a:cubicBezTo>
                    <a:pt x="556" y="895"/>
                    <a:pt x="556" y="895"/>
                    <a:pt x="556" y="895"/>
                  </a:cubicBezTo>
                  <a:cubicBezTo>
                    <a:pt x="554" y="894"/>
                    <a:pt x="554" y="894"/>
                    <a:pt x="554" y="894"/>
                  </a:cubicBezTo>
                  <a:cubicBezTo>
                    <a:pt x="552" y="896"/>
                    <a:pt x="552" y="896"/>
                    <a:pt x="552" y="896"/>
                  </a:cubicBezTo>
                  <a:cubicBezTo>
                    <a:pt x="551" y="893"/>
                    <a:pt x="551" y="893"/>
                    <a:pt x="551" y="893"/>
                  </a:cubicBezTo>
                  <a:cubicBezTo>
                    <a:pt x="550" y="892"/>
                    <a:pt x="548" y="896"/>
                    <a:pt x="548" y="892"/>
                  </a:cubicBezTo>
                  <a:cubicBezTo>
                    <a:pt x="544" y="894"/>
                    <a:pt x="544" y="894"/>
                    <a:pt x="544" y="894"/>
                  </a:cubicBezTo>
                  <a:cubicBezTo>
                    <a:pt x="544" y="899"/>
                    <a:pt x="540" y="890"/>
                    <a:pt x="541" y="898"/>
                  </a:cubicBezTo>
                  <a:cubicBezTo>
                    <a:pt x="538" y="895"/>
                    <a:pt x="538" y="895"/>
                    <a:pt x="538" y="895"/>
                  </a:cubicBezTo>
                  <a:cubicBezTo>
                    <a:pt x="536" y="896"/>
                    <a:pt x="536" y="896"/>
                    <a:pt x="536" y="896"/>
                  </a:cubicBezTo>
                  <a:cubicBezTo>
                    <a:pt x="537" y="899"/>
                    <a:pt x="529" y="894"/>
                    <a:pt x="539" y="898"/>
                  </a:cubicBezTo>
                  <a:cubicBezTo>
                    <a:pt x="534" y="898"/>
                    <a:pt x="534" y="898"/>
                    <a:pt x="534" y="898"/>
                  </a:cubicBezTo>
                  <a:cubicBezTo>
                    <a:pt x="534" y="896"/>
                    <a:pt x="534" y="896"/>
                    <a:pt x="534" y="896"/>
                  </a:cubicBezTo>
                  <a:cubicBezTo>
                    <a:pt x="543" y="893"/>
                    <a:pt x="543" y="893"/>
                    <a:pt x="543" y="893"/>
                  </a:cubicBezTo>
                  <a:cubicBezTo>
                    <a:pt x="542" y="891"/>
                    <a:pt x="542" y="891"/>
                    <a:pt x="542" y="891"/>
                  </a:cubicBezTo>
                  <a:cubicBezTo>
                    <a:pt x="541" y="890"/>
                    <a:pt x="541" y="890"/>
                    <a:pt x="541" y="890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38" y="892"/>
                    <a:pt x="538" y="892"/>
                    <a:pt x="538" y="892"/>
                  </a:cubicBezTo>
                  <a:cubicBezTo>
                    <a:pt x="526" y="895"/>
                    <a:pt x="526" y="895"/>
                    <a:pt x="526" y="895"/>
                  </a:cubicBezTo>
                  <a:cubicBezTo>
                    <a:pt x="522" y="897"/>
                    <a:pt x="522" y="897"/>
                    <a:pt x="522" y="897"/>
                  </a:cubicBezTo>
                  <a:cubicBezTo>
                    <a:pt x="526" y="900"/>
                    <a:pt x="526" y="900"/>
                    <a:pt x="526" y="900"/>
                  </a:cubicBezTo>
                  <a:cubicBezTo>
                    <a:pt x="528" y="898"/>
                    <a:pt x="528" y="898"/>
                    <a:pt x="528" y="898"/>
                  </a:cubicBezTo>
                  <a:cubicBezTo>
                    <a:pt x="533" y="898"/>
                    <a:pt x="533" y="898"/>
                    <a:pt x="533" y="898"/>
                  </a:cubicBezTo>
                  <a:cubicBezTo>
                    <a:pt x="526" y="902"/>
                    <a:pt x="526" y="902"/>
                    <a:pt x="526" y="902"/>
                  </a:cubicBezTo>
                  <a:cubicBezTo>
                    <a:pt x="520" y="902"/>
                    <a:pt x="520" y="902"/>
                    <a:pt x="520" y="902"/>
                  </a:cubicBezTo>
                  <a:cubicBezTo>
                    <a:pt x="515" y="901"/>
                    <a:pt x="515" y="901"/>
                    <a:pt x="515" y="901"/>
                  </a:cubicBezTo>
                  <a:cubicBezTo>
                    <a:pt x="510" y="903"/>
                    <a:pt x="510" y="903"/>
                    <a:pt x="510" y="903"/>
                  </a:cubicBezTo>
                  <a:cubicBezTo>
                    <a:pt x="506" y="902"/>
                    <a:pt x="506" y="902"/>
                    <a:pt x="506" y="902"/>
                  </a:cubicBezTo>
                  <a:cubicBezTo>
                    <a:pt x="482" y="906"/>
                    <a:pt x="482" y="906"/>
                    <a:pt x="482" y="906"/>
                  </a:cubicBezTo>
                  <a:cubicBezTo>
                    <a:pt x="479" y="908"/>
                    <a:pt x="474" y="906"/>
                    <a:pt x="472" y="910"/>
                  </a:cubicBezTo>
                  <a:cubicBezTo>
                    <a:pt x="474" y="911"/>
                    <a:pt x="474" y="911"/>
                    <a:pt x="474" y="911"/>
                  </a:cubicBezTo>
                  <a:cubicBezTo>
                    <a:pt x="480" y="909"/>
                    <a:pt x="480" y="909"/>
                    <a:pt x="480" y="909"/>
                  </a:cubicBezTo>
                  <a:cubicBezTo>
                    <a:pt x="485" y="909"/>
                    <a:pt x="485" y="909"/>
                    <a:pt x="485" y="909"/>
                  </a:cubicBezTo>
                  <a:cubicBezTo>
                    <a:pt x="484" y="909"/>
                    <a:pt x="487" y="909"/>
                    <a:pt x="484" y="910"/>
                  </a:cubicBezTo>
                  <a:cubicBezTo>
                    <a:pt x="484" y="911"/>
                    <a:pt x="484" y="911"/>
                    <a:pt x="484" y="911"/>
                  </a:cubicBezTo>
                  <a:cubicBezTo>
                    <a:pt x="506" y="909"/>
                    <a:pt x="506" y="909"/>
                    <a:pt x="506" y="909"/>
                  </a:cubicBezTo>
                  <a:cubicBezTo>
                    <a:pt x="513" y="909"/>
                    <a:pt x="513" y="909"/>
                    <a:pt x="513" y="909"/>
                  </a:cubicBezTo>
                  <a:cubicBezTo>
                    <a:pt x="515" y="912"/>
                    <a:pt x="515" y="912"/>
                    <a:pt x="515" y="912"/>
                  </a:cubicBezTo>
                  <a:cubicBezTo>
                    <a:pt x="511" y="912"/>
                    <a:pt x="511" y="912"/>
                    <a:pt x="511" y="912"/>
                  </a:cubicBezTo>
                  <a:cubicBezTo>
                    <a:pt x="504" y="910"/>
                    <a:pt x="504" y="910"/>
                    <a:pt x="504" y="910"/>
                  </a:cubicBezTo>
                  <a:cubicBezTo>
                    <a:pt x="488" y="912"/>
                    <a:pt x="488" y="912"/>
                    <a:pt x="488" y="912"/>
                  </a:cubicBezTo>
                  <a:cubicBezTo>
                    <a:pt x="487" y="911"/>
                    <a:pt x="487" y="911"/>
                    <a:pt x="487" y="911"/>
                  </a:cubicBezTo>
                  <a:cubicBezTo>
                    <a:pt x="468" y="913"/>
                    <a:pt x="468" y="913"/>
                    <a:pt x="468" y="913"/>
                  </a:cubicBezTo>
                  <a:cubicBezTo>
                    <a:pt x="462" y="912"/>
                    <a:pt x="462" y="912"/>
                    <a:pt x="462" y="912"/>
                  </a:cubicBezTo>
                  <a:cubicBezTo>
                    <a:pt x="457" y="913"/>
                    <a:pt x="457" y="913"/>
                    <a:pt x="457" y="913"/>
                  </a:cubicBezTo>
                  <a:cubicBezTo>
                    <a:pt x="456" y="915"/>
                    <a:pt x="456" y="915"/>
                    <a:pt x="456" y="915"/>
                  </a:cubicBezTo>
                  <a:cubicBezTo>
                    <a:pt x="452" y="914"/>
                    <a:pt x="452" y="914"/>
                    <a:pt x="452" y="914"/>
                  </a:cubicBezTo>
                  <a:cubicBezTo>
                    <a:pt x="446" y="915"/>
                    <a:pt x="446" y="915"/>
                    <a:pt x="446" y="915"/>
                  </a:cubicBezTo>
                  <a:cubicBezTo>
                    <a:pt x="443" y="918"/>
                    <a:pt x="438" y="919"/>
                    <a:pt x="431" y="919"/>
                  </a:cubicBezTo>
                  <a:cubicBezTo>
                    <a:pt x="431" y="920"/>
                    <a:pt x="431" y="920"/>
                    <a:pt x="431" y="920"/>
                  </a:cubicBezTo>
                  <a:cubicBezTo>
                    <a:pt x="438" y="920"/>
                    <a:pt x="438" y="920"/>
                    <a:pt x="438" y="920"/>
                  </a:cubicBezTo>
                  <a:cubicBezTo>
                    <a:pt x="439" y="918"/>
                    <a:pt x="439" y="918"/>
                    <a:pt x="439" y="918"/>
                  </a:cubicBezTo>
                  <a:cubicBezTo>
                    <a:pt x="443" y="918"/>
                    <a:pt x="443" y="918"/>
                    <a:pt x="443" y="918"/>
                  </a:cubicBezTo>
                  <a:cubicBezTo>
                    <a:pt x="443" y="920"/>
                    <a:pt x="451" y="914"/>
                    <a:pt x="438" y="920"/>
                  </a:cubicBezTo>
                  <a:cubicBezTo>
                    <a:pt x="448" y="919"/>
                    <a:pt x="448" y="919"/>
                    <a:pt x="448" y="919"/>
                  </a:cubicBezTo>
                  <a:cubicBezTo>
                    <a:pt x="452" y="921"/>
                    <a:pt x="452" y="921"/>
                    <a:pt x="452" y="921"/>
                  </a:cubicBezTo>
                  <a:cubicBezTo>
                    <a:pt x="456" y="920"/>
                    <a:pt x="456" y="920"/>
                    <a:pt x="456" y="920"/>
                  </a:cubicBezTo>
                  <a:cubicBezTo>
                    <a:pt x="456" y="921"/>
                    <a:pt x="456" y="921"/>
                    <a:pt x="456" y="921"/>
                  </a:cubicBezTo>
                  <a:cubicBezTo>
                    <a:pt x="461" y="921"/>
                    <a:pt x="461" y="921"/>
                    <a:pt x="461" y="921"/>
                  </a:cubicBezTo>
                  <a:cubicBezTo>
                    <a:pt x="468" y="928"/>
                    <a:pt x="453" y="917"/>
                    <a:pt x="473" y="921"/>
                  </a:cubicBezTo>
                  <a:cubicBezTo>
                    <a:pt x="481" y="919"/>
                    <a:pt x="481" y="919"/>
                    <a:pt x="481" y="919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2" y="922"/>
                    <a:pt x="482" y="922"/>
                    <a:pt x="482" y="922"/>
                  </a:cubicBezTo>
                  <a:cubicBezTo>
                    <a:pt x="486" y="921"/>
                    <a:pt x="489" y="922"/>
                    <a:pt x="492" y="921"/>
                  </a:cubicBezTo>
                  <a:cubicBezTo>
                    <a:pt x="489" y="923"/>
                    <a:pt x="489" y="923"/>
                    <a:pt x="489" y="923"/>
                  </a:cubicBezTo>
                  <a:cubicBezTo>
                    <a:pt x="491" y="924"/>
                    <a:pt x="491" y="924"/>
                    <a:pt x="491" y="924"/>
                  </a:cubicBezTo>
                  <a:cubicBezTo>
                    <a:pt x="493" y="924"/>
                    <a:pt x="493" y="925"/>
                    <a:pt x="494" y="921"/>
                  </a:cubicBezTo>
                  <a:cubicBezTo>
                    <a:pt x="496" y="923"/>
                    <a:pt x="496" y="923"/>
                    <a:pt x="496" y="923"/>
                  </a:cubicBezTo>
                  <a:cubicBezTo>
                    <a:pt x="496" y="921"/>
                    <a:pt x="496" y="921"/>
                    <a:pt x="496" y="921"/>
                  </a:cubicBezTo>
                  <a:cubicBezTo>
                    <a:pt x="498" y="922"/>
                    <a:pt x="498" y="922"/>
                    <a:pt x="498" y="922"/>
                  </a:cubicBezTo>
                  <a:cubicBezTo>
                    <a:pt x="501" y="922"/>
                    <a:pt x="506" y="918"/>
                    <a:pt x="508" y="921"/>
                  </a:cubicBezTo>
                  <a:cubicBezTo>
                    <a:pt x="506" y="922"/>
                    <a:pt x="506" y="922"/>
                    <a:pt x="506" y="922"/>
                  </a:cubicBezTo>
                  <a:cubicBezTo>
                    <a:pt x="505" y="923"/>
                    <a:pt x="513" y="916"/>
                    <a:pt x="504" y="925"/>
                  </a:cubicBezTo>
                  <a:cubicBezTo>
                    <a:pt x="503" y="924"/>
                    <a:pt x="503" y="924"/>
                    <a:pt x="503" y="924"/>
                  </a:cubicBezTo>
                  <a:cubicBezTo>
                    <a:pt x="501" y="926"/>
                    <a:pt x="501" y="926"/>
                    <a:pt x="501" y="926"/>
                  </a:cubicBezTo>
                  <a:cubicBezTo>
                    <a:pt x="492" y="927"/>
                    <a:pt x="492" y="927"/>
                    <a:pt x="492" y="927"/>
                  </a:cubicBezTo>
                  <a:cubicBezTo>
                    <a:pt x="489" y="926"/>
                    <a:pt x="489" y="926"/>
                    <a:pt x="489" y="926"/>
                  </a:cubicBezTo>
                  <a:cubicBezTo>
                    <a:pt x="485" y="925"/>
                    <a:pt x="485" y="925"/>
                    <a:pt x="485" y="925"/>
                  </a:cubicBezTo>
                  <a:cubicBezTo>
                    <a:pt x="485" y="929"/>
                    <a:pt x="485" y="929"/>
                    <a:pt x="485" y="929"/>
                  </a:cubicBezTo>
                  <a:cubicBezTo>
                    <a:pt x="484" y="929"/>
                    <a:pt x="484" y="929"/>
                    <a:pt x="484" y="929"/>
                  </a:cubicBezTo>
                  <a:cubicBezTo>
                    <a:pt x="484" y="926"/>
                    <a:pt x="484" y="926"/>
                    <a:pt x="484" y="92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72" y="930"/>
                    <a:pt x="472" y="930"/>
                    <a:pt x="472" y="930"/>
                  </a:cubicBezTo>
                  <a:cubicBezTo>
                    <a:pt x="470" y="930"/>
                    <a:pt x="470" y="930"/>
                    <a:pt x="470" y="930"/>
                  </a:cubicBezTo>
                  <a:cubicBezTo>
                    <a:pt x="472" y="929"/>
                    <a:pt x="472" y="929"/>
                    <a:pt x="472" y="929"/>
                  </a:cubicBezTo>
                  <a:cubicBezTo>
                    <a:pt x="468" y="927"/>
                    <a:pt x="468" y="927"/>
                    <a:pt x="468" y="927"/>
                  </a:cubicBezTo>
                  <a:cubicBezTo>
                    <a:pt x="465" y="927"/>
                    <a:pt x="480" y="933"/>
                    <a:pt x="464" y="923"/>
                  </a:cubicBezTo>
                  <a:cubicBezTo>
                    <a:pt x="462" y="927"/>
                    <a:pt x="462" y="927"/>
                    <a:pt x="462" y="927"/>
                  </a:cubicBezTo>
                  <a:cubicBezTo>
                    <a:pt x="460" y="928"/>
                    <a:pt x="460" y="928"/>
                    <a:pt x="460" y="928"/>
                  </a:cubicBezTo>
                  <a:cubicBezTo>
                    <a:pt x="458" y="926"/>
                    <a:pt x="458" y="926"/>
                    <a:pt x="458" y="926"/>
                  </a:cubicBezTo>
                  <a:cubicBezTo>
                    <a:pt x="452" y="930"/>
                    <a:pt x="452" y="930"/>
                    <a:pt x="452" y="930"/>
                  </a:cubicBezTo>
                  <a:cubicBezTo>
                    <a:pt x="450" y="929"/>
                    <a:pt x="450" y="929"/>
                    <a:pt x="450" y="929"/>
                  </a:cubicBezTo>
                  <a:cubicBezTo>
                    <a:pt x="443" y="931"/>
                    <a:pt x="443" y="931"/>
                    <a:pt x="443" y="931"/>
                  </a:cubicBezTo>
                  <a:cubicBezTo>
                    <a:pt x="434" y="930"/>
                    <a:pt x="434" y="930"/>
                    <a:pt x="434" y="930"/>
                  </a:cubicBezTo>
                  <a:cubicBezTo>
                    <a:pt x="430" y="933"/>
                    <a:pt x="430" y="933"/>
                    <a:pt x="430" y="933"/>
                  </a:cubicBezTo>
                  <a:cubicBezTo>
                    <a:pt x="430" y="933"/>
                    <a:pt x="437" y="933"/>
                    <a:pt x="428" y="931"/>
                  </a:cubicBezTo>
                  <a:cubicBezTo>
                    <a:pt x="426" y="932"/>
                    <a:pt x="438" y="931"/>
                    <a:pt x="424" y="933"/>
                  </a:cubicBezTo>
                  <a:cubicBezTo>
                    <a:pt x="421" y="930"/>
                    <a:pt x="421" y="930"/>
                    <a:pt x="421" y="930"/>
                  </a:cubicBezTo>
                  <a:cubicBezTo>
                    <a:pt x="421" y="931"/>
                    <a:pt x="424" y="928"/>
                    <a:pt x="421" y="932"/>
                  </a:cubicBezTo>
                  <a:cubicBezTo>
                    <a:pt x="421" y="931"/>
                    <a:pt x="421" y="931"/>
                    <a:pt x="421" y="931"/>
                  </a:cubicBezTo>
                  <a:cubicBezTo>
                    <a:pt x="418" y="932"/>
                    <a:pt x="418" y="932"/>
                    <a:pt x="418" y="932"/>
                  </a:cubicBezTo>
                  <a:cubicBezTo>
                    <a:pt x="418" y="934"/>
                    <a:pt x="418" y="934"/>
                    <a:pt x="418" y="934"/>
                  </a:cubicBezTo>
                  <a:cubicBezTo>
                    <a:pt x="409" y="933"/>
                    <a:pt x="409" y="933"/>
                    <a:pt x="409" y="933"/>
                  </a:cubicBezTo>
                  <a:cubicBezTo>
                    <a:pt x="414" y="931"/>
                    <a:pt x="414" y="931"/>
                    <a:pt x="414" y="931"/>
                  </a:cubicBezTo>
                  <a:cubicBezTo>
                    <a:pt x="413" y="930"/>
                    <a:pt x="419" y="933"/>
                    <a:pt x="412" y="929"/>
                  </a:cubicBezTo>
                  <a:cubicBezTo>
                    <a:pt x="407" y="931"/>
                    <a:pt x="407" y="931"/>
                    <a:pt x="407" y="931"/>
                  </a:cubicBezTo>
                  <a:cubicBezTo>
                    <a:pt x="405" y="932"/>
                    <a:pt x="420" y="934"/>
                    <a:pt x="402" y="929"/>
                  </a:cubicBezTo>
                  <a:cubicBezTo>
                    <a:pt x="401" y="931"/>
                    <a:pt x="401" y="931"/>
                    <a:pt x="401" y="931"/>
                  </a:cubicBezTo>
                  <a:cubicBezTo>
                    <a:pt x="400" y="933"/>
                    <a:pt x="400" y="933"/>
                    <a:pt x="400" y="933"/>
                  </a:cubicBezTo>
                  <a:cubicBezTo>
                    <a:pt x="402" y="934"/>
                    <a:pt x="402" y="934"/>
                    <a:pt x="402" y="934"/>
                  </a:cubicBezTo>
                  <a:cubicBezTo>
                    <a:pt x="390" y="934"/>
                    <a:pt x="390" y="934"/>
                    <a:pt x="390" y="934"/>
                  </a:cubicBezTo>
                  <a:cubicBezTo>
                    <a:pt x="392" y="932"/>
                    <a:pt x="392" y="932"/>
                    <a:pt x="392" y="932"/>
                  </a:cubicBezTo>
                  <a:cubicBezTo>
                    <a:pt x="396" y="934"/>
                    <a:pt x="386" y="934"/>
                    <a:pt x="395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89" y="931"/>
                    <a:pt x="389" y="931"/>
                    <a:pt x="389" y="931"/>
                  </a:cubicBezTo>
                  <a:cubicBezTo>
                    <a:pt x="388" y="930"/>
                    <a:pt x="388" y="930"/>
                    <a:pt x="388" y="930"/>
                  </a:cubicBezTo>
                  <a:cubicBezTo>
                    <a:pt x="386" y="931"/>
                    <a:pt x="386" y="931"/>
                    <a:pt x="386" y="931"/>
                  </a:cubicBezTo>
                  <a:cubicBezTo>
                    <a:pt x="387" y="933"/>
                    <a:pt x="373" y="932"/>
                    <a:pt x="388" y="934"/>
                  </a:cubicBezTo>
                  <a:cubicBezTo>
                    <a:pt x="387" y="935"/>
                    <a:pt x="387" y="935"/>
                    <a:pt x="387" y="935"/>
                  </a:cubicBezTo>
                  <a:cubicBezTo>
                    <a:pt x="386" y="934"/>
                    <a:pt x="386" y="934"/>
                    <a:pt x="386" y="934"/>
                  </a:cubicBezTo>
                  <a:cubicBezTo>
                    <a:pt x="385" y="934"/>
                    <a:pt x="384" y="934"/>
                    <a:pt x="383" y="935"/>
                  </a:cubicBezTo>
                  <a:cubicBezTo>
                    <a:pt x="384" y="933"/>
                    <a:pt x="384" y="933"/>
                    <a:pt x="384" y="933"/>
                  </a:cubicBezTo>
                  <a:cubicBezTo>
                    <a:pt x="385" y="933"/>
                    <a:pt x="382" y="935"/>
                    <a:pt x="386" y="933"/>
                  </a:cubicBezTo>
                  <a:cubicBezTo>
                    <a:pt x="380" y="931"/>
                    <a:pt x="380" y="931"/>
                    <a:pt x="380" y="931"/>
                  </a:cubicBezTo>
                  <a:cubicBezTo>
                    <a:pt x="375" y="933"/>
                    <a:pt x="375" y="933"/>
                    <a:pt x="375" y="933"/>
                  </a:cubicBezTo>
                  <a:cubicBezTo>
                    <a:pt x="375" y="933"/>
                    <a:pt x="373" y="933"/>
                    <a:pt x="376" y="934"/>
                  </a:cubicBezTo>
                  <a:cubicBezTo>
                    <a:pt x="375" y="932"/>
                    <a:pt x="375" y="932"/>
                    <a:pt x="375" y="932"/>
                  </a:cubicBezTo>
                  <a:cubicBezTo>
                    <a:pt x="374" y="935"/>
                    <a:pt x="374" y="935"/>
                    <a:pt x="374" y="935"/>
                  </a:cubicBezTo>
                  <a:cubicBezTo>
                    <a:pt x="373" y="934"/>
                    <a:pt x="373" y="934"/>
                    <a:pt x="373" y="934"/>
                  </a:cubicBezTo>
                  <a:cubicBezTo>
                    <a:pt x="371" y="936"/>
                    <a:pt x="371" y="936"/>
                    <a:pt x="371" y="936"/>
                  </a:cubicBezTo>
                  <a:cubicBezTo>
                    <a:pt x="371" y="936"/>
                    <a:pt x="369" y="938"/>
                    <a:pt x="371" y="935"/>
                  </a:cubicBezTo>
                  <a:cubicBezTo>
                    <a:pt x="370" y="934"/>
                    <a:pt x="370" y="934"/>
                    <a:pt x="370" y="934"/>
                  </a:cubicBezTo>
                  <a:cubicBezTo>
                    <a:pt x="362" y="936"/>
                    <a:pt x="362" y="936"/>
                    <a:pt x="362" y="936"/>
                  </a:cubicBezTo>
                  <a:cubicBezTo>
                    <a:pt x="363" y="934"/>
                    <a:pt x="363" y="934"/>
                    <a:pt x="363" y="934"/>
                  </a:cubicBezTo>
                  <a:cubicBezTo>
                    <a:pt x="359" y="933"/>
                    <a:pt x="359" y="933"/>
                    <a:pt x="359" y="933"/>
                  </a:cubicBezTo>
                  <a:cubicBezTo>
                    <a:pt x="358" y="933"/>
                    <a:pt x="367" y="931"/>
                    <a:pt x="356" y="934"/>
                  </a:cubicBezTo>
                  <a:cubicBezTo>
                    <a:pt x="360" y="935"/>
                    <a:pt x="360" y="935"/>
                    <a:pt x="360" y="935"/>
                  </a:cubicBezTo>
                  <a:cubicBezTo>
                    <a:pt x="357" y="935"/>
                    <a:pt x="357" y="935"/>
                    <a:pt x="357" y="935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7" y="937"/>
                    <a:pt x="356" y="933"/>
                    <a:pt x="357" y="938"/>
                  </a:cubicBezTo>
                  <a:cubicBezTo>
                    <a:pt x="356" y="937"/>
                    <a:pt x="356" y="937"/>
                    <a:pt x="356" y="937"/>
                  </a:cubicBezTo>
                  <a:cubicBezTo>
                    <a:pt x="355" y="935"/>
                    <a:pt x="360" y="937"/>
                    <a:pt x="354" y="937"/>
                  </a:cubicBezTo>
                  <a:cubicBezTo>
                    <a:pt x="356" y="936"/>
                    <a:pt x="353" y="934"/>
                    <a:pt x="356" y="934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35"/>
                    <a:pt x="350" y="935"/>
                    <a:pt x="350" y="935"/>
                  </a:cubicBezTo>
                  <a:cubicBezTo>
                    <a:pt x="347" y="935"/>
                    <a:pt x="347" y="935"/>
                    <a:pt x="347" y="935"/>
                  </a:cubicBezTo>
                  <a:cubicBezTo>
                    <a:pt x="347" y="938"/>
                    <a:pt x="347" y="938"/>
                    <a:pt x="347" y="938"/>
                  </a:cubicBezTo>
                  <a:cubicBezTo>
                    <a:pt x="342" y="938"/>
                    <a:pt x="357" y="944"/>
                    <a:pt x="342" y="936"/>
                  </a:cubicBezTo>
                  <a:cubicBezTo>
                    <a:pt x="341" y="938"/>
                    <a:pt x="341" y="938"/>
                    <a:pt x="341" y="938"/>
                  </a:cubicBezTo>
                  <a:cubicBezTo>
                    <a:pt x="334" y="935"/>
                    <a:pt x="334" y="935"/>
                    <a:pt x="334" y="935"/>
                  </a:cubicBezTo>
                  <a:cubicBezTo>
                    <a:pt x="339" y="935"/>
                    <a:pt x="339" y="935"/>
                    <a:pt x="339" y="935"/>
                  </a:cubicBezTo>
                  <a:cubicBezTo>
                    <a:pt x="339" y="932"/>
                    <a:pt x="339" y="932"/>
                    <a:pt x="339" y="932"/>
                  </a:cubicBezTo>
                  <a:cubicBezTo>
                    <a:pt x="340" y="931"/>
                    <a:pt x="336" y="932"/>
                    <a:pt x="341" y="931"/>
                  </a:cubicBezTo>
                  <a:cubicBezTo>
                    <a:pt x="339" y="931"/>
                    <a:pt x="339" y="931"/>
                    <a:pt x="339" y="931"/>
                  </a:cubicBezTo>
                  <a:cubicBezTo>
                    <a:pt x="335" y="934"/>
                    <a:pt x="335" y="934"/>
                    <a:pt x="335" y="934"/>
                  </a:cubicBezTo>
                  <a:cubicBezTo>
                    <a:pt x="327" y="933"/>
                    <a:pt x="327" y="933"/>
                    <a:pt x="327" y="933"/>
                  </a:cubicBezTo>
                  <a:cubicBezTo>
                    <a:pt x="323" y="934"/>
                    <a:pt x="323" y="934"/>
                    <a:pt x="323" y="934"/>
                  </a:cubicBezTo>
                  <a:cubicBezTo>
                    <a:pt x="332" y="933"/>
                    <a:pt x="315" y="937"/>
                    <a:pt x="331" y="935"/>
                  </a:cubicBezTo>
                  <a:cubicBezTo>
                    <a:pt x="329" y="937"/>
                    <a:pt x="329" y="937"/>
                    <a:pt x="329" y="937"/>
                  </a:cubicBezTo>
                  <a:cubicBezTo>
                    <a:pt x="330" y="937"/>
                    <a:pt x="328" y="939"/>
                    <a:pt x="331" y="937"/>
                  </a:cubicBezTo>
                  <a:cubicBezTo>
                    <a:pt x="327" y="938"/>
                    <a:pt x="327" y="938"/>
                    <a:pt x="327" y="938"/>
                  </a:cubicBezTo>
                  <a:cubicBezTo>
                    <a:pt x="325" y="939"/>
                    <a:pt x="325" y="939"/>
                    <a:pt x="325" y="939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19" y="944"/>
                    <a:pt x="319" y="944"/>
                    <a:pt x="319" y="944"/>
                  </a:cubicBezTo>
                  <a:cubicBezTo>
                    <a:pt x="315" y="943"/>
                    <a:pt x="315" y="943"/>
                    <a:pt x="315" y="943"/>
                  </a:cubicBezTo>
                  <a:cubicBezTo>
                    <a:pt x="318" y="942"/>
                    <a:pt x="318" y="942"/>
                    <a:pt x="318" y="942"/>
                  </a:cubicBezTo>
                  <a:cubicBezTo>
                    <a:pt x="314" y="940"/>
                    <a:pt x="314" y="940"/>
                    <a:pt x="314" y="940"/>
                  </a:cubicBezTo>
                  <a:cubicBezTo>
                    <a:pt x="310" y="942"/>
                    <a:pt x="310" y="942"/>
                    <a:pt x="310" y="942"/>
                  </a:cubicBezTo>
                  <a:cubicBezTo>
                    <a:pt x="309" y="944"/>
                    <a:pt x="309" y="944"/>
                    <a:pt x="309" y="944"/>
                  </a:cubicBezTo>
                  <a:cubicBezTo>
                    <a:pt x="306" y="947"/>
                    <a:pt x="306" y="947"/>
                    <a:pt x="306" y="947"/>
                  </a:cubicBezTo>
                  <a:cubicBezTo>
                    <a:pt x="307" y="949"/>
                    <a:pt x="307" y="949"/>
                    <a:pt x="307" y="949"/>
                  </a:cubicBezTo>
                  <a:cubicBezTo>
                    <a:pt x="308" y="950"/>
                    <a:pt x="308" y="950"/>
                    <a:pt x="308" y="950"/>
                  </a:cubicBezTo>
                  <a:cubicBezTo>
                    <a:pt x="310" y="948"/>
                    <a:pt x="310" y="948"/>
                    <a:pt x="310" y="948"/>
                  </a:cubicBezTo>
                  <a:cubicBezTo>
                    <a:pt x="314" y="948"/>
                    <a:pt x="314" y="948"/>
                    <a:pt x="314" y="948"/>
                  </a:cubicBezTo>
                  <a:cubicBezTo>
                    <a:pt x="313" y="949"/>
                    <a:pt x="313" y="949"/>
                    <a:pt x="313" y="949"/>
                  </a:cubicBezTo>
                  <a:cubicBezTo>
                    <a:pt x="314" y="951"/>
                    <a:pt x="314" y="951"/>
                    <a:pt x="314" y="951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2" y="952"/>
                    <a:pt x="312" y="952"/>
                    <a:pt x="312" y="952"/>
                  </a:cubicBezTo>
                  <a:cubicBezTo>
                    <a:pt x="315" y="954"/>
                    <a:pt x="315" y="954"/>
                    <a:pt x="315" y="954"/>
                  </a:cubicBezTo>
                  <a:cubicBezTo>
                    <a:pt x="316" y="956"/>
                    <a:pt x="316" y="956"/>
                    <a:pt x="316" y="956"/>
                  </a:cubicBezTo>
                  <a:cubicBezTo>
                    <a:pt x="318" y="955"/>
                    <a:pt x="318" y="955"/>
                    <a:pt x="318" y="955"/>
                  </a:cubicBezTo>
                  <a:cubicBezTo>
                    <a:pt x="317" y="954"/>
                    <a:pt x="317" y="954"/>
                    <a:pt x="317" y="954"/>
                  </a:cubicBezTo>
                  <a:cubicBezTo>
                    <a:pt x="322" y="950"/>
                    <a:pt x="322" y="950"/>
                    <a:pt x="322" y="950"/>
                  </a:cubicBezTo>
                  <a:cubicBezTo>
                    <a:pt x="325" y="951"/>
                    <a:pt x="325" y="951"/>
                    <a:pt x="325" y="951"/>
                  </a:cubicBezTo>
                  <a:cubicBezTo>
                    <a:pt x="329" y="941"/>
                    <a:pt x="329" y="941"/>
                    <a:pt x="329" y="941"/>
                  </a:cubicBezTo>
                  <a:cubicBezTo>
                    <a:pt x="329" y="941"/>
                    <a:pt x="327" y="945"/>
                    <a:pt x="332" y="940"/>
                  </a:cubicBezTo>
                  <a:cubicBezTo>
                    <a:pt x="332" y="939"/>
                    <a:pt x="334" y="942"/>
                    <a:pt x="330" y="940"/>
                  </a:cubicBezTo>
                  <a:cubicBezTo>
                    <a:pt x="332" y="938"/>
                    <a:pt x="332" y="938"/>
                    <a:pt x="332" y="938"/>
                  </a:cubicBezTo>
                  <a:cubicBezTo>
                    <a:pt x="333" y="938"/>
                    <a:pt x="333" y="938"/>
                    <a:pt x="333" y="938"/>
                  </a:cubicBezTo>
                  <a:cubicBezTo>
                    <a:pt x="332" y="939"/>
                    <a:pt x="332" y="939"/>
                    <a:pt x="332" y="939"/>
                  </a:cubicBezTo>
                  <a:cubicBezTo>
                    <a:pt x="335" y="936"/>
                    <a:pt x="332" y="946"/>
                    <a:pt x="339" y="938"/>
                  </a:cubicBezTo>
                  <a:cubicBezTo>
                    <a:pt x="341" y="937"/>
                    <a:pt x="340" y="941"/>
                    <a:pt x="343" y="939"/>
                  </a:cubicBezTo>
                  <a:cubicBezTo>
                    <a:pt x="342" y="940"/>
                    <a:pt x="342" y="940"/>
                    <a:pt x="342" y="940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43" y="942"/>
                    <a:pt x="343" y="942"/>
                    <a:pt x="343" y="942"/>
                  </a:cubicBezTo>
                  <a:cubicBezTo>
                    <a:pt x="339" y="943"/>
                    <a:pt x="339" y="943"/>
                    <a:pt x="339" y="943"/>
                  </a:cubicBezTo>
                  <a:cubicBezTo>
                    <a:pt x="336" y="945"/>
                    <a:pt x="336" y="945"/>
                    <a:pt x="336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32" y="945"/>
                    <a:pt x="332" y="945"/>
                    <a:pt x="332" y="945"/>
                  </a:cubicBezTo>
                  <a:cubicBezTo>
                    <a:pt x="332" y="942"/>
                    <a:pt x="332" y="942"/>
                    <a:pt x="332" y="942"/>
                  </a:cubicBezTo>
                  <a:cubicBezTo>
                    <a:pt x="329" y="943"/>
                    <a:pt x="329" y="943"/>
                    <a:pt x="329" y="943"/>
                  </a:cubicBezTo>
                  <a:cubicBezTo>
                    <a:pt x="329" y="943"/>
                    <a:pt x="325" y="944"/>
                    <a:pt x="330" y="946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5" y="947"/>
                    <a:pt x="325" y="948"/>
                    <a:pt x="332" y="949"/>
                  </a:cubicBezTo>
                  <a:cubicBezTo>
                    <a:pt x="336" y="950"/>
                    <a:pt x="330" y="948"/>
                    <a:pt x="335" y="947"/>
                  </a:cubicBezTo>
                  <a:cubicBezTo>
                    <a:pt x="337" y="948"/>
                    <a:pt x="337" y="948"/>
                    <a:pt x="337" y="948"/>
                  </a:cubicBezTo>
                  <a:cubicBezTo>
                    <a:pt x="335" y="950"/>
                    <a:pt x="335" y="950"/>
                    <a:pt x="335" y="950"/>
                  </a:cubicBezTo>
                  <a:cubicBezTo>
                    <a:pt x="338" y="953"/>
                    <a:pt x="338" y="953"/>
                    <a:pt x="338" y="953"/>
                  </a:cubicBezTo>
                  <a:cubicBezTo>
                    <a:pt x="343" y="952"/>
                    <a:pt x="343" y="952"/>
                    <a:pt x="343" y="952"/>
                  </a:cubicBezTo>
                  <a:cubicBezTo>
                    <a:pt x="349" y="952"/>
                    <a:pt x="349" y="952"/>
                    <a:pt x="349" y="952"/>
                  </a:cubicBezTo>
                  <a:cubicBezTo>
                    <a:pt x="349" y="953"/>
                    <a:pt x="349" y="953"/>
                    <a:pt x="349" y="953"/>
                  </a:cubicBezTo>
                  <a:cubicBezTo>
                    <a:pt x="342" y="956"/>
                    <a:pt x="342" y="956"/>
                    <a:pt x="342" y="956"/>
                  </a:cubicBezTo>
                  <a:cubicBezTo>
                    <a:pt x="339" y="962"/>
                    <a:pt x="339" y="962"/>
                    <a:pt x="339" y="962"/>
                  </a:cubicBezTo>
                  <a:cubicBezTo>
                    <a:pt x="329" y="962"/>
                    <a:pt x="329" y="962"/>
                    <a:pt x="329" y="962"/>
                  </a:cubicBezTo>
                  <a:cubicBezTo>
                    <a:pt x="329" y="961"/>
                    <a:pt x="329" y="961"/>
                    <a:pt x="329" y="961"/>
                  </a:cubicBezTo>
                  <a:cubicBezTo>
                    <a:pt x="332" y="961"/>
                    <a:pt x="332" y="961"/>
                    <a:pt x="332" y="961"/>
                  </a:cubicBezTo>
                  <a:cubicBezTo>
                    <a:pt x="330" y="959"/>
                    <a:pt x="330" y="959"/>
                    <a:pt x="330" y="959"/>
                  </a:cubicBezTo>
                  <a:cubicBezTo>
                    <a:pt x="323" y="959"/>
                    <a:pt x="323" y="959"/>
                    <a:pt x="323" y="959"/>
                  </a:cubicBezTo>
                  <a:cubicBezTo>
                    <a:pt x="322" y="958"/>
                    <a:pt x="322" y="958"/>
                    <a:pt x="322" y="958"/>
                  </a:cubicBezTo>
                  <a:cubicBezTo>
                    <a:pt x="319" y="959"/>
                    <a:pt x="319" y="959"/>
                    <a:pt x="319" y="959"/>
                  </a:cubicBezTo>
                  <a:cubicBezTo>
                    <a:pt x="321" y="962"/>
                    <a:pt x="321" y="962"/>
                    <a:pt x="321" y="962"/>
                  </a:cubicBezTo>
                  <a:cubicBezTo>
                    <a:pt x="318" y="963"/>
                    <a:pt x="318" y="963"/>
                    <a:pt x="318" y="963"/>
                  </a:cubicBezTo>
                  <a:cubicBezTo>
                    <a:pt x="320" y="964"/>
                    <a:pt x="320" y="964"/>
                    <a:pt x="320" y="964"/>
                  </a:cubicBezTo>
                  <a:cubicBezTo>
                    <a:pt x="320" y="966"/>
                    <a:pt x="320" y="966"/>
                    <a:pt x="320" y="966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7" y="969"/>
                    <a:pt x="317" y="969"/>
                    <a:pt x="317" y="969"/>
                  </a:cubicBezTo>
                  <a:cubicBezTo>
                    <a:pt x="321" y="967"/>
                    <a:pt x="321" y="967"/>
                    <a:pt x="321" y="967"/>
                  </a:cubicBezTo>
                  <a:cubicBezTo>
                    <a:pt x="317" y="971"/>
                    <a:pt x="317" y="971"/>
                    <a:pt x="317" y="971"/>
                  </a:cubicBezTo>
                  <a:cubicBezTo>
                    <a:pt x="325" y="971"/>
                    <a:pt x="325" y="971"/>
                    <a:pt x="325" y="971"/>
                  </a:cubicBezTo>
                  <a:cubicBezTo>
                    <a:pt x="322" y="973"/>
                    <a:pt x="322" y="975"/>
                    <a:pt x="331" y="973"/>
                  </a:cubicBezTo>
                  <a:cubicBezTo>
                    <a:pt x="332" y="974"/>
                    <a:pt x="332" y="974"/>
                    <a:pt x="332" y="974"/>
                  </a:cubicBezTo>
                  <a:cubicBezTo>
                    <a:pt x="333" y="972"/>
                    <a:pt x="333" y="972"/>
                    <a:pt x="333" y="972"/>
                  </a:cubicBezTo>
                  <a:cubicBezTo>
                    <a:pt x="339" y="974"/>
                    <a:pt x="339" y="974"/>
                    <a:pt x="339" y="974"/>
                  </a:cubicBezTo>
                  <a:cubicBezTo>
                    <a:pt x="339" y="975"/>
                    <a:pt x="339" y="975"/>
                    <a:pt x="339" y="975"/>
                  </a:cubicBezTo>
                  <a:cubicBezTo>
                    <a:pt x="345" y="972"/>
                    <a:pt x="345" y="972"/>
                    <a:pt x="345" y="972"/>
                  </a:cubicBezTo>
                  <a:cubicBezTo>
                    <a:pt x="344" y="969"/>
                    <a:pt x="344" y="969"/>
                    <a:pt x="344" y="969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50" y="969"/>
                    <a:pt x="350" y="969"/>
                    <a:pt x="350" y="969"/>
                  </a:cubicBezTo>
                  <a:cubicBezTo>
                    <a:pt x="351" y="968"/>
                    <a:pt x="351" y="968"/>
                    <a:pt x="351" y="968"/>
                  </a:cubicBezTo>
                  <a:cubicBezTo>
                    <a:pt x="351" y="968"/>
                    <a:pt x="353" y="969"/>
                    <a:pt x="351" y="969"/>
                  </a:cubicBezTo>
                  <a:cubicBezTo>
                    <a:pt x="353" y="970"/>
                    <a:pt x="353" y="970"/>
                    <a:pt x="353" y="970"/>
                  </a:cubicBezTo>
                  <a:cubicBezTo>
                    <a:pt x="353" y="969"/>
                    <a:pt x="353" y="969"/>
                    <a:pt x="353" y="969"/>
                  </a:cubicBezTo>
                  <a:cubicBezTo>
                    <a:pt x="355" y="972"/>
                    <a:pt x="355" y="972"/>
                    <a:pt x="355" y="972"/>
                  </a:cubicBezTo>
                  <a:cubicBezTo>
                    <a:pt x="370" y="969"/>
                    <a:pt x="370" y="969"/>
                    <a:pt x="370" y="969"/>
                  </a:cubicBezTo>
                  <a:cubicBezTo>
                    <a:pt x="369" y="970"/>
                    <a:pt x="369" y="970"/>
                    <a:pt x="369" y="970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7" y="974"/>
                    <a:pt x="357" y="974"/>
                    <a:pt x="357" y="974"/>
                  </a:cubicBezTo>
                  <a:cubicBezTo>
                    <a:pt x="357" y="976"/>
                    <a:pt x="357" y="976"/>
                    <a:pt x="357" y="976"/>
                  </a:cubicBezTo>
                  <a:cubicBezTo>
                    <a:pt x="357" y="976"/>
                    <a:pt x="362" y="977"/>
                    <a:pt x="356" y="976"/>
                  </a:cubicBezTo>
                  <a:cubicBezTo>
                    <a:pt x="356" y="977"/>
                    <a:pt x="356" y="977"/>
                    <a:pt x="356" y="977"/>
                  </a:cubicBezTo>
                  <a:cubicBezTo>
                    <a:pt x="360" y="976"/>
                    <a:pt x="360" y="976"/>
                    <a:pt x="360" y="976"/>
                  </a:cubicBezTo>
                  <a:cubicBezTo>
                    <a:pt x="367" y="977"/>
                    <a:pt x="367" y="977"/>
                    <a:pt x="367" y="977"/>
                  </a:cubicBezTo>
                  <a:cubicBezTo>
                    <a:pt x="373" y="974"/>
                    <a:pt x="373" y="974"/>
                    <a:pt x="373" y="974"/>
                  </a:cubicBezTo>
                  <a:cubicBezTo>
                    <a:pt x="376" y="974"/>
                    <a:pt x="376" y="974"/>
                    <a:pt x="376" y="974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81" y="971"/>
                    <a:pt x="381" y="971"/>
                    <a:pt x="381" y="971"/>
                  </a:cubicBezTo>
                  <a:cubicBezTo>
                    <a:pt x="388" y="970"/>
                    <a:pt x="388" y="970"/>
                    <a:pt x="388" y="970"/>
                  </a:cubicBezTo>
                  <a:cubicBezTo>
                    <a:pt x="387" y="973"/>
                    <a:pt x="387" y="973"/>
                    <a:pt x="387" y="973"/>
                  </a:cubicBezTo>
                  <a:cubicBezTo>
                    <a:pt x="387" y="971"/>
                    <a:pt x="387" y="971"/>
                    <a:pt x="387" y="971"/>
                  </a:cubicBezTo>
                  <a:cubicBezTo>
                    <a:pt x="383" y="972"/>
                    <a:pt x="383" y="972"/>
                    <a:pt x="383" y="972"/>
                  </a:cubicBezTo>
                  <a:cubicBezTo>
                    <a:pt x="380" y="975"/>
                    <a:pt x="380" y="975"/>
                    <a:pt x="380" y="975"/>
                  </a:cubicBezTo>
                  <a:cubicBezTo>
                    <a:pt x="380" y="975"/>
                    <a:pt x="380" y="977"/>
                    <a:pt x="379" y="974"/>
                  </a:cubicBezTo>
                  <a:cubicBezTo>
                    <a:pt x="379" y="977"/>
                    <a:pt x="379" y="977"/>
                    <a:pt x="379" y="977"/>
                  </a:cubicBezTo>
                  <a:cubicBezTo>
                    <a:pt x="383" y="977"/>
                    <a:pt x="383" y="977"/>
                    <a:pt x="383" y="977"/>
                  </a:cubicBezTo>
                  <a:cubicBezTo>
                    <a:pt x="386" y="979"/>
                    <a:pt x="386" y="979"/>
                    <a:pt x="386" y="979"/>
                  </a:cubicBezTo>
                  <a:cubicBezTo>
                    <a:pt x="391" y="978"/>
                    <a:pt x="391" y="978"/>
                    <a:pt x="391" y="978"/>
                  </a:cubicBezTo>
                  <a:cubicBezTo>
                    <a:pt x="391" y="975"/>
                    <a:pt x="391" y="975"/>
                    <a:pt x="391" y="975"/>
                  </a:cubicBezTo>
                  <a:cubicBezTo>
                    <a:pt x="393" y="975"/>
                    <a:pt x="392" y="971"/>
                    <a:pt x="394" y="974"/>
                  </a:cubicBezTo>
                  <a:cubicBezTo>
                    <a:pt x="395" y="974"/>
                    <a:pt x="389" y="971"/>
                    <a:pt x="396" y="977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97" y="978"/>
                    <a:pt x="397" y="978"/>
                    <a:pt x="397" y="978"/>
                  </a:cubicBezTo>
                  <a:cubicBezTo>
                    <a:pt x="402" y="974"/>
                    <a:pt x="402" y="974"/>
                    <a:pt x="402" y="974"/>
                  </a:cubicBezTo>
                  <a:cubicBezTo>
                    <a:pt x="402" y="973"/>
                    <a:pt x="402" y="973"/>
                    <a:pt x="402" y="973"/>
                  </a:cubicBezTo>
                  <a:cubicBezTo>
                    <a:pt x="400" y="972"/>
                    <a:pt x="400" y="972"/>
                    <a:pt x="400" y="972"/>
                  </a:cubicBezTo>
                  <a:cubicBezTo>
                    <a:pt x="400" y="971"/>
                    <a:pt x="400" y="971"/>
                    <a:pt x="400" y="971"/>
                  </a:cubicBezTo>
                  <a:cubicBezTo>
                    <a:pt x="402" y="971"/>
                    <a:pt x="402" y="971"/>
                    <a:pt x="402" y="971"/>
                  </a:cubicBezTo>
                  <a:cubicBezTo>
                    <a:pt x="404" y="974"/>
                    <a:pt x="404" y="974"/>
                    <a:pt x="404" y="974"/>
                  </a:cubicBezTo>
                  <a:cubicBezTo>
                    <a:pt x="406" y="973"/>
                    <a:pt x="406" y="973"/>
                    <a:pt x="406" y="973"/>
                  </a:cubicBezTo>
                  <a:cubicBezTo>
                    <a:pt x="407" y="971"/>
                    <a:pt x="409" y="976"/>
                    <a:pt x="407" y="970"/>
                  </a:cubicBezTo>
                  <a:cubicBezTo>
                    <a:pt x="409" y="973"/>
                    <a:pt x="409" y="973"/>
                    <a:pt x="409" y="973"/>
                  </a:cubicBezTo>
                  <a:cubicBezTo>
                    <a:pt x="411" y="971"/>
                    <a:pt x="411" y="971"/>
                    <a:pt x="411" y="971"/>
                  </a:cubicBezTo>
                  <a:cubicBezTo>
                    <a:pt x="412" y="974"/>
                    <a:pt x="412" y="974"/>
                    <a:pt x="412" y="974"/>
                  </a:cubicBezTo>
                  <a:cubicBezTo>
                    <a:pt x="411" y="976"/>
                    <a:pt x="411" y="976"/>
                    <a:pt x="411" y="976"/>
                  </a:cubicBezTo>
                  <a:cubicBezTo>
                    <a:pt x="412" y="977"/>
                    <a:pt x="412" y="977"/>
                    <a:pt x="412" y="977"/>
                  </a:cubicBezTo>
                  <a:cubicBezTo>
                    <a:pt x="419" y="976"/>
                    <a:pt x="419" y="976"/>
                    <a:pt x="419" y="976"/>
                  </a:cubicBezTo>
                  <a:cubicBezTo>
                    <a:pt x="419" y="975"/>
                    <a:pt x="419" y="975"/>
                    <a:pt x="419" y="975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427" y="975"/>
                    <a:pt x="427" y="975"/>
                    <a:pt x="427" y="975"/>
                  </a:cubicBezTo>
                  <a:cubicBezTo>
                    <a:pt x="429" y="976"/>
                    <a:pt x="429" y="976"/>
                    <a:pt x="429" y="976"/>
                  </a:cubicBezTo>
                  <a:cubicBezTo>
                    <a:pt x="436" y="973"/>
                    <a:pt x="436" y="973"/>
                    <a:pt x="436" y="973"/>
                  </a:cubicBezTo>
                  <a:cubicBezTo>
                    <a:pt x="438" y="971"/>
                    <a:pt x="438" y="971"/>
                    <a:pt x="438" y="971"/>
                  </a:cubicBezTo>
                  <a:cubicBezTo>
                    <a:pt x="437" y="970"/>
                    <a:pt x="442" y="972"/>
                    <a:pt x="437" y="969"/>
                  </a:cubicBezTo>
                  <a:cubicBezTo>
                    <a:pt x="438" y="967"/>
                    <a:pt x="438" y="967"/>
                    <a:pt x="438" y="967"/>
                  </a:cubicBezTo>
                  <a:cubicBezTo>
                    <a:pt x="444" y="969"/>
                    <a:pt x="444" y="969"/>
                    <a:pt x="444" y="969"/>
                  </a:cubicBezTo>
                  <a:cubicBezTo>
                    <a:pt x="447" y="972"/>
                    <a:pt x="447" y="972"/>
                    <a:pt x="447" y="972"/>
                  </a:cubicBezTo>
                  <a:cubicBezTo>
                    <a:pt x="447" y="973"/>
                    <a:pt x="449" y="974"/>
                    <a:pt x="455" y="972"/>
                  </a:cubicBezTo>
                  <a:cubicBezTo>
                    <a:pt x="460" y="974"/>
                    <a:pt x="460" y="974"/>
                    <a:pt x="460" y="974"/>
                  </a:cubicBezTo>
                  <a:cubicBezTo>
                    <a:pt x="469" y="972"/>
                    <a:pt x="469" y="972"/>
                    <a:pt x="469" y="972"/>
                  </a:cubicBezTo>
                  <a:cubicBezTo>
                    <a:pt x="472" y="969"/>
                    <a:pt x="472" y="969"/>
                    <a:pt x="472" y="969"/>
                  </a:cubicBezTo>
                  <a:cubicBezTo>
                    <a:pt x="477" y="971"/>
                    <a:pt x="477" y="971"/>
                    <a:pt x="477" y="971"/>
                  </a:cubicBezTo>
                  <a:cubicBezTo>
                    <a:pt x="479" y="967"/>
                    <a:pt x="479" y="967"/>
                    <a:pt x="479" y="967"/>
                  </a:cubicBezTo>
                  <a:cubicBezTo>
                    <a:pt x="481" y="967"/>
                    <a:pt x="477" y="965"/>
                    <a:pt x="481" y="966"/>
                  </a:cubicBezTo>
                  <a:cubicBezTo>
                    <a:pt x="483" y="966"/>
                    <a:pt x="482" y="969"/>
                    <a:pt x="484" y="967"/>
                  </a:cubicBezTo>
                  <a:cubicBezTo>
                    <a:pt x="485" y="965"/>
                    <a:pt x="485" y="965"/>
                    <a:pt x="485" y="965"/>
                  </a:cubicBezTo>
                  <a:cubicBezTo>
                    <a:pt x="482" y="964"/>
                    <a:pt x="482" y="964"/>
                    <a:pt x="482" y="964"/>
                  </a:cubicBezTo>
                  <a:cubicBezTo>
                    <a:pt x="498" y="963"/>
                    <a:pt x="498" y="963"/>
                    <a:pt x="498" y="963"/>
                  </a:cubicBezTo>
                  <a:cubicBezTo>
                    <a:pt x="500" y="963"/>
                    <a:pt x="500" y="963"/>
                    <a:pt x="500" y="963"/>
                  </a:cubicBezTo>
                  <a:cubicBezTo>
                    <a:pt x="498" y="963"/>
                    <a:pt x="501" y="974"/>
                    <a:pt x="492" y="965"/>
                  </a:cubicBezTo>
                  <a:cubicBezTo>
                    <a:pt x="492" y="965"/>
                    <a:pt x="493" y="967"/>
                    <a:pt x="489" y="966"/>
                  </a:cubicBezTo>
                  <a:cubicBezTo>
                    <a:pt x="488" y="965"/>
                    <a:pt x="488" y="965"/>
                    <a:pt x="488" y="965"/>
                  </a:cubicBezTo>
                  <a:cubicBezTo>
                    <a:pt x="488" y="967"/>
                    <a:pt x="487" y="961"/>
                    <a:pt x="485" y="967"/>
                  </a:cubicBezTo>
                  <a:cubicBezTo>
                    <a:pt x="493" y="967"/>
                    <a:pt x="493" y="967"/>
                    <a:pt x="493" y="967"/>
                  </a:cubicBezTo>
                  <a:cubicBezTo>
                    <a:pt x="503" y="965"/>
                    <a:pt x="503" y="965"/>
                    <a:pt x="503" y="965"/>
                  </a:cubicBezTo>
                  <a:cubicBezTo>
                    <a:pt x="501" y="970"/>
                    <a:pt x="498" y="966"/>
                    <a:pt x="492" y="969"/>
                  </a:cubicBezTo>
                  <a:cubicBezTo>
                    <a:pt x="493" y="970"/>
                    <a:pt x="487" y="969"/>
                    <a:pt x="494" y="971"/>
                  </a:cubicBezTo>
                  <a:cubicBezTo>
                    <a:pt x="498" y="971"/>
                    <a:pt x="498" y="971"/>
                    <a:pt x="498" y="971"/>
                  </a:cubicBezTo>
                  <a:cubicBezTo>
                    <a:pt x="499" y="971"/>
                    <a:pt x="499" y="971"/>
                    <a:pt x="499" y="971"/>
                  </a:cubicBezTo>
                  <a:cubicBezTo>
                    <a:pt x="496" y="975"/>
                    <a:pt x="496" y="975"/>
                    <a:pt x="496" y="975"/>
                  </a:cubicBezTo>
                  <a:cubicBezTo>
                    <a:pt x="499" y="975"/>
                    <a:pt x="499" y="975"/>
                    <a:pt x="499" y="975"/>
                  </a:cubicBezTo>
                  <a:cubicBezTo>
                    <a:pt x="499" y="975"/>
                    <a:pt x="502" y="974"/>
                    <a:pt x="498" y="975"/>
                  </a:cubicBezTo>
                  <a:cubicBezTo>
                    <a:pt x="500" y="972"/>
                    <a:pt x="499" y="980"/>
                    <a:pt x="507" y="972"/>
                  </a:cubicBezTo>
                  <a:cubicBezTo>
                    <a:pt x="506" y="971"/>
                    <a:pt x="506" y="971"/>
                    <a:pt x="506" y="971"/>
                  </a:cubicBezTo>
                  <a:cubicBezTo>
                    <a:pt x="510" y="967"/>
                    <a:pt x="510" y="967"/>
                    <a:pt x="510" y="967"/>
                  </a:cubicBezTo>
                  <a:cubicBezTo>
                    <a:pt x="511" y="967"/>
                    <a:pt x="511" y="967"/>
                    <a:pt x="511" y="967"/>
                  </a:cubicBezTo>
                  <a:cubicBezTo>
                    <a:pt x="511" y="963"/>
                    <a:pt x="511" y="963"/>
                    <a:pt x="511" y="963"/>
                  </a:cubicBezTo>
                  <a:cubicBezTo>
                    <a:pt x="521" y="965"/>
                    <a:pt x="521" y="965"/>
                    <a:pt x="521" y="965"/>
                  </a:cubicBezTo>
                  <a:cubicBezTo>
                    <a:pt x="524" y="963"/>
                    <a:pt x="524" y="963"/>
                    <a:pt x="524" y="963"/>
                  </a:cubicBezTo>
                  <a:cubicBezTo>
                    <a:pt x="530" y="965"/>
                    <a:pt x="530" y="965"/>
                    <a:pt x="530" y="965"/>
                  </a:cubicBezTo>
                  <a:cubicBezTo>
                    <a:pt x="538" y="962"/>
                    <a:pt x="538" y="962"/>
                    <a:pt x="538" y="962"/>
                  </a:cubicBezTo>
                  <a:cubicBezTo>
                    <a:pt x="538" y="963"/>
                    <a:pt x="540" y="961"/>
                    <a:pt x="538" y="964"/>
                  </a:cubicBezTo>
                  <a:cubicBezTo>
                    <a:pt x="539" y="964"/>
                    <a:pt x="539" y="964"/>
                    <a:pt x="539" y="964"/>
                  </a:cubicBezTo>
                  <a:cubicBezTo>
                    <a:pt x="540" y="961"/>
                    <a:pt x="540" y="961"/>
                    <a:pt x="540" y="961"/>
                  </a:cubicBezTo>
                  <a:cubicBezTo>
                    <a:pt x="541" y="962"/>
                    <a:pt x="541" y="962"/>
                    <a:pt x="541" y="962"/>
                  </a:cubicBezTo>
                  <a:cubicBezTo>
                    <a:pt x="547" y="962"/>
                    <a:pt x="547" y="962"/>
                    <a:pt x="547" y="962"/>
                  </a:cubicBezTo>
                  <a:cubicBezTo>
                    <a:pt x="548" y="961"/>
                    <a:pt x="548" y="961"/>
                    <a:pt x="548" y="961"/>
                  </a:cubicBezTo>
                  <a:cubicBezTo>
                    <a:pt x="546" y="960"/>
                    <a:pt x="546" y="960"/>
                    <a:pt x="546" y="960"/>
                  </a:cubicBezTo>
                  <a:cubicBezTo>
                    <a:pt x="551" y="957"/>
                    <a:pt x="551" y="957"/>
                    <a:pt x="551" y="957"/>
                  </a:cubicBezTo>
                  <a:cubicBezTo>
                    <a:pt x="558" y="958"/>
                    <a:pt x="558" y="958"/>
                    <a:pt x="558" y="958"/>
                  </a:cubicBezTo>
                  <a:cubicBezTo>
                    <a:pt x="575" y="954"/>
                    <a:pt x="575" y="954"/>
                    <a:pt x="575" y="954"/>
                  </a:cubicBezTo>
                  <a:cubicBezTo>
                    <a:pt x="576" y="954"/>
                    <a:pt x="578" y="958"/>
                    <a:pt x="580" y="952"/>
                  </a:cubicBezTo>
                  <a:cubicBezTo>
                    <a:pt x="579" y="954"/>
                    <a:pt x="579" y="954"/>
                    <a:pt x="579" y="954"/>
                  </a:cubicBezTo>
                  <a:cubicBezTo>
                    <a:pt x="581" y="954"/>
                    <a:pt x="581" y="954"/>
                    <a:pt x="581" y="954"/>
                  </a:cubicBezTo>
                  <a:cubicBezTo>
                    <a:pt x="582" y="952"/>
                    <a:pt x="582" y="952"/>
                    <a:pt x="582" y="952"/>
                  </a:cubicBezTo>
                  <a:cubicBezTo>
                    <a:pt x="583" y="953"/>
                    <a:pt x="583" y="953"/>
                    <a:pt x="583" y="953"/>
                  </a:cubicBezTo>
                  <a:cubicBezTo>
                    <a:pt x="579" y="956"/>
                    <a:pt x="579" y="956"/>
                    <a:pt x="579" y="956"/>
                  </a:cubicBezTo>
                  <a:cubicBezTo>
                    <a:pt x="578" y="956"/>
                    <a:pt x="576" y="953"/>
                    <a:pt x="575" y="955"/>
                  </a:cubicBezTo>
                  <a:cubicBezTo>
                    <a:pt x="577" y="956"/>
                    <a:pt x="577" y="956"/>
                    <a:pt x="577" y="956"/>
                  </a:cubicBezTo>
                  <a:cubicBezTo>
                    <a:pt x="575" y="958"/>
                    <a:pt x="575" y="958"/>
                    <a:pt x="575" y="958"/>
                  </a:cubicBezTo>
                  <a:cubicBezTo>
                    <a:pt x="577" y="960"/>
                    <a:pt x="577" y="960"/>
                    <a:pt x="577" y="960"/>
                  </a:cubicBezTo>
                  <a:cubicBezTo>
                    <a:pt x="589" y="958"/>
                    <a:pt x="589" y="958"/>
                    <a:pt x="589" y="958"/>
                  </a:cubicBezTo>
                  <a:cubicBezTo>
                    <a:pt x="590" y="956"/>
                    <a:pt x="590" y="956"/>
                    <a:pt x="590" y="956"/>
                  </a:cubicBezTo>
                  <a:cubicBezTo>
                    <a:pt x="589" y="955"/>
                    <a:pt x="583" y="965"/>
                    <a:pt x="597" y="953"/>
                  </a:cubicBezTo>
                  <a:cubicBezTo>
                    <a:pt x="597" y="948"/>
                    <a:pt x="597" y="948"/>
                    <a:pt x="597" y="948"/>
                  </a:cubicBezTo>
                  <a:cubicBezTo>
                    <a:pt x="599" y="947"/>
                    <a:pt x="599" y="947"/>
                    <a:pt x="599" y="947"/>
                  </a:cubicBezTo>
                  <a:cubicBezTo>
                    <a:pt x="600" y="948"/>
                    <a:pt x="596" y="950"/>
                    <a:pt x="601" y="948"/>
                  </a:cubicBezTo>
                  <a:cubicBezTo>
                    <a:pt x="598" y="951"/>
                    <a:pt x="598" y="951"/>
                    <a:pt x="598" y="951"/>
                  </a:cubicBezTo>
                  <a:cubicBezTo>
                    <a:pt x="600" y="954"/>
                    <a:pt x="600" y="954"/>
                    <a:pt x="600" y="954"/>
                  </a:cubicBezTo>
                  <a:cubicBezTo>
                    <a:pt x="601" y="953"/>
                    <a:pt x="601" y="953"/>
                    <a:pt x="601" y="953"/>
                  </a:cubicBezTo>
                  <a:cubicBezTo>
                    <a:pt x="602" y="951"/>
                    <a:pt x="602" y="951"/>
                    <a:pt x="602" y="951"/>
                  </a:cubicBezTo>
                  <a:cubicBezTo>
                    <a:pt x="605" y="950"/>
                    <a:pt x="605" y="950"/>
                    <a:pt x="605" y="950"/>
                  </a:cubicBezTo>
                  <a:cubicBezTo>
                    <a:pt x="607" y="950"/>
                    <a:pt x="607" y="950"/>
                    <a:pt x="607" y="950"/>
                  </a:cubicBezTo>
                  <a:cubicBezTo>
                    <a:pt x="606" y="952"/>
                    <a:pt x="606" y="952"/>
                    <a:pt x="606" y="952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07" y="955"/>
                    <a:pt x="607" y="955"/>
                    <a:pt x="607" y="955"/>
                  </a:cubicBezTo>
                  <a:cubicBezTo>
                    <a:pt x="613" y="956"/>
                    <a:pt x="613" y="956"/>
                    <a:pt x="613" y="956"/>
                  </a:cubicBezTo>
                  <a:cubicBezTo>
                    <a:pt x="612" y="957"/>
                    <a:pt x="606" y="955"/>
                    <a:pt x="620" y="953"/>
                  </a:cubicBezTo>
                  <a:cubicBezTo>
                    <a:pt x="622" y="954"/>
                    <a:pt x="622" y="954"/>
                    <a:pt x="622" y="954"/>
                  </a:cubicBezTo>
                  <a:cubicBezTo>
                    <a:pt x="627" y="951"/>
                    <a:pt x="627" y="951"/>
                    <a:pt x="627" y="951"/>
                  </a:cubicBezTo>
                  <a:cubicBezTo>
                    <a:pt x="628" y="953"/>
                    <a:pt x="628" y="953"/>
                    <a:pt x="628" y="953"/>
                  </a:cubicBezTo>
                  <a:cubicBezTo>
                    <a:pt x="633" y="950"/>
                    <a:pt x="633" y="950"/>
                    <a:pt x="633" y="950"/>
                  </a:cubicBezTo>
                  <a:cubicBezTo>
                    <a:pt x="654" y="947"/>
                    <a:pt x="654" y="947"/>
                    <a:pt x="654" y="947"/>
                  </a:cubicBezTo>
                  <a:cubicBezTo>
                    <a:pt x="656" y="945"/>
                    <a:pt x="656" y="945"/>
                    <a:pt x="656" y="945"/>
                  </a:cubicBezTo>
                  <a:cubicBezTo>
                    <a:pt x="662" y="947"/>
                    <a:pt x="662" y="947"/>
                    <a:pt x="662" y="947"/>
                  </a:cubicBezTo>
                  <a:cubicBezTo>
                    <a:pt x="666" y="948"/>
                    <a:pt x="666" y="948"/>
                    <a:pt x="666" y="948"/>
                  </a:cubicBezTo>
                  <a:cubicBezTo>
                    <a:pt x="667" y="950"/>
                    <a:pt x="654" y="951"/>
                    <a:pt x="667" y="941"/>
                  </a:cubicBezTo>
                  <a:cubicBezTo>
                    <a:pt x="667" y="942"/>
                    <a:pt x="666" y="942"/>
                    <a:pt x="668" y="943"/>
                  </a:cubicBezTo>
                  <a:cubicBezTo>
                    <a:pt x="669" y="944"/>
                    <a:pt x="659" y="947"/>
                    <a:pt x="670" y="938"/>
                  </a:cubicBezTo>
                  <a:cubicBezTo>
                    <a:pt x="674" y="939"/>
                    <a:pt x="674" y="939"/>
                    <a:pt x="674" y="939"/>
                  </a:cubicBezTo>
                  <a:cubicBezTo>
                    <a:pt x="680" y="937"/>
                    <a:pt x="680" y="937"/>
                    <a:pt x="680" y="937"/>
                  </a:cubicBezTo>
                  <a:cubicBezTo>
                    <a:pt x="681" y="937"/>
                    <a:pt x="672" y="939"/>
                    <a:pt x="683" y="938"/>
                  </a:cubicBezTo>
                  <a:cubicBezTo>
                    <a:pt x="684" y="936"/>
                    <a:pt x="684" y="936"/>
                    <a:pt x="684" y="936"/>
                  </a:cubicBezTo>
                  <a:cubicBezTo>
                    <a:pt x="685" y="937"/>
                    <a:pt x="685" y="937"/>
                    <a:pt x="685" y="937"/>
                  </a:cubicBezTo>
                  <a:cubicBezTo>
                    <a:pt x="681" y="940"/>
                    <a:pt x="681" y="940"/>
                    <a:pt x="681" y="940"/>
                  </a:cubicBezTo>
                  <a:cubicBezTo>
                    <a:pt x="680" y="938"/>
                    <a:pt x="680" y="938"/>
                    <a:pt x="680" y="938"/>
                  </a:cubicBezTo>
                  <a:cubicBezTo>
                    <a:pt x="678" y="940"/>
                    <a:pt x="676" y="939"/>
                    <a:pt x="676" y="940"/>
                  </a:cubicBezTo>
                  <a:cubicBezTo>
                    <a:pt x="670" y="945"/>
                    <a:pt x="670" y="945"/>
                    <a:pt x="670" y="945"/>
                  </a:cubicBezTo>
                  <a:cubicBezTo>
                    <a:pt x="671" y="947"/>
                    <a:pt x="671" y="947"/>
                    <a:pt x="671" y="947"/>
                  </a:cubicBezTo>
                  <a:cubicBezTo>
                    <a:pt x="679" y="946"/>
                    <a:pt x="679" y="946"/>
                    <a:pt x="679" y="946"/>
                  </a:cubicBezTo>
                  <a:cubicBezTo>
                    <a:pt x="682" y="944"/>
                    <a:pt x="682" y="944"/>
                    <a:pt x="682" y="944"/>
                  </a:cubicBezTo>
                  <a:cubicBezTo>
                    <a:pt x="690" y="944"/>
                    <a:pt x="690" y="944"/>
                    <a:pt x="690" y="944"/>
                  </a:cubicBezTo>
                  <a:cubicBezTo>
                    <a:pt x="697" y="941"/>
                    <a:pt x="697" y="941"/>
                    <a:pt x="697" y="941"/>
                  </a:cubicBezTo>
                  <a:cubicBezTo>
                    <a:pt x="702" y="942"/>
                    <a:pt x="702" y="942"/>
                    <a:pt x="702" y="942"/>
                  </a:cubicBezTo>
                  <a:cubicBezTo>
                    <a:pt x="712" y="941"/>
                    <a:pt x="712" y="941"/>
                    <a:pt x="712" y="941"/>
                  </a:cubicBezTo>
                  <a:cubicBezTo>
                    <a:pt x="712" y="940"/>
                    <a:pt x="712" y="940"/>
                    <a:pt x="712" y="940"/>
                  </a:cubicBezTo>
                  <a:cubicBezTo>
                    <a:pt x="706" y="941"/>
                    <a:pt x="711" y="948"/>
                    <a:pt x="720" y="934"/>
                  </a:cubicBezTo>
                  <a:cubicBezTo>
                    <a:pt x="720" y="933"/>
                    <a:pt x="720" y="933"/>
                    <a:pt x="720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23" y="931"/>
                    <a:pt x="723" y="931"/>
                    <a:pt x="723" y="931"/>
                  </a:cubicBezTo>
                  <a:cubicBezTo>
                    <a:pt x="726" y="934"/>
                    <a:pt x="726" y="934"/>
                    <a:pt x="726" y="934"/>
                  </a:cubicBezTo>
                  <a:cubicBezTo>
                    <a:pt x="726" y="932"/>
                    <a:pt x="736" y="935"/>
                    <a:pt x="725" y="930"/>
                  </a:cubicBezTo>
                  <a:cubicBezTo>
                    <a:pt x="726" y="931"/>
                    <a:pt x="727" y="930"/>
                    <a:pt x="728" y="930"/>
                  </a:cubicBezTo>
                  <a:cubicBezTo>
                    <a:pt x="728" y="936"/>
                    <a:pt x="728" y="936"/>
                    <a:pt x="728" y="936"/>
                  </a:cubicBezTo>
                  <a:cubicBezTo>
                    <a:pt x="723" y="937"/>
                    <a:pt x="723" y="937"/>
                    <a:pt x="723" y="937"/>
                  </a:cubicBezTo>
                  <a:cubicBezTo>
                    <a:pt x="723" y="938"/>
                    <a:pt x="723" y="938"/>
                    <a:pt x="723" y="938"/>
                  </a:cubicBezTo>
                  <a:cubicBezTo>
                    <a:pt x="747" y="937"/>
                    <a:pt x="747" y="937"/>
                    <a:pt x="747" y="937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48" y="933"/>
                    <a:pt x="748" y="933"/>
                    <a:pt x="748" y="933"/>
                  </a:cubicBezTo>
                  <a:cubicBezTo>
                    <a:pt x="744" y="933"/>
                    <a:pt x="744" y="933"/>
                    <a:pt x="744" y="933"/>
                  </a:cubicBezTo>
                  <a:cubicBezTo>
                    <a:pt x="746" y="931"/>
                    <a:pt x="746" y="931"/>
                    <a:pt x="746" y="931"/>
                  </a:cubicBezTo>
                  <a:cubicBezTo>
                    <a:pt x="751" y="932"/>
                    <a:pt x="751" y="932"/>
                    <a:pt x="751" y="932"/>
                  </a:cubicBezTo>
                  <a:cubicBezTo>
                    <a:pt x="752" y="931"/>
                    <a:pt x="752" y="931"/>
                    <a:pt x="752" y="931"/>
                  </a:cubicBezTo>
                  <a:cubicBezTo>
                    <a:pt x="751" y="930"/>
                    <a:pt x="751" y="930"/>
                    <a:pt x="751" y="930"/>
                  </a:cubicBezTo>
                  <a:cubicBezTo>
                    <a:pt x="751" y="927"/>
                    <a:pt x="751" y="927"/>
                    <a:pt x="751" y="927"/>
                  </a:cubicBezTo>
                  <a:cubicBezTo>
                    <a:pt x="756" y="925"/>
                    <a:pt x="756" y="925"/>
                    <a:pt x="756" y="925"/>
                  </a:cubicBezTo>
                  <a:cubicBezTo>
                    <a:pt x="761" y="924"/>
                    <a:pt x="752" y="927"/>
                    <a:pt x="760" y="926"/>
                  </a:cubicBezTo>
                  <a:cubicBezTo>
                    <a:pt x="760" y="925"/>
                    <a:pt x="760" y="925"/>
                    <a:pt x="760" y="925"/>
                  </a:cubicBezTo>
                  <a:cubicBezTo>
                    <a:pt x="762" y="927"/>
                    <a:pt x="764" y="922"/>
                    <a:pt x="764" y="929"/>
                  </a:cubicBezTo>
                  <a:cubicBezTo>
                    <a:pt x="764" y="926"/>
                    <a:pt x="764" y="926"/>
                    <a:pt x="764" y="926"/>
                  </a:cubicBezTo>
                  <a:cubicBezTo>
                    <a:pt x="765" y="926"/>
                    <a:pt x="765" y="926"/>
                    <a:pt x="765" y="926"/>
                  </a:cubicBezTo>
                  <a:cubicBezTo>
                    <a:pt x="766" y="927"/>
                    <a:pt x="766" y="927"/>
                    <a:pt x="766" y="927"/>
                  </a:cubicBezTo>
                  <a:cubicBezTo>
                    <a:pt x="761" y="931"/>
                    <a:pt x="761" y="931"/>
                    <a:pt x="761" y="931"/>
                  </a:cubicBezTo>
                  <a:cubicBezTo>
                    <a:pt x="762" y="933"/>
                    <a:pt x="762" y="933"/>
                    <a:pt x="762" y="933"/>
                  </a:cubicBezTo>
                  <a:cubicBezTo>
                    <a:pt x="765" y="933"/>
                    <a:pt x="765" y="933"/>
                    <a:pt x="765" y="933"/>
                  </a:cubicBezTo>
                  <a:cubicBezTo>
                    <a:pt x="765" y="934"/>
                    <a:pt x="765" y="934"/>
                    <a:pt x="765" y="934"/>
                  </a:cubicBezTo>
                  <a:cubicBezTo>
                    <a:pt x="770" y="934"/>
                    <a:pt x="770" y="934"/>
                    <a:pt x="770" y="934"/>
                  </a:cubicBezTo>
                  <a:cubicBezTo>
                    <a:pt x="771" y="934"/>
                    <a:pt x="771" y="934"/>
                    <a:pt x="771" y="934"/>
                  </a:cubicBezTo>
                  <a:cubicBezTo>
                    <a:pt x="767" y="932"/>
                    <a:pt x="767" y="932"/>
                    <a:pt x="767" y="932"/>
                  </a:cubicBezTo>
                  <a:cubicBezTo>
                    <a:pt x="769" y="930"/>
                    <a:pt x="769" y="930"/>
                    <a:pt x="769" y="930"/>
                  </a:cubicBezTo>
                  <a:cubicBezTo>
                    <a:pt x="770" y="930"/>
                    <a:pt x="762" y="929"/>
                    <a:pt x="772" y="930"/>
                  </a:cubicBezTo>
                  <a:cubicBezTo>
                    <a:pt x="768" y="924"/>
                    <a:pt x="770" y="940"/>
                    <a:pt x="769" y="925"/>
                  </a:cubicBezTo>
                  <a:cubicBezTo>
                    <a:pt x="766" y="926"/>
                    <a:pt x="770" y="928"/>
                    <a:pt x="772" y="923"/>
                  </a:cubicBezTo>
                  <a:cubicBezTo>
                    <a:pt x="775" y="926"/>
                    <a:pt x="770" y="924"/>
                    <a:pt x="770" y="927"/>
                  </a:cubicBezTo>
                  <a:cubicBezTo>
                    <a:pt x="772" y="927"/>
                    <a:pt x="772" y="927"/>
                    <a:pt x="772" y="927"/>
                  </a:cubicBezTo>
                  <a:cubicBezTo>
                    <a:pt x="773" y="929"/>
                    <a:pt x="773" y="929"/>
                    <a:pt x="773" y="929"/>
                  </a:cubicBezTo>
                  <a:cubicBezTo>
                    <a:pt x="780" y="926"/>
                    <a:pt x="780" y="926"/>
                    <a:pt x="780" y="926"/>
                  </a:cubicBezTo>
                  <a:cubicBezTo>
                    <a:pt x="780" y="926"/>
                    <a:pt x="773" y="930"/>
                    <a:pt x="783" y="927"/>
                  </a:cubicBezTo>
                  <a:cubicBezTo>
                    <a:pt x="783" y="925"/>
                    <a:pt x="783" y="925"/>
                    <a:pt x="783" y="925"/>
                  </a:cubicBezTo>
                  <a:cubicBezTo>
                    <a:pt x="785" y="926"/>
                    <a:pt x="785" y="926"/>
                    <a:pt x="785" y="926"/>
                  </a:cubicBezTo>
                  <a:cubicBezTo>
                    <a:pt x="792" y="923"/>
                    <a:pt x="792" y="923"/>
                    <a:pt x="792" y="923"/>
                  </a:cubicBezTo>
                  <a:cubicBezTo>
                    <a:pt x="793" y="922"/>
                    <a:pt x="793" y="922"/>
                    <a:pt x="793" y="922"/>
                  </a:cubicBezTo>
                  <a:cubicBezTo>
                    <a:pt x="797" y="923"/>
                    <a:pt x="797" y="923"/>
                    <a:pt x="797" y="923"/>
                  </a:cubicBezTo>
                  <a:cubicBezTo>
                    <a:pt x="792" y="926"/>
                    <a:pt x="792" y="926"/>
                    <a:pt x="792" y="926"/>
                  </a:cubicBezTo>
                  <a:cubicBezTo>
                    <a:pt x="796" y="930"/>
                    <a:pt x="796" y="930"/>
                    <a:pt x="796" y="930"/>
                  </a:cubicBezTo>
                  <a:cubicBezTo>
                    <a:pt x="807" y="929"/>
                    <a:pt x="807" y="929"/>
                    <a:pt x="807" y="929"/>
                  </a:cubicBezTo>
                  <a:cubicBezTo>
                    <a:pt x="808" y="928"/>
                    <a:pt x="808" y="928"/>
                    <a:pt x="808" y="928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13" y="929"/>
                    <a:pt x="813" y="929"/>
                    <a:pt x="813" y="929"/>
                  </a:cubicBezTo>
                  <a:cubicBezTo>
                    <a:pt x="814" y="929"/>
                    <a:pt x="808" y="931"/>
                    <a:pt x="815" y="926"/>
                  </a:cubicBezTo>
                  <a:cubicBezTo>
                    <a:pt x="817" y="927"/>
                    <a:pt x="817" y="927"/>
                    <a:pt x="817" y="927"/>
                  </a:cubicBezTo>
                  <a:cubicBezTo>
                    <a:pt x="823" y="925"/>
                    <a:pt x="823" y="925"/>
                    <a:pt x="823" y="925"/>
                  </a:cubicBezTo>
                  <a:cubicBezTo>
                    <a:pt x="824" y="925"/>
                    <a:pt x="826" y="927"/>
                    <a:pt x="827" y="925"/>
                  </a:cubicBezTo>
                  <a:cubicBezTo>
                    <a:pt x="827" y="921"/>
                    <a:pt x="830" y="929"/>
                    <a:pt x="830" y="922"/>
                  </a:cubicBezTo>
                  <a:cubicBezTo>
                    <a:pt x="831" y="925"/>
                    <a:pt x="831" y="925"/>
                    <a:pt x="831" y="925"/>
                  </a:cubicBezTo>
                  <a:cubicBezTo>
                    <a:pt x="834" y="925"/>
                    <a:pt x="832" y="922"/>
                    <a:pt x="834" y="922"/>
                  </a:cubicBezTo>
                  <a:cubicBezTo>
                    <a:pt x="837" y="921"/>
                    <a:pt x="837" y="921"/>
                    <a:pt x="837" y="921"/>
                  </a:cubicBezTo>
                  <a:cubicBezTo>
                    <a:pt x="839" y="917"/>
                    <a:pt x="839" y="917"/>
                    <a:pt x="839" y="917"/>
                  </a:cubicBezTo>
                  <a:cubicBezTo>
                    <a:pt x="845" y="918"/>
                    <a:pt x="845" y="918"/>
                    <a:pt x="845" y="918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50" y="916"/>
                    <a:pt x="850" y="916"/>
                    <a:pt x="850" y="916"/>
                  </a:cubicBezTo>
                  <a:cubicBezTo>
                    <a:pt x="853" y="918"/>
                    <a:pt x="853" y="918"/>
                    <a:pt x="853" y="918"/>
                  </a:cubicBezTo>
                  <a:cubicBezTo>
                    <a:pt x="856" y="914"/>
                    <a:pt x="856" y="914"/>
                    <a:pt x="856" y="914"/>
                  </a:cubicBezTo>
                  <a:cubicBezTo>
                    <a:pt x="858" y="915"/>
                    <a:pt x="858" y="915"/>
                    <a:pt x="858" y="915"/>
                  </a:cubicBezTo>
                  <a:cubicBezTo>
                    <a:pt x="853" y="919"/>
                    <a:pt x="853" y="919"/>
                    <a:pt x="853" y="919"/>
                  </a:cubicBezTo>
                  <a:cubicBezTo>
                    <a:pt x="857" y="919"/>
                    <a:pt x="857" y="919"/>
                    <a:pt x="857" y="919"/>
                  </a:cubicBezTo>
                  <a:cubicBezTo>
                    <a:pt x="856" y="921"/>
                    <a:pt x="853" y="919"/>
                    <a:pt x="853" y="921"/>
                  </a:cubicBezTo>
                  <a:cubicBezTo>
                    <a:pt x="854" y="923"/>
                    <a:pt x="854" y="923"/>
                    <a:pt x="854" y="923"/>
                  </a:cubicBezTo>
                  <a:cubicBezTo>
                    <a:pt x="855" y="922"/>
                    <a:pt x="855" y="922"/>
                    <a:pt x="855" y="922"/>
                  </a:cubicBezTo>
                  <a:cubicBezTo>
                    <a:pt x="858" y="923"/>
                    <a:pt x="847" y="926"/>
                    <a:pt x="859" y="922"/>
                  </a:cubicBezTo>
                  <a:cubicBezTo>
                    <a:pt x="859" y="917"/>
                    <a:pt x="859" y="917"/>
                    <a:pt x="859" y="917"/>
                  </a:cubicBezTo>
                  <a:cubicBezTo>
                    <a:pt x="858" y="917"/>
                    <a:pt x="858" y="917"/>
                    <a:pt x="858" y="917"/>
                  </a:cubicBezTo>
                  <a:cubicBezTo>
                    <a:pt x="862" y="916"/>
                    <a:pt x="862" y="916"/>
                    <a:pt x="862" y="916"/>
                  </a:cubicBezTo>
                  <a:cubicBezTo>
                    <a:pt x="863" y="914"/>
                    <a:pt x="863" y="914"/>
                    <a:pt x="863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69" y="912"/>
                    <a:pt x="869" y="912"/>
                    <a:pt x="869" y="912"/>
                  </a:cubicBezTo>
                  <a:cubicBezTo>
                    <a:pt x="872" y="912"/>
                    <a:pt x="872" y="912"/>
                    <a:pt x="872" y="912"/>
                  </a:cubicBezTo>
                  <a:cubicBezTo>
                    <a:pt x="873" y="914"/>
                    <a:pt x="873" y="914"/>
                    <a:pt x="873" y="914"/>
                  </a:cubicBezTo>
                  <a:cubicBezTo>
                    <a:pt x="877" y="911"/>
                    <a:pt x="877" y="911"/>
                    <a:pt x="877" y="911"/>
                  </a:cubicBezTo>
                  <a:cubicBezTo>
                    <a:pt x="888" y="910"/>
                    <a:pt x="888" y="910"/>
                    <a:pt x="888" y="910"/>
                  </a:cubicBezTo>
                  <a:cubicBezTo>
                    <a:pt x="884" y="914"/>
                    <a:pt x="884" y="914"/>
                    <a:pt x="884" y="914"/>
                  </a:cubicBezTo>
                  <a:cubicBezTo>
                    <a:pt x="885" y="916"/>
                    <a:pt x="885" y="916"/>
                    <a:pt x="885" y="916"/>
                  </a:cubicBezTo>
                  <a:cubicBezTo>
                    <a:pt x="880" y="916"/>
                    <a:pt x="880" y="916"/>
                    <a:pt x="880" y="916"/>
                  </a:cubicBezTo>
                  <a:cubicBezTo>
                    <a:pt x="879" y="917"/>
                    <a:pt x="879" y="917"/>
                    <a:pt x="879" y="917"/>
                  </a:cubicBezTo>
                  <a:cubicBezTo>
                    <a:pt x="880" y="917"/>
                    <a:pt x="880" y="917"/>
                    <a:pt x="880" y="917"/>
                  </a:cubicBezTo>
                  <a:cubicBezTo>
                    <a:pt x="882" y="920"/>
                    <a:pt x="882" y="920"/>
                    <a:pt x="882" y="920"/>
                  </a:cubicBezTo>
                  <a:cubicBezTo>
                    <a:pt x="884" y="920"/>
                    <a:pt x="873" y="922"/>
                    <a:pt x="886" y="917"/>
                  </a:cubicBezTo>
                  <a:cubicBezTo>
                    <a:pt x="887" y="918"/>
                    <a:pt x="887" y="918"/>
                    <a:pt x="887" y="918"/>
                  </a:cubicBezTo>
                  <a:cubicBezTo>
                    <a:pt x="893" y="909"/>
                    <a:pt x="893" y="909"/>
                    <a:pt x="893" y="909"/>
                  </a:cubicBezTo>
                  <a:cubicBezTo>
                    <a:pt x="896" y="909"/>
                    <a:pt x="896" y="905"/>
                    <a:pt x="899" y="906"/>
                  </a:cubicBezTo>
                  <a:cubicBezTo>
                    <a:pt x="900" y="909"/>
                    <a:pt x="900" y="909"/>
                    <a:pt x="900" y="909"/>
                  </a:cubicBezTo>
                  <a:cubicBezTo>
                    <a:pt x="902" y="908"/>
                    <a:pt x="902" y="908"/>
                    <a:pt x="902" y="908"/>
                  </a:cubicBezTo>
                  <a:cubicBezTo>
                    <a:pt x="905" y="911"/>
                    <a:pt x="905" y="911"/>
                    <a:pt x="905" y="911"/>
                  </a:cubicBezTo>
                  <a:cubicBezTo>
                    <a:pt x="905" y="911"/>
                    <a:pt x="906" y="911"/>
                    <a:pt x="907" y="910"/>
                  </a:cubicBezTo>
                  <a:cubicBezTo>
                    <a:pt x="903" y="912"/>
                    <a:pt x="903" y="912"/>
                    <a:pt x="903" y="912"/>
                  </a:cubicBezTo>
                  <a:cubicBezTo>
                    <a:pt x="900" y="910"/>
                    <a:pt x="896" y="909"/>
                    <a:pt x="893" y="913"/>
                  </a:cubicBezTo>
                  <a:cubicBezTo>
                    <a:pt x="892" y="914"/>
                    <a:pt x="892" y="914"/>
                    <a:pt x="892" y="914"/>
                  </a:cubicBezTo>
                  <a:cubicBezTo>
                    <a:pt x="894" y="915"/>
                    <a:pt x="894" y="915"/>
                    <a:pt x="894" y="915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6" y="914"/>
                    <a:pt x="896" y="914"/>
                    <a:pt x="896" y="914"/>
                  </a:cubicBezTo>
                  <a:cubicBezTo>
                    <a:pt x="899" y="914"/>
                    <a:pt x="899" y="914"/>
                    <a:pt x="899" y="914"/>
                  </a:cubicBezTo>
                  <a:cubicBezTo>
                    <a:pt x="904" y="918"/>
                    <a:pt x="904" y="918"/>
                    <a:pt x="904" y="918"/>
                  </a:cubicBezTo>
                  <a:cubicBezTo>
                    <a:pt x="909" y="915"/>
                    <a:pt x="909" y="915"/>
                    <a:pt x="909" y="915"/>
                  </a:cubicBezTo>
                  <a:cubicBezTo>
                    <a:pt x="910" y="916"/>
                    <a:pt x="910" y="916"/>
                    <a:pt x="910" y="916"/>
                  </a:cubicBezTo>
                  <a:cubicBezTo>
                    <a:pt x="924" y="911"/>
                    <a:pt x="924" y="911"/>
                    <a:pt x="924" y="911"/>
                  </a:cubicBezTo>
                  <a:cubicBezTo>
                    <a:pt x="931" y="910"/>
                    <a:pt x="931" y="910"/>
                    <a:pt x="931" y="910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7" y="912"/>
                    <a:pt x="932" y="906"/>
                  </a:cubicBezTo>
                  <a:cubicBezTo>
                    <a:pt x="932" y="909"/>
                    <a:pt x="932" y="909"/>
                    <a:pt x="932" y="909"/>
                  </a:cubicBezTo>
                  <a:cubicBezTo>
                    <a:pt x="933" y="909"/>
                    <a:pt x="928" y="910"/>
                    <a:pt x="934" y="909"/>
                  </a:cubicBezTo>
                  <a:cubicBezTo>
                    <a:pt x="932" y="913"/>
                    <a:pt x="932" y="913"/>
                    <a:pt x="932" y="913"/>
                  </a:cubicBezTo>
                  <a:cubicBezTo>
                    <a:pt x="927" y="911"/>
                    <a:pt x="921" y="923"/>
                    <a:pt x="921" y="912"/>
                  </a:cubicBezTo>
                  <a:cubicBezTo>
                    <a:pt x="919" y="912"/>
                    <a:pt x="920" y="916"/>
                    <a:pt x="919" y="914"/>
                  </a:cubicBezTo>
                  <a:cubicBezTo>
                    <a:pt x="914" y="919"/>
                    <a:pt x="911" y="907"/>
                    <a:pt x="914" y="922"/>
                  </a:cubicBezTo>
                  <a:cubicBezTo>
                    <a:pt x="914" y="924"/>
                    <a:pt x="911" y="921"/>
                    <a:pt x="913" y="924"/>
                  </a:cubicBezTo>
                  <a:cubicBezTo>
                    <a:pt x="909" y="921"/>
                    <a:pt x="909" y="921"/>
                    <a:pt x="909" y="921"/>
                  </a:cubicBezTo>
                  <a:cubicBezTo>
                    <a:pt x="911" y="918"/>
                    <a:pt x="899" y="922"/>
                    <a:pt x="912" y="918"/>
                  </a:cubicBezTo>
                  <a:cubicBezTo>
                    <a:pt x="909" y="917"/>
                    <a:pt x="909" y="917"/>
                    <a:pt x="909" y="917"/>
                  </a:cubicBezTo>
                  <a:cubicBezTo>
                    <a:pt x="907" y="919"/>
                    <a:pt x="907" y="919"/>
                    <a:pt x="907" y="919"/>
                  </a:cubicBezTo>
                  <a:cubicBezTo>
                    <a:pt x="905" y="918"/>
                    <a:pt x="905" y="918"/>
                    <a:pt x="905" y="918"/>
                  </a:cubicBezTo>
                  <a:cubicBezTo>
                    <a:pt x="902" y="919"/>
                    <a:pt x="902" y="919"/>
                    <a:pt x="902" y="919"/>
                  </a:cubicBezTo>
                  <a:cubicBezTo>
                    <a:pt x="896" y="918"/>
                    <a:pt x="896" y="918"/>
                    <a:pt x="896" y="918"/>
                  </a:cubicBezTo>
                  <a:cubicBezTo>
                    <a:pt x="895" y="921"/>
                    <a:pt x="895" y="921"/>
                    <a:pt x="895" y="921"/>
                  </a:cubicBezTo>
                  <a:cubicBezTo>
                    <a:pt x="894" y="919"/>
                    <a:pt x="894" y="919"/>
                    <a:pt x="894" y="919"/>
                  </a:cubicBezTo>
                  <a:cubicBezTo>
                    <a:pt x="885" y="920"/>
                    <a:pt x="885" y="920"/>
                    <a:pt x="885" y="920"/>
                  </a:cubicBezTo>
                  <a:cubicBezTo>
                    <a:pt x="881" y="920"/>
                    <a:pt x="881" y="920"/>
                    <a:pt x="881" y="920"/>
                  </a:cubicBezTo>
                  <a:cubicBezTo>
                    <a:pt x="880" y="922"/>
                    <a:pt x="880" y="922"/>
                    <a:pt x="880" y="922"/>
                  </a:cubicBezTo>
                  <a:cubicBezTo>
                    <a:pt x="879" y="921"/>
                    <a:pt x="879" y="921"/>
                    <a:pt x="879" y="921"/>
                  </a:cubicBezTo>
                  <a:cubicBezTo>
                    <a:pt x="877" y="922"/>
                    <a:pt x="875" y="925"/>
                    <a:pt x="873" y="921"/>
                  </a:cubicBezTo>
                  <a:cubicBezTo>
                    <a:pt x="872" y="924"/>
                    <a:pt x="872" y="924"/>
                    <a:pt x="872" y="924"/>
                  </a:cubicBezTo>
                  <a:cubicBezTo>
                    <a:pt x="861" y="924"/>
                    <a:pt x="861" y="924"/>
                    <a:pt x="861" y="924"/>
                  </a:cubicBezTo>
                  <a:cubicBezTo>
                    <a:pt x="849" y="926"/>
                    <a:pt x="849" y="926"/>
                    <a:pt x="849" y="926"/>
                  </a:cubicBezTo>
                  <a:cubicBezTo>
                    <a:pt x="841" y="926"/>
                    <a:pt x="841" y="926"/>
                    <a:pt x="841" y="926"/>
                  </a:cubicBezTo>
                  <a:cubicBezTo>
                    <a:pt x="839" y="928"/>
                    <a:pt x="839" y="928"/>
                    <a:pt x="839" y="928"/>
                  </a:cubicBezTo>
                  <a:cubicBezTo>
                    <a:pt x="823" y="929"/>
                    <a:pt x="823" y="929"/>
                    <a:pt x="823" y="929"/>
                  </a:cubicBezTo>
                  <a:cubicBezTo>
                    <a:pt x="819" y="932"/>
                    <a:pt x="819" y="932"/>
                    <a:pt x="819" y="932"/>
                  </a:cubicBezTo>
                  <a:cubicBezTo>
                    <a:pt x="820" y="933"/>
                    <a:pt x="820" y="933"/>
                    <a:pt x="820" y="933"/>
                  </a:cubicBezTo>
                  <a:cubicBezTo>
                    <a:pt x="826" y="931"/>
                    <a:pt x="826" y="931"/>
                    <a:pt x="826" y="931"/>
                  </a:cubicBezTo>
                  <a:cubicBezTo>
                    <a:pt x="826" y="935"/>
                    <a:pt x="826" y="935"/>
                    <a:pt x="826" y="935"/>
                  </a:cubicBezTo>
                  <a:cubicBezTo>
                    <a:pt x="816" y="933"/>
                    <a:pt x="816" y="933"/>
                    <a:pt x="816" y="933"/>
                  </a:cubicBezTo>
                  <a:cubicBezTo>
                    <a:pt x="815" y="929"/>
                    <a:pt x="815" y="929"/>
                    <a:pt x="815" y="929"/>
                  </a:cubicBezTo>
                  <a:cubicBezTo>
                    <a:pt x="807" y="931"/>
                    <a:pt x="807" y="931"/>
                    <a:pt x="807" y="931"/>
                  </a:cubicBezTo>
                  <a:cubicBezTo>
                    <a:pt x="801" y="931"/>
                    <a:pt x="801" y="931"/>
                    <a:pt x="801" y="931"/>
                  </a:cubicBezTo>
                  <a:cubicBezTo>
                    <a:pt x="797" y="934"/>
                    <a:pt x="797" y="934"/>
                    <a:pt x="797" y="934"/>
                  </a:cubicBezTo>
                  <a:cubicBezTo>
                    <a:pt x="793" y="931"/>
                    <a:pt x="793" y="931"/>
                    <a:pt x="793" y="931"/>
                  </a:cubicBezTo>
                  <a:cubicBezTo>
                    <a:pt x="792" y="933"/>
                    <a:pt x="791" y="934"/>
                    <a:pt x="785" y="933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83" y="934"/>
                    <a:pt x="783" y="934"/>
                    <a:pt x="783" y="934"/>
                  </a:cubicBezTo>
                  <a:cubicBezTo>
                    <a:pt x="777" y="934"/>
                    <a:pt x="777" y="934"/>
                    <a:pt x="777" y="934"/>
                  </a:cubicBezTo>
                  <a:cubicBezTo>
                    <a:pt x="776" y="935"/>
                    <a:pt x="776" y="935"/>
                    <a:pt x="776" y="935"/>
                  </a:cubicBezTo>
                  <a:cubicBezTo>
                    <a:pt x="774" y="935"/>
                    <a:pt x="774" y="935"/>
                    <a:pt x="774" y="935"/>
                  </a:cubicBezTo>
                  <a:cubicBezTo>
                    <a:pt x="774" y="933"/>
                    <a:pt x="774" y="933"/>
                    <a:pt x="774" y="933"/>
                  </a:cubicBezTo>
                  <a:cubicBezTo>
                    <a:pt x="769" y="937"/>
                    <a:pt x="769" y="937"/>
                    <a:pt x="769" y="937"/>
                  </a:cubicBezTo>
                  <a:cubicBezTo>
                    <a:pt x="766" y="938"/>
                    <a:pt x="766" y="938"/>
                    <a:pt x="766" y="938"/>
                  </a:cubicBezTo>
                  <a:cubicBezTo>
                    <a:pt x="762" y="935"/>
                    <a:pt x="762" y="935"/>
                    <a:pt x="762" y="935"/>
                  </a:cubicBezTo>
                  <a:cubicBezTo>
                    <a:pt x="757" y="936"/>
                    <a:pt x="757" y="936"/>
                    <a:pt x="757" y="936"/>
                  </a:cubicBezTo>
                  <a:cubicBezTo>
                    <a:pt x="757" y="939"/>
                    <a:pt x="757" y="939"/>
                    <a:pt x="757" y="939"/>
                  </a:cubicBezTo>
                  <a:cubicBezTo>
                    <a:pt x="755" y="938"/>
                    <a:pt x="755" y="938"/>
                    <a:pt x="755" y="938"/>
                  </a:cubicBezTo>
                  <a:cubicBezTo>
                    <a:pt x="753" y="938"/>
                    <a:pt x="753" y="938"/>
                    <a:pt x="753" y="938"/>
                  </a:cubicBezTo>
                  <a:cubicBezTo>
                    <a:pt x="752" y="939"/>
                    <a:pt x="752" y="939"/>
                    <a:pt x="752" y="939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40" y="940"/>
                    <a:pt x="740" y="940"/>
                    <a:pt x="740" y="940"/>
                  </a:cubicBezTo>
                  <a:cubicBezTo>
                    <a:pt x="736" y="941"/>
                    <a:pt x="736" y="941"/>
                    <a:pt x="736" y="941"/>
                  </a:cubicBezTo>
                  <a:cubicBezTo>
                    <a:pt x="729" y="940"/>
                    <a:pt x="729" y="940"/>
                    <a:pt x="729" y="940"/>
                  </a:cubicBezTo>
                  <a:cubicBezTo>
                    <a:pt x="729" y="941"/>
                    <a:pt x="727" y="937"/>
                    <a:pt x="729" y="942"/>
                  </a:cubicBezTo>
                  <a:cubicBezTo>
                    <a:pt x="728" y="942"/>
                    <a:pt x="728" y="942"/>
                    <a:pt x="728" y="942"/>
                  </a:cubicBezTo>
                  <a:cubicBezTo>
                    <a:pt x="728" y="941"/>
                    <a:pt x="728" y="941"/>
                    <a:pt x="728" y="941"/>
                  </a:cubicBezTo>
                  <a:cubicBezTo>
                    <a:pt x="727" y="940"/>
                    <a:pt x="727" y="940"/>
                    <a:pt x="727" y="940"/>
                  </a:cubicBezTo>
                  <a:cubicBezTo>
                    <a:pt x="722" y="942"/>
                    <a:pt x="722" y="942"/>
                    <a:pt x="722" y="942"/>
                  </a:cubicBezTo>
                  <a:cubicBezTo>
                    <a:pt x="721" y="941"/>
                    <a:pt x="731" y="942"/>
                    <a:pt x="720" y="940"/>
                  </a:cubicBezTo>
                  <a:cubicBezTo>
                    <a:pt x="719" y="945"/>
                    <a:pt x="719" y="945"/>
                    <a:pt x="719" y="945"/>
                  </a:cubicBezTo>
                  <a:cubicBezTo>
                    <a:pt x="716" y="946"/>
                    <a:pt x="716" y="946"/>
                    <a:pt x="716" y="946"/>
                  </a:cubicBezTo>
                  <a:cubicBezTo>
                    <a:pt x="704" y="943"/>
                    <a:pt x="704" y="943"/>
                    <a:pt x="704" y="943"/>
                  </a:cubicBezTo>
                  <a:cubicBezTo>
                    <a:pt x="704" y="944"/>
                    <a:pt x="704" y="944"/>
                    <a:pt x="704" y="944"/>
                  </a:cubicBezTo>
                  <a:cubicBezTo>
                    <a:pt x="706" y="945"/>
                    <a:pt x="706" y="945"/>
                    <a:pt x="706" y="945"/>
                  </a:cubicBezTo>
                  <a:cubicBezTo>
                    <a:pt x="698" y="948"/>
                    <a:pt x="698" y="948"/>
                    <a:pt x="698" y="948"/>
                  </a:cubicBezTo>
                  <a:cubicBezTo>
                    <a:pt x="696" y="947"/>
                    <a:pt x="696" y="947"/>
                    <a:pt x="696" y="947"/>
                  </a:cubicBezTo>
                  <a:cubicBezTo>
                    <a:pt x="694" y="948"/>
                    <a:pt x="694" y="948"/>
                    <a:pt x="694" y="948"/>
                  </a:cubicBezTo>
                  <a:cubicBezTo>
                    <a:pt x="690" y="946"/>
                    <a:pt x="690" y="946"/>
                    <a:pt x="690" y="946"/>
                  </a:cubicBezTo>
                  <a:cubicBezTo>
                    <a:pt x="684" y="949"/>
                    <a:pt x="684" y="949"/>
                    <a:pt x="684" y="949"/>
                  </a:cubicBezTo>
                  <a:cubicBezTo>
                    <a:pt x="679" y="948"/>
                    <a:pt x="679" y="948"/>
                    <a:pt x="679" y="948"/>
                  </a:cubicBezTo>
                  <a:cubicBezTo>
                    <a:pt x="677" y="948"/>
                    <a:pt x="687" y="940"/>
                    <a:pt x="676" y="950"/>
                  </a:cubicBezTo>
                  <a:cubicBezTo>
                    <a:pt x="670" y="951"/>
                    <a:pt x="670" y="951"/>
                    <a:pt x="670" y="951"/>
                  </a:cubicBezTo>
                  <a:cubicBezTo>
                    <a:pt x="666" y="952"/>
                    <a:pt x="666" y="952"/>
                    <a:pt x="666" y="952"/>
                  </a:cubicBezTo>
                  <a:cubicBezTo>
                    <a:pt x="668" y="950"/>
                    <a:pt x="668" y="950"/>
                    <a:pt x="668" y="950"/>
                  </a:cubicBezTo>
                  <a:cubicBezTo>
                    <a:pt x="664" y="949"/>
                    <a:pt x="664" y="949"/>
                    <a:pt x="664" y="949"/>
                  </a:cubicBezTo>
                  <a:cubicBezTo>
                    <a:pt x="663" y="948"/>
                    <a:pt x="669" y="957"/>
                    <a:pt x="658" y="951"/>
                  </a:cubicBezTo>
                  <a:cubicBezTo>
                    <a:pt x="653" y="953"/>
                    <a:pt x="653" y="953"/>
                    <a:pt x="653" y="953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52" y="953"/>
                    <a:pt x="653" y="952"/>
                    <a:pt x="652" y="951"/>
                  </a:cubicBezTo>
                  <a:cubicBezTo>
                    <a:pt x="640" y="955"/>
                    <a:pt x="640" y="955"/>
                    <a:pt x="640" y="955"/>
                  </a:cubicBezTo>
                  <a:cubicBezTo>
                    <a:pt x="633" y="956"/>
                    <a:pt x="633" y="956"/>
                    <a:pt x="633" y="956"/>
                  </a:cubicBezTo>
                  <a:cubicBezTo>
                    <a:pt x="632" y="955"/>
                    <a:pt x="632" y="955"/>
                    <a:pt x="632" y="955"/>
                  </a:cubicBezTo>
                  <a:cubicBezTo>
                    <a:pt x="627" y="957"/>
                    <a:pt x="627" y="957"/>
                    <a:pt x="627" y="957"/>
                  </a:cubicBezTo>
                  <a:cubicBezTo>
                    <a:pt x="623" y="956"/>
                    <a:pt x="623" y="956"/>
                    <a:pt x="623" y="956"/>
                  </a:cubicBezTo>
                  <a:cubicBezTo>
                    <a:pt x="621" y="958"/>
                    <a:pt x="621" y="958"/>
                    <a:pt x="621" y="958"/>
                  </a:cubicBezTo>
                  <a:cubicBezTo>
                    <a:pt x="621" y="957"/>
                    <a:pt x="628" y="958"/>
                    <a:pt x="619" y="957"/>
                  </a:cubicBezTo>
                  <a:cubicBezTo>
                    <a:pt x="619" y="956"/>
                    <a:pt x="619" y="956"/>
                    <a:pt x="619" y="956"/>
                  </a:cubicBezTo>
                  <a:cubicBezTo>
                    <a:pt x="615" y="958"/>
                    <a:pt x="615" y="958"/>
                    <a:pt x="615" y="958"/>
                  </a:cubicBezTo>
                  <a:cubicBezTo>
                    <a:pt x="615" y="958"/>
                    <a:pt x="616" y="959"/>
                    <a:pt x="615" y="957"/>
                  </a:cubicBezTo>
                  <a:cubicBezTo>
                    <a:pt x="614" y="959"/>
                    <a:pt x="628" y="955"/>
                    <a:pt x="609" y="957"/>
                  </a:cubicBezTo>
                  <a:cubicBezTo>
                    <a:pt x="611" y="958"/>
                    <a:pt x="611" y="958"/>
                    <a:pt x="611" y="958"/>
                  </a:cubicBezTo>
                  <a:cubicBezTo>
                    <a:pt x="610" y="960"/>
                    <a:pt x="610" y="960"/>
                    <a:pt x="610" y="960"/>
                  </a:cubicBezTo>
                  <a:cubicBezTo>
                    <a:pt x="608" y="959"/>
                    <a:pt x="608" y="959"/>
                    <a:pt x="608" y="959"/>
                  </a:cubicBezTo>
                  <a:cubicBezTo>
                    <a:pt x="604" y="960"/>
                    <a:pt x="604" y="960"/>
                    <a:pt x="604" y="960"/>
                  </a:cubicBezTo>
                  <a:cubicBezTo>
                    <a:pt x="607" y="960"/>
                    <a:pt x="601" y="959"/>
                    <a:pt x="607" y="958"/>
                  </a:cubicBezTo>
                  <a:cubicBezTo>
                    <a:pt x="604" y="957"/>
                    <a:pt x="604" y="957"/>
                    <a:pt x="604" y="957"/>
                  </a:cubicBezTo>
                  <a:cubicBezTo>
                    <a:pt x="599" y="959"/>
                    <a:pt x="599" y="959"/>
                    <a:pt x="599" y="959"/>
                  </a:cubicBezTo>
                  <a:cubicBezTo>
                    <a:pt x="600" y="959"/>
                    <a:pt x="598" y="956"/>
                    <a:pt x="600" y="959"/>
                  </a:cubicBezTo>
                  <a:cubicBezTo>
                    <a:pt x="599" y="961"/>
                    <a:pt x="599" y="961"/>
                    <a:pt x="599" y="961"/>
                  </a:cubicBezTo>
                  <a:cubicBezTo>
                    <a:pt x="591" y="961"/>
                    <a:pt x="591" y="961"/>
                    <a:pt x="591" y="961"/>
                  </a:cubicBezTo>
                  <a:cubicBezTo>
                    <a:pt x="591" y="960"/>
                    <a:pt x="590" y="963"/>
                    <a:pt x="590" y="959"/>
                  </a:cubicBezTo>
                  <a:cubicBezTo>
                    <a:pt x="586" y="962"/>
                    <a:pt x="597" y="952"/>
                    <a:pt x="585" y="963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90" y="965"/>
                    <a:pt x="590" y="965"/>
                    <a:pt x="590" y="965"/>
                  </a:cubicBezTo>
                  <a:cubicBezTo>
                    <a:pt x="591" y="963"/>
                    <a:pt x="591" y="963"/>
                    <a:pt x="591" y="963"/>
                  </a:cubicBezTo>
                  <a:cubicBezTo>
                    <a:pt x="593" y="967"/>
                    <a:pt x="593" y="967"/>
                    <a:pt x="593" y="967"/>
                  </a:cubicBezTo>
                  <a:cubicBezTo>
                    <a:pt x="593" y="966"/>
                    <a:pt x="593" y="966"/>
                    <a:pt x="594" y="966"/>
                  </a:cubicBezTo>
                  <a:cubicBezTo>
                    <a:pt x="594" y="967"/>
                    <a:pt x="594" y="967"/>
                    <a:pt x="594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1" y="967"/>
                    <a:pt x="591" y="967"/>
                    <a:pt x="591" y="967"/>
                  </a:cubicBezTo>
                  <a:cubicBezTo>
                    <a:pt x="590" y="966"/>
                    <a:pt x="590" y="966"/>
                    <a:pt x="590" y="966"/>
                  </a:cubicBezTo>
                  <a:cubicBezTo>
                    <a:pt x="587" y="967"/>
                    <a:pt x="587" y="967"/>
                    <a:pt x="587" y="967"/>
                  </a:cubicBezTo>
                  <a:cubicBezTo>
                    <a:pt x="590" y="969"/>
                    <a:pt x="590" y="969"/>
                    <a:pt x="590" y="969"/>
                  </a:cubicBezTo>
                  <a:cubicBezTo>
                    <a:pt x="589" y="970"/>
                    <a:pt x="589" y="970"/>
                    <a:pt x="589" y="970"/>
                  </a:cubicBezTo>
                  <a:cubicBezTo>
                    <a:pt x="584" y="969"/>
                    <a:pt x="584" y="969"/>
                    <a:pt x="584" y="969"/>
                  </a:cubicBezTo>
                  <a:cubicBezTo>
                    <a:pt x="586" y="967"/>
                    <a:pt x="586" y="967"/>
                    <a:pt x="586" y="967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5"/>
                    <a:pt x="583" y="965"/>
                    <a:pt x="583" y="965"/>
                  </a:cubicBezTo>
                  <a:cubicBezTo>
                    <a:pt x="583" y="960"/>
                    <a:pt x="583" y="960"/>
                    <a:pt x="583" y="960"/>
                  </a:cubicBezTo>
                  <a:cubicBezTo>
                    <a:pt x="566" y="963"/>
                    <a:pt x="566" y="963"/>
                    <a:pt x="566" y="963"/>
                  </a:cubicBezTo>
                  <a:cubicBezTo>
                    <a:pt x="565" y="965"/>
                    <a:pt x="565" y="965"/>
                    <a:pt x="565" y="965"/>
                  </a:cubicBezTo>
                  <a:cubicBezTo>
                    <a:pt x="563" y="965"/>
                    <a:pt x="576" y="963"/>
                    <a:pt x="559" y="965"/>
                  </a:cubicBezTo>
                  <a:cubicBezTo>
                    <a:pt x="564" y="967"/>
                    <a:pt x="564" y="967"/>
                    <a:pt x="564" y="967"/>
                  </a:cubicBezTo>
                  <a:cubicBezTo>
                    <a:pt x="560" y="967"/>
                    <a:pt x="560" y="967"/>
                    <a:pt x="560" y="967"/>
                  </a:cubicBezTo>
                  <a:cubicBezTo>
                    <a:pt x="556" y="968"/>
                    <a:pt x="556" y="968"/>
                    <a:pt x="556" y="968"/>
                  </a:cubicBezTo>
                  <a:cubicBezTo>
                    <a:pt x="553" y="965"/>
                    <a:pt x="553" y="965"/>
                    <a:pt x="553" y="965"/>
                  </a:cubicBezTo>
                  <a:cubicBezTo>
                    <a:pt x="554" y="962"/>
                    <a:pt x="554" y="962"/>
                    <a:pt x="554" y="962"/>
                  </a:cubicBezTo>
                  <a:cubicBezTo>
                    <a:pt x="550" y="962"/>
                    <a:pt x="550" y="962"/>
                    <a:pt x="550" y="962"/>
                  </a:cubicBezTo>
                  <a:cubicBezTo>
                    <a:pt x="550" y="963"/>
                    <a:pt x="550" y="963"/>
                    <a:pt x="550" y="963"/>
                  </a:cubicBezTo>
                  <a:cubicBezTo>
                    <a:pt x="552" y="965"/>
                    <a:pt x="552" y="965"/>
                    <a:pt x="552" y="965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5" y="967"/>
                    <a:pt x="542" y="968"/>
                    <a:pt x="547" y="967"/>
                  </a:cubicBezTo>
                  <a:cubicBezTo>
                    <a:pt x="546" y="968"/>
                    <a:pt x="549" y="968"/>
                    <a:pt x="545" y="969"/>
                  </a:cubicBezTo>
                  <a:cubicBezTo>
                    <a:pt x="545" y="967"/>
                    <a:pt x="545" y="967"/>
                    <a:pt x="545" y="967"/>
                  </a:cubicBezTo>
                  <a:cubicBezTo>
                    <a:pt x="544" y="967"/>
                    <a:pt x="543" y="966"/>
                    <a:pt x="542" y="969"/>
                  </a:cubicBezTo>
                  <a:cubicBezTo>
                    <a:pt x="543" y="970"/>
                    <a:pt x="543" y="970"/>
                    <a:pt x="543" y="970"/>
                  </a:cubicBezTo>
                  <a:cubicBezTo>
                    <a:pt x="546" y="970"/>
                    <a:pt x="546" y="970"/>
                    <a:pt x="546" y="970"/>
                  </a:cubicBezTo>
                  <a:cubicBezTo>
                    <a:pt x="543" y="972"/>
                    <a:pt x="543" y="972"/>
                    <a:pt x="543" y="972"/>
                  </a:cubicBezTo>
                  <a:cubicBezTo>
                    <a:pt x="536" y="970"/>
                    <a:pt x="536" y="970"/>
                    <a:pt x="536" y="970"/>
                  </a:cubicBezTo>
                  <a:cubicBezTo>
                    <a:pt x="535" y="972"/>
                    <a:pt x="535" y="972"/>
                    <a:pt x="535" y="972"/>
                  </a:cubicBezTo>
                  <a:cubicBezTo>
                    <a:pt x="533" y="972"/>
                    <a:pt x="531" y="976"/>
                    <a:pt x="529" y="972"/>
                  </a:cubicBezTo>
                  <a:cubicBezTo>
                    <a:pt x="527" y="974"/>
                    <a:pt x="527" y="974"/>
                    <a:pt x="527" y="974"/>
                  </a:cubicBezTo>
                  <a:cubicBezTo>
                    <a:pt x="529" y="976"/>
                    <a:pt x="529" y="976"/>
                    <a:pt x="529" y="976"/>
                  </a:cubicBezTo>
                  <a:cubicBezTo>
                    <a:pt x="523" y="974"/>
                    <a:pt x="523" y="974"/>
                    <a:pt x="523" y="974"/>
                  </a:cubicBezTo>
                  <a:cubicBezTo>
                    <a:pt x="522" y="974"/>
                    <a:pt x="520" y="973"/>
                    <a:pt x="519" y="975"/>
                  </a:cubicBezTo>
                  <a:cubicBezTo>
                    <a:pt x="520" y="977"/>
                    <a:pt x="520" y="977"/>
                    <a:pt x="520" y="977"/>
                  </a:cubicBezTo>
                  <a:cubicBezTo>
                    <a:pt x="516" y="974"/>
                    <a:pt x="516" y="974"/>
                    <a:pt x="516" y="974"/>
                  </a:cubicBezTo>
                  <a:cubicBezTo>
                    <a:pt x="511" y="977"/>
                    <a:pt x="511" y="977"/>
                    <a:pt x="511" y="977"/>
                  </a:cubicBezTo>
                  <a:cubicBezTo>
                    <a:pt x="511" y="974"/>
                    <a:pt x="511" y="974"/>
                    <a:pt x="511" y="974"/>
                  </a:cubicBezTo>
                  <a:cubicBezTo>
                    <a:pt x="508" y="975"/>
                    <a:pt x="508" y="975"/>
                    <a:pt x="508" y="975"/>
                  </a:cubicBezTo>
                  <a:cubicBezTo>
                    <a:pt x="508" y="975"/>
                    <a:pt x="509" y="975"/>
                    <a:pt x="508" y="974"/>
                  </a:cubicBezTo>
                  <a:cubicBezTo>
                    <a:pt x="508" y="973"/>
                    <a:pt x="508" y="973"/>
                    <a:pt x="508" y="973"/>
                  </a:cubicBezTo>
                  <a:cubicBezTo>
                    <a:pt x="503" y="977"/>
                    <a:pt x="503" y="977"/>
                    <a:pt x="503" y="977"/>
                  </a:cubicBezTo>
                  <a:cubicBezTo>
                    <a:pt x="498" y="977"/>
                    <a:pt x="498" y="977"/>
                    <a:pt x="498" y="977"/>
                  </a:cubicBezTo>
                  <a:cubicBezTo>
                    <a:pt x="499" y="979"/>
                    <a:pt x="499" y="979"/>
                    <a:pt x="499" y="979"/>
                  </a:cubicBezTo>
                  <a:cubicBezTo>
                    <a:pt x="498" y="979"/>
                    <a:pt x="498" y="979"/>
                    <a:pt x="498" y="979"/>
                  </a:cubicBezTo>
                  <a:cubicBezTo>
                    <a:pt x="499" y="982"/>
                    <a:pt x="499" y="982"/>
                    <a:pt x="499" y="982"/>
                  </a:cubicBezTo>
                  <a:cubicBezTo>
                    <a:pt x="485" y="983"/>
                    <a:pt x="485" y="983"/>
                    <a:pt x="485" y="983"/>
                  </a:cubicBezTo>
                  <a:cubicBezTo>
                    <a:pt x="474" y="984"/>
                    <a:pt x="474" y="984"/>
                    <a:pt x="474" y="984"/>
                  </a:cubicBezTo>
                  <a:cubicBezTo>
                    <a:pt x="473" y="983"/>
                    <a:pt x="473" y="983"/>
                    <a:pt x="473" y="983"/>
                  </a:cubicBezTo>
                  <a:cubicBezTo>
                    <a:pt x="486" y="980"/>
                    <a:pt x="486" y="980"/>
                    <a:pt x="486" y="980"/>
                  </a:cubicBezTo>
                  <a:cubicBezTo>
                    <a:pt x="489" y="979"/>
                    <a:pt x="489" y="979"/>
                    <a:pt x="489" y="979"/>
                  </a:cubicBezTo>
                  <a:cubicBezTo>
                    <a:pt x="490" y="978"/>
                    <a:pt x="490" y="978"/>
                    <a:pt x="490" y="978"/>
                  </a:cubicBezTo>
                  <a:cubicBezTo>
                    <a:pt x="485" y="978"/>
                    <a:pt x="485" y="978"/>
                    <a:pt x="485" y="978"/>
                  </a:cubicBezTo>
                  <a:cubicBezTo>
                    <a:pt x="484" y="976"/>
                    <a:pt x="484" y="976"/>
                    <a:pt x="484" y="976"/>
                  </a:cubicBezTo>
                  <a:cubicBezTo>
                    <a:pt x="477" y="978"/>
                    <a:pt x="477" y="978"/>
                    <a:pt x="477" y="978"/>
                  </a:cubicBezTo>
                  <a:cubicBezTo>
                    <a:pt x="475" y="978"/>
                    <a:pt x="475" y="978"/>
                    <a:pt x="475" y="978"/>
                  </a:cubicBezTo>
                  <a:cubicBezTo>
                    <a:pt x="470" y="981"/>
                    <a:pt x="470" y="981"/>
                    <a:pt x="470" y="981"/>
                  </a:cubicBezTo>
                  <a:cubicBezTo>
                    <a:pt x="469" y="980"/>
                    <a:pt x="469" y="980"/>
                    <a:pt x="469" y="980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5" y="981"/>
                    <a:pt x="469" y="978"/>
                    <a:pt x="463" y="980"/>
                  </a:cubicBezTo>
                  <a:cubicBezTo>
                    <a:pt x="466" y="975"/>
                    <a:pt x="466" y="975"/>
                    <a:pt x="466" y="975"/>
                  </a:cubicBezTo>
                  <a:cubicBezTo>
                    <a:pt x="462" y="976"/>
                    <a:pt x="462" y="976"/>
                    <a:pt x="462" y="976"/>
                  </a:cubicBezTo>
                  <a:cubicBezTo>
                    <a:pt x="460" y="981"/>
                    <a:pt x="460" y="981"/>
                    <a:pt x="460" y="981"/>
                  </a:cubicBezTo>
                  <a:cubicBezTo>
                    <a:pt x="453" y="978"/>
                    <a:pt x="473" y="980"/>
                    <a:pt x="453" y="981"/>
                  </a:cubicBezTo>
                  <a:cubicBezTo>
                    <a:pt x="448" y="979"/>
                    <a:pt x="448" y="979"/>
                    <a:pt x="448" y="979"/>
                  </a:cubicBezTo>
                  <a:cubicBezTo>
                    <a:pt x="447" y="977"/>
                    <a:pt x="447" y="977"/>
                    <a:pt x="447" y="977"/>
                  </a:cubicBezTo>
                  <a:cubicBezTo>
                    <a:pt x="438" y="978"/>
                    <a:pt x="438" y="978"/>
                    <a:pt x="438" y="978"/>
                  </a:cubicBezTo>
                  <a:cubicBezTo>
                    <a:pt x="440" y="979"/>
                    <a:pt x="440" y="979"/>
                    <a:pt x="440" y="979"/>
                  </a:cubicBezTo>
                  <a:cubicBezTo>
                    <a:pt x="447" y="979"/>
                    <a:pt x="447" y="979"/>
                    <a:pt x="447" y="979"/>
                  </a:cubicBezTo>
                  <a:cubicBezTo>
                    <a:pt x="443" y="983"/>
                    <a:pt x="443" y="983"/>
                    <a:pt x="443" y="983"/>
                  </a:cubicBezTo>
                  <a:cubicBezTo>
                    <a:pt x="436" y="984"/>
                    <a:pt x="436" y="984"/>
                    <a:pt x="436" y="984"/>
                  </a:cubicBezTo>
                  <a:cubicBezTo>
                    <a:pt x="437" y="983"/>
                    <a:pt x="437" y="983"/>
                    <a:pt x="437" y="983"/>
                  </a:cubicBezTo>
                  <a:cubicBezTo>
                    <a:pt x="434" y="982"/>
                    <a:pt x="434" y="982"/>
                    <a:pt x="434" y="982"/>
                  </a:cubicBezTo>
                  <a:cubicBezTo>
                    <a:pt x="428" y="983"/>
                    <a:pt x="428" y="983"/>
                    <a:pt x="428" y="983"/>
                  </a:cubicBezTo>
                  <a:cubicBezTo>
                    <a:pt x="420" y="983"/>
                    <a:pt x="420" y="983"/>
                    <a:pt x="420" y="983"/>
                  </a:cubicBezTo>
                  <a:cubicBezTo>
                    <a:pt x="412" y="982"/>
                    <a:pt x="412" y="982"/>
                    <a:pt x="412" y="982"/>
                  </a:cubicBezTo>
                  <a:cubicBezTo>
                    <a:pt x="402" y="984"/>
                    <a:pt x="402" y="984"/>
                    <a:pt x="402" y="984"/>
                  </a:cubicBezTo>
                  <a:cubicBezTo>
                    <a:pt x="399" y="983"/>
                    <a:pt x="399" y="983"/>
                    <a:pt x="399" y="983"/>
                  </a:cubicBezTo>
                  <a:cubicBezTo>
                    <a:pt x="397" y="984"/>
                    <a:pt x="397" y="984"/>
                    <a:pt x="397" y="984"/>
                  </a:cubicBezTo>
                  <a:cubicBezTo>
                    <a:pt x="389" y="984"/>
                    <a:pt x="389" y="984"/>
                    <a:pt x="389" y="984"/>
                  </a:cubicBezTo>
                  <a:cubicBezTo>
                    <a:pt x="391" y="985"/>
                    <a:pt x="393" y="984"/>
                    <a:pt x="394" y="983"/>
                  </a:cubicBezTo>
                  <a:cubicBezTo>
                    <a:pt x="392" y="982"/>
                    <a:pt x="400" y="981"/>
                    <a:pt x="391" y="981"/>
                  </a:cubicBezTo>
                  <a:cubicBezTo>
                    <a:pt x="391" y="982"/>
                    <a:pt x="391" y="982"/>
                    <a:pt x="391" y="982"/>
                  </a:cubicBezTo>
                  <a:cubicBezTo>
                    <a:pt x="390" y="981"/>
                    <a:pt x="398" y="978"/>
                    <a:pt x="384" y="982"/>
                  </a:cubicBezTo>
                  <a:cubicBezTo>
                    <a:pt x="379" y="981"/>
                    <a:pt x="379" y="981"/>
                    <a:pt x="379" y="981"/>
                  </a:cubicBezTo>
                  <a:cubicBezTo>
                    <a:pt x="378" y="981"/>
                    <a:pt x="383" y="979"/>
                    <a:pt x="377" y="982"/>
                  </a:cubicBezTo>
                  <a:cubicBezTo>
                    <a:pt x="379" y="985"/>
                    <a:pt x="379" y="985"/>
                    <a:pt x="379" y="985"/>
                  </a:cubicBezTo>
                  <a:cubicBezTo>
                    <a:pt x="377" y="986"/>
                    <a:pt x="377" y="986"/>
                    <a:pt x="377" y="986"/>
                  </a:cubicBezTo>
                  <a:cubicBezTo>
                    <a:pt x="375" y="986"/>
                    <a:pt x="375" y="986"/>
                    <a:pt x="375" y="986"/>
                  </a:cubicBezTo>
                  <a:cubicBezTo>
                    <a:pt x="374" y="984"/>
                    <a:pt x="374" y="984"/>
                    <a:pt x="374" y="984"/>
                  </a:cubicBezTo>
                  <a:cubicBezTo>
                    <a:pt x="376" y="981"/>
                    <a:pt x="385" y="985"/>
                    <a:pt x="367" y="987"/>
                  </a:cubicBezTo>
                  <a:cubicBezTo>
                    <a:pt x="364" y="988"/>
                    <a:pt x="364" y="988"/>
                    <a:pt x="364" y="988"/>
                  </a:cubicBezTo>
                  <a:cubicBezTo>
                    <a:pt x="361" y="988"/>
                    <a:pt x="361" y="988"/>
                    <a:pt x="361" y="988"/>
                  </a:cubicBezTo>
                  <a:cubicBezTo>
                    <a:pt x="363" y="987"/>
                    <a:pt x="363" y="987"/>
                    <a:pt x="363" y="987"/>
                  </a:cubicBezTo>
                  <a:cubicBezTo>
                    <a:pt x="356" y="984"/>
                    <a:pt x="356" y="984"/>
                    <a:pt x="356" y="984"/>
                  </a:cubicBezTo>
                  <a:cubicBezTo>
                    <a:pt x="353" y="984"/>
                    <a:pt x="353" y="984"/>
                    <a:pt x="353" y="984"/>
                  </a:cubicBezTo>
                  <a:cubicBezTo>
                    <a:pt x="353" y="983"/>
                    <a:pt x="353" y="983"/>
                    <a:pt x="353" y="983"/>
                  </a:cubicBezTo>
                  <a:cubicBezTo>
                    <a:pt x="355" y="982"/>
                    <a:pt x="355" y="982"/>
                    <a:pt x="355" y="982"/>
                  </a:cubicBezTo>
                  <a:cubicBezTo>
                    <a:pt x="352" y="981"/>
                    <a:pt x="352" y="981"/>
                    <a:pt x="352" y="981"/>
                  </a:cubicBezTo>
                  <a:cubicBezTo>
                    <a:pt x="351" y="984"/>
                    <a:pt x="351" y="984"/>
                    <a:pt x="351" y="984"/>
                  </a:cubicBezTo>
                  <a:cubicBezTo>
                    <a:pt x="350" y="984"/>
                    <a:pt x="353" y="983"/>
                    <a:pt x="349" y="983"/>
                  </a:cubicBezTo>
                  <a:cubicBezTo>
                    <a:pt x="350" y="982"/>
                    <a:pt x="350" y="982"/>
                    <a:pt x="350" y="982"/>
                  </a:cubicBezTo>
                  <a:cubicBezTo>
                    <a:pt x="350" y="981"/>
                    <a:pt x="350" y="981"/>
                    <a:pt x="350" y="981"/>
                  </a:cubicBezTo>
                  <a:cubicBezTo>
                    <a:pt x="346" y="983"/>
                    <a:pt x="346" y="983"/>
                    <a:pt x="346" y="983"/>
                  </a:cubicBezTo>
                  <a:cubicBezTo>
                    <a:pt x="347" y="981"/>
                    <a:pt x="347" y="981"/>
                    <a:pt x="347" y="981"/>
                  </a:cubicBezTo>
                  <a:cubicBezTo>
                    <a:pt x="342" y="982"/>
                    <a:pt x="342" y="982"/>
                    <a:pt x="342" y="982"/>
                  </a:cubicBezTo>
                  <a:cubicBezTo>
                    <a:pt x="341" y="984"/>
                    <a:pt x="341" y="984"/>
                    <a:pt x="341" y="984"/>
                  </a:cubicBezTo>
                  <a:cubicBezTo>
                    <a:pt x="338" y="983"/>
                    <a:pt x="346" y="980"/>
                    <a:pt x="339" y="982"/>
                  </a:cubicBezTo>
                  <a:cubicBezTo>
                    <a:pt x="337" y="985"/>
                    <a:pt x="337" y="985"/>
                    <a:pt x="337" y="985"/>
                  </a:cubicBezTo>
                  <a:cubicBezTo>
                    <a:pt x="337" y="984"/>
                    <a:pt x="337" y="984"/>
                    <a:pt x="337" y="984"/>
                  </a:cubicBezTo>
                  <a:cubicBezTo>
                    <a:pt x="335" y="986"/>
                    <a:pt x="335" y="986"/>
                    <a:pt x="335" y="986"/>
                  </a:cubicBezTo>
                  <a:cubicBezTo>
                    <a:pt x="337" y="983"/>
                    <a:pt x="337" y="983"/>
                    <a:pt x="337" y="983"/>
                  </a:cubicBezTo>
                  <a:cubicBezTo>
                    <a:pt x="334" y="980"/>
                    <a:pt x="334" y="980"/>
                    <a:pt x="334" y="980"/>
                  </a:cubicBezTo>
                  <a:cubicBezTo>
                    <a:pt x="331" y="982"/>
                    <a:pt x="331" y="982"/>
                    <a:pt x="331" y="982"/>
                  </a:cubicBezTo>
                  <a:cubicBezTo>
                    <a:pt x="330" y="983"/>
                    <a:pt x="330" y="983"/>
                    <a:pt x="332" y="983"/>
                  </a:cubicBezTo>
                  <a:cubicBezTo>
                    <a:pt x="332" y="984"/>
                    <a:pt x="332" y="984"/>
                    <a:pt x="331" y="984"/>
                  </a:cubicBezTo>
                  <a:cubicBezTo>
                    <a:pt x="329" y="983"/>
                    <a:pt x="329" y="983"/>
                    <a:pt x="329" y="983"/>
                  </a:cubicBezTo>
                  <a:cubicBezTo>
                    <a:pt x="327" y="984"/>
                    <a:pt x="327" y="984"/>
                    <a:pt x="327" y="984"/>
                  </a:cubicBezTo>
                  <a:cubicBezTo>
                    <a:pt x="327" y="986"/>
                    <a:pt x="327" y="986"/>
                    <a:pt x="327" y="986"/>
                  </a:cubicBezTo>
                  <a:cubicBezTo>
                    <a:pt x="327" y="987"/>
                    <a:pt x="327" y="987"/>
                    <a:pt x="327" y="987"/>
                  </a:cubicBezTo>
                  <a:cubicBezTo>
                    <a:pt x="325" y="987"/>
                    <a:pt x="325" y="987"/>
                    <a:pt x="325" y="987"/>
                  </a:cubicBezTo>
                  <a:cubicBezTo>
                    <a:pt x="325" y="983"/>
                    <a:pt x="325" y="983"/>
                    <a:pt x="325" y="983"/>
                  </a:cubicBezTo>
                  <a:cubicBezTo>
                    <a:pt x="321" y="982"/>
                    <a:pt x="321" y="982"/>
                    <a:pt x="321" y="982"/>
                  </a:cubicBezTo>
                  <a:cubicBezTo>
                    <a:pt x="327" y="981"/>
                    <a:pt x="327" y="981"/>
                    <a:pt x="327" y="981"/>
                  </a:cubicBezTo>
                  <a:cubicBezTo>
                    <a:pt x="327" y="978"/>
                    <a:pt x="319" y="986"/>
                    <a:pt x="328" y="978"/>
                  </a:cubicBezTo>
                  <a:cubicBezTo>
                    <a:pt x="327" y="978"/>
                    <a:pt x="327" y="978"/>
                    <a:pt x="327" y="978"/>
                  </a:cubicBezTo>
                  <a:cubicBezTo>
                    <a:pt x="325" y="975"/>
                    <a:pt x="325" y="975"/>
                    <a:pt x="325" y="975"/>
                  </a:cubicBezTo>
                  <a:cubicBezTo>
                    <a:pt x="325" y="973"/>
                    <a:pt x="325" y="973"/>
                    <a:pt x="325" y="973"/>
                  </a:cubicBezTo>
                  <a:cubicBezTo>
                    <a:pt x="323" y="972"/>
                    <a:pt x="323" y="972"/>
                    <a:pt x="323" y="972"/>
                  </a:cubicBezTo>
                  <a:cubicBezTo>
                    <a:pt x="319" y="975"/>
                    <a:pt x="319" y="975"/>
                    <a:pt x="319" y="975"/>
                  </a:cubicBezTo>
                  <a:cubicBezTo>
                    <a:pt x="314" y="976"/>
                    <a:pt x="314" y="976"/>
                    <a:pt x="314" y="976"/>
                  </a:cubicBezTo>
                  <a:cubicBezTo>
                    <a:pt x="314" y="973"/>
                    <a:pt x="314" y="973"/>
                    <a:pt x="314" y="973"/>
                  </a:cubicBezTo>
                  <a:cubicBezTo>
                    <a:pt x="312" y="970"/>
                    <a:pt x="312" y="970"/>
                    <a:pt x="312" y="970"/>
                  </a:cubicBezTo>
                  <a:cubicBezTo>
                    <a:pt x="313" y="968"/>
                    <a:pt x="313" y="968"/>
                    <a:pt x="313" y="968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5" y="965"/>
                    <a:pt x="315" y="965"/>
                    <a:pt x="315" y="965"/>
                  </a:cubicBezTo>
                  <a:cubicBezTo>
                    <a:pt x="314" y="966"/>
                    <a:pt x="314" y="966"/>
                    <a:pt x="314" y="966"/>
                  </a:cubicBezTo>
                  <a:cubicBezTo>
                    <a:pt x="314" y="962"/>
                    <a:pt x="314" y="962"/>
                    <a:pt x="314" y="962"/>
                  </a:cubicBezTo>
                  <a:cubicBezTo>
                    <a:pt x="312" y="963"/>
                    <a:pt x="312" y="963"/>
                    <a:pt x="312" y="963"/>
                  </a:cubicBezTo>
                  <a:cubicBezTo>
                    <a:pt x="311" y="961"/>
                    <a:pt x="323" y="976"/>
                    <a:pt x="314" y="955"/>
                  </a:cubicBezTo>
                  <a:cubicBezTo>
                    <a:pt x="313" y="955"/>
                    <a:pt x="313" y="955"/>
                    <a:pt x="313" y="955"/>
                  </a:cubicBezTo>
                  <a:cubicBezTo>
                    <a:pt x="310" y="957"/>
                    <a:pt x="310" y="957"/>
                    <a:pt x="310" y="957"/>
                  </a:cubicBezTo>
                  <a:cubicBezTo>
                    <a:pt x="307" y="954"/>
                    <a:pt x="307" y="954"/>
                    <a:pt x="307" y="954"/>
                  </a:cubicBezTo>
                  <a:cubicBezTo>
                    <a:pt x="304" y="955"/>
                    <a:pt x="304" y="955"/>
                    <a:pt x="304" y="955"/>
                  </a:cubicBezTo>
                  <a:cubicBezTo>
                    <a:pt x="301" y="958"/>
                    <a:pt x="301" y="958"/>
                    <a:pt x="301" y="958"/>
                  </a:cubicBezTo>
                  <a:cubicBezTo>
                    <a:pt x="301" y="959"/>
                    <a:pt x="297" y="958"/>
                    <a:pt x="302" y="960"/>
                  </a:cubicBezTo>
                  <a:cubicBezTo>
                    <a:pt x="300" y="960"/>
                    <a:pt x="300" y="960"/>
                    <a:pt x="300" y="960"/>
                  </a:cubicBezTo>
                  <a:cubicBezTo>
                    <a:pt x="301" y="962"/>
                    <a:pt x="301" y="962"/>
                    <a:pt x="301" y="962"/>
                  </a:cubicBezTo>
                  <a:cubicBezTo>
                    <a:pt x="300" y="965"/>
                    <a:pt x="300" y="965"/>
                    <a:pt x="300" y="965"/>
                  </a:cubicBezTo>
                  <a:cubicBezTo>
                    <a:pt x="297" y="964"/>
                    <a:pt x="297" y="964"/>
                    <a:pt x="297" y="964"/>
                  </a:cubicBezTo>
                  <a:cubicBezTo>
                    <a:pt x="296" y="961"/>
                    <a:pt x="296" y="961"/>
                    <a:pt x="296" y="961"/>
                  </a:cubicBezTo>
                  <a:cubicBezTo>
                    <a:pt x="297" y="958"/>
                    <a:pt x="297" y="958"/>
                    <a:pt x="297" y="958"/>
                  </a:cubicBezTo>
                  <a:cubicBezTo>
                    <a:pt x="296" y="955"/>
                    <a:pt x="296" y="955"/>
                    <a:pt x="296" y="955"/>
                  </a:cubicBezTo>
                  <a:cubicBezTo>
                    <a:pt x="294" y="953"/>
                    <a:pt x="294" y="953"/>
                    <a:pt x="294" y="953"/>
                  </a:cubicBezTo>
                  <a:cubicBezTo>
                    <a:pt x="288" y="954"/>
                    <a:pt x="288" y="954"/>
                    <a:pt x="288" y="954"/>
                  </a:cubicBezTo>
                  <a:cubicBezTo>
                    <a:pt x="285" y="956"/>
                    <a:pt x="285" y="956"/>
                    <a:pt x="285" y="956"/>
                  </a:cubicBezTo>
                  <a:cubicBezTo>
                    <a:pt x="282" y="951"/>
                    <a:pt x="282" y="951"/>
                    <a:pt x="282" y="951"/>
                  </a:cubicBezTo>
                  <a:cubicBezTo>
                    <a:pt x="284" y="952"/>
                    <a:pt x="278" y="954"/>
                    <a:pt x="285" y="950"/>
                  </a:cubicBezTo>
                  <a:cubicBezTo>
                    <a:pt x="285" y="952"/>
                    <a:pt x="285" y="952"/>
                    <a:pt x="285" y="95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89" y="952"/>
                    <a:pt x="289" y="952"/>
                    <a:pt x="289" y="952"/>
                  </a:cubicBezTo>
                  <a:cubicBezTo>
                    <a:pt x="289" y="950"/>
                    <a:pt x="280" y="957"/>
                    <a:pt x="294" y="952"/>
                  </a:cubicBezTo>
                  <a:cubicBezTo>
                    <a:pt x="292" y="950"/>
                    <a:pt x="292" y="950"/>
                    <a:pt x="292" y="950"/>
                  </a:cubicBezTo>
                  <a:cubicBezTo>
                    <a:pt x="295" y="951"/>
                    <a:pt x="278" y="953"/>
                    <a:pt x="298" y="950"/>
                  </a:cubicBezTo>
                  <a:cubicBezTo>
                    <a:pt x="301" y="946"/>
                    <a:pt x="301" y="946"/>
                    <a:pt x="301" y="946"/>
                  </a:cubicBezTo>
                  <a:cubicBezTo>
                    <a:pt x="305" y="946"/>
                    <a:pt x="305" y="946"/>
                    <a:pt x="305" y="946"/>
                  </a:cubicBezTo>
                  <a:cubicBezTo>
                    <a:pt x="306" y="945"/>
                    <a:pt x="306" y="945"/>
                    <a:pt x="306" y="945"/>
                  </a:cubicBezTo>
                  <a:cubicBezTo>
                    <a:pt x="301" y="944"/>
                    <a:pt x="301" y="944"/>
                    <a:pt x="301" y="944"/>
                  </a:cubicBezTo>
                  <a:cubicBezTo>
                    <a:pt x="305" y="942"/>
                    <a:pt x="305" y="942"/>
                    <a:pt x="305" y="942"/>
                  </a:cubicBezTo>
                  <a:cubicBezTo>
                    <a:pt x="315" y="938"/>
                    <a:pt x="315" y="938"/>
                    <a:pt x="315" y="938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4"/>
                    <a:pt x="311" y="934"/>
                    <a:pt x="311" y="934"/>
                  </a:cubicBezTo>
                  <a:cubicBezTo>
                    <a:pt x="314" y="933"/>
                    <a:pt x="314" y="933"/>
                    <a:pt x="314" y="933"/>
                  </a:cubicBezTo>
                  <a:cubicBezTo>
                    <a:pt x="319" y="931"/>
                    <a:pt x="319" y="931"/>
                    <a:pt x="319" y="931"/>
                  </a:cubicBezTo>
                  <a:cubicBezTo>
                    <a:pt x="318" y="927"/>
                    <a:pt x="318" y="927"/>
                    <a:pt x="318" y="927"/>
                  </a:cubicBezTo>
                  <a:cubicBezTo>
                    <a:pt x="321" y="926"/>
                    <a:pt x="321" y="926"/>
                    <a:pt x="321" y="926"/>
                  </a:cubicBezTo>
                  <a:cubicBezTo>
                    <a:pt x="323" y="928"/>
                    <a:pt x="323" y="928"/>
                    <a:pt x="323" y="928"/>
                  </a:cubicBezTo>
                  <a:cubicBezTo>
                    <a:pt x="331" y="925"/>
                    <a:pt x="331" y="925"/>
                    <a:pt x="331" y="925"/>
                  </a:cubicBezTo>
                  <a:cubicBezTo>
                    <a:pt x="331" y="926"/>
                    <a:pt x="319" y="928"/>
                    <a:pt x="337" y="926"/>
                  </a:cubicBezTo>
                  <a:cubicBezTo>
                    <a:pt x="336" y="924"/>
                    <a:pt x="336" y="924"/>
                    <a:pt x="336" y="924"/>
                  </a:cubicBezTo>
                  <a:cubicBezTo>
                    <a:pt x="337" y="924"/>
                    <a:pt x="335" y="928"/>
                    <a:pt x="337" y="923"/>
                  </a:cubicBezTo>
                  <a:cubicBezTo>
                    <a:pt x="332" y="924"/>
                    <a:pt x="332" y="924"/>
                    <a:pt x="332" y="924"/>
                  </a:cubicBezTo>
                  <a:cubicBezTo>
                    <a:pt x="332" y="921"/>
                    <a:pt x="332" y="921"/>
                    <a:pt x="332" y="921"/>
                  </a:cubicBezTo>
                  <a:cubicBezTo>
                    <a:pt x="335" y="921"/>
                    <a:pt x="335" y="921"/>
                    <a:pt x="335" y="921"/>
                  </a:cubicBezTo>
                  <a:cubicBezTo>
                    <a:pt x="335" y="919"/>
                    <a:pt x="335" y="919"/>
                    <a:pt x="335" y="919"/>
                  </a:cubicBezTo>
                  <a:cubicBezTo>
                    <a:pt x="336" y="918"/>
                    <a:pt x="336" y="918"/>
                    <a:pt x="336" y="918"/>
                  </a:cubicBezTo>
                  <a:cubicBezTo>
                    <a:pt x="335" y="916"/>
                    <a:pt x="335" y="916"/>
                    <a:pt x="335" y="916"/>
                  </a:cubicBezTo>
                  <a:cubicBezTo>
                    <a:pt x="331" y="916"/>
                    <a:pt x="331" y="916"/>
                    <a:pt x="331" y="916"/>
                  </a:cubicBezTo>
                  <a:cubicBezTo>
                    <a:pt x="332" y="914"/>
                    <a:pt x="332" y="914"/>
                    <a:pt x="332" y="914"/>
                  </a:cubicBezTo>
                  <a:cubicBezTo>
                    <a:pt x="326" y="908"/>
                    <a:pt x="326" y="908"/>
                    <a:pt x="326" y="908"/>
                  </a:cubicBezTo>
                  <a:cubicBezTo>
                    <a:pt x="325" y="908"/>
                    <a:pt x="331" y="908"/>
                    <a:pt x="324" y="910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18" y="906"/>
                    <a:pt x="318" y="906"/>
                    <a:pt x="318" y="906"/>
                  </a:cubicBezTo>
                  <a:cubicBezTo>
                    <a:pt x="316" y="909"/>
                    <a:pt x="316" y="909"/>
                    <a:pt x="316" y="909"/>
                  </a:cubicBezTo>
                  <a:cubicBezTo>
                    <a:pt x="314" y="907"/>
                    <a:pt x="314" y="907"/>
                    <a:pt x="314" y="907"/>
                  </a:cubicBezTo>
                  <a:cubicBezTo>
                    <a:pt x="315" y="907"/>
                    <a:pt x="315" y="910"/>
                    <a:pt x="316" y="906"/>
                  </a:cubicBezTo>
                  <a:cubicBezTo>
                    <a:pt x="313" y="906"/>
                    <a:pt x="313" y="906"/>
                    <a:pt x="313" y="906"/>
                  </a:cubicBezTo>
                  <a:cubicBezTo>
                    <a:pt x="313" y="907"/>
                    <a:pt x="310" y="907"/>
                    <a:pt x="311" y="908"/>
                  </a:cubicBezTo>
                  <a:cubicBezTo>
                    <a:pt x="310" y="910"/>
                    <a:pt x="310" y="910"/>
                    <a:pt x="310" y="910"/>
                  </a:cubicBezTo>
                  <a:cubicBezTo>
                    <a:pt x="310" y="907"/>
                    <a:pt x="310" y="907"/>
                    <a:pt x="310" y="907"/>
                  </a:cubicBezTo>
                  <a:cubicBezTo>
                    <a:pt x="304" y="905"/>
                    <a:pt x="304" y="905"/>
                    <a:pt x="304" y="905"/>
                  </a:cubicBezTo>
                  <a:cubicBezTo>
                    <a:pt x="303" y="909"/>
                    <a:pt x="300" y="903"/>
                    <a:pt x="297" y="909"/>
                  </a:cubicBezTo>
                  <a:cubicBezTo>
                    <a:pt x="295" y="908"/>
                    <a:pt x="295" y="908"/>
                    <a:pt x="295" y="908"/>
                  </a:cubicBezTo>
                  <a:cubicBezTo>
                    <a:pt x="291" y="912"/>
                    <a:pt x="291" y="912"/>
                    <a:pt x="291" y="912"/>
                  </a:cubicBezTo>
                  <a:cubicBezTo>
                    <a:pt x="285" y="911"/>
                    <a:pt x="285" y="911"/>
                    <a:pt x="285" y="911"/>
                  </a:cubicBezTo>
                  <a:cubicBezTo>
                    <a:pt x="287" y="911"/>
                    <a:pt x="287" y="911"/>
                    <a:pt x="287" y="911"/>
                  </a:cubicBezTo>
                  <a:cubicBezTo>
                    <a:pt x="287" y="909"/>
                    <a:pt x="287" y="909"/>
                    <a:pt x="287" y="909"/>
                  </a:cubicBezTo>
                  <a:cubicBezTo>
                    <a:pt x="288" y="907"/>
                    <a:pt x="275" y="916"/>
                    <a:pt x="293" y="908"/>
                  </a:cubicBezTo>
                  <a:cubicBezTo>
                    <a:pt x="291" y="906"/>
                    <a:pt x="291" y="906"/>
                    <a:pt x="291" y="906"/>
                  </a:cubicBezTo>
                  <a:cubicBezTo>
                    <a:pt x="287" y="910"/>
                    <a:pt x="290" y="901"/>
                    <a:pt x="282" y="909"/>
                  </a:cubicBezTo>
                  <a:cubicBezTo>
                    <a:pt x="282" y="908"/>
                    <a:pt x="282" y="908"/>
                    <a:pt x="282" y="908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86" y="905"/>
                    <a:pt x="286" y="905"/>
                    <a:pt x="286" y="905"/>
                  </a:cubicBezTo>
                  <a:cubicBezTo>
                    <a:pt x="290" y="906"/>
                    <a:pt x="290" y="906"/>
                    <a:pt x="290" y="906"/>
                  </a:cubicBezTo>
                  <a:cubicBezTo>
                    <a:pt x="295" y="903"/>
                    <a:pt x="295" y="903"/>
                    <a:pt x="295" y="903"/>
                  </a:cubicBezTo>
                  <a:cubicBezTo>
                    <a:pt x="292" y="899"/>
                    <a:pt x="292" y="899"/>
                    <a:pt x="292" y="899"/>
                  </a:cubicBezTo>
                  <a:cubicBezTo>
                    <a:pt x="294" y="897"/>
                    <a:pt x="294" y="897"/>
                    <a:pt x="294" y="897"/>
                  </a:cubicBezTo>
                  <a:cubicBezTo>
                    <a:pt x="293" y="899"/>
                    <a:pt x="293" y="899"/>
                    <a:pt x="293" y="899"/>
                  </a:cubicBezTo>
                  <a:cubicBezTo>
                    <a:pt x="294" y="900"/>
                    <a:pt x="294" y="900"/>
                    <a:pt x="294" y="900"/>
                  </a:cubicBezTo>
                  <a:cubicBezTo>
                    <a:pt x="301" y="897"/>
                    <a:pt x="301" y="897"/>
                    <a:pt x="301" y="897"/>
                  </a:cubicBezTo>
                  <a:cubicBezTo>
                    <a:pt x="304" y="898"/>
                    <a:pt x="304" y="898"/>
                    <a:pt x="304" y="898"/>
                  </a:cubicBezTo>
                  <a:cubicBezTo>
                    <a:pt x="312" y="894"/>
                    <a:pt x="312" y="894"/>
                    <a:pt x="312" y="894"/>
                  </a:cubicBezTo>
                  <a:cubicBezTo>
                    <a:pt x="311" y="894"/>
                    <a:pt x="311" y="894"/>
                    <a:pt x="311" y="894"/>
                  </a:cubicBezTo>
                  <a:cubicBezTo>
                    <a:pt x="309" y="892"/>
                    <a:pt x="309" y="892"/>
                    <a:pt x="309" y="892"/>
                  </a:cubicBezTo>
                  <a:cubicBezTo>
                    <a:pt x="309" y="893"/>
                    <a:pt x="311" y="889"/>
                    <a:pt x="308" y="893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6" y="891"/>
                    <a:pt x="320" y="898"/>
                    <a:pt x="303" y="889"/>
                  </a:cubicBezTo>
                  <a:cubicBezTo>
                    <a:pt x="303" y="887"/>
                    <a:pt x="303" y="887"/>
                    <a:pt x="303" y="887"/>
                  </a:cubicBezTo>
                  <a:cubicBezTo>
                    <a:pt x="303" y="887"/>
                    <a:pt x="302" y="886"/>
                    <a:pt x="304" y="886"/>
                  </a:cubicBezTo>
                  <a:cubicBezTo>
                    <a:pt x="300" y="885"/>
                    <a:pt x="300" y="885"/>
                    <a:pt x="300" y="885"/>
                  </a:cubicBezTo>
                  <a:cubicBezTo>
                    <a:pt x="300" y="884"/>
                    <a:pt x="300" y="884"/>
                    <a:pt x="300" y="884"/>
                  </a:cubicBezTo>
                  <a:cubicBezTo>
                    <a:pt x="298" y="883"/>
                    <a:pt x="298" y="883"/>
                    <a:pt x="298" y="883"/>
                  </a:cubicBezTo>
                  <a:cubicBezTo>
                    <a:pt x="297" y="883"/>
                    <a:pt x="303" y="880"/>
                    <a:pt x="296" y="884"/>
                  </a:cubicBezTo>
                  <a:cubicBezTo>
                    <a:pt x="297" y="885"/>
                    <a:pt x="297" y="883"/>
                    <a:pt x="298" y="885"/>
                  </a:cubicBezTo>
                  <a:cubicBezTo>
                    <a:pt x="295" y="886"/>
                    <a:pt x="295" y="886"/>
                    <a:pt x="295" y="886"/>
                  </a:cubicBezTo>
                  <a:cubicBezTo>
                    <a:pt x="298" y="887"/>
                    <a:pt x="298" y="887"/>
                    <a:pt x="298" y="887"/>
                  </a:cubicBezTo>
                  <a:cubicBezTo>
                    <a:pt x="294" y="892"/>
                    <a:pt x="294" y="892"/>
                    <a:pt x="294" y="892"/>
                  </a:cubicBezTo>
                  <a:cubicBezTo>
                    <a:pt x="291" y="892"/>
                    <a:pt x="291" y="892"/>
                    <a:pt x="291" y="892"/>
                  </a:cubicBezTo>
                  <a:cubicBezTo>
                    <a:pt x="291" y="892"/>
                    <a:pt x="295" y="889"/>
                    <a:pt x="291" y="894"/>
                  </a:cubicBezTo>
                  <a:cubicBezTo>
                    <a:pt x="289" y="893"/>
                    <a:pt x="289" y="893"/>
                    <a:pt x="289" y="893"/>
                  </a:cubicBezTo>
                  <a:cubicBezTo>
                    <a:pt x="294" y="887"/>
                    <a:pt x="294" y="887"/>
                    <a:pt x="294" y="887"/>
                  </a:cubicBezTo>
                  <a:cubicBezTo>
                    <a:pt x="292" y="887"/>
                    <a:pt x="297" y="885"/>
                    <a:pt x="291" y="886"/>
                  </a:cubicBezTo>
                  <a:cubicBezTo>
                    <a:pt x="291" y="888"/>
                    <a:pt x="291" y="888"/>
                    <a:pt x="291" y="888"/>
                  </a:cubicBezTo>
                  <a:cubicBezTo>
                    <a:pt x="289" y="885"/>
                    <a:pt x="289" y="885"/>
                    <a:pt x="289" y="885"/>
                  </a:cubicBezTo>
                  <a:cubicBezTo>
                    <a:pt x="286" y="885"/>
                    <a:pt x="299" y="879"/>
                    <a:pt x="285" y="888"/>
                  </a:cubicBezTo>
                  <a:cubicBezTo>
                    <a:pt x="285" y="889"/>
                    <a:pt x="285" y="889"/>
                    <a:pt x="285" y="889"/>
                  </a:cubicBezTo>
                  <a:cubicBezTo>
                    <a:pt x="287" y="889"/>
                    <a:pt x="287" y="889"/>
                    <a:pt x="287" y="889"/>
                  </a:cubicBezTo>
                  <a:cubicBezTo>
                    <a:pt x="279" y="895"/>
                    <a:pt x="279" y="895"/>
                    <a:pt x="279" y="895"/>
                  </a:cubicBezTo>
                  <a:cubicBezTo>
                    <a:pt x="284" y="889"/>
                    <a:pt x="284" y="889"/>
                    <a:pt x="284" y="889"/>
                  </a:cubicBezTo>
                  <a:cubicBezTo>
                    <a:pt x="281" y="889"/>
                    <a:pt x="281" y="889"/>
                    <a:pt x="281" y="889"/>
                  </a:cubicBezTo>
                  <a:cubicBezTo>
                    <a:pt x="286" y="890"/>
                    <a:pt x="279" y="887"/>
                    <a:pt x="285" y="885"/>
                  </a:cubicBezTo>
                  <a:cubicBezTo>
                    <a:pt x="283" y="884"/>
                    <a:pt x="283" y="884"/>
                    <a:pt x="283" y="884"/>
                  </a:cubicBezTo>
                  <a:cubicBezTo>
                    <a:pt x="287" y="883"/>
                    <a:pt x="287" y="883"/>
                    <a:pt x="287" y="883"/>
                  </a:cubicBezTo>
                  <a:cubicBezTo>
                    <a:pt x="288" y="883"/>
                    <a:pt x="289" y="882"/>
                    <a:pt x="288" y="884"/>
                  </a:cubicBezTo>
                  <a:cubicBezTo>
                    <a:pt x="289" y="883"/>
                    <a:pt x="289" y="883"/>
                    <a:pt x="289" y="883"/>
                  </a:cubicBezTo>
                  <a:cubicBezTo>
                    <a:pt x="293" y="878"/>
                    <a:pt x="287" y="886"/>
                    <a:pt x="296" y="878"/>
                  </a:cubicBezTo>
                  <a:cubicBezTo>
                    <a:pt x="299" y="876"/>
                    <a:pt x="299" y="876"/>
                    <a:pt x="299" y="876"/>
                  </a:cubicBezTo>
                  <a:cubicBezTo>
                    <a:pt x="293" y="875"/>
                    <a:pt x="293" y="875"/>
                    <a:pt x="293" y="875"/>
                  </a:cubicBezTo>
                  <a:cubicBezTo>
                    <a:pt x="291" y="877"/>
                    <a:pt x="291" y="877"/>
                    <a:pt x="291" y="877"/>
                  </a:cubicBezTo>
                  <a:cubicBezTo>
                    <a:pt x="289" y="877"/>
                    <a:pt x="289" y="877"/>
                    <a:pt x="289" y="877"/>
                  </a:cubicBezTo>
                  <a:cubicBezTo>
                    <a:pt x="287" y="875"/>
                    <a:pt x="304" y="875"/>
                    <a:pt x="285" y="873"/>
                  </a:cubicBezTo>
                  <a:cubicBezTo>
                    <a:pt x="289" y="871"/>
                    <a:pt x="289" y="871"/>
                    <a:pt x="289" y="871"/>
                  </a:cubicBezTo>
                  <a:cubicBezTo>
                    <a:pt x="287" y="873"/>
                    <a:pt x="287" y="873"/>
                    <a:pt x="287" y="873"/>
                  </a:cubicBezTo>
                  <a:cubicBezTo>
                    <a:pt x="292" y="874"/>
                    <a:pt x="292" y="874"/>
                    <a:pt x="292" y="874"/>
                  </a:cubicBezTo>
                  <a:cubicBezTo>
                    <a:pt x="297" y="872"/>
                    <a:pt x="297" y="872"/>
                    <a:pt x="297" y="872"/>
                  </a:cubicBezTo>
                  <a:cubicBezTo>
                    <a:pt x="298" y="871"/>
                    <a:pt x="301" y="870"/>
                    <a:pt x="299" y="868"/>
                  </a:cubicBezTo>
                  <a:cubicBezTo>
                    <a:pt x="295" y="869"/>
                    <a:pt x="295" y="869"/>
                    <a:pt x="295" y="869"/>
                  </a:cubicBezTo>
                  <a:cubicBezTo>
                    <a:pt x="296" y="866"/>
                    <a:pt x="300" y="866"/>
                    <a:pt x="302" y="864"/>
                  </a:cubicBezTo>
                  <a:cubicBezTo>
                    <a:pt x="302" y="865"/>
                    <a:pt x="302" y="865"/>
                    <a:pt x="302" y="865"/>
                  </a:cubicBezTo>
                  <a:cubicBezTo>
                    <a:pt x="299" y="866"/>
                    <a:pt x="299" y="866"/>
                    <a:pt x="299" y="866"/>
                  </a:cubicBezTo>
                  <a:cubicBezTo>
                    <a:pt x="301" y="869"/>
                    <a:pt x="301" y="869"/>
                    <a:pt x="301" y="869"/>
                  </a:cubicBezTo>
                  <a:cubicBezTo>
                    <a:pt x="304" y="869"/>
                    <a:pt x="304" y="869"/>
                    <a:pt x="304" y="869"/>
                  </a:cubicBezTo>
                  <a:cubicBezTo>
                    <a:pt x="303" y="869"/>
                    <a:pt x="307" y="869"/>
                    <a:pt x="304" y="866"/>
                  </a:cubicBezTo>
                  <a:cubicBezTo>
                    <a:pt x="305" y="867"/>
                    <a:pt x="305" y="867"/>
                    <a:pt x="305" y="867"/>
                  </a:cubicBezTo>
                  <a:cubicBezTo>
                    <a:pt x="307" y="866"/>
                    <a:pt x="307" y="865"/>
                    <a:pt x="310" y="865"/>
                  </a:cubicBezTo>
                  <a:cubicBezTo>
                    <a:pt x="310" y="865"/>
                    <a:pt x="310" y="865"/>
                    <a:pt x="310" y="865"/>
                  </a:cubicBezTo>
                  <a:cubicBezTo>
                    <a:pt x="311" y="865"/>
                    <a:pt x="311" y="865"/>
                    <a:pt x="311" y="865"/>
                  </a:cubicBezTo>
                  <a:cubicBezTo>
                    <a:pt x="308" y="863"/>
                    <a:pt x="308" y="863"/>
                    <a:pt x="308" y="863"/>
                  </a:cubicBezTo>
                  <a:cubicBezTo>
                    <a:pt x="309" y="860"/>
                    <a:pt x="309" y="860"/>
                    <a:pt x="309" y="860"/>
                  </a:cubicBezTo>
                  <a:cubicBezTo>
                    <a:pt x="312" y="863"/>
                    <a:pt x="316" y="853"/>
                    <a:pt x="315" y="863"/>
                  </a:cubicBezTo>
                  <a:cubicBezTo>
                    <a:pt x="318" y="862"/>
                    <a:pt x="318" y="862"/>
                    <a:pt x="318" y="862"/>
                  </a:cubicBezTo>
                  <a:cubicBezTo>
                    <a:pt x="318" y="861"/>
                    <a:pt x="320" y="862"/>
                    <a:pt x="319" y="860"/>
                  </a:cubicBezTo>
                  <a:cubicBezTo>
                    <a:pt x="317" y="860"/>
                    <a:pt x="317" y="860"/>
                    <a:pt x="317" y="860"/>
                  </a:cubicBezTo>
                  <a:cubicBezTo>
                    <a:pt x="316" y="859"/>
                    <a:pt x="325" y="864"/>
                    <a:pt x="314" y="859"/>
                  </a:cubicBezTo>
                  <a:cubicBezTo>
                    <a:pt x="316" y="856"/>
                    <a:pt x="297" y="870"/>
                    <a:pt x="321" y="854"/>
                  </a:cubicBezTo>
                  <a:cubicBezTo>
                    <a:pt x="320" y="854"/>
                    <a:pt x="322" y="854"/>
                    <a:pt x="320" y="855"/>
                  </a:cubicBezTo>
                  <a:cubicBezTo>
                    <a:pt x="322" y="852"/>
                    <a:pt x="325" y="855"/>
                    <a:pt x="326" y="852"/>
                  </a:cubicBezTo>
                  <a:cubicBezTo>
                    <a:pt x="327" y="853"/>
                    <a:pt x="330" y="854"/>
                    <a:pt x="331" y="852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25" y="850"/>
                    <a:pt x="325" y="850"/>
                    <a:pt x="325" y="850"/>
                  </a:cubicBezTo>
                  <a:cubicBezTo>
                    <a:pt x="319" y="847"/>
                    <a:pt x="319" y="847"/>
                    <a:pt x="319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8" y="852"/>
                    <a:pt x="308" y="852"/>
                    <a:pt x="308" y="852"/>
                  </a:cubicBezTo>
                  <a:cubicBezTo>
                    <a:pt x="310" y="848"/>
                    <a:pt x="310" y="848"/>
                    <a:pt x="310" y="848"/>
                  </a:cubicBezTo>
                  <a:cubicBezTo>
                    <a:pt x="307" y="848"/>
                    <a:pt x="307" y="848"/>
                    <a:pt x="307" y="848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305" y="852"/>
                    <a:pt x="305" y="852"/>
                    <a:pt x="305" y="852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54"/>
                    <a:pt x="304" y="855"/>
                    <a:pt x="303" y="854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297" y="853"/>
                    <a:pt x="297" y="853"/>
                    <a:pt x="297" y="853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297" y="856"/>
                    <a:pt x="297" y="856"/>
                    <a:pt x="297" y="856"/>
                  </a:cubicBezTo>
                  <a:cubicBezTo>
                    <a:pt x="296" y="854"/>
                    <a:pt x="296" y="854"/>
                    <a:pt x="296" y="854"/>
                  </a:cubicBezTo>
                  <a:cubicBezTo>
                    <a:pt x="295" y="856"/>
                    <a:pt x="295" y="856"/>
                    <a:pt x="295" y="856"/>
                  </a:cubicBezTo>
                  <a:cubicBezTo>
                    <a:pt x="294" y="855"/>
                    <a:pt x="294" y="855"/>
                    <a:pt x="294" y="855"/>
                  </a:cubicBezTo>
                  <a:cubicBezTo>
                    <a:pt x="298" y="856"/>
                    <a:pt x="299" y="854"/>
                    <a:pt x="292" y="860"/>
                  </a:cubicBezTo>
                  <a:cubicBezTo>
                    <a:pt x="293" y="860"/>
                    <a:pt x="293" y="860"/>
                    <a:pt x="293" y="860"/>
                  </a:cubicBezTo>
                  <a:cubicBezTo>
                    <a:pt x="292" y="858"/>
                    <a:pt x="292" y="858"/>
                    <a:pt x="292" y="858"/>
                  </a:cubicBezTo>
                  <a:cubicBezTo>
                    <a:pt x="290" y="861"/>
                    <a:pt x="295" y="853"/>
                    <a:pt x="287" y="859"/>
                  </a:cubicBezTo>
                  <a:cubicBezTo>
                    <a:pt x="290" y="861"/>
                    <a:pt x="290" y="861"/>
                    <a:pt x="290" y="861"/>
                  </a:cubicBezTo>
                  <a:cubicBezTo>
                    <a:pt x="291" y="862"/>
                    <a:pt x="291" y="862"/>
                    <a:pt x="291" y="862"/>
                  </a:cubicBezTo>
                  <a:cubicBezTo>
                    <a:pt x="291" y="863"/>
                    <a:pt x="291" y="863"/>
                    <a:pt x="291" y="863"/>
                  </a:cubicBezTo>
                  <a:cubicBezTo>
                    <a:pt x="285" y="864"/>
                    <a:pt x="285" y="864"/>
                    <a:pt x="285" y="864"/>
                  </a:cubicBezTo>
                  <a:cubicBezTo>
                    <a:pt x="285" y="865"/>
                    <a:pt x="290" y="866"/>
                    <a:pt x="287" y="866"/>
                  </a:cubicBezTo>
                  <a:cubicBezTo>
                    <a:pt x="287" y="867"/>
                    <a:pt x="287" y="867"/>
                    <a:pt x="287" y="867"/>
                  </a:cubicBezTo>
                  <a:cubicBezTo>
                    <a:pt x="283" y="866"/>
                    <a:pt x="283" y="866"/>
                    <a:pt x="283" y="866"/>
                  </a:cubicBezTo>
                  <a:cubicBezTo>
                    <a:pt x="282" y="866"/>
                    <a:pt x="282" y="866"/>
                    <a:pt x="282" y="866"/>
                  </a:cubicBezTo>
                  <a:cubicBezTo>
                    <a:pt x="281" y="870"/>
                    <a:pt x="281" y="870"/>
                    <a:pt x="281" y="870"/>
                  </a:cubicBezTo>
                  <a:cubicBezTo>
                    <a:pt x="277" y="872"/>
                    <a:pt x="277" y="872"/>
                    <a:pt x="277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5" y="872"/>
                    <a:pt x="275" y="872"/>
                    <a:pt x="275" y="872"/>
                  </a:cubicBezTo>
                  <a:cubicBezTo>
                    <a:pt x="276" y="870"/>
                    <a:pt x="276" y="870"/>
                    <a:pt x="276" y="870"/>
                  </a:cubicBezTo>
                  <a:cubicBezTo>
                    <a:pt x="277" y="870"/>
                    <a:pt x="270" y="875"/>
                    <a:pt x="276" y="867"/>
                  </a:cubicBezTo>
                  <a:cubicBezTo>
                    <a:pt x="272" y="868"/>
                    <a:pt x="272" y="868"/>
                    <a:pt x="272" y="868"/>
                  </a:cubicBezTo>
                  <a:cubicBezTo>
                    <a:pt x="272" y="868"/>
                    <a:pt x="271" y="871"/>
                    <a:pt x="272" y="867"/>
                  </a:cubicBezTo>
                  <a:cubicBezTo>
                    <a:pt x="275" y="866"/>
                    <a:pt x="275" y="866"/>
                    <a:pt x="275" y="866"/>
                  </a:cubicBezTo>
                  <a:cubicBezTo>
                    <a:pt x="277" y="861"/>
                    <a:pt x="277" y="861"/>
                    <a:pt x="277" y="861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77" y="858"/>
                    <a:pt x="277" y="858"/>
                    <a:pt x="277" y="858"/>
                  </a:cubicBezTo>
                  <a:cubicBezTo>
                    <a:pt x="285" y="854"/>
                    <a:pt x="285" y="854"/>
                    <a:pt x="285" y="854"/>
                  </a:cubicBezTo>
                  <a:cubicBezTo>
                    <a:pt x="286" y="854"/>
                    <a:pt x="286" y="854"/>
                    <a:pt x="286" y="854"/>
                  </a:cubicBezTo>
                  <a:cubicBezTo>
                    <a:pt x="293" y="853"/>
                    <a:pt x="293" y="853"/>
                    <a:pt x="293" y="853"/>
                  </a:cubicBezTo>
                  <a:cubicBezTo>
                    <a:pt x="293" y="854"/>
                    <a:pt x="293" y="854"/>
                    <a:pt x="292" y="854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5" y="853"/>
                    <a:pt x="295" y="853"/>
                    <a:pt x="295" y="853"/>
                  </a:cubicBezTo>
                  <a:cubicBezTo>
                    <a:pt x="293" y="851"/>
                    <a:pt x="293" y="851"/>
                    <a:pt x="293" y="851"/>
                  </a:cubicBezTo>
                  <a:cubicBezTo>
                    <a:pt x="295" y="848"/>
                    <a:pt x="293" y="857"/>
                    <a:pt x="295" y="848"/>
                  </a:cubicBezTo>
                  <a:cubicBezTo>
                    <a:pt x="292" y="847"/>
                    <a:pt x="292" y="847"/>
                    <a:pt x="292" y="847"/>
                  </a:cubicBezTo>
                  <a:cubicBezTo>
                    <a:pt x="295" y="847"/>
                    <a:pt x="288" y="849"/>
                    <a:pt x="295" y="845"/>
                  </a:cubicBezTo>
                  <a:cubicBezTo>
                    <a:pt x="296" y="847"/>
                    <a:pt x="296" y="847"/>
                    <a:pt x="296" y="847"/>
                  </a:cubicBezTo>
                  <a:cubicBezTo>
                    <a:pt x="298" y="841"/>
                    <a:pt x="298" y="841"/>
                    <a:pt x="298" y="841"/>
                  </a:cubicBezTo>
                  <a:cubicBezTo>
                    <a:pt x="297" y="840"/>
                    <a:pt x="297" y="840"/>
                    <a:pt x="297" y="840"/>
                  </a:cubicBezTo>
                  <a:cubicBezTo>
                    <a:pt x="297" y="837"/>
                    <a:pt x="297" y="837"/>
                    <a:pt x="297" y="837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1" y="840"/>
                    <a:pt x="301" y="840"/>
                    <a:pt x="301" y="840"/>
                  </a:cubicBezTo>
                  <a:cubicBezTo>
                    <a:pt x="302" y="837"/>
                    <a:pt x="302" y="837"/>
                    <a:pt x="302" y="837"/>
                  </a:cubicBezTo>
                  <a:cubicBezTo>
                    <a:pt x="302" y="838"/>
                    <a:pt x="302" y="838"/>
                    <a:pt x="302" y="838"/>
                  </a:cubicBezTo>
                  <a:cubicBezTo>
                    <a:pt x="304" y="838"/>
                    <a:pt x="300" y="844"/>
                    <a:pt x="305" y="837"/>
                  </a:cubicBezTo>
                  <a:cubicBezTo>
                    <a:pt x="301" y="835"/>
                    <a:pt x="301" y="835"/>
                    <a:pt x="301" y="835"/>
                  </a:cubicBezTo>
                  <a:cubicBezTo>
                    <a:pt x="302" y="836"/>
                    <a:pt x="292" y="839"/>
                    <a:pt x="305" y="837"/>
                  </a:cubicBezTo>
                  <a:cubicBezTo>
                    <a:pt x="306" y="837"/>
                    <a:pt x="306" y="837"/>
                    <a:pt x="306" y="837"/>
                  </a:cubicBezTo>
                  <a:cubicBezTo>
                    <a:pt x="308" y="835"/>
                    <a:pt x="308" y="835"/>
                    <a:pt x="308" y="835"/>
                  </a:cubicBezTo>
                  <a:cubicBezTo>
                    <a:pt x="311" y="835"/>
                    <a:pt x="311" y="835"/>
                    <a:pt x="311" y="835"/>
                  </a:cubicBezTo>
                  <a:cubicBezTo>
                    <a:pt x="309" y="833"/>
                    <a:pt x="309" y="833"/>
                    <a:pt x="309" y="833"/>
                  </a:cubicBezTo>
                  <a:cubicBezTo>
                    <a:pt x="308" y="833"/>
                    <a:pt x="308" y="832"/>
                    <a:pt x="307" y="833"/>
                  </a:cubicBezTo>
                  <a:cubicBezTo>
                    <a:pt x="309" y="832"/>
                    <a:pt x="309" y="832"/>
                    <a:pt x="309" y="832"/>
                  </a:cubicBezTo>
                  <a:cubicBezTo>
                    <a:pt x="310" y="832"/>
                    <a:pt x="306" y="835"/>
                    <a:pt x="312" y="832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1" y="830"/>
                    <a:pt x="311" y="830"/>
                    <a:pt x="311" y="830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2" y="822"/>
                    <a:pt x="312" y="822"/>
                    <a:pt x="312" y="822"/>
                  </a:cubicBezTo>
                  <a:cubicBezTo>
                    <a:pt x="315" y="821"/>
                    <a:pt x="315" y="821"/>
                    <a:pt x="315" y="821"/>
                  </a:cubicBezTo>
                  <a:cubicBezTo>
                    <a:pt x="316" y="821"/>
                    <a:pt x="310" y="819"/>
                    <a:pt x="318" y="822"/>
                  </a:cubicBezTo>
                  <a:cubicBezTo>
                    <a:pt x="315" y="825"/>
                    <a:pt x="315" y="825"/>
                    <a:pt x="315" y="825"/>
                  </a:cubicBezTo>
                  <a:cubicBezTo>
                    <a:pt x="314" y="824"/>
                    <a:pt x="312" y="824"/>
                    <a:pt x="314" y="828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14" y="828"/>
                    <a:pt x="311" y="827"/>
                    <a:pt x="313" y="829"/>
                  </a:cubicBezTo>
                  <a:cubicBezTo>
                    <a:pt x="317" y="832"/>
                    <a:pt x="298" y="835"/>
                    <a:pt x="322" y="827"/>
                  </a:cubicBezTo>
                  <a:cubicBezTo>
                    <a:pt x="324" y="827"/>
                    <a:pt x="324" y="827"/>
                    <a:pt x="324" y="827"/>
                  </a:cubicBezTo>
                  <a:cubicBezTo>
                    <a:pt x="323" y="828"/>
                    <a:pt x="323" y="828"/>
                    <a:pt x="323" y="828"/>
                  </a:cubicBezTo>
                  <a:cubicBezTo>
                    <a:pt x="325" y="829"/>
                    <a:pt x="325" y="829"/>
                    <a:pt x="325" y="829"/>
                  </a:cubicBezTo>
                  <a:cubicBezTo>
                    <a:pt x="324" y="830"/>
                    <a:pt x="324" y="830"/>
                    <a:pt x="324" y="830"/>
                  </a:cubicBezTo>
                  <a:cubicBezTo>
                    <a:pt x="328" y="833"/>
                    <a:pt x="328" y="833"/>
                    <a:pt x="328" y="833"/>
                  </a:cubicBezTo>
                  <a:cubicBezTo>
                    <a:pt x="327" y="833"/>
                    <a:pt x="330" y="836"/>
                    <a:pt x="325" y="834"/>
                  </a:cubicBezTo>
                  <a:cubicBezTo>
                    <a:pt x="329" y="837"/>
                    <a:pt x="317" y="835"/>
                    <a:pt x="329" y="835"/>
                  </a:cubicBezTo>
                  <a:cubicBezTo>
                    <a:pt x="329" y="832"/>
                    <a:pt x="329" y="832"/>
                    <a:pt x="329" y="832"/>
                  </a:cubicBezTo>
                  <a:cubicBezTo>
                    <a:pt x="332" y="834"/>
                    <a:pt x="332" y="829"/>
                    <a:pt x="332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0" y="829"/>
                    <a:pt x="341" y="828"/>
                    <a:pt x="341" y="827"/>
                  </a:cubicBezTo>
                  <a:cubicBezTo>
                    <a:pt x="336" y="827"/>
                    <a:pt x="336" y="827"/>
                    <a:pt x="336" y="827"/>
                  </a:cubicBezTo>
                  <a:cubicBezTo>
                    <a:pt x="328" y="825"/>
                    <a:pt x="328" y="825"/>
                    <a:pt x="328" y="825"/>
                  </a:cubicBezTo>
                  <a:cubicBezTo>
                    <a:pt x="327" y="826"/>
                    <a:pt x="331" y="826"/>
                    <a:pt x="328" y="822"/>
                  </a:cubicBezTo>
                  <a:cubicBezTo>
                    <a:pt x="322" y="824"/>
                    <a:pt x="322" y="824"/>
                    <a:pt x="322" y="824"/>
                  </a:cubicBezTo>
                  <a:cubicBezTo>
                    <a:pt x="319" y="822"/>
                    <a:pt x="319" y="822"/>
                    <a:pt x="319" y="822"/>
                  </a:cubicBezTo>
                  <a:cubicBezTo>
                    <a:pt x="322" y="822"/>
                    <a:pt x="322" y="822"/>
                    <a:pt x="322" y="822"/>
                  </a:cubicBezTo>
                  <a:cubicBezTo>
                    <a:pt x="323" y="822"/>
                    <a:pt x="323" y="822"/>
                    <a:pt x="323" y="822"/>
                  </a:cubicBezTo>
                  <a:cubicBezTo>
                    <a:pt x="322" y="820"/>
                    <a:pt x="322" y="820"/>
                    <a:pt x="322" y="820"/>
                  </a:cubicBezTo>
                  <a:cubicBezTo>
                    <a:pt x="327" y="822"/>
                    <a:pt x="327" y="822"/>
                    <a:pt x="327" y="822"/>
                  </a:cubicBezTo>
                  <a:cubicBezTo>
                    <a:pt x="326" y="819"/>
                    <a:pt x="326" y="819"/>
                    <a:pt x="326" y="819"/>
                  </a:cubicBezTo>
                  <a:cubicBezTo>
                    <a:pt x="319" y="818"/>
                    <a:pt x="319" y="818"/>
                    <a:pt x="319" y="818"/>
                  </a:cubicBezTo>
                  <a:cubicBezTo>
                    <a:pt x="318" y="817"/>
                    <a:pt x="318" y="817"/>
                    <a:pt x="318" y="817"/>
                  </a:cubicBezTo>
                  <a:cubicBezTo>
                    <a:pt x="314" y="816"/>
                    <a:pt x="314" y="816"/>
                    <a:pt x="314" y="816"/>
                  </a:cubicBezTo>
                  <a:cubicBezTo>
                    <a:pt x="311" y="818"/>
                    <a:pt x="311" y="818"/>
                    <a:pt x="311" y="818"/>
                  </a:cubicBezTo>
                  <a:cubicBezTo>
                    <a:pt x="309" y="816"/>
                    <a:pt x="309" y="816"/>
                    <a:pt x="309" y="816"/>
                  </a:cubicBezTo>
                  <a:cubicBezTo>
                    <a:pt x="304" y="817"/>
                    <a:pt x="304" y="817"/>
                    <a:pt x="304" y="817"/>
                  </a:cubicBezTo>
                  <a:cubicBezTo>
                    <a:pt x="307" y="819"/>
                    <a:pt x="307" y="819"/>
                    <a:pt x="307" y="819"/>
                  </a:cubicBezTo>
                  <a:cubicBezTo>
                    <a:pt x="310" y="817"/>
                    <a:pt x="310" y="817"/>
                    <a:pt x="310" y="817"/>
                  </a:cubicBezTo>
                  <a:cubicBezTo>
                    <a:pt x="310" y="817"/>
                    <a:pt x="314" y="814"/>
                    <a:pt x="310" y="820"/>
                  </a:cubicBezTo>
                  <a:cubicBezTo>
                    <a:pt x="307" y="820"/>
                    <a:pt x="307" y="820"/>
                    <a:pt x="307" y="820"/>
                  </a:cubicBezTo>
                  <a:cubicBezTo>
                    <a:pt x="306" y="819"/>
                    <a:pt x="307" y="819"/>
                    <a:pt x="307" y="819"/>
                  </a:cubicBezTo>
                  <a:cubicBezTo>
                    <a:pt x="304" y="819"/>
                    <a:pt x="304" y="819"/>
                    <a:pt x="304" y="819"/>
                  </a:cubicBezTo>
                  <a:cubicBezTo>
                    <a:pt x="302" y="817"/>
                    <a:pt x="302" y="817"/>
                    <a:pt x="302" y="817"/>
                  </a:cubicBezTo>
                  <a:cubicBezTo>
                    <a:pt x="296" y="818"/>
                    <a:pt x="296" y="818"/>
                    <a:pt x="296" y="818"/>
                  </a:cubicBezTo>
                  <a:cubicBezTo>
                    <a:pt x="293" y="822"/>
                    <a:pt x="293" y="822"/>
                    <a:pt x="293" y="822"/>
                  </a:cubicBezTo>
                  <a:cubicBezTo>
                    <a:pt x="291" y="820"/>
                    <a:pt x="291" y="820"/>
                    <a:pt x="291" y="820"/>
                  </a:cubicBezTo>
                  <a:cubicBezTo>
                    <a:pt x="293" y="819"/>
                    <a:pt x="293" y="819"/>
                    <a:pt x="293" y="819"/>
                  </a:cubicBezTo>
                  <a:cubicBezTo>
                    <a:pt x="285" y="818"/>
                    <a:pt x="285" y="818"/>
                    <a:pt x="285" y="818"/>
                  </a:cubicBezTo>
                  <a:cubicBezTo>
                    <a:pt x="284" y="818"/>
                    <a:pt x="293" y="815"/>
                    <a:pt x="282" y="820"/>
                  </a:cubicBezTo>
                  <a:cubicBezTo>
                    <a:pt x="286" y="820"/>
                    <a:pt x="281" y="818"/>
                    <a:pt x="285" y="816"/>
                  </a:cubicBezTo>
                  <a:cubicBezTo>
                    <a:pt x="286" y="818"/>
                    <a:pt x="286" y="818"/>
                    <a:pt x="286" y="818"/>
                  </a:cubicBezTo>
                  <a:cubicBezTo>
                    <a:pt x="289" y="819"/>
                    <a:pt x="291" y="812"/>
                    <a:pt x="292" y="818"/>
                  </a:cubicBezTo>
                  <a:cubicBezTo>
                    <a:pt x="293" y="817"/>
                    <a:pt x="298" y="821"/>
                    <a:pt x="292" y="815"/>
                  </a:cubicBezTo>
                  <a:cubicBezTo>
                    <a:pt x="291" y="812"/>
                    <a:pt x="291" y="816"/>
                    <a:pt x="296" y="813"/>
                  </a:cubicBezTo>
                  <a:cubicBezTo>
                    <a:pt x="295" y="812"/>
                    <a:pt x="299" y="810"/>
                    <a:pt x="293" y="811"/>
                  </a:cubicBezTo>
                  <a:cubicBezTo>
                    <a:pt x="292" y="812"/>
                    <a:pt x="292" y="812"/>
                    <a:pt x="292" y="812"/>
                  </a:cubicBezTo>
                  <a:cubicBezTo>
                    <a:pt x="291" y="811"/>
                    <a:pt x="291" y="811"/>
                    <a:pt x="291" y="811"/>
                  </a:cubicBezTo>
                  <a:cubicBezTo>
                    <a:pt x="288" y="814"/>
                    <a:pt x="288" y="814"/>
                    <a:pt x="288" y="814"/>
                  </a:cubicBezTo>
                  <a:cubicBezTo>
                    <a:pt x="289" y="812"/>
                    <a:pt x="289" y="812"/>
                    <a:pt x="289" y="812"/>
                  </a:cubicBezTo>
                  <a:cubicBezTo>
                    <a:pt x="288" y="812"/>
                    <a:pt x="297" y="808"/>
                    <a:pt x="286" y="811"/>
                  </a:cubicBezTo>
                  <a:cubicBezTo>
                    <a:pt x="292" y="810"/>
                    <a:pt x="292" y="810"/>
                    <a:pt x="292" y="810"/>
                  </a:cubicBezTo>
                  <a:cubicBezTo>
                    <a:pt x="290" y="808"/>
                    <a:pt x="290" y="808"/>
                    <a:pt x="290" y="808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6" y="809"/>
                    <a:pt x="286" y="809"/>
                    <a:pt x="286" y="809"/>
                  </a:cubicBezTo>
                  <a:cubicBezTo>
                    <a:pt x="282" y="804"/>
                    <a:pt x="294" y="809"/>
                    <a:pt x="286" y="802"/>
                  </a:cubicBezTo>
                  <a:cubicBezTo>
                    <a:pt x="289" y="802"/>
                    <a:pt x="289" y="802"/>
                    <a:pt x="289" y="802"/>
                  </a:cubicBezTo>
                  <a:cubicBezTo>
                    <a:pt x="290" y="800"/>
                    <a:pt x="290" y="800"/>
                    <a:pt x="290" y="800"/>
                  </a:cubicBezTo>
                  <a:cubicBezTo>
                    <a:pt x="294" y="800"/>
                    <a:pt x="294" y="800"/>
                    <a:pt x="294" y="800"/>
                  </a:cubicBezTo>
                  <a:cubicBezTo>
                    <a:pt x="294" y="799"/>
                    <a:pt x="294" y="799"/>
                    <a:pt x="294" y="799"/>
                  </a:cubicBezTo>
                  <a:cubicBezTo>
                    <a:pt x="299" y="798"/>
                    <a:pt x="299" y="798"/>
                    <a:pt x="299" y="798"/>
                  </a:cubicBezTo>
                  <a:cubicBezTo>
                    <a:pt x="297" y="797"/>
                    <a:pt x="297" y="797"/>
                    <a:pt x="297" y="797"/>
                  </a:cubicBezTo>
                  <a:cubicBezTo>
                    <a:pt x="299" y="797"/>
                    <a:pt x="299" y="796"/>
                    <a:pt x="300" y="795"/>
                  </a:cubicBezTo>
                  <a:cubicBezTo>
                    <a:pt x="295" y="793"/>
                    <a:pt x="295" y="793"/>
                    <a:pt x="295" y="793"/>
                  </a:cubicBezTo>
                  <a:cubicBezTo>
                    <a:pt x="291" y="794"/>
                    <a:pt x="310" y="803"/>
                    <a:pt x="287" y="793"/>
                  </a:cubicBezTo>
                  <a:cubicBezTo>
                    <a:pt x="284" y="790"/>
                    <a:pt x="284" y="790"/>
                    <a:pt x="284" y="790"/>
                  </a:cubicBezTo>
                  <a:cubicBezTo>
                    <a:pt x="283" y="791"/>
                    <a:pt x="283" y="791"/>
                    <a:pt x="283" y="791"/>
                  </a:cubicBezTo>
                  <a:cubicBezTo>
                    <a:pt x="287" y="787"/>
                    <a:pt x="287" y="787"/>
                    <a:pt x="287" y="787"/>
                  </a:cubicBezTo>
                  <a:cubicBezTo>
                    <a:pt x="291" y="788"/>
                    <a:pt x="291" y="788"/>
                    <a:pt x="291" y="788"/>
                  </a:cubicBezTo>
                  <a:cubicBezTo>
                    <a:pt x="292" y="787"/>
                    <a:pt x="292" y="787"/>
                    <a:pt x="292" y="787"/>
                  </a:cubicBezTo>
                  <a:cubicBezTo>
                    <a:pt x="291" y="786"/>
                    <a:pt x="291" y="786"/>
                    <a:pt x="291" y="786"/>
                  </a:cubicBezTo>
                  <a:cubicBezTo>
                    <a:pt x="295" y="784"/>
                    <a:pt x="295" y="784"/>
                    <a:pt x="295" y="784"/>
                  </a:cubicBezTo>
                  <a:cubicBezTo>
                    <a:pt x="292" y="783"/>
                    <a:pt x="292" y="783"/>
                    <a:pt x="292" y="783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78"/>
                    <a:pt x="294" y="778"/>
                    <a:pt x="294" y="778"/>
                  </a:cubicBezTo>
                  <a:cubicBezTo>
                    <a:pt x="290" y="776"/>
                    <a:pt x="290" y="776"/>
                    <a:pt x="290" y="776"/>
                  </a:cubicBezTo>
                  <a:cubicBezTo>
                    <a:pt x="292" y="774"/>
                    <a:pt x="292" y="774"/>
                    <a:pt x="292" y="774"/>
                  </a:cubicBezTo>
                  <a:cubicBezTo>
                    <a:pt x="286" y="770"/>
                    <a:pt x="286" y="770"/>
                    <a:pt x="286" y="770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9" y="764"/>
                    <a:pt x="289" y="764"/>
                    <a:pt x="289" y="764"/>
                  </a:cubicBezTo>
                  <a:cubicBezTo>
                    <a:pt x="289" y="760"/>
                    <a:pt x="289" y="760"/>
                    <a:pt x="289" y="760"/>
                  </a:cubicBezTo>
                  <a:cubicBezTo>
                    <a:pt x="289" y="760"/>
                    <a:pt x="286" y="761"/>
                    <a:pt x="290" y="760"/>
                  </a:cubicBezTo>
                  <a:cubicBezTo>
                    <a:pt x="286" y="758"/>
                    <a:pt x="286" y="758"/>
                    <a:pt x="286" y="758"/>
                  </a:cubicBezTo>
                  <a:cubicBezTo>
                    <a:pt x="288" y="757"/>
                    <a:pt x="288" y="757"/>
                    <a:pt x="288" y="757"/>
                  </a:cubicBezTo>
                  <a:cubicBezTo>
                    <a:pt x="295" y="758"/>
                    <a:pt x="295" y="758"/>
                    <a:pt x="295" y="758"/>
                  </a:cubicBezTo>
                  <a:cubicBezTo>
                    <a:pt x="296" y="758"/>
                    <a:pt x="296" y="758"/>
                    <a:pt x="296" y="758"/>
                  </a:cubicBezTo>
                  <a:cubicBezTo>
                    <a:pt x="296" y="756"/>
                    <a:pt x="296" y="756"/>
                    <a:pt x="296" y="756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93" y="752"/>
                    <a:pt x="293" y="752"/>
                    <a:pt x="293" y="752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98" y="750"/>
                    <a:pt x="298" y="750"/>
                    <a:pt x="298" y="750"/>
                  </a:cubicBezTo>
                  <a:cubicBezTo>
                    <a:pt x="299" y="750"/>
                    <a:pt x="299" y="750"/>
                    <a:pt x="299" y="750"/>
                  </a:cubicBezTo>
                  <a:cubicBezTo>
                    <a:pt x="300" y="750"/>
                    <a:pt x="296" y="753"/>
                    <a:pt x="297" y="751"/>
                  </a:cubicBezTo>
                  <a:cubicBezTo>
                    <a:pt x="301" y="752"/>
                    <a:pt x="301" y="752"/>
                    <a:pt x="301" y="752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5" y="747"/>
                    <a:pt x="305" y="747"/>
                    <a:pt x="305" y="747"/>
                  </a:cubicBezTo>
                  <a:cubicBezTo>
                    <a:pt x="310" y="747"/>
                    <a:pt x="310" y="747"/>
                    <a:pt x="310" y="747"/>
                  </a:cubicBezTo>
                  <a:cubicBezTo>
                    <a:pt x="310" y="746"/>
                    <a:pt x="310" y="746"/>
                    <a:pt x="310" y="746"/>
                  </a:cubicBezTo>
                  <a:cubicBezTo>
                    <a:pt x="315" y="745"/>
                    <a:pt x="315" y="745"/>
                    <a:pt x="315" y="745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21" y="741"/>
                    <a:pt x="321" y="741"/>
                    <a:pt x="321" y="741"/>
                  </a:cubicBezTo>
                  <a:cubicBezTo>
                    <a:pt x="319" y="738"/>
                    <a:pt x="319" y="738"/>
                    <a:pt x="319" y="738"/>
                  </a:cubicBezTo>
                  <a:cubicBezTo>
                    <a:pt x="317" y="737"/>
                    <a:pt x="319" y="743"/>
                    <a:pt x="315" y="738"/>
                  </a:cubicBezTo>
                  <a:cubicBezTo>
                    <a:pt x="313" y="740"/>
                    <a:pt x="313" y="740"/>
                    <a:pt x="313" y="740"/>
                  </a:cubicBezTo>
                  <a:cubicBezTo>
                    <a:pt x="312" y="736"/>
                    <a:pt x="312" y="736"/>
                    <a:pt x="312" y="736"/>
                  </a:cubicBezTo>
                  <a:cubicBezTo>
                    <a:pt x="309" y="736"/>
                    <a:pt x="309" y="736"/>
                    <a:pt x="309" y="736"/>
                  </a:cubicBezTo>
                  <a:cubicBezTo>
                    <a:pt x="309" y="737"/>
                    <a:pt x="304" y="738"/>
                    <a:pt x="309" y="739"/>
                  </a:cubicBezTo>
                  <a:cubicBezTo>
                    <a:pt x="303" y="742"/>
                    <a:pt x="303" y="742"/>
                    <a:pt x="303" y="742"/>
                  </a:cubicBezTo>
                  <a:cubicBezTo>
                    <a:pt x="300" y="742"/>
                    <a:pt x="300" y="742"/>
                    <a:pt x="300" y="742"/>
                  </a:cubicBezTo>
                  <a:cubicBezTo>
                    <a:pt x="299" y="739"/>
                    <a:pt x="299" y="739"/>
                    <a:pt x="299" y="739"/>
                  </a:cubicBezTo>
                  <a:cubicBezTo>
                    <a:pt x="296" y="738"/>
                    <a:pt x="296" y="738"/>
                    <a:pt x="296" y="738"/>
                  </a:cubicBezTo>
                  <a:cubicBezTo>
                    <a:pt x="300" y="736"/>
                    <a:pt x="300" y="736"/>
                    <a:pt x="300" y="736"/>
                  </a:cubicBezTo>
                  <a:cubicBezTo>
                    <a:pt x="304" y="739"/>
                    <a:pt x="304" y="739"/>
                    <a:pt x="304" y="739"/>
                  </a:cubicBezTo>
                  <a:cubicBezTo>
                    <a:pt x="306" y="736"/>
                    <a:pt x="306" y="736"/>
                    <a:pt x="306" y="736"/>
                  </a:cubicBezTo>
                  <a:cubicBezTo>
                    <a:pt x="305" y="735"/>
                    <a:pt x="305" y="735"/>
                    <a:pt x="305" y="735"/>
                  </a:cubicBezTo>
                  <a:cubicBezTo>
                    <a:pt x="302" y="736"/>
                    <a:pt x="302" y="736"/>
                    <a:pt x="302" y="736"/>
                  </a:cubicBezTo>
                  <a:cubicBezTo>
                    <a:pt x="301" y="733"/>
                    <a:pt x="301" y="733"/>
                    <a:pt x="301" y="733"/>
                  </a:cubicBezTo>
                  <a:cubicBezTo>
                    <a:pt x="301" y="732"/>
                    <a:pt x="301" y="732"/>
                    <a:pt x="301" y="732"/>
                  </a:cubicBezTo>
                  <a:cubicBezTo>
                    <a:pt x="303" y="731"/>
                    <a:pt x="303" y="731"/>
                    <a:pt x="303" y="731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7" y="731"/>
                    <a:pt x="307" y="731"/>
                    <a:pt x="307" y="731"/>
                  </a:cubicBezTo>
                  <a:cubicBezTo>
                    <a:pt x="305" y="729"/>
                    <a:pt x="305" y="729"/>
                    <a:pt x="305" y="729"/>
                  </a:cubicBezTo>
                  <a:cubicBezTo>
                    <a:pt x="307" y="728"/>
                    <a:pt x="307" y="728"/>
                    <a:pt x="307" y="728"/>
                  </a:cubicBezTo>
                  <a:cubicBezTo>
                    <a:pt x="305" y="727"/>
                    <a:pt x="305" y="727"/>
                    <a:pt x="305" y="727"/>
                  </a:cubicBezTo>
                  <a:cubicBezTo>
                    <a:pt x="289" y="736"/>
                    <a:pt x="289" y="736"/>
                    <a:pt x="289" y="736"/>
                  </a:cubicBezTo>
                  <a:cubicBezTo>
                    <a:pt x="291" y="738"/>
                    <a:pt x="291" y="738"/>
                    <a:pt x="291" y="738"/>
                  </a:cubicBezTo>
                  <a:cubicBezTo>
                    <a:pt x="289" y="739"/>
                    <a:pt x="289" y="739"/>
                    <a:pt x="289" y="739"/>
                  </a:cubicBezTo>
                  <a:cubicBezTo>
                    <a:pt x="286" y="736"/>
                    <a:pt x="286" y="736"/>
                    <a:pt x="286" y="736"/>
                  </a:cubicBezTo>
                  <a:cubicBezTo>
                    <a:pt x="286" y="736"/>
                    <a:pt x="291" y="733"/>
                    <a:pt x="285" y="738"/>
                  </a:cubicBezTo>
                  <a:cubicBezTo>
                    <a:pt x="285" y="740"/>
                    <a:pt x="285" y="740"/>
                    <a:pt x="285" y="740"/>
                  </a:cubicBezTo>
                  <a:cubicBezTo>
                    <a:pt x="278" y="743"/>
                    <a:pt x="278" y="743"/>
                    <a:pt x="278" y="743"/>
                  </a:cubicBezTo>
                  <a:cubicBezTo>
                    <a:pt x="276" y="741"/>
                    <a:pt x="276" y="741"/>
                    <a:pt x="276" y="741"/>
                  </a:cubicBezTo>
                  <a:cubicBezTo>
                    <a:pt x="272" y="740"/>
                    <a:pt x="272" y="740"/>
                    <a:pt x="272" y="740"/>
                  </a:cubicBezTo>
                  <a:cubicBezTo>
                    <a:pt x="272" y="738"/>
                    <a:pt x="272" y="738"/>
                    <a:pt x="272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9" y="734"/>
                    <a:pt x="269" y="734"/>
                    <a:pt x="269" y="734"/>
                  </a:cubicBezTo>
                  <a:cubicBezTo>
                    <a:pt x="261" y="734"/>
                    <a:pt x="261" y="734"/>
                    <a:pt x="261" y="734"/>
                  </a:cubicBezTo>
                  <a:cubicBezTo>
                    <a:pt x="260" y="734"/>
                    <a:pt x="260" y="735"/>
                    <a:pt x="260" y="736"/>
                  </a:cubicBezTo>
                  <a:cubicBezTo>
                    <a:pt x="262" y="736"/>
                    <a:pt x="262" y="736"/>
                    <a:pt x="262" y="736"/>
                  </a:cubicBezTo>
                  <a:cubicBezTo>
                    <a:pt x="261" y="736"/>
                    <a:pt x="259" y="736"/>
                    <a:pt x="259" y="739"/>
                  </a:cubicBezTo>
                  <a:cubicBezTo>
                    <a:pt x="264" y="743"/>
                    <a:pt x="264" y="743"/>
                    <a:pt x="264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8" y="743"/>
                    <a:pt x="258" y="743"/>
                    <a:pt x="258" y="743"/>
                  </a:cubicBezTo>
                  <a:cubicBezTo>
                    <a:pt x="255" y="743"/>
                    <a:pt x="255" y="743"/>
                    <a:pt x="255" y="743"/>
                  </a:cubicBezTo>
                  <a:cubicBezTo>
                    <a:pt x="258" y="742"/>
                    <a:pt x="258" y="742"/>
                    <a:pt x="258" y="742"/>
                  </a:cubicBezTo>
                  <a:cubicBezTo>
                    <a:pt x="259" y="741"/>
                    <a:pt x="259" y="741"/>
                    <a:pt x="259" y="741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5" y="739"/>
                    <a:pt x="251" y="741"/>
                    <a:pt x="253" y="742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46" y="745"/>
                    <a:pt x="246" y="745"/>
                    <a:pt x="246" y="745"/>
                  </a:cubicBezTo>
                  <a:cubicBezTo>
                    <a:pt x="245" y="746"/>
                    <a:pt x="245" y="746"/>
                    <a:pt x="245" y="746"/>
                  </a:cubicBezTo>
                  <a:cubicBezTo>
                    <a:pt x="240" y="743"/>
                    <a:pt x="240" y="743"/>
                    <a:pt x="240" y="743"/>
                  </a:cubicBezTo>
                  <a:cubicBezTo>
                    <a:pt x="240" y="742"/>
                    <a:pt x="240" y="742"/>
                    <a:pt x="240" y="742"/>
                  </a:cubicBezTo>
                  <a:cubicBezTo>
                    <a:pt x="236" y="746"/>
                    <a:pt x="236" y="746"/>
                    <a:pt x="236" y="746"/>
                  </a:cubicBezTo>
                  <a:cubicBezTo>
                    <a:pt x="239" y="748"/>
                    <a:pt x="239" y="748"/>
                    <a:pt x="239" y="748"/>
                  </a:cubicBezTo>
                  <a:cubicBezTo>
                    <a:pt x="237" y="750"/>
                    <a:pt x="237" y="750"/>
                    <a:pt x="237" y="750"/>
                  </a:cubicBezTo>
                  <a:cubicBezTo>
                    <a:pt x="239" y="751"/>
                    <a:pt x="239" y="751"/>
                    <a:pt x="239" y="751"/>
                  </a:cubicBezTo>
                  <a:cubicBezTo>
                    <a:pt x="234" y="751"/>
                    <a:pt x="234" y="751"/>
                    <a:pt x="234" y="751"/>
                  </a:cubicBezTo>
                  <a:cubicBezTo>
                    <a:pt x="234" y="750"/>
                    <a:pt x="234" y="750"/>
                    <a:pt x="234" y="750"/>
                  </a:cubicBezTo>
                  <a:cubicBezTo>
                    <a:pt x="231" y="748"/>
                    <a:pt x="231" y="748"/>
                    <a:pt x="231" y="748"/>
                  </a:cubicBezTo>
                  <a:cubicBezTo>
                    <a:pt x="230" y="748"/>
                    <a:pt x="230" y="748"/>
                    <a:pt x="230" y="748"/>
                  </a:cubicBezTo>
                  <a:cubicBezTo>
                    <a:pt x="237" y="744"/>
                    <a:pt x="237" y="744"/>
                    <a:pt x="237" y="744"/>
                  </a:cubicBezTo>
                  <a:cubicBezTo>
                    <a:pt x="236" y="744"/>
                    <a:pt x="236" y="744"/>
                    <a:pt x="236" y="744"/>
                  </a:cubicBezTo>
                  <a:cubicBezTo>
                    <a:pt x="239" y="741"/>
                    <a:pt x="239" y="741"/>
                    <a:pt x="239" y="741"/>
                  </a:cubicBezTo>
                  <a:cubicBezTo>
                    <a:pt x="242" y="741"/>
                    <a:pt x="242" y="741"/>
                    <a:pt x="242" y="741"/>
                  </a:cubicBezTo>
                  <a:cubicBezTo>
                    <a:pt x="243" y="738"/>
                    <a:pt x="243" y="738"/>
                    <a:pt x="243" y="738"/>
                  </a:cubicBezTo>
                  <a:cubicBezTo>
                    <a:pt x="245" y="739"/>
                    <a:pt x="245" y="739"/>
                    <a:pt x="245" y="739"/>
                  </a:cubicBezTo>
                  <a:cubicBezTo>
                    <a:pt x="246" y="741"/>
                    <a:pt x="239" y="739"/>
                    <a:pt x="246" y="742"/>
                  </a:cubicBezTo>
                  <a:cubicBezTo>
                    <a:pt x="250" y="741"/>
                    <a:pt x="250" y="741"/>
                    <a:pt x="250" y="741"/>
                  </a:cubicBezTo>
                  <a:cubicBezTo>
                    <a:pt x="255" y="737"/>
                    <a:pt x="255" y="737"/>
                    <a:pt x="255" y="737"/>
                  </a:cubicBezTo>
                  <a:cubicBezTo>
                    <a:pt x="258" y="733"/>
                    <a:pt x="258" y="733"/>
                    <a:pt x="258" y="733"/>
                  </a:cubicBezTo>
                  <a:cubicBezTo>
                    <a:pt x="257" y="732"/>
                    <a:pt x="257" y="732"/>
                    <a:pt x="257" y="732"/>
                  </a:cubicBezTo>
                  <a:cubicBezTo>
                    <a:pt x="258" y="731"/>
                    <a:pt x="258" y="731"/>
                    <a:pt x="258" y="731"/>
                  </a:cubicBezTo>
                  <a:cubicBezTo>
                    <a:pt x="258" y="730"/>
                    <a:pt x="258" y="730"/>
                    <a:pt x="258" y="730"/>
                  </a:cubicBezTo>
                  <a:cubicBezTo>
                    <a:pt x="260" y="732"/>
                    <a:pt x="260" y="732"/>
                    <a:pt x="260" y="732"/>
                  </a:cubicBezTo>
                  <a:cubicBezTo>
                    <a:pt x="263" y="730"/>
                    <a:pt x="263" y="730"/>
                    <a:pt x="263" y="730"/>
                  </a:cubicBezTo>
                  <a:cubicBezTo>
                    <a:pt x="258" y="729"/>
                    <a:pt x="258" y="729"/>
                    <a:pt x="258" y="729"/>
                  </a:cubicBezTo>
                  <a:cubicBezTo>
                    <a:pt x="246" y="734"/>
                    <a:pt x="246" y="734"/>
                    <a:pt x="246" y="734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23" y="750"/>
                    <a:pt x="223" y="750"/>
                    <a:pt x="223" y="750"/>
                  </a:cubicBezTo>
                  <a:cubicBezTo>
                    <a:pt x="227" y="750"/>
                    <a:pt x="227" y="750"/>
                    <a:pt x="227" y="750"/>
                  </a:cubicBezTo>
                  <a:cubicBezTo>
                    <a:pt x="231" y="751"/>
                    <a:pt x="231" y="751"/>
                    <a:pt x="231" y="751"/>
                  </a:cubicBezTo>
                  <a:cubicBezTo>
                    <a:pt x="232" y="752"/>
                    <a:pt x="232" y="752"/>
                    <a:pt x="232" y="752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10" y="766"/>
                    <a:pt x="210" y="766"/>
                    <a:pt x="210" y="766"/>
                  </a:cubicBezTo>
                  <a:cubicBezTo>
                    <a:pt x="207" y="764"/>
                    <a:pt x="207" y="764"/>
                    <a:pt x="207" y="764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8"/>
                    <a:pt x="190" y="778"/>
                    <a:pt x="190" y="778"/>
                  </a:cubicBezTo>
                  <a:cubicBezTo>
                    <a:pt x="186" y="779"/>
                    <a:pt x="186" y="779"/>
                    <a:pt x="186" y="779"/>
                  </a:cubicBezTo>
                  <a:cubicBezTo>
                    <a:pt x="185" y="780"/>
                    <a:pt x="185" y="780"/>
                    <a:pt x="185" y="780"/>
                  </a:cubicBezTo>
                  <a:cubicBezTo>
                    <a:pt x="180" y="783"/>
                    <a:pt x="180" y="783"/>
                    <a:pt x="180" y="783"/>
                  </a:cubicBezTo>
                  <a:cubicBezTo>
                    <a:pt x="179" y="785"/>
                    <a:pt x="189" y="777"/>
                    <a:pt x="176" y="786"/>
                  </a:cubicBezTo>
                  <a:cubicBezTo>
                    <a:pt x="181" y="779"/>
                    <a:pt x="181" y="779"/>
                    <a:pt x="181" y="779"/>
                  </a:cubicBezTo>
                  <a:cubicBezTo>
                    <a:pt x="185" y="778"/>
                    <a:pt x="185" y="778"/>
                    <a:pt x="185" y="778"/>
                  </a:cubicBezTo>
                  <a:cubicBezTo>
                    <a:pt x="182" y="775"/>
                    <a:pt x="182" y="775"/>
                    <a:pt x="182" y="775"/>
                  </a:cubicBezTo>
                  <a:cubicBezTo>
                    <a:pt x="179" y="779"/>
                    <a:pt x="179" y="779"/>
                    <a:pt x="179" y="779"/>
                  </a:cubicBezTo>
                  <a:cubicBezTo>
                    <a:pt x="175" y="779"/>
                    <a:pt x="175" y="779"/>
                    <a:pt x="175" y="779"/>
                  </a:cubicBezTo>
                  <a:cubicBezTo>
                    <a:pt x="177" y="778"/>
                    <a:pt x="177" y="775"/>
                    <a:pt x="176" y="774"/>
                  </a:cubicBezTo>
                  <a:cubicBezTo>
                    <a:pt x="172" y="774"/>
                    <a:pt x="172" y="774"/>
                    <a:pt x="172" y="774"/>
                  </a:cubicBezTo>
                  <a:cubicBezTo>
                    <a:pt x="170" y="779"/>
                    <a:pt x="170" y="779"/>
                    <a:pt x="170" y="779"/>
                  </a:cubicBezTo>
                  <a:cubicBezTo>
                    <a:pt x="172" y="778"/>
                    <a:pt x="169" y="783"/>
                    <a:pt x="174" y="780"/>
                  </a:cubicBezTo>
                  <a:cubicBezTo>
                    <a:pt x="172" y="783"/>
                    <a:pt x="172" y="783"/>
                    <a:pt x="172" y="783"/>
                  </a:cubicBezTo>
                  <a:cubicBezTo>
                    <a:pt x="167" y="784"/>
                    <a:pt x="167" y="784"/>
                    <a:pt x="167" y="784"/>
                  </a:cubicBezTo>
                  <a:cubicBezTo>
                    <a:pt x="165" y="782"/>
                    <a:pt x="165" y="782"/>
                    <a:pt x="165" y="782"/>
                  </a:cubicBezTo>
                  <a:cubicBezTo>
                    <a:pt x="161" y="776"/>
                    <a:pt x="161" y="776"/>
                    <a:pt x="161" y="776"/>
                  </a:cubicBezTo>
                  <a:cubicBezTo>
                    <a:pt x="160" y="776"/>
                    <a:pt x="160" y="776"/>
                    <a:pt x="160" y="776"/>
                  </a:cubicBezTo>
                  <a:cubicBezTo>
                    <a:pt x="161" y="773"/>
                    <a:pt x="169" y="774"/>
                    <a:pt x="170" y="768"/>
                  </a:cubicBezTo>
                  <a:cubicBezTo>
                    <a:pt x="173" y="768"/>
                    <a:pt x="173" y="768"/>
                    <a:pt x="173" y="768"/>
                  </a:cubicBezTo>
                  <a:cubicBezTo>
                    <a:pt x="178" y="761"/>
                    <a:pt x="178" y="761"/>
                    <a:pt x="178" y="761"/>
                  </a:cubicBezTo>
                  <a:cubicBezTo>
                    <a:pt x="176" y="760"/>
                    <a:pt x="176" y="760"/>
                    <a:pt x="176" y="760"/>
                  </a:cubicBezTo>
                  <a:cubicBezTo>
                    <a:pt x="179" y="756"/>
                    <a:pt x="179" y="756"/>
                    <a:pt x="179" y="756"/>
                  </a:cubicBezTo>
                  <a:cubicBezTo>
                    <a:pt x="170" y="754"/>
                    <a:pt x="170" y="754"/>
                    <a:pt x="170" y="754"/>
                  </a:cubicBezTo>
                  <a:cubicBezTo>
                    <a:pt x="169" y="752"/>
                    <a:pt x="169" y="752"/>
                    <a:pt x="169" y="752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7" y="755"/>
                    <a:pt x="167" y="755"/>
                    <a:pt x="167" y="755"/>
                  </a:cubicBezTo>
                  <a:cubicBezTo>
                    <a:pt x="158" y="757"/>
                    <a:pt x="158" y="757"/>
                    <a:pt x="158" y="757"/>
                  </a:cubicBezTo>
                  <a:cubicBezTo>
                    <a:pt x="153" y="760"/>
                    <a:pt x="153" y="760"/>
                    <a:pt x="153" y="760"/>
                  </a:cubicBezTo>
                  <a:cubicBezTo>
                    <a:pt x="152" y="764"/>
                    <a:pt x="167" y="751"/>
                    <a:pt x="146" y="763"/>
                  </a:cubicBezTo>
                  <a:cubicBezTo>
                    <a:pt x="144" y="763"/>
                    <a:pt x="144" y="763"/>
                    <a:pt x="144" y="763"/>
                  </a:cubicBezTo>
                  <a:cubicBezTo>
                    <a:pt x="143" y="762"/>
                    <a:pt x="143" y="762"/>
                    <a:pt x="143" y="762"/>
                  </a:cubicBezTo>
                  <a:cubicBezTo>
                    <a:pt x="147" y="761"/>
                    <a:pt x="147" y="761"/>
                    <a:pt x="147" y="761"/>
                  </a:cubicBezTo>
                  <a:cubicBezTo>
                    <a:pt x="151" y="757"/>
                    <a:pt x="151" y="757"/>
                    <a:pt x="151" y="757"/>
                  </a:cubicBezTo>
                  <a:cubicBezTo>
                    <a:pt x="151" y="753"/>
                    <a:pt x="151" y="753"/>
                    <a:pt x="151" y="753"/>
                  </a:cubicBezTo>
                  <a:cubicBezTo>
                    <a:pt x="153" y="754"/>
                    <a:pt x="153" y="754"/>
                    <a:pt x="153" y="754"/>
                  </a:cubicBezTo>
                  <a:cubicBezTo>
                    <a:pt x="156" y="751"/>
                    <a:pt x="156" y="751"/>
                    <a:pt x="156" y="751"/>
                  </a:cubicBezTo>
                  <a:cubicBezTo>
                    <a:pt x="154" y="750"/>
                    <a:pt x="154" y="750"/>
                    <a:pt x="154" y="750"/>
                  </a:cubicBezTo>
                  <a:cubicBezTo>
                    <a:pt x="150" y="748"/>
                    <a:pt x="150" y="748"/>
                    <a:pt x="150" y="748"/>
                  </a:cubicBezTo>
                  <a:cubicBezTo>
                    <a:pt x="142" y="751"/>
                    <a:pt x="142" y="751"/>
                    <a:pt x="142" y="751"/>
                  </a:cubicBezTo>
                  <a:cubicBezTo>
                    <a:pt x="139" y="755"/>
                    <a:pt x="139" y="755"/>
                    <a:pt x="139" y="755"/>
                  </a:cubicBezTo>
                  <a:cubicBezTo>
                    <a:pt x="136" y="754"/>
                    <a:pt x="145" y="749"/>
                    <a:pt x="135" y="755"/>
                  </a:cubicBezTo>
                  <a:cubicBezTo>
                    <a:pt x="138" y="752"/>
                    <a:pt x="138" y="752"/>
                    <a:pt x="138" y="752"/>
                  </a:cubicBezTo>
                  <a:cubicBezTo>
                    <a:pt x="142" y="750"/>
                    <a:pt x="142" y="750"/>
                    <a:pt x="142" y="750"/>
                  </a:cubicBezTo>
                  <a:cubicBezTo>
                    <a:pt x="142" y="748"/>
                    <a:pt x="142" y="748"/>
                    <a:pt x="142" y="748"/>
                  </a:cubicBezTo>
                  <a:cubicBezTo>
                    <a:pt x="137" y="749"/>
                    <a:pt x="137" y="749"/>
                    <a:pt x="137" y="749"/>
                  </a:cubicBezTo>
                  <a:cubicBezTo>
                    <a:pt x="130" y="757"/>
                    <a:pt x="130" y="757"/>
                    <a:pt x="130" y="757"/>
                  </a:cubicBezTo>
                  <a:cubicBezTo>
                    <a:pt x="135" y="756"/>
                    <a:pt x="135" y="756"/>
                    <a:pt x="135" y="756"/>
                  </a:cubicBezTo>
                  <a:cubicBezTo>
                    <a:pt x="130" y="760"/>
                    <a:pt x="130" y="760"/>
                    <a:pt x="130" y="760"/>
                  </a:cubicBezTo>
                  <a:cubicBezTo>
                    <a:pt x="130" y="758"/>
                    <a:pt x="130" y="758"/>
                    <a:pt x="130" y="758"/>
                  </a:cubicBezTo>
                  <a:cubicBezTo>
                    <a:pt x="128" y="760"/>
                    <a:pt x="128" y="760"/>
                    <a:pt x="128" y="760"/>
                  </a:cubicBezTo>
                  <a:cubicBezTo>
                    <a:pt x="123" y="760"/>
                    <a:pt x="123" y="760"/>
                    <a:pt x="123" y="760"/>
                  </a:cubicBezTo>
                  <a:cubicBezTo>
                    <a:pt x="119" y="764"/>
                    <a:pt x="119" y="764"/>
                    <a:pt x="119" y="764"/>
                  </a:cubicBezTo>
                  <a:cubicBezTo>
                    <a:pt x="113" y="763"/>
                    <a:pt x="113" y="763"/>
                    <a:pt x="113" y="763"/>
                  </a:cubicBezTo>
                  <a:cubicBezTo>
                    <a:pt x="111" y="761"/>
                    <a:pt x="111" y="761"/>
                    <a:pt x="111" y="761"/>
                  </a:cubicBezTo>
                  <a:cubicBezTo>
                    <a:pt x="112" y="759"/>
                    <a:pt x="112" y="759"/>
                    <a:pt x="112" y="759"/>
                  </a:cubicBezTo>
                  <a:cubicBezTo>
                    <a:pt x="110" y="756"/>
                    <a:pt x="110" y="756"/>
                    <a:pt x="110" y="756"/>
                  </a:cubicBezTo>
                  <a:cubicBezTo>
                    <a:pt x="112" y="756"/>
                    <a:pt x="114" y="754"/>
                    <a:pt x="115" y="754"/>
                  </a:cubicBezTo>
                  <a:cubicBezTo>
                    <a:pt x="112" y="754"/>
                    <a:pt x="112" y="754"/>
                    <a:pt x="112" y="754"/>
                  </a:cubicBezTo>
                  <a:cubicBezTo>
                    <a:pt x="120" y="744"/>
                    <a:pt x="120" y="744"/>
                    <a:pt x="120" y="744"/>
                  </a:cubicBezTo>
                  <a:cubicBezTo>
                    <a:pt x="117" y="744"/>
                    <a:pt x="117" y="744"/>
                    <a:pt x="117" y="744"/>
                  </a:cubicBezTo>
                  <a:cubicBezTo>
                    <a:pt x="118" y="744"/>
                    <a:pt x="114" y="747"/>
                    <a:pt x="117" y="743"/>
                  </a:cubicBezTo>
                  <a:cubicBezTo>
                    <a:pt x="115" y="743"/>
                    <a:pt x="115" y="743"/>
                    <a:pt x="115" y="743"/>
                  </a:cubicBezTo>
                  <a:cubicBezTo>
                    <a:pt x="119" y="739"/>
                    <a:pt x="120" y="747"/>
                    <a:pt x="122" y="739"/>
                  </a:cubicBezTo>
                  <a:cubicBezTo>
                    <a:pt x="117" y="739"/>
                    <a:pt x="117" y="739"/>
                    <a:pt x="117" y="739"/>
                  </a:cubicBezTo>
                  <a:cubicBezTo>
                    <a:pt x="105" y="750"/>
                    <a:pt x="105" y="750"/>
                    <a:pt x="105" y="750"/>
                  </a:cubicBezTo>
                  <a:cubicBezTo>
                    <a:pt x="99" y="755"/>
                    <a:pt x="99" y="755"/>
                    <a:pt x="99" y="755"/>
                  </a:cubicBezTo>
                  <a:cubicBezTo>
                    <a:pt x="99" y="755"/>
                    <a:pt x="99" y="755"/>
                    <a:pt x="99" y="756"/>
                  </a:cubicBezTo>
                  <a:cubicBezTo>
                    <a:pt x="96" y="755"/>
                    <a:pt x="96" y="755"/>
                    <a:pt x="96" y="755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1" y="749"/>
                    <a:pt x="101" y="749"/>
                    <a:pt x="101" y="749"/>
                  </a:cubicBezTo>
                  <a:cubicBezTo>
                    <a:pt x="105" y="745"/>
                    <a:pt x="105" y="745"/>
                    <a:pt x="105" y="745"/>
                  </a:cubicBezTo>
                  <a:cubicBezTo>
                    <a:pt x="103" y="744"/>
                    <a:pt x="103" y="744"/>
                    <a:pt x="103" y="744"/>
                  </a:cubicBezTo>
                  <a:cubicBezTo>
                    <a:pt x="104" y="747"/>
                    <a:pt x="99" y="743"/>
                    <a:pt x="99" y="749"/>
                  </a:cubicBezTo>
                  <a:cubicBezTo>
                    <a:pt x="98" y="750"/>
                    <a:pt x="98" y="750"/>
                    <a:pt x="98" y="750"/>
                  </a:cubicBezTo>
                  <a:cubicBezTo>
                    <a:pt x="96" y="748"/>
                    <a:pt x="96" y="748"/>
                    <a:pt x="96" y="748"/>
                  </a:cubicBezTo>
                  <a:cubicBezTo>
                    <a:pt x="91" y="750"/>
                    <a:pt x="91" y="750"/>
                    <a:pt x="91" y="750"/>
                  </a:cubicBezTo>
                  <a:cubicBezTo>
                    <a:pt x="86" y="745"/>
                    <a:pt x="86" y="745"/>
                    <a:pt x="86" y="745"/>
                  </a:cubicBezTo>
                  <a:cubicBezTo>
                    <a:pt x="89" y="740"/>
                    <a:pt x="89" y="740"/>
                    <a:pt x="89" y="740"/>
                  </a:cubicBezTo>
                  <a:cubicBezTo>
                    <a:pt x="85" y="737"/>
                    <a:pt x="85" y="737"/>
                    <a:pt x="85" y="737"/>
                  </a:cubicBezTo>
                  <a:cubicBezTo>
                    <a:pt x="91" y="735"/>
                    <a:pt x="91" y="735"/>
                    <a:pt x="91" y="735"/>
                  </a:cubicBezTo>
                  <a:cubicBezTo>
                    <a:pt x="89" y="733"/>
                    <a:pt x="89" y="733"/>
                    <a:pt x="89" y="733"/>
                  </a:cubicBezTo>
                  <a:cubicBezTo>
                    <a:pt x="92" y="733"/>
                    <a:pt x="92" y="733"/>
                    <a:pt x="92" y="733"/>
                  </a:cubicBezTo>
                  <a:cubicBezTo>
                    <a:pt x="91" y="729"/>
                    <a:pt x="91" y="729"/>
                    <a:pt x="91" y="729"/>
                  </a:cubicBezTo>
                  <a:cubicBezTo>
                    <a:pt x="95" y="726"/>
                    <a:pt x="95" y="726"/>
                    <a:pt x="95" y="726"/>
                  </a:cubicBezTo>
                  <a:cubicBezTo>
                    <a:pt x="94" y="728"/>
                    <a:pt x="99" y="720"/>
                    <a:pt x="89" y="725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1" y="730"/>
                    <a:pt x="81" y="730"/>
                    <a:pt x="81" y="730"/>
                  </a:cubicBezTo>
                  <a:cubicBezTo>
                    <a:pt x="78" y="731"/>
                    <a:pt x="78" y="731"/>
                    <a:pt x="78" y="731"/>
                  </a:cubicBezTo>
                  <a:cubicBezTo>
                    <a:pt x="81" y="728"/>
                    <a:pt x="81" y="728"/>
                    <a:pt x="81" y="728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3"/>
                    <a:pt x="82" y="729"/>
                    <a:pt x="81" y="723"/>
                  </a:cubicBezTo>
                  <a:cubicBezTo>
                    <a:pt x="83" y="724"/>
                    <a:pt x="73" y="727"/>
                    <a:pt x="85" y="723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7" y="717"/>
                    <a:pt x="87" y="717"/>
                    <a:pt x="87" y="717"/>
                  </a:cubicBezTo>
                  <a:cubicBezTo>
                    <a:pt x="86" y="717"/>
                    <a:pt x="86" y="717"/>
                    <a:pt x="86" y="717"/>
                  </a:cubicBezTo>
                  <a:cubicBezTo>
                    <a:pt x="78" y="723"/>
                    <a:pt x="78" y="723"/>
                    <a:pt x="78" y="723"/>
                  </a:cubicBezTo>
                  <a:cubicBezTo>
                    <a:pt x="77" y="723"/>
                    <a:pt x="77" y="723"/>
                    <a:pt x="77" y="723"/>
                  </a:cubicBezTo>
                  <a:cubicBezTo>
                    <a:pt x="77" y="722"/>
                    <a:pt x="77" y="722"/>
                    <a:pt x="77" y="722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1" y="717"/>
                    <a:pt x="81" y="717"/>
                    <a:pt x="81" y="717"/>
                  </a:cubicBezTo>
                  <a:cubicBezTo>
                    <a:pt x="84" y="715"/>
                    <a:pt x="84" y="715"/>
                    <a:pt x="84" y="715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4" y="707"/>
                    <a:pt x="84" y="707"/>
                    <a:pt x="84" y="707"/>
                  </a:cubicBezTo>
                  <a:cubicBezTo>
                    <a:pt x="84" y="707"/>
                    <a:pt x="81" y="708"/>
                    <a:pt x="85" y="708"/>
                  </a:cubicBezTo>
                  <a:cubicBezTo>
                    <a:pt x="86" y="707"/>
                    <a:pt x="86" y="707"/>
                    <a:pt x="86" y="707"/>
                  </a:cubicBezTo>
                  <a:cubicBezTo>
                    <a:pt x="84" y="706"/>
                    <a:pt x="84" y="706"/>
                    <a:pt x="84" y="706"/>
                  </a:cubicBezTo>
                  <a:cubicBezTo>
                    <a:pt x="83" y="704"/>
                    <a:pt x="83" y="704"/>
                    <a:pt x="83" y="704"/>
                  </a:cubicBezTo>
                  <a:cubicBezTo>
                    <a:pt x="77" y="708"/>
                    <a:pt x="77" y="708"/>
                    <a:pt x="77" y="708"/>
                  </a:cubicBezTo>
                  <a:cubicBezTo>
                    <a:pt x="79" y="711"/>
                    <a:pt x="73" y="708"/>
                    <a:pt x="73" y="715"/>
                  </a:cubicBezTo>
                  <a:cubicBezTo>
                    <a:pt x="71" y="715"/>
                    <a:pt x="71" y="715"/>
                    <a:pt x="71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2" y="723"/>
                    <a:pt x="72" y="723"/>
                    <a:pt x="72" y="723"/>
                  </a:cubicBezTo>
                  <a:cubicBezTo>
                    <a:pt x="74" y="723"/>
                    <a:pt x="74" y="723"/>
                    <a:pt x="74" y="723"/>
                  </a:cubicBezTo>
                  <a:cubicBezTo>
                    <a:pt x="71" y="728"/>
                    <a:pt x="82" y="720"/>
                    <a:pt x="70" y="725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69" y="725"/>
                    <a:pt x="77" y="727"/>
                    <a:pt x="68" y="725"/>
                  </a:cubicBezTo>
                  <a:cubicBezTo>
                    <a:pt x="71" y="721"/>
                    <a:pt x="71" y="721"/>
                    <a:pt x="71" y="721"/>
                  </a:cubicBezTo>
                  <a:cubicBezTo>
                    <a:pt x="70" y="720"/>
                    <a:pt x="70" y="720"/>
                    <a:pt x="70" y="720"/>
                  </a:cubicBezTo>
                  <a:cubicBezTo>
                    <a:pt x="67" y="723"/>
                    <a:pt x="67" y="723"/>
                    <a:pt x="67" y="723"/>
                  </a:cubicBezTo>
                  <a:cubicBezTo>
                    <a:pt x="67" y="717"/>
                    <a:pt x="67" y="717"/>
                    <a:pt x="67" y="717"/>
                  </a:cubicBezTo>
                  <a:cubicBezTo>
                    <a:pt x="70" y="716"/>
                    <a:pt x="70" y="716"/>
                    <a:pt x="70" y="716"/>
                  </a:cubicBezTo>
                  <a:cubicBezTo>
                    <a:pt x="69" y="714"/>
                    <a:pt x="69" y="714"/>
                    <a:pt x="69" y="714"/>
                  </a:cubicBezTo>
                  <a:cubicBezTo>
                    <a:pt x="69" y="710"/>
                    <a:pt x="69" y="710"/>
                    <a:pt x="69" y="710"/>
                  </a:cubicBezTo>
                  <a:cubicBezTo>
                    <a:pt x="59" y="714"/>
                    <a:pt x="59" y="714"/>
                    <a:pt x="59" y="714"/>
                  </a:cubicBezTo>
                  <a:cubicBezTo>
                    <a:pt x="54" y="718"/>
                    <a:pt x="54" y="718"/>
                    <a:pt x="54" y="718"/>
                  </a:cubicBezTo>
                  <a:cubicBezTo>
                    <a:pt x="53" y="718"/>
                    <a:pt x="53" y="718"/>
                    <a:pt x="53" y="718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2" y="721"/>
                    <a:pt x="52" y="721"/>
                    <a:pt x="52" y="721"/>
                  </a:cubicBezTo>
                  <a:cubicBezTo>
                    <a:pt x="53" y="722"/>
                    <a:pt x="53" y="722"/>
                    <a:pt x="53" y="722"/>
                  </a:cubicBezTo>
                  <a:cubicBezTo>
                    <a:pt x="54" y="721"/>
                    <a:pt x="56" y="721"/>
                    <a:pt x="58" y="721"/>
                  </a:cubicBezTo>
                  <a:cubicBezTo>
                    <a:pt x="52" y="724"/>
                    <a:pt x="52" y="724"/>
                    <a:pt x="52" y="724"/>
                  </a:cubicBezTo>
                  <a:cubicBezTo>
                    <a:pt x="52" y="723"/>
                    <a:pt x="52" y="723"/>
                    <a:pt x="52" y="723"/>
                  </a:cubicBezTo>
                  <a:cubicBezTo>
                    <a:pt x="45" y="725"/>
                    <a:pt x="45" y="725"/>
                    <a:pt x="45" y="72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9" y="719"/>
                    <a:pt x="49" y="719"/>
                    <a:pt x="49" y="719"/>
                  </a:cubicBezTo>
                  <a:cubicBezTo>
                    <a:pt x="47" y="718"/>
                    <a:pt x="47" y="718"/>
                    <a:pt x="47" y="718"/>
                  </a:cubicBezTo>
                  <a:cubicBezTo>
                    <a:pt x="51" y="713"/>
                    <a:pt x="51" y="713"/>
                    <a:pt x="51" y="713"/>
                  </a:cubicBezTo>
                  <a:cubicBezTo>
                    <a:pt x="54" y="712"/>
                    <a:pt x="49" y="718"/>
                    <a:pt x="47" y="710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49" y="708"/>
                    <a:pt x="49" y="708"/>
                    <a:pt x="49" y="708"/>
                  </a:cubicBezTo>
                  <a:cubicBezTo>
                    <a:pt x="44" y="704"/>
                    <a:pt x="48" y="715"/>
                    <a:pt x="44" y="705"/>
                  </a:cubicBezTo>
                  <a:cubicBezTo>
                    <a:pt x="49" y="705"/>
                    <a:pt x="49" y="705"/>
                    <a:pt x="49" y="705"/>
                  </a:cubicBezTo>
                  <a:cubicBezTo>
                    <a:pt x="49" y="703"/>
                    <a:pt x="49" y="703"/>
                    <a:pt x="49" y="703"/>
                  </a:cubicBezTo>
                  <a:cubicBezTo>
                    <a:pt x="47" y="701"/>
                    <a:pt x="42" y="711"/>
                    <a:pt x="47" y="699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49" y="697"/>
                    <a:pt x="48" y="697"/>
                    <a:pt x="47" y="691"/>
                  </a:cubicBezTo>
                  <a:cubicBezTo>
                    <a:pt x="49" y="690"/>
                    <a:pt x="49" y="690"/>
                    <a:pt x="49" y="690"/>
                  </a:cubicBezTo>
                  <a:cubicBezTo>
                    <a:pt x="44" y="689"/>
                    <a:pt x="44" y="689"/>
                    <a:pt x="44" y="689"/>
                  </a:cubicBezTo>
                  <a:cubicBezTo>
                    <a:pt x="50" y="688"/>
                    <a:pt x="50" y="688"/>
                    <a:pt x="50" y="688"/>
                  </a:cubicBezTo>
                  <a:cubicBezTo>
                    <a:pt x="51" y="688"/>
                    <a:pt x="51" y="688"/>
                    <a:pt x="51" y="68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50" y="686"/>
                    <a:pt x="48" y="689"/>
                    <a:pt x="50" y="685"/>
                  </a:cubicBezTo>
                  <a:cubicBezTo>
                    <a:pt x="47" y="685"/>
                    <a:pt x="47" y="685"/>
                    <a:pt x="47" y="685"/>
                  </a:cubicBezTo>
                  <a:cubicBezTo>
                    <a:pt x="49" y="683"/>
                    <a:pt x="49" y="683"/>
                    <a:pt x="49" y="683"/>
                  </a:cubicBezTo>
                  <a:cubicBezTo>
                    <a:pt x="51" y="684"/>
                    <a:pt x="51" y="684"/>
                    <a:pt x="51" y="684"/>
                  </a:cubicBezTo>
                  <a:cubicBezTo>
                    <a:pt x="59" y="678"/>
                    <a:pt x="59" y="678"/>
                    <a:pt x="59" y="678"/>
                  </a:cubicBezTo>
                  <a:cubicBezTo>
                    <a:pt x="51" y="677"/>
                    <a:pt x="51" y="677"/>
                    <a:pt x="51" y="677"/>
                  </a:cubicBezTo>
                  <a:cubicBezTo>
                    <a:pt x="51" y="676"/>
                    <a:pt x="51" y="676"/>
                    <a:pt x="51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55" y="670"/>
                    <a:pt x="55" y="670"/>
                    <a:pt x="55" y="670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9" y="668"/>
                    <a:pt x="60" y="671"/>
                    <a:pt x="59" y="667"/>
                  </a:cubicBezTo>
                  <a:cubicBezTo>
                    <a:pt x="49" y="668"/>
                    <a:pt x="49" y="668"/>
                    <a:pt x="49" y="668"/>
                  </a:cubicBezTo>
                  <a:cubicBezTo>
                    <a:pt x="49" y="671"/>
                    <a:pt x="46" y="670"/>
                    <a:pt x="45" y="670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38" y="671"/>
                    <a:pt x="38" y="671"/>
                    <a:pt x="38" y="671"/>
                  </a:cubicBezTo>
                  <a:cubicBezTo>
                    <a:pt x="34" y="675"/>
                    <a:pt x="34" y="675"/>
                    <a:pt x="34" y="675"/>
                  </a:cubicBezTo>
                  <a:cubicBezTo>
                    <a:pt x="33" y="674"/>
                    <a:pt x="33" y="674"/>
                    <a:pt x="33" y="674"/>
                  </a:cubicBezTo>
                  <a:cubicBezTo>
                    <a:pt x="31" y="677"/>
                    <a:pt x="31" y="677"/>
                    <a:pt x="31" y="677"/>
                  </a:cubicBezTo>
                  <a:cubicBezTo>
                    <a:pt x="23" y="680"/>
                    <a:pt x="23" y="680"/>
                    <a:pt x="23" y="680"/>
                  </a:cubicBezTo>
                  <a:cubicBezTo>
                    <a:pt x="22" y="682"/>
                    <a:pt x="38" y="669"/>
                    <a:pt x="19" y="685"/>
                  </a:cubicBezTo>
                  <a:cubicBezTo>
                    <a:pt x="18" y="682"/>
                    <a:pt x="18" y="682"/>
                    <a:pt x="18" y="682"/>
                  </a:cubicBezTo>
                  <a:cubicBezTo>
                    <a:pt x="19" y="680"/>
                    <a:pt x="19" y="680"/>
                    <a:pt x="19" y="680"/>
                  </a:cubicBezTo>
                  <a:cubicBezTo>
                    <a:pt x="17" y="680"/>
                    <a:pt x="17" y="680"/>
                    <a:pt x="17" y="680"/>
                  </a:cubicBezTo>
                  <a:cubicBezTo>
                    <a:pt x="18" y="679"/>
                    <a:pt x="22" y="676"/>
                    <a:pt x="23" y="678"/>
                  </a:cubicBezTo>
                  <a:cubicBezTo>
                    <a:pt x="30" y="676"/>
                    <a:pt x="30" y="676"/>
                    <a:pt x="30" y="676"/>
                  </a:cubicBezTo>
                  <a:cubicBezTo>
                    <a:pt x="27" y="673"/>
                    <a:pt x="27" y="673"/>
                    <a:pt x="27" y="673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1" y="667"/>
                    <a:pt x="31" y="667"/>
                    <a:pt x="31" y="667"/>
                  </a:cubicBezTo>
                  <a:cubicBezTo>
                    <a:pt x="32" y="666"/>
                    <a:pt x="32" y="666"/>
                    <a:pt x="32" y="666"/>
                  </a:cubicBezTo>
                  <a:cubicBezTo>
                    <a:pt x="32" y="664"/>
                    <a:pt x="32" y="664"/>
                    <a:pt x="32" y="664"/>
                  </a:cubicBezTo>
                  <a:cubicBezTo>
                    <a:pt x="29" y="663"/>
                    <a:pt x="45" y="656"/>
                    <a:pt x="25" y="664"/>
                  </a:cubicBezTo>
                  <a:cubicBezTo>
                    <a:pt x="25" y="666"/>
                    <a:pt x="25" y="666"/>
                    <a:pt x="25" y="66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25" y="662"/>
                    <a:pt x="25" y="662"/>
                    <a:pt x="25" y="662"/>
                  </a:cubicBezTo>
                  <a:cubicBezTo>
                    <a:pt x="33" y="661"/>
                    <a:pt x="33" y="661"/>
                    <a:pt x="33" y="661"/>
                  </a:cubicBezTo>
                  <a:cubicBezTo>
                    <a:pt x="34" y="660"/>
                    <a:pt x="34" y="660"/>
                    <a:pt x="34" y="660"/>
                  </a:cubicBezTo>
                  <a:cubicBezTo>
                    <a:pt x="34" y="657"/>
                    <a:pt x="34" y="657"/>
                    <a:pt x="34" y="657"/>
                  </a:cubicBezTo>
                  <a:cubicBezTo>
                    <a:pt x="35" y="655"/>
                    <a:pt x="39" y="658"/>
                    <a:pt x="37" y="653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33" y="652"/>
                    <a:pt x="33" y="652"/>
                    <a:pt x="33" y="652"/>
                  </a:cubicBezTo>
                  <a:cubicBezTo>
                    <a:pt x="38" y="648"/>
                    <a:pt x="38" y="648"/>
                    <a:pt x="38" y="648"/>
                  </a:cubicBezTo>
                  <a:cubicBezTo>
                    <a:pt x="37" y="647"/>
                    <a:pt x="37" y="647"/>
                    <a:pt x="37" y="647"/>
                  </a:cubicBezTo>
                  <a:cubicBezTo>
                    <a:pt x="39" y="645"/>
                    <a:pt x="39" y="645"/>
                    <a:pt x="39" y="645"/>
                  </a:cubicBezTo>
                  <a:cubicBezTo>
                    <a:pt x="39" y="644"/>
                    <a:pt x="32" y="654"/>
                    <a:pt x="39" y="641"/>
                  </a:cubicBezTo>
                  <a:cubicBezTo>
                    <a:pt x="39" y="636"/>
                    <a:pt x="39" y="636"/>
                    <a:pt x="39" y="636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6" y="641"/>
                    <a:pt x="36" y="641"/>
                    <a:pt x="36" y="641"/>
                  </a:cubicBezTo>
                  <a:cubicBezTo>
                    <a:pt x="35" y="642"/>
                    <a:pt x="35" y="642"/>
                    <a:pt x="35" y="642"/>
                  </a:cubicBezTo>
                  <a:cubicBezTo>
                    <a:pt x="30" y="640"/>
                    <a:pt x="30" y="640"/>
                    <a:pt x="30" y="640"/>
                  </a:cubicBezTo>
                  <a:cubicBezTo>
                    <a:pt x="29" y="641"/>
                    <a:pt x="29" y="641"/>
                    <a:pt x="29" y="641"/>
                  </a:cubicBezTo>
                  <a:cubicBezTo>
                    <a:pt x="29" y="638"/>
                    <a:pt x="29" y="638"/>
                    <a:pt x="29" y="638"/>
                  </a:cubicBezTo>
                  <a:cubicBezTo>
                    <a:pt x="30" y="638"/>
                    <a:pt x="30" y="642"/>
                    <a:pt x="31" y="637"/>
                  </a:cubicBezTo>
                  <a:cubicBezTo>
                    <a:pt x="25" y="635"/>
                    <a:pt x="25" y="635"/>
                    <a:pt x="25" y="635"/>
                  </a:cubicBezTo>
                  <a:cubicBezTo>
                    <a:pt x="25" y="636"/>
                    <a:pt x="25" y="636"/>
                    <a:pt x="25" y="636"/>
                  </a:cubicBezTo>
                  <a:cubicBezTo>
                    <a:pt x="28" y="636"/>
                    <a:pt x="24" y="630"/>
                    <a:pt x="23" y="640"/>
                  </a:cubicBezTo>
                  <a:cubicBezTo>
                    <a:pt x="19" y="641"/>
                    <a:pt x="19" y="641"/>
                    <a:pt x="19" y="641"/>
                  </a:cubicBezTo>
                  <a:cubicBezTo>
                    <a:pt x="22" y="642"/>
                    <a:pt x="22" y="642"/>
                    <a:pt x="22" y="642"/>
                  </a:cubicBezTo>
                  <a:cubicBezTo>
                    <a:pt x="20" y="649"/>
                    <a:pt x="20" y="649"/>
                    <a:pt x="20" y="649"/>
                  </a:cubicBezTo>
                  <a:cubicBezTo>
                    <a:pt x="24" y="648"/>
                    <a:pt x="14" y="646"/>
                    <a:pt x="24" y="648"/>
                  </a:cubicBezTo>
                  <a:cubicBezTo>
                    <a:pt x="20" y="652"/>
                    <a:pt x="27" y="645"/>
                    <a:pt x="20" y="649"/>
                  </a:cubicBezTo>
                  <a:cubicBezTo>
                    <a:pt x="19" y="651"/>
                    <a:pt x="19" y="651"/>
                    <a:pt x="19" y="651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15" y="657"/>
                    <a:pt x="15" y="657"/>
                    <a:pt x="15" y="657"/>
                  </a:cubicBezTo>
                  <a:cubicBezTo>
                    <a:pt x="13" y="658"/>
                    <a:pt x="13" y="658"/>
                    <a:pt x="13" y="658"/>
                  </a:cubicBezTo>
                  <a:cubicBezTo>
                    <a:pt x="13" y="659"/>
                    <a:pt x="13" y="659"/>
                    <a:pt x="13" y="659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9" y="660"/>
                    <a:pt x="9" y="660"/>
                    <a:pt x="9" y="660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8" y="658"/>
                    <a:pt x="8" y="658"/>
                    <a:pt x="8" y="658"/>
                  </a:cubicBezTo>
                  <a:cubicBezTo>
                    <a:pt x="10" y="657"/>
                    <a:pt x="10" y="657"/>
                    <a:pt x="10" y="657"/>
                  </a:cubicBezTo>
                  <a:cubicBezTo>
                    <a:pt x="5" y="654"/>
                    <a:pt x="5" y="654"/>
                    <a:pt x="5" y="654"/>
                  </a:cubicBezTo>
                  <a:cubicBezTo>
                    <a:pt x="4" y="651"/>
                    <a:pt x="4" y="651"/>
                    <a:pt x="4" y="651"/>
                  </a:cubicBezTo>
                  <a:cubicBezTo>
                    <a:pt x="9" y="652"/>
                    <a:pt x="2" y="646"/>
                    <a:pt x="9" y="650"/>
                  </a:cubicBezTo>
                  <a:cubicBezTo>
                    <a:pt x="14" y="650"/>
                    <a:pt x="14" y="650"/>
                    <a:pt x="14" y="650"/>
                  </a:cubicBezTo>
                  <a:cubicBezTo>
                    <a:pt x="14" y="645"/>
                    <a:pt x="14" y="645"/>
                    <a:pt x="14" y="645"/>
                  </a:cubicBezTo>
                  <a:cubicBezTo>
                    <a:pt x="16" y="642"/>
                    <a:pt x="16" y="642"/>
                    <a:pt x="16" y="642"/>
                  </a:cubicBezTo>
                  <a:cubicBezTo>
                    <a:pt x="11" y="638"/>
                    <a:pt x="11" y="638"/>
                    <a:pt x="11" y="638"/>
                  </a:cubicBezTo>
                  <a:cubicBezTo>
                    <a:pt x="15" y="635"/>
                    <a:pt x="15" y="635"/>
                    <a:pt x="15" y="635"/>
                  </a:cubicBezTo>
                  <a:cubicBezTo>
                    <a:pt x="16" y="637"/>
                    <a:pt x="16" y="637"/>
                    <a:pt x="16" y="637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3"/>
                    <a:pt x="23" y="633"/>
                    <a:pt x="23" y="633"/>
                  </a:cubicBezTo>
                  <a:cubicBezTo>
                    <a:pt x="23" y="630"/>
                    <a:pt x="23" y="630"/>
                    <a:pt x="23" y="630"/>
                  </a:cubicBezTo>
                  <a:cubicBezTo>
                    <a:pt x="24" y="630"/>
                    <a:pt x="24" y="628"/>
                    <a:pt x="25" y="631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8" y="628"/>
                    <a:pt x="28" y="628"/>
                    <a:pt x="28" y="628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3" y="627"/>
                    <a:pt x="23" y="627"/>
                    <a:pt x="23" y="627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19" y="628"/>
                    <a:pt x="19" y="628"/>
                    <a:pt x="19" y="628"/>
                  </a:cubicBezTo>
                  <a:cubicBezTo>
                    <a:pt x="15" y="634"/>
                    <a:pt x="15" y="634"/>
                    <a:pt x="15" y="634"/>
                  </a:cubicBezTo>
                  <a:cubicBezTo>
                    <a:pt x="8" y="635"/>
                    <a:pt x="8" y="635"/>
                    <a:pt x="8" y="635"/>
                  </a:cubicBezTo>
                  <a:cubicBezTo>
                    <a:pt x="11" y="633"/>
                    <a:pt x="17" y="640"/>
                    <a:pt x="15" y="627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8" y="621"/>
                    <a:pt x="28" y="621"/>
                    <a:pt x="28" y="621"/>
                  </a:cubicBezTo>
                  <a:cubicBezTo>
                    <a:pt x="31" y="621"/>
                    <a:pt x="31" y="621"/>
                    <a:pt x="31" y="621"/>
                  </a:cubicBezTo>
                  <a:cubicBezTo>
                    <a:pt x="30" y="620"/>
                    <a:pt x="35" y="621"/>
                    <a:pt x="31" y="618"/>
                  </a:cubicBezTo>
                  <a:cubicBezTo>
                    <a:pt x="29" y="617"/>
                    <a:pt x="29" y="617"/>
                    <a:pt x="29" y="617"/>
                  </a:cubicBezTo>
                  <a:cubicBezTo>
                    <a:pt x="27" y="617"/>
                    <a:pt x="38" y="614"/>
                    <a:pt x="25" y="618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6"/>
                    <a:pt x="32" y="615"/>
                  </a:cubicBezTo>
                  <a:cubicBezTo>
                    <a:pt x="32" y="614"/>
                    <a:pt x="32" y="614"/>
                    <a:pt x="32" y="614"/>
                  </a:cubicBezTo>
                  <a:cubicBezTo>
                    <a:pt x="27" y="612"/>
                    <a:pt x="27" y="612"/>
                    <a:pt x="27" y="612"/>
                  </a:cubicBezTo>
                  <a:cubicBezTo>
                    <a:pt x="32" y="610"/>
                    <a:pt x="32" y="610"/>
                    <a:pt x="32" y="610"/>
                  </a:cubicBezTo>
                  <a:cubicBezTo>
                    <a:pt x="35" y="606"/>
                    <a:pt x="40" y="614"/>
                    <a:pt x="39" y="604"/>
                  </a:cubicBezTo>
                  <a:cubicBezTo>
                    <a:pt x="37" y="600"/>
                    <a:pt x="37" y="600"/>
                    <a:pt x="37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39" y="598"/>
                    <a:pt x="39" y="598"/>
                    <a:pt x="39" y="598"/>
                  </a:cubicBezTo>
                  <a:cubicBezTo>
                    <a:pt x="41" y="598"/>
                    <a:pt x="41" y="598"/>
                    <a:pt x="41" y="598"/>
                  </a:cubicBezTo>
                  <a:cubicBezTo>
                    <a:pt x="42" y="600"/>
                    <a:pt x="42" y="600"/>
                    <a:pt x="42" y="600"/>
                  </a:cubicBezTo>
                  <a:cubicBezTo>
                    <a:pt x="43" y="600"/>
                    <a:pt x="43" y="600"/>
                    <a:pt x="43" y="600"/>
                  </a:cubicBezTo>
                  <a:cubicBezTo>
                    <a:pt x="43" y="602"/>
                    <a:pt x="43" y="602"/>
                    <a:pt x="43" y="602"/>
                  </a:cubicBezTo>
                  <a:cubicBezTo>
                    <a:pt x="47" y="602"/>
                    <a:pt x="47" y="602"/>
                    <a:pt x="47" y="602"/>
                  </a:cubicBezTo>
                  <a:cubicBezTo>
                    <a:pt x="39" y="606"/>
                    <a:pt x="39" y="606"/>
                    <a:pt x="39" y="606"/>
                  </a:cubicBezTo>
                  <a:cubicBezTo>
                    <a:pt x="38" y="610"/>
                    <a:pt x="38" y="610"/>
                    <a:pt x="38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47" y="608"/>
                    <a:pt x="47" y="608"/>
                    <a:pt x="47" y="608"/>
                  </a:cubicBezTo>
                  <a:cubicBezTo>
                    <a:pt x="51" y="603"/>
                    <a:pt x="51" y="603"/>
                    <a:pt x="51" y="603"/>
                  </a:cubicBezTo>
                  <a:cubicBezTo>
                    <a:pt x="56" y="600"/>
                    <a:pt x="56" y="600"/>
                    <a:pt x="56" y="600"/>
                  </a:cubicBezTo>
                  <a:cubicBezTo>
                    <a:pt x="60" y="595"/>
                    <a:pt x="60" y="595"/>
                    <a:pt x="60" y="595"/>
                  </a:cubicBezTo>
                  <a:cubicBezTo>
                    <a:pt x="59" y="595"/>
                    <a:pt x="59" y="595"/>
                    <a:pt x="59" y="595"/>
                  </a:cubicBezTo>
                  <a:cubicBezTo>
                    <a:pt x="62" y="595"/>
                    <a:pt x="63" y="592"/>
                    <a:pt x="64" y="594"/>
                  </a:cubicBezTo>
                  <a:cubicBezTo>
                    <a:pt x="66" y="592"/>
                    <a:pt x="66" y="592"/>
                    <a:pt x="66" y="592"/>
                  </a:cubicBezTo>
                  <a:cubicBezTo>
                    <a:pt x="63" y="589"/>
                    <a:pt x="63" y="589"/>
                    <a:pt x="63" y="589"/>
                  </a:cubicBezTo>
                  <a:cubicBezTo>
                    <a:pt x="55" y="591"/>
                    <a:pt x="55" y="591"/>
                    <a:pt x="55" y="591"/>
                  </a:cubicBezTo>
                  <a:cubicBezTo>
                    <a:pt x="56" y="595"/>
                    <a:pt x="56" y="595"/>
                    <a:pt x="56" y="595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0" y="597"/>
                    <a:pt x="50" y="597"/>
                    <a:pt x="50" y="597"/>
                  </a:cubicBezTo>
                  <a:cubicBezTo>
                    <a:pt x="47" y="593"/>
                    <a:pt x="62" y="600"/>
                    <a:pt x="45" y="595"/>
                  </a:cubicBezTo>
                  <a:cubicBezTo>
                    <a:pt x="50" y="593"/>
                    <a:pt x="50" y="593"/>
                    <a:pt x="50" y="593"/>
                  </a:cubicBezTo>
                  <a:cubicBezTo>
                    <a:pt x="43" y="594"/>
                    <a:pt x="52" y="586"/>
                    <a:pt x="41" y="588"/>
                  </a:cubicBezTo>
                  <a:cubicBezTo>
                    <a:pt x="42" y="588"/>
                    <a:pt x="47" y="587"/>
                    <a:pt x="41" y="585"/>
                  </a:cubicBezTo>
                  <a:cubicBezTo>
                    <a:pt x="39" y="585"/>
                    <a:pt x="39" y="585"/>
                    <a:pt x="39" y="585"/>
                  </a:cubicBezTo>
                  <a:cubicBezTo>
                    <a:pt x="43" y="581"/>
                    <a:pt x="43" y="581"/>
                    <a:pt x="43" y="581"/>
                  </a:cubicBezTo>
                  <a:cubicBezTo>
                    <a:pt x="44" y="580"/>
                    <a:pt x="45" y="579"/>
                    <a:pt x="45" y="581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9" y="589"/>
                    <a:pt x="49" y="589"/>
                    <a:pt x="49" y="589"/>
                  </a:cubicBezTo>
                  <a:cubicBezTo>
                    <a:pt x="55" y="589"/>
                    <a:pt x="55" y="589"/>
                    <a:pt x="55" y="589"/>
                  </a:cubicBezTo>
                  <a:cubicBezTo>
                    <a:pt x="56" y="590"/>
                    <a:pt x="56" y="590"/>
                    <a:pt x="56" y="590"/>
                  </a:cubicBezTo>
                  <a:cubicBezTo>
                    <a:pt x="56" y="590"/>
                    <a:pt x="59" y="597"/>
                    <a:pt x="57" y="587"/>
                  </a:cubicBezTo>
                  <a:cubicBezTo>
                    <a:pt x="50" y="585"/>
                    <a:pt x="50" y="585"/>
                    <a:pt x="50" y="585"/>
                  </a:cubicBezTo>
                  <a:cubicBezTo>
                    <a:pt x="52" y="582"/>
                    <a:pt x="52" y="582"/>
                    <a:pt x="52" y="582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0" y="580"/>
                    <a:pt x="50" y="580"/>
                    <a:pt x="50" y="580"/>
                  </a:cubicBezTo>
                  <a:cubicBezTo>
                    <a:pt x="47" y="580"/>
                    <a:pt x="47" y="580"/>
                    <a:pt x="47" y="580"/>
                  </a:cubicBezTo>
                  <a:cubicBezTo>
                    <a:pt x="45" y="580"/>
                    <a:pt x="45" y="580"/>
                    <a:pt x="45" y="580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49" y="571"/>
                    <a:pt x="49" y="571"/>
                    <a:pt x="49" y="571"/>
                  </a:cubicBezTo>
                  <a:cubicBezTo>
                    <a:pt x="49" y="570"/>
                    <a:pt x="57" y="574"/>
                    <a:pt x="43" y="572"/>
                  </a:cubicBezTo>
                  <a:cubicBezTo>
                    <a:pt x="43" y="570"/>
                    <a:pt x="43" y="570"/>
                    <a:pt x="43" y="570"/>
                  </a:cubicBezTo>
                  <a:cubicBezTo>
                    <a:pt x="39" y="569"/>
                    <a:pt x="39" y="569"/>
                    <a:pt x="39" y="569"/>
                  </a:cubicBezTo>
                  <a:cubicBezTo>
                    <a:pt x="37" y="569"/>
                    <a:pt x="37" y="569"/>
                    <a:pt x="37" y="569"/>
                  </a:cubicBezTo>
                  <a:cubicBezTo>
                    <a:pt x="35" y="570"/>
                    <a:pt x="41" y="562"/>
                    <a:pt x="34" y="571"/>
                  </a:cubicBezTo>
                  <a:cubicBezTo>
                    <a:pt x="33" y="570"/>
                    <a:pt x="33" y="570"/>
                    <a:pt x="33" y="570"/>
                  </a:cubicBezTo>
                  <a:cubicBezTo>
                    <a:pt x="39" y="565"/>
                    <a:pt x="39" y="565"/>
                    <a:pt x="39" y="565"/>
                  </a:cubicBezTo>
                  <a:cubicBezTo>
                    <a:pt x="41" y="567"/>
                    <a:pt x="41" y="567"/>
                    <a:pt x="41" y="567"/>
                  </a:cubicBezTo>
                  <a:cubicBezTo>
                    <a:pt x="45" y="567"/>
                    <a:pt x="45" y="567"/>
                    <a:pt x="45" y="567"/>
                  </a:cubicBezTo>
                  <a:cubicBezTo>
                    <a:pt x="49" y="560"/>
                    <a:pt x="49" y="560"/>
                    <a:pt x="49" y="560"/>
                  </a:cubicBezTo>
                  <a:cubicBezTo>
                    <a:pt x="60" y="553"/>
                    <a:pt x="60" y="553"/>
                    <a:pt x="60" y="553"/>
                  </a:cubicBezTo>
                  <a:cubicBezTo>
                    <a:pt x="60" y="553"/>
                    <a:pt x="62" y="552"/>
                    <a:pt x="59" y="552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4" y="552"/>
                    <a:pt x="54" y="552"/>
                    <a:pt x="54" y="552"/>
                  </a:cubicBezTo>
                  <a:cubicBezTo>
                    <a:pt x="56" y="550"/>
                    <a:pt x="56" y="550"/>
                    <a:pt x="56" y="550"/>
                  </a:cubicBezTo>
                  <a:cubicBezTo>
                    <a:pt x="53" y="544"/>
                    <a:pt x="53" y="544"/>
                    <a:pt x="53" y="544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0" y="541"/>
                    <a:pt x="50" y="541"/>
                    <a:pt x="50" y="541"/>
                  </a:cubicBezTo>
                  <a:cubicBezTo>
                    <a:pt x="45" y="542"/>
                    <a:pt x="45" y="542"/>
                    <a:pt x="45" y="542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2" y="548"/>
                    <a:pt x="42" y="548"/>
                    <a:pt x="42" y="548"/>
                  </a:cubicBezTo>
                  <a:cubicBezTo>
                    <a:pt x="44" y="549"/>
                    <a:pt x="44" y="549"/>
                    <a:pt x="44" y="549"/>
                  </a:cubicBezTo>
                  <a:cubicBezTo>
                    <a:pt x="43" y="551"/>
                    <a:pt x="43" y="551"/>
                    <a:pt x="43" y="551"/>
                  </a:cubicBezTo>
                  <a:cubicBezTo>
                    <a:pt x="44" y="552"/>
                    <a:pt x="44" y="552"/>
                    <a:pt x="44" y="552"/>
                  </a:cubicBezTo>
                  <a:cubicBezTo>
                    <a:pt x="43" y="551"/>
                    <a:pt x="38" y="553"/>
                    <a:pt x="39" y="549"/>
                  </a:cubicBezTo>
                  <a:cubicBezTo>
                    <a:pt x="36" y="546"/>
                    <a:pt x="46" y="549"/>
                    <a:pt x="38" y="545"/>
                  </a:cubicBezTo>
                  <a:cubicBezTo>
                    <a:pt x="38" y="543"/>
                    <a:pt x="38" y="543"/>
                    <a:pt x="38" y="543"/>
                  </a:cubicBezTo>
                  <a:cubicBezTo>
                    <a:pt x="40" y="540"/>
                    <a:pt x="43" y="544"/>
                    <a:pt x="42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39" y="538"/>
                    <a:pt x="39" y="538"/>
                    <a:pt x="39" y="538"/>
                  </a:cubicBezTo>
                  <a:cubicBezTo>
                    <a:pt x="45" y="536"/>
                    <a:pt x="45" y="536"/>
                    <a:pt x="45" y="536"/>
                  </a:cubicBezTo>
                  <a:cubicBezTo>
                    <a:pt x="47" y="530"/>
                    <a:pt x="49" y="528"/>
                    <a:pt x="57" y="527"/>
                  </a:cubicBezTo>
                  <a:cubicBezTo>
                    <a:pt x="60" y="524"/>
                    <a:pt x="60" y="524"/>
                    <a:pt x="60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2"/>
                    <a:pt x="64" y="522"/>
                    <a:pt x="64" y="522"/>
                  </a:cubicBezTo>
                  <a:cubicBezTo>
                    <a:pt x="70" y="519"/>
                    <a:pt x="70" y="519"/>
                    <a:pt x="70" y="519"/>
                  </a:cubicBezTo>
                  <a:cubicBezTo>
                    <a:pt x="83" y="511"/>
                    <a:pt x="83" y="511"/>
                    <a:pt x="83" y="511"/>
                  </a:cubicBezTo>
                  <a:cubicBezTo>
                    <a:pt x="84" y="508"/>
                    <a:pt x="84" y="508"/>
                    <a:pt x="84" y="508"/>
                  </a:cubicBezTo>
                  <a:cubicBezTo>
                    <a:pt x="87" y="509"/>
                    <a:pt x="87" y="509"/>
                    <a:pt x="87" y="509"/>
                  </a:cubicBezTo>
                  <a:cubicBezTo>
                    <a:pt x="88" y="509"/>
                    <a:pt x="88" y="512"/>
                    <a:pt x="89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95" y="505"/>
                    <a:pt x="95" y="505"/>
                    <a:pt x="95" y="505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97" y="503"/>
                    <a:pt x="97" y="503"/>
                    <a:pt x="97" y="503"/>
                  </a:cubicBezTo>
                  <a:cubicBezTo>
                    <a:pt x="95" y="500"/>
                    <a:pt x="95" y="500"/>
                    <a:pt x="95" y="500"/>
                  </a:cubicBezTo>
                  <a:cubicBezTo>
                    <a:pt x="98" y="498"/>
                    <a:pt x="98" y="498"/>
                    <a:pt x="98" y="498"/>
                  </a:cubicBezTo>
                  <a:cubicBezTo>
                    <a:pt x="101" y="500"/>
                    <a:pt x="101" y="500"/>
                    <a:pt x="101" y="500"/>
                  </a:cubicBezTo>
                  <a:cubicBezTo>
                    <a:pt x="101" y="496"/>
                    <a:pt x="101" y="496"/>
                    <a:pt x="101" y="496"/>
                  </a:cubicBezTo>
                  <a:cubicBezTo>
                    <a:pt x="101" y="498"/>
                    <a:pt x="101" y="498"/>
                    <a:pt x="101" y="498"/>
                  </a:cubicBezTo>
                  <a:cubicBezTo>
                    <a:pt x="103" y="498"/>
                    <a:pt x="103" y="498"/>
                    <a:pt x="103" y="498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5" y="493"/>
                    <a:pt x="115" y="493"/>
                    <a:pt x="115" y="493"/>
                  </a:cubicBezTo>
                  <a:cubicBezTo>
                    <a:pt x="123" y="489"/>
                    <a:pt x="123" y="489"/>
                    <a:pt x="123" y="489"/>
                  </a:cubicBezTo>
                  <a:cubicBezTo>
                    <a:pt x="123" y="487"/>
                    <a:pt x="123" y="487"/>
                    <a:pt x="123" y="487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9" y="483"/>
                    <a:pt x="127" y="493"/>
                    <a:pt x="132" y="484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30" y="482"/>
                    <a:pt x="130" y="482"/>
                    <a:pt x="130" y="482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46" y="478"/>
                    <a:pt x="146" y="478"/>
                    <a:pt x="146" y="478"/>
                  </a:cubicBezTo>
                  <a:cubicBezTo>
                    <a:pt x="153" y="475"/>
                    <a:pt x="153" y="475"/>
                    <a:pt x="153" y="475"/>
                  </a:cubicBezTo>
                  <a:cubicBezTo>
                    <a:pt x="155" y="473"/>
                    <a:pt x="155" y="473"/>
                    <a:pt x="155" y="473"/>
                  </a:cubicBezTo>
                  <a:cubicBezTo>
                    <a:pt x="154" y="468"/>
                    <a:pt x="154" y="468"/>
                    <a:pt x="154" y="468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56" y="470"/>
                    <a:pt x="156" y="470"/>
                    <a:pt x="156" y="470"/>
                  </a:cubicBezTo>
                  <a:cubicBezTo>
                    <a:pt x="158" y="471"/>
                    <a:pt x="158" y="471"/>
                    <a:pt x="158" y="471"/>
                  </a:cubicBezTo>
                  <a:cubicBezTo>
                    <a:pt x="160" y="472"/>
                    <a:pt x="161" y="470"/>
                    <a:pt x="161" y="470"/>
                  </a:cubicBezTo>
                  <a:cubicBezTo>
                    <a:pt x="156" y="466"/>
                    <a:pt x="170" y="468"/>
                    <a:pt x="158" y="466"/>
                  </a:cubicBezTo>
                  <a:cubicBezTo>
                    <a:pt x="163" y="467"/>
                    <a:pt x="163" y="467"/>
                    <a:pt x="163" y="467"/>
                  </a:cubicBezTo>
                  <a:cubicBezTo>
                    <a:pt x="162" y="465"/>
                    <a:pt x="162" y="465"/>
                    <a:pt x="162" y="465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69" y="468"/>
                    <a:pt x="168" y="465"/>
                    <a:pt x="171" y="466"/>
                  </a:cubicBezTo>
                  <a:cubicBezTo>
                    <a:pt x="167" y="464"/>
                    <a:pt x="167" y="464"/>
                    <a:pt x="167" y="464"/>
                  </a:cubicBezTo>
                  <a:cubicBezTo>
                    <a:pt x="157" y="463"/>
                    <a:pt x="157" y="463"/>
                    <a:pt x="157" y="463"/>
                  </a:cubicBezTo>
                  <a:cubicBezTo>
                    <a:pt x="152" y="461"/>
                    <a:pt x="152" y="461"/>
                    <a:pt x="152" y="461"/>
                  </a:cubicBezTo>
                  <a:cubicBezTo>
                    <a:pt x="143" y="462"/>
                    <a:pt x="143" y="462"/>
                    <a:pt x="143" y="462"/>
                  </a:cubicBezTo>
                  <a:cubicBezTo>
                    <a:pt x="140" y="460"/>
                    <a:pt x="140" y="460"/>
                    <a:pt x="140" y="460"/>
                  </a:cubicBezTo>
                  <a:cubicBezTo>
                    <a:pt x="139" y="462"/>
                    <a:pt x="139" y="462"/>
                    <a:pt x="139" y="462"/>
                  </a:cubicBezTo>
                  <a:cubicBezTo>
                    <a:pt x="139" y="461"/>
                    <a:pt x="139" y="461"/>
                    <a:pt x="139" y="461"/>
                  </a:cubicBezTo>
                  <a:cubicBezTo>
                    <a:pt x="136" y="461"/>
                    <a:pt x="136" y="461"/>
                    <a:pt x="136" y="461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1" y="461"/>
                    <a:pt x="121" y="461"/>
                    <a:pt x="121" y="461"/>
                  </a:cubicBezTo>
                  <a:cubicBezTo>
                    <a:pt x="119" y="459"/>
                    <a:pt x="119" y="459"/>
                    <a:pt x="119" y="459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105" y="470"/>
                    <a:pt x="105" y="470"/>
                    <a:pt x="105" y="470"/>
                  </a:cubicBezTo>
                  <a:cubicBezTo>
                    <a:pt x="109" y="470"/>
                    <a:pt x="109" y="470"/>
                    <a:pt x="109" y="470"/>
                  </a:cubicBezTo>
                  <a:cubicBezTo>
                    <a:pt x="110" y="472"/>
                    <a:pt x="110" y="472"/>
                    <a:pt x="110" y="472"/>
                  </a:cubicBezTo>
                  <a:cubicBezTo>
                    <a:pt x="115" y="475"/>
                    <a:pt x="115" y="475"/>
                    <a:pt x="115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107" y="473"/>
                    <a:pt x="107" y="473"/>
                    <a:pt x="107" y="473"/>
                  </a:cubicBezTo>
                  <a:cubicBezTo>
                    <a:pt x="107" y="474"/>
                    <a:pt x="107" y="474"/>
                    <a:pt x="107" y="474"/>
                  </a:cubicBezTo>
                  <a:cubicBezTo>
                    <a:pt x="106" y="472"/>
                    <a:pt x="106" y="472"/>
                    <a:pt x="106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5" y="472"/>
                    <a:pt x="105" y="472"/>
                    <a:pt x="105" y="472"/>
                  </a:cubicBezTo>
                  <a:cubicBezTo>
                    <a:pt x="103" y="470"/>
                    <a:pt x="103" y="470"/>
                    <a:pt x="103" y="470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1" y="474"/>
                    <a:pt x="91" y="474"/>
                    <a:pt x="91" y="474"/>
                  </a:cubicBezTo>
                  <a:cubicBezTo>
                    <a:pt x="90" y="473"/>
                    <a:pt x="99" y="474"/>
                    <a:pt x="88" y="474"/>
                  </a:cubicBezTo>
                  <a:cubicBezTo>
                    <a:pt x="87" y="478"/>
                    <a:pt x="95" y="471"/>
                    <a:pt x="89" y="478"/>
                  </a:cubicBezTo>
                  <a:cubicBezTo>
                    <a:pt x="84" y="476"/>
                    <a:pt x="84" y="476"/>
                    <a:pt x="84" y="476"/>
                  </a:cubicBezTo>
                  <a:cubicBezTo>
                    <a:pt x="84" y="475"/>
                    <a:pt x="84" y="475"/>
                    <a:pt x="84" y="475"/>
                  </a:cubicBezTo>
                  <a:cubicBezTo>
                    <a:pt x="74" y="479"/>
                    <a:pt x="74" y="479"/>
                    <a:pt x="74" y="479"/>
                  </a:cubicBezTo>
                  <a:cubicBezTo>
                    <a:pt x="76" y="480"/>
                    <a:pt x="76" y="480"/>
                    <a:pt x="76" y="480"/>
                  </a:cubicBezTo>
                  <a:cubicBezTo>
                    <a:pt x="73" y="481"/>
                    <a:pt x="73" y="481"/>
                    <a:pt x="73" y="481"/>
                  </a:cubicBezTo>
                  <a:cubicBezTo>
                    <a:pt x="73" y="482"/>
                    <a:pt x="73" y="482"/>
                    <a:pt x="73" y="482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7" y="485"/>
                    <a:pt x="66" y="490"/>
                    <a:pt x="63" y="488"/>
                  </a:cubicBezTo>
                  <a:cubicBezTo>
                    <a:pt x="63" y="489"/>
                    <a:pt x="67" y="488"/>
                    <a:pt x="63" y="491"/>
                  </a:cubicBezTo>
                  <a:cubicBezTo>
                    <a:pt x="65" y="491"/>
                    <a:pt x="65" y="491"/>
                    <a:pt x="65" y="491"/>
                  </a:cubicBezTo>
                  <a:cubicBezTo>
                    <a:pt x="65" y="491"/>
                    <a:pt x="67" y="489"/>
                    <a:pt x="64" y="492"/>
                  </a:cubicBezTo>
                  <a:cubicBezTo>
                    <a:pt x="62" y="491"/>
                    <a:pt x="62" y="491"/>
                    <a:pt x="62" y="491"/>
                  </a:cubicBezTo>
                  <a:cubicBezTo>
                    <a:pt x="57" y="491"/>
                    <a:pt x="57" y="491"/>
                    <a:pt x="57" y="491"/>
                  </a:cubicBezTo>
                  <a:cubicBezTo>
                    <a:pt x="56" y="489"/>
                    <a:pt x="72" y="489"/>
                    <a:pt x="52" y="495"/>
                  </a:cubicBezTo>
                  <a:cubicBezTo>
                    <a:pt x="48" y="495"/>
                    <a:pt x="48" y="495"/>
                    <a:pt x="48" y="495"/>
                  </a:cubicBezTo>
                  <a:cubicBezTo>
                    <a:pt x="49" y="494"/>
                    <a:pt x="49" y="494"/>
                    <a:pt x="49" y="494"/>
                  </a:cubicBezTo>
                  <a:cubicBezTo>
                    <a:pt x="46" y="491"/>
                    <a:pt x="46" y="491"/>
                    <a:pt x="46" y="491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54" y="487"/>
                    <a:pt x="54" y="487"/>
                    <a:pt x="54" y="487"/>
                  </a:cubicBezTo>
                  <a:cubicBezTo>
                    <a:pt x="48" y="483"/>
                    <a:pt x="48" y="483"/>
                    <a:pt x="48" y="483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45" y="481"/>
                    <a:pt x="45" y="481"/>
                    <a:pt x="45" y="481"/>
                  </a:cubicBezTo>
                  <a:cubicBezTo>
                    <a:pt x="50" y="483"/>
                    <a:pt x="50" y="483"/>
                    <a:pt x="50" y="483"/>
                  </a:cubicBezTo>
                  <a:cubicBezTo>
                    <a:pt x="49" y="478"/>
                    <a:pt x="49" y="478"/>
                    <a:pt x="49" y="478"/>
                  </a:cubicBezTo>
                  <a:cubicBezTo>
                    <a:pt x="56" y="475"/>
                    <a:pt x="56" y="475"/>
                    <a:pt x="56" y="475"/>
                  </a:cubicBezTo>
                  <a:cubicBezTo>
                    <a:pt x="56" y="477"/>
                    <a:pt x="56" y="477"/>
                    <a:pt x="56" y="477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58" y="479"/>
                    <a:pt x="58" y="479"/>
                    <a:pt x="58" y="479"/>
                  </a:cubicBezTo>
                  <a:cubicBezTo>
                    <a:pt x="60" y="479"/>
                    <a:pt x="60" y="479"/>
                    <a:pt x="60" y="479"/>
                  </a:cubicBezTo>
                  <a:cubicBezTo>
                    <a:pt x="60" y="478"/>
                    <a:pt x="60" y="478"/>
                    <a:pt x="60" y="478"/>
                  </a:cubicBezTo>
                  <a:cubicBezTo>
                    <a:pt x="64" y="481"/>
                    <a:pt x="64" y="481"/>
                    <a:pt x="64" y="481"/>
                  </a:cubicBezTo>
                  <a:cubicBezTo>
                    <a:pt x="70" y="478"/>
                    <a:pt x="70" y="478"/>
                    <a:pt x="70" y="478"/>
                  </a:cubicBezTo>
                  <a:cubicBezTo>
                    <a:pt x="67" y="473"/>
                    <a:pt x="67" y="473"/>
                    <a:pt x="67" y="473"/>
                  </a:cubicBezTo>
                  <a:cubicBezTo>
                    <a:pt x="70" y="471"/>
                    <a:pt x="70" y="471"/>
                    <a:pt x="70" y="471"/>
                  </a:cubicBezTo>
                  <a:cubicBezTo>
                    <a:pt x="72" y="470"/>
                    <a:pt x="63" y="476"/>
                    <a:pt x="74" y="472"/>
                  </a:cubicBezTo>
                  <a:cubicBezTo>
                    <a:pt x="72" y="470"/>
                    <a:pt x="72" y="470"/>
                    <a:pt x="72" y="470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0" y="468"/>
                    <a:pt x="70" y="468"/>
                    <a:pt x="70" y="468"/>
                  </a:cubicBezTo>
                  <a:cubicBezTo>
                    <a:pt x="71" y="466"/>
                    <a:pt x="71" y="466"/>
                    <a:pt x="71" y="466"/>
                  </a:cubicBezTo>
                  <a:cubicBezTo>
                    <a:pt x="74" y="466"/>
                    <a:pt x="74" y="466"/>
                    <a:pt x="74" y="466"/>
                  </a:cubicBezTo>
                  <a:cubicBezTo>
                    <a:pt x="73" y="464"/>
                    <a:pt x="69" y="475"/>
                    <a:pt x="74" y="462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78" y="463"/>
                    <a:pt x="69" y="465"/>
                    <a:pt x="77" y="465"/>
                  </a:cubicBezTo>
                  <a:cubicBezTo>
                    <a:pt x="77" y="464"/>
                    <a:pt x="77" y="464"/>
                    <a:pt x="77" y="464"/>
                  </a:cubicBezTo>
                  <a:cubicBezTo>
                    <a:pt x="78" y="464"/>
                    <a:pt x="70" y="470"/>
                    <a:pt x="81" y="465"/>
                  </a:cubicBezTo>
                  <a:cubicBezTo>
                    <a:pt x="83" y="464"/>
                    <a:pt x="83" y="464"/>
                    <a:pt x="83" y="464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87" y="460"/>
                    <a:pt x="87" y="460"/>
                    <a:pt x="87" y="460"/>
                  </a:cubicBezTo>
                  <a:cubicBezTo>
                    <a:pt x="88" y="460"/>
                    <a:pt x="84" y="462"/>
                    <a:pt x="88" y="459"/>
                  </a:cubicBezTo>
                  <a:cubicBezTo>
                    <a:pt x="91" y="464"/>
                    <a:pt x="74" y="458"/>
                    <a:pt x="94" y="461"/>
                  </a:cubicBezTo>
                  <a:cubicBezTo>
                    <a:pt x="95" y="459"/>
                    <a:pt x="95" y="459"/>
                    <a:pt x="95" y="459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87" y="453"/>
                    <a:pt x="87" y="453"/>
                    <a:pt x="87" y="453"/>
                  </a:cubicBezTo>
                  <a:cubicBezTo>
                    <a:pt x="91" y="451"/>
                    <a:pt x="91" y="451"/>
                    <a:pt x="91" y="451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5" y="456"/>
                    <a:pt x="82" y="462"/>
                    <a:pt x="97" y="453"/>
                  </a:cubicBezTo>
                  <a:cubicBezTo>
                    <a:pt x="93" y="451"/>
                    <a:pt x="93" y="451"/>
                    <a:pt x="93" y="451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51"/>
                    <a:pt x="88" y="453"/>
                    <a:pt x="98" y="451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2" y="448"/>
                    <a:pt x="92" y="448"/>
                    <a:pt x="92" y="448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8" y="443"/>
                    <a:pt x="98" y="443"/>
                    <a:pt x="98" y="443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0" y="439"/>
                    <a:pt x="94" y="447"/>
                    <a:pt x="101" y="439"/>
                  </a:cubicBezTo>
                  <a:cubicBezTo>
                    <a:pt x="106" y="437"/>
                    <a:pt x="100" y="447"/>
                    <a:pt x="106" y="438"/>
                  </a:cubicBezTo>
                  <a:cubicBezTo>
                    <a:pt x="109" y="439"/>
                    <a:pt x="109" y="439"/>
                    <a:pt x="109" y="439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5" y="437"/>
                    <a:pt x="102" y="445"/>
                    <a:pt x="119" y="437"/>
                  </a:cubicBezTo>
                  <a:cubicBezTo>
                    <a:pt x="119" y="437"/>
                    <a:pt x="114" y="436"/>
                    <a:pt x="120" y="437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2" y="431"/>
                    <a:pt x="122" y="431"/>
                    <a:pt x="122" y="431"/>
                  </a:cubicBezTo>
                  <a:cubicBezTo>
                    <a:pt x="119" y="431"/>
                    <a:pt x="122" y="436"/>
                    <a:pt x="117" y="433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21" y="430"/>
                    <a:pt x="121" y="430"/>
                    <a:pt x="121" y="430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2" y="428"/>
                    <a:pt x="122" y="428"/>
                    <a:pt x="122" y="428"/>
                  </a:cubicBezTo>
                  <a:cubicBezTo>
                    <a:pt x="129" y="430"/>
                    <a:pt x="129" y="430"/>
                    <a:pt x="129" y="430"/>
                  </a:cubicBezTo>
                  <a:cubicBezTo>
                    <a:pt x="129" y="428"/>
                    <a:pt x="129" y="428"/>
                    <a:pt x="129" y="428"/>
                  </a:cubicBezTo>
                  <a:cubicBezTo>
                    <a:pt x="130" y="428"/>
                    <a:pt x="130" y="428"/>
                    <a:pt x="130" y="428"/>
                  </a:cubicBezTo>
                  <a:cubicBezTo>
                    <a:pt x="144" y="423"/>
                    <a:pt x="144" y="423"/>
                    <a:pt x="144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47" y="421"/>
                    <a:pt x="147" y="421"/>
                    <a:pt x="147" y="421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9" y="419"/>
                    <a:pt x="139" y="419"/>
                    <a:pt x="139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46" y="413"/>
                    <a:pt x="146" y="413"/>
                    <a:pt x="146" y="413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46" y="408"/>
                    <a:pt x="142" y="411"/>
                    <a:pt x="147" y="409"/>
                  </a:cubicBezTo>
                  <a:cubicBezTo>
                    <a:pt x="146" y="408"/>
                    <a:pt x="146" y="408"/>
                    <a:pt x="146" y="408"/>
                  </a:cubicBezTo>
                  <a:cubicBezTo>
                    <a:pt x="138" y="411"/>
                    <a:pt x="144" y="416"/>
                    <a:pt x="126" y="417"/>
                  </a:cubicBezTo>
                  <a:cubicBezTo>
                    <a:pt x="124" y="419"/>
                    <a:pt x="125" y="423"/>
                    <a:pt x="120" y="421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28" y="422"/>
                    <a:pt x="128" y="422"/>
                    <a:pt x="128" y="422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30" y="421"/>
                    <a:pt x="126" y="427"/>
                    <a:pt x="134" y="421"/>
                  </a:cubicBezTo>
                  <a:cubicBezTo>
                    <a:pt x="135" y="421"/>
                    <a:pt x="135" y="421"/>
                    <a:pt x="135" y="421"/>
                  </a:cubicBezTo>
                  <a:cubicBezTo>
                    <a:pt x="126" y="424"/>
                    <a:pt x="126" y="424"/>
                    <a:pt x="126" y="424"/>
                  </a:cubicBezTo>
                  <a:cubicBezTo>
                    <a:pt x="124" y="424"/>
                    <a:pt x="124" y="424"/>
                    <a:pt x="124" y="424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25" y="425"/>
                    <a:pt x="123" y="433"/>
                    <a:pt x="123" y="424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4" y="427"/>
                    <a:pt x="112" y="430"/>
                    <a:pt x="115" y="426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0" y="431"/>
                    <a:pt x="110" y="431"/>
                    <a:pt x="110" y="431"/>
                  </a:cubicBezTo>
                  <a:cubicBezTo>
                    <a:pt x="106" y="431"/>
                    <a:pt x="106" y="431"/>
                    <a:pt x="106" y="431"/>
                  </a:cubicBezTo>
                  <a:cubicBezTo>
                    <a:pt x="106" y="432"/>
                    <a:pt x="106" y="432"/>
                    <a:pt x="106" y="432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0" y="433"/>
                    <a:pt x="100" y="433"/>
                    <a:pt x="100" y="433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98" y="434"/>
                    <a:pt x="98" y="434"/>
                    <a:pt x="98" y="434"/>
                  </a:cubicBezTo>
                  <a:cubicBezTo>
                    <a:pt x="87" y="439"/>
                    <a:pt x="87" y="439"/>
                    <a:pt x="87" y="439"/>
                  </a:cubicBezTo>
                  <a:cubicBezTo>
                    <a:pt x="84" y="439"/>
                    <a:pt x="84" y="439"/>
                    <a:pt x="84" y="439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7" y="437"/>
                    <a:pt x="87" y="437"/>
                    <a:pt x="87" y="437"/>
                  </a:cubicBezTo>
                  <a:cubicBezTo>
                    <a:pt x="79" y="437"/>
                    <a:pt x="79" y="437"/>
                    <a:pt x="79" y="437"/>
                  </a:cubicBezTo>
                  <a:cubicBezTo>
                    <a:pt x="79" y="441"/>
                    <a:pt x="79" y="441"/>
                    <a:pt x="79" y="441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1"/>
                    <a:pt x="72" y="442"/>
                    <a:pt x="73" y="44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70" y="445"/>
                    <a:pt x="70" y="445"/>
                    <a:pt x="70" y="445"/>
                  </a:cubicBezTo>
                  <a:cubicBezTo>
                    <a:pt x="73" y="447"/>
                    <a:pt x="73" y="447"/>
                    <a:pt x="73" y="447"/>
                  </a:cubicBezTo>
                  <a:cubicBezTo>
                    <a:pt x="75" y="445"/>
                    <a:pt x="75" y="445"/>
                    <a:pt x="75" y="445"/>
                  </a:cubicBezTo>
                  <a:cubicBezTo>
                    <a:pt x="79" y="445"/>
                    <a:pt x="79" y="445"/>
                    <a:pt x="79" y="445"/>
                  </a:cubicBezTo>
                  <a:cubicBezTo>
                    <a:pt x="74" y="448"/>
                    <a:pt x="74" y="448"/>
                    <a:pt x="74" y="448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78" y="451"/>
                    <a:pt x="78" y="451"/>
                    <a:pt x="78" y="451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76" y="454"/>
                    <a:pt x="76" y="454"/>
                    <a:pt x="76" y="454"/>
                  </a:cubicBezTo>
                  <a:cubicBezTo>
                    <a:pt x="74" y="452"/>
                    <a:pt x="74" y="452"/>
                    <a:pt x="74" y="452"/>
                  </a:cubicBezTo>
                  <a:cubicBezTo>
                    <a:pt x="69" y="450"/>
                    <a:pt x="69" y="450"/>
                    <a:pt x="69" y="450"/>
                  </a:cubicBezTo>
                  <a:cubicBezTo>
                    <a:pt x="65" y="453"/>
                    <a:pt x="65" y="453"/>
                    <a:pt x="65" y="453"/>
                  </a:cubicBezTo>
                  <a:cubicBezTo>
                    <a:pt x="66" y="454"/>
                    <a:pt x="63" y="455"/>
                    <a:pt x="67" y="454"/>
                  </a:cubicBezTo>
                  <a:cubicBezTo>
                    <a:pt x="67" y="454"/>
                    <a:pt x="67" y="454"/>
                    <a:pt x="67" y="454"/>
                  </a:cubicBezTo>
                  <a:cubicBezTo>
                    <a:pt x="60" y="454"/>
                    <a:pt x="60" y="454"/>
                    <a:pt x="60" y="454"/>
                  </a:cubicBezTo>
                  <a:cubicBezTo>
                    <a:pt x="55" y="453"/>
                    <a:pt x="55" y="453"/>
                    <a:pt x="55" y="453"/>
                  </a:cubicBezTo>
                  <a:cubicBezTo>
                    <a:pt x="53" y="452"/>
                    <a:pt x="53" y="452"/>
                    <a:pt x="53" y="452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8"/>
                    <a:pt x="47" y="458"/>
                    <a:pt x="47" y="458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4" y="462"/>
                    <a:pt x="39" y="449"/>
                    <a:pt x="44" y="462"/>
                  </a:cubicBezTo>
                  <a:cubicBezTo>
                    <a:pt x="37" y="465"/>
                    <a:pt x="37" y="465"/>
                    <a:pt x="37" y="465"/>
                  </a:cubicBezTo>
                  <a:cubicBezTo>
                    <a:pt x="33" y="465"/>
                    <a:pt x="33" y="465"/>
                    <a:pt x="33" y="465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0" y="478"/>
                    <a:pt x="30" y="478"/>
                    <a:pt x="30" y="478"/>
                  </a:cubicBezTo>
                  <a:cubicBezTo>
                    <a:pt x="31" y="478"/>
                    <a:pt x="34" y="476"/>
                    <a:pt x="33" y="480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7" y="482"/>
                    <a:pt x="27" y="482"/>
                    <a:pt x="27" y="482"/>
                  </a:cubicBezTo>
                  <a:cubicBezTo>
                    <a:pt x="24" y="483"/>
                    <a:pt x="24" y="483"/>
                    <a:pt x="24" y="483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0"/>
                    <a:pt x="18" y="480"/>
                    <a:pt x="18" y="480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19" y="478"/>
                    <a:pt x="19" y="478"/>
                    <a:pt x="19" y="478"/>
                  </a:cubicBezTo>
                  <a:cubicBezTo>
                    <a:pt x="11" y="475"/>
                    <a:pt x="11" y="475"/>
                    <a:pt x="11" y="475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3" y="471"/>
                    <a:pt x="0" y="474"/>
                    <a:pt x="2" y="470"/>
                  </a:cubicBezTo>
                  <a:cubicBezTo>
                    <a:pt x="2" y="469"/>
                    <a:pt x="2" y="469"/>
                    <a:pt x="2" y="469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8" y="467"/>
                    <a:pt x="18" y="467"/>
                    <a:pt x="18" y="467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7" y="465"/>
                    <a:pt x="27" y="465"/>
                    <a:pt x="27" y="465"/>
                  </a:cubicBezTo>
                  <a:cubicBezTo>
                    <a:pt x="27" y="466"/>
                    <a:pt x="25" y="462"/>
                    <a:pt x="29" y="466"/>
                  </a:cubicBezTo>
                  <a:cubicBezTo>
                    <a:pt x="30" y="465"/>
                    <a:pt x="30" y="465"/>
                    <a:pt x="30" y="465"/>
                  </a:cubicBezTo>
                  <a:cubicBezTo>
                    <a:pt x="28" y="464"/>
                    <a:pt x="28" y="464"/>
                    <a:pt x="28" y="464"/>
                  </a:cubicBezTo>
                  <a:cubicBezTo>
                    <a:pt x="34" y="461"/>
                    <a:pt x="34" y="461"/>
                    <a:pt x="34" y="461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36" y="461"/>
                    <a:pt x="32" y="463"/>
                    <a:pt x="36" y="461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37" y="462"/>
                    <a:pt x="37" y="462"/>
                    <a:pt x="37" y="462"/>
                  </a:cubicBezTo>
                  <a:cubicBezTo>
                    <a:pt x="37" y="460"/>
                    <a:pt x="40" y="474"/>
                    <a:pt x="43" y="456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39" y="453"/>
                    <a:pt x="39" y="453"/>
                    <a:pt x="39" y="453"/>
                  </a:cubicBezTo>
                  <a:cubicBezTo>
                    <a:pt x="42" y="453"/>
                    <a:pt x="42" y="453"/>
                    <a:pt x="42" y="453"/>
                  </a:cubicBezTo>
                  <a:cubicBezTo>
                    <a:pt x="42" y="452"/>
                    <a:pt x="42" y="452"/>
                    <a:pt x="42" y="452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2" y="448"/>
                    <a:pt x="42" y="448"/>
                    <a:pt x="42" y="44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41" y="444"/>
                    <a:pt x="41" y="444"/>
                    <a:pt x="41" y="444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38" y="440"/>
                    <a:pt x="38" y="440"/>
                    <a:pt x="38" y="440"/>
                  </a:cubicBezTo>
                  <a:cubicBezTo>
                    <a:pt x="36" y="441"/>
                    <a:pt x="36" y="441"/>
                    <a:pt x="36" y="441"/>
                  </a:cubicBezTo>
                  <a:cubicBezTo>
                    <a:pt x="34" y="439"/>
                    <a:pt x="43" y="441"/>
                    <a:pt x="33" y="439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3" y="437"/>
                    <a:pt x="33" y="437"/>
                    <a:pt x="33" y="437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7"/>
                    <a:pt x="29" y="437"/>
                    <a:pt x="29" y="437"/>
                  </a:cubicBezTo>
                  <a:cubicBezTo>
                    <a:pt x="31" y="434"/>
                    <a:pt x="28" y="436"/>
                    <a:pt x="26" y="433"/>
                  </a:cubicBezTo>
                  <a:cubicBezTo>
                    <a:pt x="30" y="432"/>
                    <a:pt x="30" y="432"/>
                    <a:pt x="30" y="432"/>
                  </a:cubicBezTo>
                  <a:cubicBezTo>
                    <a:pt x="28" y="434"/>
                    <a:pt x="30" y="426"/>
                    <a:pt x="23" y="432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17" y="426"/>
                    <a:pt x="17" y="426"/>
                    <a:pt x="17" y="426"/>
                  </a:cubicBezTo>
                  <a:cubicBezTo>
                    <a:pt x="13" y="429"/>
                    <a:pt x="13" y="429"/>
                    <a:pt x="13" y="429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10" y="432"/>
                    <a:pt x="10" y="432"/>
                    <a:pt x="10" y="432"/>
                  </a:cubicBezTo>
                  <a:cubicBezTo>
                    <a:pt x="13" y="427"/>
                    <a:pt x="13" y="427"/>
                    <a:pt x="13" y="427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6" y="420"/>
                    <a:pt x="6" y="420"/>
                    <a:pt x="6" y="420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13" y="422"/>
                    <a:pt x="13" y="422"/>
                    <a:pt x="13" y="422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7" y="404"/>
                    <a:pt x="7" y="404"/>
                    <a:pt x="7" y="404"/>
                  </a:cubicBezTo>
                  <a:cubicBezTo>
                    <a:pt x="8" y="406"/>
                    <a:pt x="8" y="406"/>
                    <a:pt x="8" y="406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1" y="404"/>
                    <a:pt x="11" y="404"/>
                    <a:pt x="11" y="404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15" y="413"/>
                    <a:pt x="15" y="413"/>
                    <a:pt x="15" y="413"/>
                  </a:cubicBezTo>
                  <a:cubicBezTo>
                    <a:pt x="15" y="419"/>
                    <a:pt x="15" y="419"/>
                    <a:pt x="15" y="419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3" y="413"/>
                    <a:pt x="20" y="414"/>
                    <a:pt x="22" y="412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3" y="406"/>
                    <a:pt x="33" y="406"/>
                    <a:pt x="33" y="406"/>
                  </a:cubicBezTo>
                  <a:cubicBezTo>
                    <a:pt x="38" y="403"/>
                    <a:pt x="38" y="403"/>
                    <a:pt x="38" y="403"/>
                  </a:cubicBezTo>
                  <a:cubicBezTo>
                    <a:pt x="41" y="405"/>
                    <a:pt x="41" y="405"/>
                    <a:pt x="41" y="405"/>
                  </a:cubicBezTo>
                  <a:cubicBezTo>
                    <a:pt x="42" y="405"/>
                    <a:pt x="42" y="405"/>
                    <a:pt x="42" y="405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49" y="400"/>
                    <a:pt x="49" y="400"/>
                    <a:pt x="49" y="400"/>
                  </a:cubicBezTo>
                  <a:cubicBezTo>
                    <a:pt x="47" y="399"/>
                    <a:pt x="47" y="399"/>
                    <a:pt x="47" y="399"/>
                  </a:cubicBezTo>
                  <a:cubicBezTo>
                    <a:pt x="52" y="399"/>
                    <a:pt x="42" y="394"/>
                    <a:pt x="52" y="399"/>
                  </a:cubicBezTo>
                  <a:cubicBezTo>
                    <a:pt x="55" y="402"/>
                    <a:pt x="55" y="402"/>
                    <a:pt x="55" y="402"/>
                  </a:cubicBezTo>
                  <a:cubicBezTo>
                    <a:pt x="56" y="401"/>
                    <a:pt x="56" y="401"/>
                    <a:pt x="56" y="401"/>
                  </a:cubicBezTo>
                  <a:cubicBezTo>
                    <a:pt x="60" y="404"/>
                    <a:pt x="60" y="404"/>
                    <a:pt x="60" y="404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9" y="402"/>
                    <a:pt x="69" y="402"/>
                    <a:pt x="69" y="402"/>
                  </a:cubicBezTo>
                  <a:cubicBezTo>
                    <a:pt x="70" y="400"/>
                    <a:pt x="71" y="404"/>
                    <a:pt x="72" y="400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4" y="394"/>
                    <a:pt x="60" y="394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4" y="395"/>
                    <a:pt x="74" y="395"/>
                    <a:pt x="74" y="395"/>
                  </a:cubicBezTo>
                  <a:cubicBezTo>
                    <a:pt x="74" y="393"/>
                    <a:pt x="74" y="393"/>
                    <a:pt x="74" y="393"/>
                  </a:cubicBezTo>
                  <a:cubicBezTo>
                    <a:pt x="75" y="394"/>
                    <a:pt x="75" y="394"/>
                    <a:pt x="75" y="394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8"/>
                    <a:pt x="78" y="388"/>
                    <a:pt x="78" y="388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69" y="388"/>
                    <a:pt x="69" y="388"/>
                    <a:pt x="69" y="388"/>
                  </a:cubicBezTo>
                  <a:cubicBezTo>
                    <a:pt x="70" y="385"/>
                    <a:pt x="70" y="385"/>
                    <a:pt x="70" y="385"/>
                  </a:cubicBezTo>
                  <a:cubicBezTo>
                    <a:pt x="74" y="385"/>
                    <a:pt x="79" y="382"/>
                    <a:pt x="81" y="385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81" y="386"/>
                    <a:pt x="81" y="386"/>
                    <a:pt x="81" y="386"/>
                  </a:cubicBezTo>
                  <a:cubicBezTo>
                    <a:pt x="83" y="386"/>
                    <a:pt x="83" y="386"/>
                    <a:pt x="83" y="386"/>
                  </a:cubicBezTo>
                  <a:cubicBezTo>
                    <a:pt x="80" y="388"/>
                    <a:pt x="80" y="388"/>
                    <a:pt x="80" y="388"/>
                  </a:cubicBezTo>
                  <a:cubicBezTo>
                    <a:pt x="85" y="388"/>
                    <a:pt x="85" y="388"/>
                    <a:pt x="85" y="388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101" y="381"/>
                    <a:pt x="101" y="381"/>
                    <a:pt x="101" y="381"/>
                  </a:cubicBezTo>
                  <a:cubicBezTo>
                    <a:pt x="107" y="379"/>
                    <a:pt x="107" y="379"/>
                    <a:pt x="107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06" y="380"/>
                    <a:pt x="114" y="378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118" y="381"/>
                    <a:pt x="119" y="382"/>
                    <a:pt x="119" y="381"/>
                  </a:cubicBezTo>
                  <a:cubicBezTo>
                    <a:pt x="120" y="381"/>
                    <a:pt x="120" y="381"/>
                    <a:pt x="120" y="381"/>
                  </a:cubicBezTo>
                  <a:cubicBezTo>
                    <a:pt x="121" y="382"/>
                    <a:pt x="122" y="374"/>
                    <a:pt x="118" y="383"/>
                  </a:cubicBezTo>
                  <a:cubicBezTo>
                    <a:pt x="124" y="381"/>
                    <a:pt x="124" y="381"/>
                    <a:pt x="124" y="381"/>
                  </a:cubicBezTo>
                  <a:cubicBezTo>
                    <a:pt x="125" y="382"/>
                    <a:pt x="128" y="381"/>
                    <a:pt x="125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0" y="373"/>
                    <a:pt x="110" y="373"/>
                    <a:pt x="110" y="373"/>
                  </a:cubicBezTo>
                  <a:cubicBezTo>
                    <a:pt x="108" y="377"/>
                    <a:pt x="108" y="377"/>
                    <a:pt x="108" y="377"/>
                  </a:cubicBezTo>
                  <a:cubicBezTo>
                    <a:pt x="103" y="374"/>
                    <a:pt x="103" y="374"/>
                    <a:pt x="103" y="374"/>
                  </a:cubicBezTo>
                  <a:cubicBezTo>
                    <a:pt x="99" y="377"/>
                    <a:pt x="99" y="377"/>
                    <a:pt x="99" y="377"/>
                  </a:cubicBezTo>
                  <a:cubicBezTo>
                    <a:pt x="97" y="376"/>
                    <a:pt x="97" y="376"/>
                    <a:pt x="97" y="376"/>
                  </a:cubicBezTo>
                  <a:cubicBezTo>
                    <a:pt x="95" y="380"/>
                    <a:pt x="104" y="374"/>
                    <a:pt x="93" y="376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91" y="378"/>
                    <a:pt x="91" y="378"/>
                    <a:pt x="91" y="378"/>
                  </a:cubicBezTo>
                  <a:cubicBezTo>
                    <a:pt x="89" y="380"/>
                    <a:pt x="89" y="380"/>
                    <a:pt x="89" y="380"/>
                  </a:cubicBezTo>
                  <a:cubicBezTo>
                    <a:pt x="88" y="383"/>
                    <a:pt x="88" y="383"/>
                    <a:pt x="88" y="383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85" y="380"/>
                    <a:pt x="94" y="378"/>
                    <a:pt x="84" y="381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109" y="370"/>
                    <a:pt x="80" y="380"/>
                    <a:pt x="107" y="366"/>
                  </a:cubicBezTo>
                  <a:cubicBezTo>
                    <a:pt x="111" y="366"/>
                    <a:pt x="111" y="366"/>
                    <a:pt x="111" y="366"/>
                  </a:cubicBezTo>
                  <a:cubicBezTo>
                    <a:pt x="112" y="365"/>
                    <a:pt x="112" y="365"/>
                    <a:pt x="112" y="365"/>
                  </a:cubicBezTo>
                  <a:cubicBezTo>
                    <a:pt x="112" y="365"/>
                    <a:pt x="108" y="366"/>
                    <a:pt x="113" y="366"/>
                  </a:cubicBezTo>
                  <a:cubicBezTo>
                    <a:pt x="113" y="363"/>
                    <a:pt x="113" y="363"/>
                    <a:pt x="113" y="363"/>
                  </a:cubicBezTo>
                  <a:cubicBezTo>
                    <a:pt x="116" y="364"/>
                    <a:pt x="113" y="357"/>
                    <a:pt x="119" y="361"/>
                  </a:cubicBezTo>
                  <a:cubicBezTo>
                    <a:pt x="123" y="359"/>
                    <a:pt x="123" y="359"/>
                    <a:pt x="123" y="359"/>
                  </a:cubicBezTo>
                  <a:cubicBezTo>
                    <a:pt x="125" y="355"/>
                    <a:pt x="125" y="355"/>
                    <a:pt x="125" y="355"/>
                  </a:cubicBezTo>
                  <a:cubicBezTo>
                    <a:pt x="127" y="357"/>
                    <a:pt x="127" y="357"/>
                    <a:pt x="127" y="357"/>
                  </a:cubicBezTo>
                  <a:cubicBezTo>
                    <a:pt x="130" y="356"/>
                    <a:pt x="135" y="352"/>
                    <a:pt x="137" y="357"/>
                  </a:cubicBezTo>
                  <a:cubicBezTo>
                    <a:pt x="138" y="356"/>
                    <a:pt x="131" y="359"/>
                    <a:pt x="139" y="355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5" y="354"/>
                    <a:pt x="135" y="354"/>
                    <a:pt x="135" y="354"/>
                  </a:cubicBezTo>
                  <a:cubicBezTo>
                    <a:pt x="138" y="352"/>
                    <a:pt x="138" y="352"/>
                    <a:pt x="138" y="352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40" y="347"/>
                    <a:pt x="140" y="347"/>
                    <a:pt x="140" y="347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36" y="349"/>
                    <a:pt x="147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52" y="342"/>
                    <a:pt x="152" y="342"/>
                    <a:pt x="152" y="342"/>
                  </a:cubicBezTo>
                  <a:cubicBezTo>
                    <a:pt x="153" y="342"/>
                    <a:pt x="144" y="346"/>
                    <a:pt x="156" y="34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1" y="334"/>
                    <a:pt x="157" y="339"/>
                    <a:pt x="161" y="333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6"/>
                    <a:pt x="152" y="336"/>
                    <a:pt x="152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6" y="332"/>
                    <a:pt x="156" y="332"/>
                    <a:pt x="156" y="332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328"/>
                    <a:pt x="167" y="328"/>
                    <a:pt x="167" y="328"/>
                  </a:cubicBezTo>
                  <a:cubicBezTo>
                    <a:pt x="171" y="327"/>
                    <a:pt x="171" y="327"/>
                    <a:pt x="171" y="327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9" y="320"/>
                    <a:pt x="179" y="320"/>
                    <a:pt x="179" y="320"/>
                  </a:cubicBezTo>
                  <a:cubicBezTo>
                    <a:pt x="179" y="319"/>
                    <a:pt x="179" y="319"/>
                    <a:pt x="179" y="319"/>
                  </a:cubicBezTo>
                  <a:cubicBezTo>
                    <a:pt x="180" y="319"/>
                    <a:pt x="172" y="325"/>
                    <a:pt x="185" y="317"/>
                  </a:cubicBezTo>
                  <a:cubicBezTo>
                    <a:pt x="183" y="316"/>
                    <a:pt x="183" y="316"/>
                    <a:pt x="183" y="316"/>
                  </a:cubicBezTo>
                  <a:cubicBezTo>
                    <a:pt x="180" y="315"/>
                    <a:pt x="185" y="325"/>
                    <a:pt x="174" y="317"/>
                  </a:cubicBezTo>
                  <a:cubicBezTo>
                    <a:pt x="173" y="318"/>
                    <a:pt x="169" y="320"/>
                    <a:pt x="165" y="321"/>
                  </a:cubicBezTo>
                  <a:cubicBezTo>
                    <a:pt x="165" y="321"/>
                    <a:pt x="167" y="325"/>
                    <a:pt x="165" y="320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4" y="327"/>
                    <a:pt x="154" y="327"/>
                    <a:pt x="154" y="327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51" y="323"/>
                    <a:pt x="151" y="323"/>
                    <a:pt x="151" y="323"/>
                  </a:cubicBezTo>
                  <a:cubicBezTo>
                    <a:pt x="151" y="320"/>
                    <a:pt x="151" y="320"/>
                    <a:pt x="151" y="320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7" y="319"/>
                    <a:pt x="137" y="319"/>
                    <a:pt x="137" y="319"/>
                  </a:cubicBezTo>
                  <a:cubicBezTo>
                    <a:pt x="139" y="315"/>
                    <a:pt x="139" y="315"/>
                    <a:pt x="139" y="315"/>
                  </a:cubicBezTo>
                  <a:cubicBezTo>
                    <a:pt x="139" y="313"/>
                    <a:pt x="132" y="326"/>
                    <a:pt x="140" y="311"/>
                  </a:cubicBezTo>
                  <a:cubicBezTo>
                    <a:pt x="135" y="311"/>
                    <a:pt x="135" y="311"/>
                    <a:pt x="135" y="311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35" y="319"/>
                    <a:pt x="135" y="319"/>
                    <a:pt x="135" y="319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29" y="316"/>
                    <a:pt x="129" y="316"/>
                    <a:pt x="129" y="316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3"/>
                    <a:pt x="129" y="312"/>
                    <a:pt x="128" y="312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7" y="305"/>
                    <a:pt x="137" y="305"/>
                    <a:pt x="137" y="305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299"/>
                    <a:pt x="144" y="299"/>
                    <a:pt x="144" y="299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5"/>
                    <a:pt x="145" y="302"/>
                    <a:pt x="146" y="295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9" y="291"/>
                    <a:pt x="169" y="291"/>
                    <a:pt x="169" y="291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0" y="287"/>
                    <a:pt x="160" y="287"/>
                    <a:pt x="160" y="287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5" y="290"/>
                    <a:pt x="152" y="289"/>
                  </a:cubicBezTo>
                  <a:cubicBezTo>
                    <a:pt x="158" y="285"/>
                    <a:pt x="158" y="285"/>
                    <a:pt x="158" y="285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4"/>
                    <a:pt x="161" y="280"/>
                    <a:pt x="152" y="285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3" y="286"/>
                    <a:pt x="133" y="286"/>
                    <a:pt x="133" y="286"/>
                  </a:cubicBezTo>
                  <a:cubicBezTo>
                    <a:pt x="129" y="284"/>
                    <a:pt x="139" y="281"/>
                    <a:pt x="128" y="284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21" y="279"/>
                    <a:pt x="103" y="278"/>
                    <a:pt x="121" y="278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9" y="271"/>
                    <a:pt x="119" y="271"/>
                    <a:pt x="119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2" y="274"/>
                    <a:pt x="132" y="274"/>
                    <a:pt x="132" y="274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39" y="271"/>
                    <a:pt x="139" y="271"/>
                    <a:pt x="139" y="271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39" y="269"/>
                    <a:pt x="144" y="271"/>
                    <a:pt x="143" y="270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6" y="266"/>
                    <a:pt x="143" y="263"/>
                    <a:pt x="148" y="259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0" y="257"/>
                    <a:pt x="157" y="258"/>
                    <a:pt x="156" y="255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3"/>
                    <a:pt x="158" y="253"/>
                    <a:pt x="158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2" y="254"/>
                    <a:pt x="161" y="252"/>
                    <a:pt x="163" y="251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5" y="260"/>
                    <a:pt x="155" y="254"/>
                    <a:pt x="157" y="261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7" y="260"/>
                    <a:pt x="167" y="260"/>
                    <a:pt x="167" y="260"/>
                  </a:cubicBezTo>
                  <a:cubicBezTo>
                    <a:pt x="168" y="260"/>
                    <a:pt x="168" y="261"/>
                    <a:pt x="168" y="261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2" y="260"/>
                    <a:pt x="171" y="277"/>
                    <a:pt x="178" y="264"/>
                  </a:cubicBezTo>
                  <a:cubicBezTo>
                    <a:pt x="182" y="261"/>
                    <a:pt x="182" y="261"/>
                    <a:pt x="182" y="261"/>
                  </a:cubicBezTo>
                  <a:cubicBezTo>
                    <a:pt x="185" y="262"/>
                    <a:pt x="185" y="262"/>
                    <a:pt x="185" y="262"/>
                  </a:cubicBezTo>
                  <a:cubicBezTo>
                    <a:pt x="186" y="259"/>
                    <a:pt x="186" y="262"/>
                    <a:pt x="191" y="259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83" y="260"/>
                    <a:pt x="183" y="260"/>
                    <a:pt x="183" y="260"/>
                  </a:cubicBezTo>
                  <a:cubicBezTo>
                    <a:pt x="182" y="260"/>
                    <a:pt x="193" y="255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6" y="255"/>
                    <a:pt x="176" y="255"/>
                    <a:pt x="176" y="255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7" y="257"/>
                    <a:pt x="187" y="254"/>
                    <a:pt x="187" y="258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200" y="254"/>
                    <a:pt x="200" y="254"/>
                    <a:pt x="200" y="254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6" y="250"/>
                    <a:pt x="207" y="249"/>
                  </a:cubicBezTo>
                  <a:cubicBezTo>
                    <a:pt x="202" y="247"/>
                    <a:pt x="202" y="247"/>
                    <a:pt x="202" y="247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5" y="252"/>
                    <a:pt x="195" y="252"/>
                    <a:pt x="195" y="252"/>
                  </a:cubicBezTo>
                  <a:cubicBezTo>
                    <a:pt x="195" y="252"/>
                    <a:pt x="198" y="250"/>
                    <a:pt x="193" y="251"/>
                  </a:cubicBezTo>
                  <a:cubicBezTo>
                    <a:pt x="193" y="250"/>
                    <a:pt x="194" y="250"/>
                    <a:pt x="194" y="249"/>
                  </a:cubicBezTo>
                  <a:cubicBezTo>
                    <a:pt x="186" y="248"/>
                    <a:pt x="186" y="248"/>
                    <a:pt x="186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5" y="249"/>
                    <a:pt x="165" y="249"/>
                    <a:pt x="165" y="249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8" y="247"/>
                    <a:pt x="158" y="247"/>
                    <a:pt x="158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48" y="243"/>
                    <a:pt x="148" y="243"/>
                    <a:pt x="148" y="243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3" y="247"/>
                    <a:pt x="143" y="247"/>
                    <a:pt x="143" y="247"/>
                  </a:cubicBezTo>
                  <a:cubicBezTo>
                    <a:pt x="137" y="253"/>
                    <a:pt x="148" y="244"/>
                    <a:pt x="147" y="254"/>
                  </a:cubicBezTo>
                  <a:cubicBezTo>
                    <a:pt x="141" y="250"/>
                    <a:pt x="141" y="250"/>
                    <a:pt x="141" y="250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36" y="252"/>
                    <a:pt x="136" y="252"/>
                    <a:pt x="136" y="252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119" y="256"/>
                    <a:pt x="124" y="254"/>
                    <a:pt x="120" y="251"/>
                  </a:cubicBezTo>
                  <a:cubicBezTo>
                    <a:pt x="120" y="249"/>
                    <a:pt x="120" y="249"/>
                    <a:pt x="120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4" y="249"/>
                    <a:pt x="128" y="250"/>
                    <a:pt x="124" y="248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1" y="231"/>
                    <a:pt x="108" y="239"/>
                    <a:pt x="124" y="229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2" y="224"/>
                    <a:pt x="114" y="230"/>
                    <a:pt x="114" y="222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4" y="215"/>
                    <a:pt x="124" y="215"/>
                    <a:pt x="124" y="215"/>
                  </a:cubicBezTo>
                  <a:cubicBezTo>
                    <a:pt x="123" y="214"/>
                    <a:pt x="121" y="216"/>
                    <a:pt x="120" y="215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208"/>
                    <a:pt x="119" y="206"/>
                    <a:pt x="114" y="208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05"/>
                    <a:pt x="113" y="214"/>
                    <a:pt x="125" y="205"/>
                  </a:cubicBezTo>
                  <a:cubicBezTo>
                    <a:pt x="132" y="204"/>
                    <a:pt x="132" y="204"/>
                    <a:pt x="132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8" y="200"/>
                    <a:pt x="137" y="206"/>
                    <a:pt x="151" y="199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6"/>
                    <a:pt x="158" y="199"/>
                    <a:pt x="164" y="197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49" y="193"/>
                    <a:pt x="149" y="193"/>
                    <a:pt x="149" y="193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5" y="197"/>
                    <a:pt x="147" y="191"/>
                    <a:pt x="134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6" y="194"/>
                    <a:pt x="131" y="199"/>
                    <a:pt x="126" y="191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50" y="188"/>
                    <a:pt x="149" y="186"/>
                    <a:pt x="152" y="188"/>
                  </a:cubicBezTo>
                  <a:cubicBezTo>
                    <a:pt x="155" y="184"/>
                    <a:pt x="151" y="187"/>
                    <a:pt x="146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6" y="182"/>
                    <a:pt x="161" y="183"/>
                    <a:pt x="158" y="179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64" y="179"/>
                    <a:pt x="158" y="168"/>
                    <a:pt x="169" y="172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8"/>
                    <a:pt x="168" y="166"/>
                    <a:pt x="163" y="170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59" y="170"/>
                    <a:pt x="165" y="175"/>
                    <a:pt x="156" y="170"/>
                  </a:cubicBezTo>
                  <a:cubicBezTo>
                    <a:pt x="152" y="169"/>
                    <a:pt x="151" y="173"/>
                    <a:pt x="149" y="174"/>
                  </a:cubicBezTo>
                  <a:cubicBezTo>
                    <a:pt x="151" y="171"/>
                    <a:pt x="138" y="178"/>
                    <a:pt x="154" y="173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3" y="161"/>
                    <a:pt x="124" y="157"/>
                    <a:pt x="128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2" y="159"/>
                    <a:pt x="126" y="161"/>
                    <a:pt x="134" y="158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2"/>
                    <a:pt x="147" y="169"/>
                    <a:pt x="162" y="165"/>
                  </a:cubicBezTo>
                  <a:cubicBezTo>
                    <a:pt x="165" y="166"/>
                    <a:pt x="156" y="171"/>
                    <a:pt x="162" y="162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0" y="156"/>
                    <a:pt x="139" y="160"/>
                    <a:pt x="135" y="156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9" y="154"/>
                    <a:pt x="133" y="160"/>
                    <a:pt x="135" y="151"/>
                  </a:cubicBezTo>
                  <a:cubicBezTo>
                    <a:pt x="140" y="151"/>
                    <a:pt x="129" y="157"/>
                    <a:pt x="140" y="149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5"/>
                    <a:pt x="104" y="146"/>
                    <a:pt x="102" y="145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38"/>
                    <a:pt x="95" y="144"/>
                    <a:pt x="109" y="13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4" y="139"/>
                    <a:pt x="143" y="145"/>
                    <a:pt x="147" y="138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9" y="138"/>
                    <a:pt x="161" y="141"/>
                    <a:pt x="164" y="137"/>
                  </a:cubicBezTo>
                  <a:cubicBezTo>
                    <a:pt x="163" y="136"/>
                    <a:pt x="168" y="136"/>
                    <a:pt x="162" y="136"/>
                  </a:cubicBezTo>
                  <a:cubicBezTo>
                    <a:pt x="162" y="135"/>
                    <a:pt x="163" y="137"/>
                    <a:pt x="162" y="135"/>
                  </a:cubicBezTo>
                  <a:cubicBezTo>
                    <a:pt x="164" y="134"/>
                    <a:pt x="167" y="139"/>
                    <a:pt x="166" y="137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8"/>
                    <a:pt x="168" y="127"/>
                    <a:pt x="175" y="134"/>
                  </a:cubicBezTo>
                  <a:cubicBezTo>
                    <a:pt x="179" y="133"/>
                    <a:pt x="181" y="129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2"/>
                    <a:pt x="219" y="127"/>
                    <a:pt x="220" y="132"/>
                  </a:cubicBezTo>
                  <a:cubicBezTo>
                    <a:pt x="222" y="133"/>
                    <a:pt x="222" y="131"/>
                    <a:pt x="222" y="130"/>
                  </a:cubicBezTo>
                  <a:cubicBezTo>
                    <a:pt x="219" y="130"/>
                    <a:pt x="228" y="128"/>
                    <a:pt x="219" y="130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9"/>
                    <a:pt x="224" y="129"/>
                    <a:pt x="224" y="129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7" y="129"/>
                    <a:pt x="232" y="126"/>
                    <a:pt x="234" y="130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9" y="122"/>
                    <a:pt x="269" y="122"/>
                    <a:pt x="269" y="122"/>
                  </a:cubicBezTo>
                  <a:cubicBezTo>
                    <a:pt x="269" y="122"/>
                    <a:pt x="273" y="122"/>
                    <a:pt x="268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3" y="118"/>
                    <a:pt x="281" y="112"/>
                    <a:pt x="285" y="117"/>
                  </a:cubicBezTo>
                  <a:cubicBezTo>
                    <a:pt x="296" y="115"/>
                    <a:pt x="277" y="116"/>
                    <a:pt x="294" y="112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75" y="113"/>
                    <a:pt x="275" y="113"/>
                    <a:pt x="275" y="113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66" y="114"/>
                    <a:pt x="266" y="114"/>
                    <a:pt x="266" y="114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0" y="114"/>
                    <a:pt x="247" y="121"/>
                    <a:pt x="239" y="117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8" y="116"/>
                    <a:pt x="221" y="115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5" y="113"/>
                    <a:pt x="215" y="113"/>
                    <a:pt x="215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08" y="116"/>
                    <a:pt x="205" y="117"/>
                    <a:pt x="203" y="117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4" y="119"/>
                    <a:pt x="218" y="112"/>
                    <a:pt x="200" y="114"/>
                  </a:cubicBezTo>
                  <a:cubicBezTo>
                    <a:pt x="202" y="113"/>
                    <a:pt x="203" y="113"/>
                    <a:pt x="198" y="117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9" y="124"/>
                    <a:pt x="174" y="119"/>
                    <a:pt x="170" y="125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0" y="119"/>
                    <a:pt x="170" y="115"/>
                    <a:pt x="160" y="120"/>
                  </a:cubicBezTo>
                  <a:cubicBezTo>
                    <a:pt x="161" y="118"/>
                    <a:pt x="164" y="118"/>
                    <a:pt x="165" y="117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7" y="111"/>
                    <a:pt x="16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6" y="115"/>
                    <a:pt x="153" y="115"/>
                    <a:pt x="145" y="114"/>
                  </a:cubicBezTo>
                  <a:cubicBezTo>
                    <a:pt x="144" y="111"/>
                    <a:pt x="147" y="115"/>
                    <a:pt x="146" y="11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5"/>
                    <a:pt x="134" y="114"/>
                    <a:pt x="126" y="11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9" y="111"/>
                    <a:pt x="104" y="117"/>
                    <a:pt x="112" y="111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10"/>
                    <a:pt x="106" y="105"/>
                    <a:pt x="117" y="110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8" y="95"/>
                    <a:pt x="117" y="99"/>
                    <a:pt x="124" y="9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6" y="99"/>
                    <a:pt x="124" y="95"/>
                    <a:pt x="126" y="9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1"/>
                    <a:pt x="157" y="91"/>
                    <a:pt x="158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6" y="93"/>
                    <a:pt x="186" y="81"/>
                    <a:pt x="190" y="93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2" y="90"/>
                    <a:pt x="203" y="91"/>
                  </a:cubicBezTo>
                  <a:cubicBezTo>
                    <a:pt x="197" y="88"/>
                    <a:pt x="197" y="88"/>
                    <a:pt x="197" y="88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0"/>
                    <a:pt x="195" y="90"/>
                    <a:pt x="191" y="90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9" y="86"/>
                    <a:pt x="210" y="89"/>
                    <a:pt x="211" y="85"/>
                  </a:cubicBezTo>
                  <a:cubicBezTo>
                    <a:pt x="210" y="88"/>
                    <a:pt x="210" y="88"/>
                    <a:pt x="210" y="88"/>
                  </a:cubicBezTo>
                  <a:cubicBezTo>
                    <a:pt x="213" y="90"/>
                    <a:pt x="213" y="90"/>
                    <a:pt x="213" y="90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21" y="86"/>
                    <a:pt x="206" y="91"/>
                    <a:pt x="220" y="88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8"/>
                    <a:pt x="232" y="79"/>
                    <a:pt x="232" y="86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2" y="87"/>
                    <a:pt x="232" y="87"/>
                    <a:pt x="244" y="88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59" y="81"/>
                    <a:pt x="259" y="81"/>
                    <a:pt x="259" y="81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2" y="79"/>
                    <a:pt x="262" y="79"/>
                    <a:pt x="262" y="79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81"/>
                    <a:pt x="268" y="81"/>
                    <a:pt x="268" y="8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59" y="84"/>
                    <a:pt x="257" y="84"/>
                    <a:pt x="258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7"/>
                    <a:pt x="251" y="90"/>
                    <a:pt x="259" y="8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3"/>
                    <a:pt x="264" y="75"/>
                    <a:pt x="265" y="73"/>
                  </a:cubicBezTo>
                  <a:cubicBezTo>
                    <a:pt x="266" y="75"/>
                    <a:pt x="257" y="73"/>
                    <a:pt x="266" y="77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9" y="78"/>
                    <a:pt x="249" y="78"/>
                    <a:pt x="249" y="78"/>
                  </a:cubicBezTo>
                  <a:cubicBezTo>
                    <a:pt x="249" y="79"/>
                    <a:pt x="249" y="79"/>
                    <a:pt x="249" y="79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8"/>
                    <a:pt x="238" y="75"/>
                    <a:pt x="231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5" y="81"/>
                    <a:pt x="215" y="81"/>
                    <a:pt x="215" y="81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3" y="80"/>
                    <a:pt x="206" y="87"/>
                    <a:pt x="208" y="78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3" y="75"/>
                    <a:pt x="229" y="77"/>
                    <a:pt x="227" y="73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4"/>
                    <a:pt x="233" y="74"/>
                    <a:pt x="231" y="72"/>
                  </a:cubicBezTo>
                  <a:cubicBezTo>
                    <a:pt x="235" y="72"/>
                    <a:pt x="235" y="72"/>
                    <a:pt x="235" y="72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7" y="74"/>
                    <a:pt x="244" y="64"/>
                    <a:pt x="249" y="73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9" y="68"/>
                    <a:pt x="269" y="68"/>
                    <a:pt x="269" y="68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1" y="65"/>
                    <a:pt x="275" y="67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84" y="70"/>
                    <a:pt x="270" y="65"/>
                    <a:pt x="282" y="64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1" y="61"/>
                    <a:pt x="286" y="52"/>
                    <a:pt x="267" y="61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58" y="64"/>
                    <a:pt x="258" y="64"/>
                    <a:pt x="258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2"/>
                    <a:pt x="264" y="62"/>
                    <a:pt x="290" y="54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6" y="50"/>
                    <a:pt x="298" y="58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309" y="54"/>
                    <a:pt x="308" y="50"/>
                    <a:pt x="315" y="52"/>
                  </a:cubicBezTo>
                  <a:cubicBezTo>
                    <a:pt x="315" y="51"/>
                    <a:pt x="312" y="55"/>
                    <a:pt x="315" y="50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3" y="49"/>
                    <a:pt x="325" y="49"/>
                    <a:pt x="325" y="50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2" y="48"/>
                    <a:pt x="322" y="47"/>
                    <a:pt x="323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2" y="48"/>
                    <a:pt x="315" y="53"/>
                    <a:pt x="336" y="48"/>
                  </a:cubicBezTo>
                  <a:cubicBezTo>
                    <a:pt x="336" y="48"/>
                    <a:pt x="337" y="47"/>
                    <a:pt x="338" y="50"/>
                  </a:cubicBezTo>
                  <a:cubicBezTo>
                    <a:pt x="339" y="48"/>
                    <a:pt x="339" y="48"/>
                    <a:pt x="339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9" y="47"/>
                    <a:pt x="342" y="47"/>
                    <a:pt x="341" y="45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8" y="44"/>
                    <a:pt x="348" y="44"/>
                    <a:pt x="348" y="44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3" y="38"/>
                    <a:pt x="363" y="38"/>
                    <a:pt x="363" y="38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3"/>
                    <a:pt x="353" y="47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59" y="48"/>
                    <a:pt x="359" y="48"/>
                    <a:pt x="359" y="48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67" y="52"/>
                    <a:pt x="367" y="52"/>
                    <a:pt x="367" y="52"/>
                  </a:cubicBezTo>
                  <a:cubicBezTo>
                    <a:pt x="370" y="50"/>
                    <a:pt x="370" y="50"/>
                    <a:pt x="370" y="50"/>
                  </a:cubicBezTo>
                  <a:cubicBezTo>
                    <a:pt x="372" y="50"/>
                    <a:pt x="372" y="50"/>
                    <a:pt x="372" y="50"/>
                  </a:cubicBezTo>
                  <a:cubicBezTo>
                    <a:pt x="371" y="52"/>
                    <a:pt x="369" y="46"/>
                    <a:pt x="373" y="53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7" y="53"/>
                    <a:pt x="366" y="52"/>
                    <a:pt x="379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5" y="56"/>
                    <a:pt x="377" y="61"/>
                  </a:cubicBezTo>
                  <a:cubicBezTo>
                    <a:pt x="375" y="63"/>
                    <a:pt x="373" y="61"/>
                    <a:pt x="371" y="63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73"/>
                    <a:pt x="370" y="73"/>
                    <a:pt x="370" y="73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80"/>
                    <a:pt x="358" y="84"/>
                    <a:pt x="359" y="81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4" y="85"/>
                    <a:pt x="353" y="85"/>
                    <a:pt x="354" y="8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60" y="88"/>
                    <a:pt x="355" y="90"/>
                    <a:pt x="355" y="90"/>
                  </a:cubicBezTo>
                  <a:cubicBezTo>
                    <a:pt x="355" y="90"/>
                    <a:pt x="358" y="88"/>
                    <a:pt x="355" y="91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1" y="83"/>
                    <a:pt x="381" y="83"/>
                    <a:pt x="381" y="83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4" y="87"/>
                    <a:pt x="386" y="84"/>
                    <a:pt x="388" y="87"/>
                  </a:cubicBezTo>
                  <a:cubicBezTo>
                    <a:pt x="389" y="88"/>
                    <a:pt x="387" y="86"/>
                    <a:pt x="388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399" y="93"/>
                    <a:pt x="399" y="93"/>
                    <a:pt x="399" y="93"/>
                  </a:cubicBezTo>
                  <a:cubicBezTo>
                    <a:pt x="398" y="92"/>
                    <a:pt x="403" y="92"/>
                    <a:pt x="397" y="92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8" y="94"/>
                    <a:pt x="402" y="86"/>
                    <a:pt x="398" y="96"/>
                  </a:cubicBezTo>
                  <a:cubicBezTo>
                    <a:pt x="397" y="98"/>
                    <a:pt x="397" y="98"/>
                    <a:pt x="397" y="98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2" y="106"/>
                    <a:pt x="392" y="106"/>
                    <a:pt x="392" y="106"/>
                  </a:cubicBezTo>
                  <a:cubicBezTo>
                    <a:pt x="390" y="105"/>
                    <a:pt x="400" y="103"/>
                    <a:pt x="388" y="110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80" y="113"/>
                    <a:pt x="382" y="110"/>
                    <a:pt x="384" y="11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6" y="111"/>
                    <a:pt x="386" y="111"/>
                    <a:pt x="386" y="111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00" y="118"/>
                    <a:pt x="400" y="118"/>
                    <a:pt x="400" y="118"/>
                  </a:cubicBezTo>
                  <a:cubicBezTo>
                    <a:pt x="400" y="122"/>
                    <a:pt x="400" y="122"/>
                    <a:pt x="400" y="122"/>
                  </a:cubicBezTo>
                  <a:cubicBezTo>
                    <a:pt x="405" y="119"/>
                    <a:pt x="405" y="119"/>
                    <a:pt x="405" y="119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412" y="121"/>
                    <a:pt x="412" y="116"/>
                    <a:pt x="416" y="117"/>
                  </a:cubicBezTo>
                  <a:cubicBezTo>
                    <a:pt x="418" y="116"/>
                    <a:pt x="424" y="116"/>
                    <a:pt x="418" y="112"/>
                  </a:cubicBezTo>
                  <a:cubicBezTo>
                    <a:pt x="425" y="112"/>
                    <a:pt x="425" y="112"/>
                    <a:pt x="425" y="112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5" y="107"/>
                    <a:pt x="428" y="110"/>
                    <a:pt x="437" y="107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8" y="102"/>
                    <a:pt x="438" y="102"/>
                    <a:pt x="438" y="102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9" y="104"/>
                    <a:pt x="449" y="104"/>
                    <a:pt x="449" y="104"/>
                  </a:cubicBezTo>
                  <a:cubicBezTo>
                    <a:pt x="450" y="104"/>
                    <a:pt x="450" y="104"/>
                    <a:pt x="450" y="104"/>
                  </a:cubicBezTo>
                  <a:cubicBezTo>
                    <a:pt x="453" y="103"/>
                    <a:pt x="432" y="110"/>
                    <a:pt x="456" y="10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69" y="91"/>
                    <a:pt x="468" y="91"/>
                    <a:pt x="469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7" y="88"/>
                    <a:pt x="476" y="86"/>
                    <a:pt x="475" y="89"/>
                  </a:cubicBezTo>
                  <a:cubicBezTo>
                    <a:pt x="475" y="91"/>
                    <a:pt x="475" y="91"/>
                    <a:pt x="475" y="91"/>
                  </a:cubicBezTo>
                  <a:cubicBezTo>
                    <a:pt x="475" y="93"/>
                    <a:pt x="475" y="93"/>
                    <a:pt x="475" y="93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81" y="86"/>
                    <a:pt x="481" y="86"/>
                    <a:pt x="481" y="86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9" y="86"/>
                    <a:pt x="489" y="86"/>
                    <a:pt x="489" y="86"/>
                  </a:cubicBezTo>
                  <a:cubicBezTo>
                    <a:pt x="492" y="88"/>
                    <a:pt x="492" y="88"/>
                    <a:pt x="492" y="88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7"/>
                    <a:pt x="488" y="83"/>
                    <a:pt x="498" y="87"/>
                  </a:cubicBezTo>
                  <a:cubicBezTo>
                    <a:pt x="502" y="83"/>
                    <a:pt x="502" y="83"/>
                    <a:pt x="502" y="83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513" y="78"/>
                    <a:pt x="513" y="78"/>
                    <a:pt x="513" y="78"/>
                  </a:cubicBezTo>
                  <a:cubicBezTo>
                    <a:pt x="513" y="75"/>
                    <a:pt x="513" y="75"/>
                    <a:pt x="513" y="75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518" y="76"/>
                    <a:pt x="518" y="76"/>
                    <a:pt x="518" y="76"/>
                  </a:cubicBezTo>
                  <a:cubicBezTo>
                    <a:pt x="521" y="73"/>
                    <a:pt x="521" y="73"/>
                    <a:pt x="521" y="73"/>
                  </a:cubicBezTo>
                  <a:cubicBezTo>
                    <a:pt x="522" y="75"/>
                    <a:pt x="522" y="75"/>
                    <a:pt x="522" y="75"/>
                  </a:cubicBezTo>
                  <a:cubicBezTo>
                    <a:pt x="527" y="72"/>
                    <a:pt x="527" y="72"/>
                    <a:pt x="527" y="72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3" y="71"/>
                    <a:pt x="527" y="75"/>
                    <a:pt x="534" y="69"/>
                  </a:cubicBezTo>
                  <a:cubicBezTo>
                    <a:pt x="535" y="70"/>
                    <a:pt x="535" y="70"/>
                    <a:pt x="535" y="70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45" y="65"/>
                    <a:pt x="545" y="65"/>
                    <a:pt x="545" y="65"/>
                  </a:cubicBezTo>
                  <a:cubicBezTo>
                    <a:pt x="546" y="64"/>
                    <a:pt x="546" y="64"/>
                    <a:pt x="546" y="64"/>
                  </a:cubicBezTo>
                  <a:cubicBezTo>
                    <a:pt x="541" y="67"/>
                    <a:pt x="548" y="61"/>
                    <a:pt x="540" y="62"/>
                  </a:cubicBezTo>
                  <a:cubicBezTo>
                    <a:pt x="544" y="61"/>
                    <a:pt x="544" y="61"/>
                    <a:pt x="544" y="61"/>
                  </a:cubicBezTo>
                  <a:cubicBezTo>
                    <a:pt x="545" y="62"/>
                    <a:pt x="545" y="62"/>
                    <a:pt x="545" y="62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61" y="59"/>
                    <a:pt x="561" y="59"/>
                    <a:pt x="561" y="59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68" y="57"/>
                    <a:pt x="568" y="57"/>
                    <a:pt x="568" y="57"/>
                  </a:cubicBezTo>
                  <a:cubicBezTo>
                    <a:pt x="568" y="56"/>
                    <a:pt x="562" y="58"/>
                    <a:pt x="570" y="57"/>
                  </a:cubicBezTo>
                  <a:cubicBezTo>
                    <a:pt x="571" y="53"/>
                    <a:pt x="571" y="53"/>
                    <a:pt x="571" y="53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2" y="50"/>
                    <a:pt x="582" y="50"/>
                    <a:pt x="582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5" y="44"/>
                    <a:pt x="595" y="44"/>
                    <a:pt x="595" y="44"/>
                  </a:cubicBezTo>
                  <a:cubicBezTo>
                    <a:pt x="598" y="40"/>
                    <a:pt x="598" y="40"/>
                    <a:pt x="598" y="40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7" y="38"/>
                    <a:pt x="607" y="38"/>
                    <a:pt x="607" y="38"/>
                  </a:cubicBezTo>
                  <a:cubicBezTo>
                    <a:pt x="610" y="38"/>
                    <a:pt x="610" y="38"/>
                    <a:pt x="610" y="38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21" y="34"/>
                    <a:pt x="621" y="34"/>
                    <a:pt x="621" y="34"/>
                  </a:cubicBezTo>
                  <a:cubicBezTo>
                    <a:pt x="619" y="32"/>
                    <a:pt x="620" y="33"/>
                    <a:pt x="626" y="31"/>
                  </a:cubicBezTo>
                  <a:cubicBezTo>
                    <a:pt x="622" y="28"/>
                    <a:pt x="622" y="28"/>
                    <a:pt x="622" y="28"/>
                  </a:cubicBezTo>
                  <a:cubicBezTo>
                    <a:pt x="618" y="28"/>
                    <a:pt x="618" y="28"/>
                    <a:pt x="618" y="28"/>
                  </a:cubicBezTo>
                  <a:cubicBezTo>
                    <a:pt x="622" y="27"/>
                    <a:pt x="622" y="27"/>
                    <a:pt x="622" y="27"/>
                  </a:cubicBezTo>
                  <a:cubicBezTo>
                    <a:pt x="627" y="29"/>
                    <a:pt x="627" y="29"/>
                    <a:pt x="627" y="29"/>
                  </a:cubicBezTo>
                  <a:cubicBezTo>
                    <a:pt x="628" y="30"/>
                    <a:pt x="620" y="26"/>
                    <a:pt x="628" y="32"/>
                  </a:cubicBezTo>
                  <a:cubicBezTo>
                    <a:pt x="633" y="30"/>
                    <a:pt x="633" y="30"/>
                    <a:pt x="633" y="30"/>
                  </a:cubicBezTo>
                  <a:cubicBezTo>
                    <a:pt x="633" y="27"/>
                    <a:pt x="633" y="27"/>
                    <a:pt x="633" y="27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39" y="23"/>
                    <a:pt x="639" y="23"/>
                    <a:pt x="639" y="23"/>
                  </a:cubicBezTo>
                  <a:cubicBezTo>
                    <a:pt x="640" y="25"/>
                    <a:pt x="640" y="25"/>
                    <a:pt x="640" y="25"/>
                  </a:cubicBezTo>
                  <a:cubicBezTo>
                    <a:pt x="640" y="24"/>
                    <a:pt x="645" y="25"/>
                    <a:pt x="646" y="20"/>
                  </a:cubicBezTo>
                  <a:cubicBezTo>
                    <a:pt x="644" y="19"/>
                    <a:pt x="644" y="19"/>
                    <a:pt x="644" y="19"/>
                  </a:cubicBezTo>
                  <a:cubicBezTo>
                    <a:pt x="649" y="17"/>
                    <a:pt x="649" y="17"/>
                    <a:pt x="649" y="17"/>
                  </a:cubicBezTo>
                  <a:cubicBezTo>
                    <a:pt x="654" y="19"/>
                    <a:pt x="654" y="19"/>
                    <a:pt x="654" y="19"/>
                  </a:cubicBezTo>
                  <a:cubicBezTo>
                    <a:pt x="657" y="15"/>
                    <a:pt x="657" y="15"/>
                    <a:pt x="657" y="15"/>
                  </a:cubicBezTo>
                  <a:cubicBezTo>
                    <a:pt x="656" y="14"/>
                    <a:pt x="656" y="14"/>
                    <a:pt x="656" y="14"/>
                  </a:cubicBezTo>
                  <a:cubicBezTo>
                    <a:pt x="649" y="11"/>
                    <a:pt x="649" y="11"/>
                    <a:pt x="649" y="11"/>
                  </a:cubicBezTo>
                  <a:cubicBezTo>
                    <a:pt x="644" y="11"/>
                    <a:pt x="644" y="11"/>
                    <a:pt x="644" y="11"/>
                  </a:cubicBezTo>
                  <a:cubicBezTo>
                    <a:pt x="641" y="10"/>
                    <a:pt x="644" y="16"/>
                    <a:pt x="640" y="11"/>
                  </a:cubicBezTo>
                  <a:cubicBezTo>
                    <a:pt x="644" y="8"/>
                    <a:pt x="644" y="8"/>
                    <a:pt x="644" y="8"/>
                  </a:cubicBezTo>
                  <a:cubicBezTo>
                    <a:pt x="663" y="5"/>
                    <a:pt x="663" y="5"/>
                    <a:pt x="663" y="5"/>
                  </a:cubicBezTo>
                  <a:cubicBezTo>
                    <a:pt x="664" y="3"/>
                    <a:pt x="664" y="3"/>
                    <a:pt x="664" y="3"/>
                  </a:cubicBezTo>
                  <a:cubicBezTo>
                    <a:pt x="663" y="2"/>
                    <a:pt x="663" y="2"/>
                    <a:pt x="663" y="2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8" y="6"/>
                    <a:pt x="668" y="6"/>
                    <a:pt x="668" y="6"/>
                  </a:cubicBezTo>
                  <a:cubicBezTo>
                    <a:pt x="671" y="5"/>
                    <a:pt x="674" y="6"/>
                    <a:pt x="676" y="5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8" y="13"/>
                    <a:pt x="678" y="13"/>
                    <a:pt x="678" y="13"/>
                  </a:cubicBezTo>
                  <a:cubicBezTo>
                    <a:pt x="679" y="12"/>
                    <a:pt x="679" y="12"/>
                    <a:pt x="679" y="12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668" y="19"/>
                    <a:pt x="668" y="19"/>
                    <a:pt x="668" y="19"/>
                  </a:cubicBezTo>
                  <a:cubicBezTo>
                    <a:pt x="674" y="20"/>
                    <a:pt x="674" y="20"/>
                    <a:pt x="674" y="20"/>
                  </a:cubicBezTo>
                  <a:cubicBezTo>
                    <a:pt x="677" y="17"/>
                    <a:pt x="677" y="17"/>
                    <a:pt x="677" y="17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4" y="16"/>
                    <a:pt x="706" y="17"/>
                    <a:pt x="708" y="18"/>
                  </a:cubicBezTo>
                  <a:cubicBezTo>
                    <a:pt x="708" y="20"/>
                    <a:pt x="708" y="20"/>
                    <a:pt x="708" y="20"/>
                  </a:cubicBezTo>
                  <a:cubicBezTo>
                    <a:pt x="706" y="19"/>
                    <a:pt x="706" y="19"/>
                    <a:pt x="706" y="19"/>
                  </a:cubicBezTo>
                  <a:cubicBezTo>
                    <a:pt x="705" y="20"/>
                    <a:pt x="705" y="20"/>
                    <a:pt x="705" y="20"/>
                  </a:cubicBezTo>
                  <a:cubicBezTo>
                    <a:pt x="702" y="20"/>
                    <a:pt x="706" y="14"/>
                    <a:pt x="705" y="23"/>
                  </a:cubicBezTo>
                  <a:cubicBezTo>
                    <a:pt x="702" y="23"/>
                    <a:pt x="702" y="23"/>
                    <a:pt x="702" y="23"/>
                  </a:cubicBezTo>
                  <a:cubicBezTo>
                    <a:pt x="702" y="27"/>
                    <a:pt x="695" y="28"/>
                    <a:pt x="690" y="27"/>
                  </a:cubicBezTo>
                  <a:cubicBezTo>
                    <a:pt x="688" y="27"/>
                    <a:pt x="703" y="28"/>
                    <a:pt x="685" y="28"/>
                  </a:cubicBezTo>
                  <a:cubicBezTo>
                    <a:pt x="684" y="28"/>
                    <a:pt x="689" y="25"/>
                    <a:pt x="683" y="29"/>
                  </a:cubicBezTo>
                  <a:cubicBezTo>
                    <a:pt x="683" y="30"/>
                    <a:pt x="683" y="30"/>
                    <a:pt x="683" y="30"/>
                  </a:cubicBezTo>
                  <a:cubicBezTo>
                    <a:pt x="685" y="28"/>
                    <a:pt x="683" y="27"/>
                    <a:pt x="687" y="32"/>
                  </a:cubicBezTo>
                  <a:cubicBezTo>
                    <a:pt x="687" y="32"/>
                    <a:pt x="687" y="32"/>
                    <a:pt x="687" y="32"/>
                  </a:cubicBezTo>
                  <a:cubicBezTo>
                    <a:pt x="688" y="33"/>
                    <a:pt x="688" y="33"/>
                    <a:pt x="688" y="33"/>
                  </a:cubicBezTo>
                  <a:cubicBezTo>
                    <a:pt x="690" y="32"/>
                    <a:pt x="690" y="32"/>
                    <a:pt x="690" y="32"/>
                  </a:cubicBezTo>
                  <a:cubicBezTo>
                    <a:pt x="692" y="29"/>
                    <a:pt x="694" y="37"/>
                    <a:pt x="694" y="29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707" y="27"/>
                    <a:pt x="707" y="27"/>
                    <a:pt x="707" y="27"/>
                  </a:cubicBezTo>
                  <a:cubicBezTo>
                    <a:pt x="705" y="32"/>
                    <a:pt x="705" y="32"/>
                    <a:pt x="705" y="32"/>
                  </a:cubicBezTo>
                  <a:cubicBezTo>
                    <a:pt x="699" y="32"/>
                    <a:pt x="699" y="32"/>
                    <a:pt x="699" y="32"/>
                  </a:cubicBezTo>
                  <a:cubicBezTo>
                    <a:pt x="698" y="33"/>
                    <a:pt x="698" y="33"/>
                    <a:pt x="698" y="33"/>
                  </a:cubicBezTo>
                  <a:cubicBezTo>
                    <a:pt x="697" y="32"/>
                    <a:pt x="697" y="32"/>
                    <a:pt x="697" y="32"/>
                  </a:cubicBezTo>
                  <a:cubicBezTo>
                    <a:pt x="694" y="37"/>
                    <a:pt x="694" y="37"/>
                    <a:pt x="694" y="37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5" y="41"/>
                    <a:pt x="688" y="47"/>
                    <a:pt x="690" y="42"/>
                  </a:cubicBezTo>
                  <a:cubicBezTo>
                    <a:pt x="696" y="40"/>
                    <a:pt x="693" y="41"/>
                    <a:pt x="699" y="43"/>
                  </a:cubicBezTo>
                  <a:cubicBezTo>
                    <a:pt x="700" y="40"/>
                    <a:pt x="700" y="40"/>
                    <a:pt x="700" y="40"/>
                  </a:cubicBezTo>
                  <a:cubicBezTo>
                    <a:pt x="702" y="41"/>
                    <a:pt x="705" y="42"/>
                    <a:pt x="706" y="38"/>
                  </a:cubicBezTo>
                  <a:cubicBezTo>
                    <a:pt x="708" y="38"/>
                    <a:pt x="710" y="38"/>
                    <a:pt x="711" y="37"/>
                  </a:cubicBezTo>
                  <a:cubicBezTo>
                    <a:pt x="712" y="41"/>
                    <a:pt x="712" y="41"/>
                    <a:pt x="712" y="41"/>
                  </a:cubicBezTo>
                  <a:cubicBezTo>
                    <a:pt x="718" y="39"/>
                    <a:pt x="718" y="39"/>
                    <a:pt x="718" y="39"/>
                  </a:cubicBezTo>
                  <a:cubicBezTo>
                    <a:pt x="722" y="41"/>
                    <a:pt x="722" y="41"/>
                    <a:pt x="722" y="41"/>
                  </a:cubicBezTo>
                  <a:cubicBezTo>
                    <a:pt x="724" y="41"/>
                    <a:pt x="724" y="41"/>
                    <a:pt x="724" y="41"/>
                  </a:cubicBezTo>
                  <a:cubicBezTo>
                    <a:pt x="727" y="36"/>
                    <a:pt x="727" y="36"/>
                    <a:pt x="727" y="36"/>
                  </a:cubicBezTo>
                  <a:cubicBezTo>
                    <a:pt x="728" y="38"/>
                    <a:pt x="729" y="35"/>
                    <a:pt x="730" y="37"/>
                  </a:cubicBezTo>
                  <a:cubicBezTo>
                    <a:pt x="729" y="34"/>
                    <a:pt x="729" y="34"/>
                    <a:pt x="729" y="34"/>
                  </a:cubicBezTo>
                  <a:cubicBezTo>
                    <a:pt x="730" y="35"/>
                    <a:pt x="730" y="35"/>
                    <a:pt x="730" y="35"/>
                  </a:cubicBezTo>
                  <a:cubicBezTo>
                    <a:pt x="734" y="33"/>
                    <a:pt x="728" y="40"/>
                    <a:pt x="733" y="33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4" y="31"/>
                    <a:pt x="724" y="31"/>
                    <a:pt x="724" y="31"/>
                  </a:cubicBezTo>
                  <a:cubicBezTo>
                    <a:pt x="724" y="29"/>
                    <a:pt x="724" y="29"/>
                    <a:pt x="724" y="29"/>
                  </a:cubicBezTo>
                  <a:cubicBezTo>
                    <a:pt x="724" y="27"/>
                    <a:pt x="724" y="27"/>
                    <a:pt x="724" y="27"/>
                  </a:cubicBezTo>
                  <a:cubicBezTo>
                    <a:pt x="722" y="26"/>
                    <a:pt x="722" y="26"/>
                    <a:pt x="722" y="26"/>
                  </a:cubicBezTo>
                  <a:cubicBezTo>
                    <a:pt x="721" y="25"/>
                    <a:pt x="718" y="29"/>
                    <a:pt x="718" y="24"/>
                  </a:cubicBezTo>
                  <a:cubicBezTo>
                    <a:pt x="718" y="24"/>
                    <a:pt x="716" y="26"/>
                    <a:pt x="719" y="23"/>
                  </a:cubicBezTo>
                  <a:cubicBezTo>
                    <a:pt x="724" y="26"/>
                    <a:pt x="724" y="26"/>
                    <a:pt x="724" y="26"/>
                  </a:cubicBezTo>
                  <a:cubicBezTo>
                    <a:pt x="726" y="26"/>
                    <a:pt x="726" y="26"/>
                    <a:pt x="726" y="26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4" y="22"/>
                    <a:pt x="724" y="22"/>
                    <a:pt x="724" y="22"/>
                  </a:cubicBezTo>
                  <a:cubicBezTo>
                    <a:pt x="718" y="22"/>
                    <a:pt x="718" y="22"/>
                    <a:pt x="718" y="22"/>
                  </a:cubicBezTo>
                  <a:cubicBezTo>
                    <a:pt x="715" y="25"/>
                    <a:pt x="715" y="25"/>
                    <a:pt x="715" y="25"/>
                  </a:cubicBezTo>
                  <a:cubicBezTo>
                    <a:pt x="712" y="25"/>
                    <a:pt x="712" y="25"/>
                    <a:pt x="712" y="25"/>
                  </a:cubicBezTo>
                  <a:cubicBezTo>
                    <a:pt x="709" y="26"/>
                    <a:pt x="709" y="26"/>
                    <a:pt x="709" y="26"/>
                  </a:cubicBezTo>
                  <a:cubicBezTo>
                    <a:pt x="706" y="24"/>
                    <a:pt x="706" y="24"/>
                    <a:pt x="706" y="24"/>
                  </a:cubicBezTo>
                  <a:cubicBezTo>
                    <a:pt x="709" y="23"/>
                    <a:pt x="709" y="23"/>
                    <a:pt x="709" y="23"/>
                  </a:cubicBezTo>
                  <a:cubicBezTo>
                    <a:pt x="708" y="22"/>
                    <a:pt x="710" y="28"/>
                    <a:pt x="715" y="2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11" y="18"/>
                    <a:pt x="711" y="18"/>
                    <a:pt x="711" y="18"/>
                  </a:cubicBezTo>
                  <a:cubicBezTo>
                    <a:pt x="720" y="19"/>
                    <a:pt x="720" y="19"/>
                    <a:pt x="720" y="19"/>
                  </a:cubicBezTo>
                  <a:cubicBezTo>
                    <a:pt x="723" y="21"/>
                    <a:pt x="721" y="16"/>
                    <a:pt x="725" y="16"/>
                  </a:cubicBezTo>
                  <a:cubicBezTo>
                    <a:pt x="725" y="20"/>
                    <a:pt x="725" y="20"/>
                    <a:pt x="725" y="20"/>
                  </a:cubicBezTo>
                  <a:cubicBezTo>
                    <a:pt x="732" y="17"/>
                    <a:pt x="732" y="17"/>
                    <a:pt x="732" y="17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40" y="20"/>
                    <a:pt x="740" y="20"/>
                    <a:pt x="740" y="20"/>
                  </a:cubicBezTo>
                  <a:cubicBezTo>
                    <a:pt x="744" y="18"/>
                    <a:pt x="744" y="18"/>
                    <a:pt x="744" y="18"/>
                  </a:cubicBezTo>
                  <a:cubicBezTo>
                    <a:pt x="747" y="16"/>
                    <a:pt x="747" y="16"/>
                    <a:pt x="747" y="16"/>
                  </a:cubicBezTo>
                  <a:cubicBezTo>
                    <a:pt x="744" y="20"/>
                    <a:pt x="744" y="20"/>
                    <a:pt x="744" y="20"/>
                  </a:cubicBezTo>
                  <a:cubicBezTo>
                    <a:pt x="743" y="23"/>
                    <a:pt x="743" y="23"/>
                    <a:pt x="743" y="23"/>
                  </a:cubicBezTo>
                  <a:cubicBezTo>
                    <a:pt x="744" y="24"/>
                    <a:pt x="744" y="24"/>
                    <a:pt x="744" y="24"/>
                  </a:cubicBezTo>
                  <a:cubicBezTo>
                    <a:pt x="738" y="26"/>
                    <a:pt x="738" y="26"/>
                    <a:pt x="738" y="26"/>
                  </a:cubicBezTo>
                  <a:cubicBezTo>
                    <a:pt x="740" y="27"/>
                    <a:pt x="740" y="27"/>
                    <a:pt x="740" y="27"/>
                  </a:cubicBezTo>
                  <a:cubicBezTo>
                    <a:pt x="738" y="28"/>
                    <a:pt x="738" y="28"/>
                    <a:pt x="738" y="28"/>
                  </a:cubicBezTo>
                  <a:cubicBezTo>
                    <a:pt x="737" y="29"/>
                    <a:pt x="749" y="24"/>
                    <a:pt x="733" y="28"/>
                  </a:cubicBezTo>
                  <a:cubicBezTo>
                    <a:pt x="734" y="33"/>
                    <a:pt x="734" y="33"/>
                    <a:pt x="734" y="33"/>
                  </a:cubicBezTo>
                  <a:cubicBezTo>
                    <a:pt x="736" y="34"/>
                    <a:pt x="736" y="34"/>
                    <a:pt x="736" y="34"/>
                  </a:cubicBezTo>
                  <a:cubicBezTo>
                    <a:pt x="736" y="33"/>
                    <a:pt x="737" y="35"/>
                    <a:pt x="737" y="33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2" y="33"/>
                    <a:pt x="735" y="38"/>
                    <a:pt x="732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0" y="47"/>
                    <a:pt x="720" y="47"/>
                    <a:pt x="720" y="47"/>
                  </a:cubicBezTo>
                  <a:cubicBezTo>
                    <a:pt x="716" y="47"/>
                    <a:pt x="716" y="47"/>
                    <a:pt x="716" y="47"/>
                  </a:cubicBezTo>
                  <a:cubicBezTo>
                    <a:pt x="723" y="48"/>
                    <a:pt x="723" y="48"/>
                    <a:pt x="723" y="48"/>
                  </a:cubicBezTo>
                  <a:cubicBezTo>
                    <a:pt x="723" y="51"/>
                    <a:pt x="723" y="51"/>
                    <a:pt x="723" y="51"/>
                  </a:cubicBezTo>
                  <a:cubicBezTo>
                    <a:pt x="720" y="50"/>
                    <a:pt x="720" y="50"/>
                    <a:pt x="720" y="50"/>
                  </a:cubicBezTo>
                  <a:cubicBezTo>
                    <a:pt x="717" y="52"/>
                    <a:pt x="734" y="49"/>
                    <a:pt x="714" y="53"/>
                  </a:cubicBezTo>
                  <a:cubicBezTo>
                    <a:pt x="718" y="54"/>
                    <a:pt x="718" y="54"/>
                    <a:pt x="718" y="54"/>
                  </a:cubicBezTo>
                  <a:cubicBezTo>
                    <a:pt x="714" y="55"/>
                    <a:pt x="714" y="55"/>
                    <a:pt x="714" y="55"/>
                  </a:cubicBezTo>
                  <a:cubicBezTo>
                    <a:pt x="713" y="58"/>
                    <a:pt x="721" y="52"/>
                    <a:pt x="711" y="58"/>
                  </a:cubicBezTo>
                  <a:cubicBezTo>
                    <a:pt x="711" y="59"/>
                    <a:pt x="717" y="58"/>
                    <a:pt x="709" y="57"/>
                  </a:cubicBezTo>
                  <a:cubicBezTo>
                    <a:pt x="709" y="58"/>
                    <a:pt x="713" y="55"/>
                    <a:pt x="708" y="59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1" y="63"/>
                    <a:pt x="711" y="63"/>
                    <a:pt x="711" y="63"/>
                  </a:cubicBezTo>
                  <a:cubicBezTo>
                    <a:pt x="711" y="65"/>
                    <a:pt x="711" y="65"/>
                    <a:pt x="711" y="65"/>
                  </a:cubicBezTo>
                  <a:cubicBezTo>
                    <a:pt x="723" y="64"/>
                    <a:pt x="723" y="64"/>
                    <a:pt x="723" y="64"/>
                  </a:cubicBezTo>
                  <a:cubicBezTo>
                    <a:pt x="728" y="66"/>
                    <a:pt x="728" y="66"/>
                    <a:pt x="728" y="66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4" y="68"/>
                    <a:pt x="725" y="69"/>
                    <a:pt x="726" y="68"/>
                  </a:cubicBezTo>
                  <a:cubicBezTo>
                    <a:pt x="718" y="68"/>
                    <a:pt x="718" y="68"/>
                    <a:pt x="718" y="68"/>
                  </a:cubicBezTo>
                  <a:cubicBezTo>
                    <a:pt x="720" y="70"/>
                    <a:pt x="720" y="70"/>
                    <a:pt x="720" y="70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6" y="67"/>
                    <a:pt x="716" y="67"/>
                    <a:pt x="716" y="67"/>
                  </a:cubicBezTo>
                  <a:cubicBezTo>
                    <a:pt x="708" y="68"/>
                    <a:pt x="708" y="68"/>
                    <a:pt x="708" y="68"/>
                  </a:cubicBezTo>
                  <a:cubicBezTo>
                    <a:pt x="708" y="71"/>
                    <a:pt x="708" y="71"/>
                    <a:pt x="708" y="71"/>
                  </a:cubicBezTo>
                  <a:cubicBezTo>
                    <a:pt x="705" y="71"/>
                    <a:pt x="705" y="71"/>
                    <a:pt x="705" y="71"/>
                  </a:cubicBezTo>
                  <a:cubicBezTo>
                    <a:pt x="705" y="71"/>
                    <a:pt x="703" y="70"/>
                    <a:pt x="705" y="69"/>
                  </a:cubicBezTo>
                  <a:cubicBezTo>
                    <a:pt x="697" y="72"/>
                    <a:pt x="697" y="72"/>
                    <a:pt x="697" y="72"/>
                  </a:cubicBezTo>
                  <a:cubicBezTo>
                    <a:pt x="697" y="73"/>
                    <a:pt x="697" y="73"/>
                    <a:pt x="697" y="73"/>
                  </a:cubicBezTo>
                  <a:cubicBezTo>
                    <a:pt x="706" y="72"/>
                    <a:pt x="691" y="78"/>
                    <a:pt x="705" y="75"/>
                  </a:cubicBezTo>
                  <a:cubicBezTo>
                    <a:pt x="697" y="76"/>
                    <a:pt x="697" y="76"/>
                    <a:pt x="697" y="76"/>
                  </a:cubicBezTo>
                  <a:cubicBezTo>
                    <a:pt x="699" y="79"/>
                    <a:pt x="699" y="79"/>
                    <a:pt x="699" y="79"/>
                  </a:cubicBezTo>
                  <a:cubicBezTo>
                    <a:pt x="699" y="77"/>
                    <a:pt x="698" y="78"/>
                    <a:pt x="701" y="79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696" y="79"/>
                    <a:pt x="696" y="79"/>
                    <a:pt x="696" y="79"/>
                  </a:cubicBezTo>
                  <a:cubicBezTo>
                    <a:pt x="694" y="76"/>
                    <a:pt x="706" y="81"/>
                    <a:pt x="692" y="76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685" y="79"/>
                    <a:pt x="707" y="79"/>
                    <a:pt x="678" y="79"/>
                  </a:cubicBezTo>
                  <a:cubicBezTo>
                    <a:pt x="676" y="80"/>
                    <a:pt x="679" y="82"/>
                    <a:pt x="679" y="83"/>
                  </a:cubicBezTo>
                  <a:cubicBezTo>
                    <a:pt x="680" y="82"/>
                    <a:pt x="681" y="84"/>
                    <a:pt x="676" y="84"/>
                  </a:cubicBezTo>
                  <a:cubicBezTo>
                    <a:pt x="676" y="85"/>
                    <a:pt x="676" y="85"/>
                    <a:pt x="676" y="85"/>
                  </a:cubicBezTo>
                  <a:cubicBezTo>
                    <a:pt x="678" y="88"/>
                    <a:pt x="681" y="87"/>
                    <a:pt x="687" y="81"/>
                  </a:cubicBezTo>
                  <a:cubicBezTo>
                    <a:pt x="688" y="81"/>
                    <a:pt x="688" y="81"/>
                    <a:pt x="688" y="81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93" y="84"/>
                    <a:pt x="693" y="84"/>
                    <a:pt x="693" y="84"/>
                  </a:cubicBezTo>
                  <a:cubicBezTo>
                    <a:pt x="695" y="82"/>
                    <a:pt x="695" y="82"/>
                    <a:pt x="695" y="82"/>
                  </a:cubicBezTo>
                  <a:cubicBezTo>
                    <a:pt x="697" y="84"/>
                    <a:pt x="697" y="84"/>
                    <a:pt x="697" y="84"/>
                  </a:cubicBezTo>
                  <a:cubicBezTo>
                    <a:pt x="702" y="83"/>
                    <a:pt x="702" y="83"/>
                    <a:pt x="702" y="83"/>
                  </a:cubicBezTo>
                  <a:cubicBezTo>
                    <a:pt x="701" y="82"/>
                    <a:pt x="701" y="87"/>
                    <a:pt x="702" y="81"/>
                  </a:cubicBezTo>
                  <a:cubicBezTo>
                    <a:pt x="708" y="81"/>
                    <a:pt x="708" y="81"/>
                    <a:pt x="708" y="81"/>
                  </a:cubicBezTo>
                  <a:cubicBezTo>
                    <a:pt x="719" y="76"/>
                    <a:pt x="719" y="76"/>
                    <a:pt x="719" y="76"/>
                  </a:cubicBezTo>
                  <a:cubicBezTo>
                    <a:pt x="718" y="75"/>
                    <a:pt x="716" y="83"/>
                    <a:pt x="719" y="73"/>
                  </a:cubicBezTo>
                  <a:cubicBezTo>
                    <a:pt x="725" y="75"/>
                    <a:pt x="725" y="75"/>
                    <a:pt x="725" y="7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30" y="72"/>
                    <a:pt x="730" y="72"/>
                    <a:pt x="730" y="72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733" y="68"/>
                    <a:pt x="733" y="68"/>
                    <a:pt x="733" y="68"/>
                  </a:cubicBezTo>
                  <a:cubicBezTo>
                    <a:pt x="732" y="70"/>
                    <a:pt x="732" y="70"/>
                    <a:pt x="732" y="70"/>
                  </a:cubicBezTo>
                  <a:cubicBezTo>
                    <a:pt x="737" y="70"/>
                    <a:pt x="725" y="72"/>
                    <a:pt x="738" y="72"/>
                  </a:cubicBezTo>
                  <a:cubicBezTo>
                    <a:pt x="739" y="73"/>
                    <a:pt x="739" y="73"/>
                    <a:pt x="739" y="73"/>
                  </a:cubicBezTo>
                  <a:cubicBezTo>
                    <a:pt x="743" y="72"/>
                    <a:pt x="743" y="72"/>
                    <a:pt x="743" y="72"/>
                  </a:cubicBezTo>
                  <a:cubicBezTo>
                    <a:pt x="748" y="68"/>
                    <a:pt x="748" y="68"/>
                    <a:pt x="748" y="68"/>
                  </a:cubicBezTo>
                  <a:cubicBezTo>
                    <a:pt x="750" y="68"/>
                    <a:pt x="750" y="68"/>
                    <a:pt x="750" y="68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7" y="68"/>
                    <a:pt x="757" y="68"/>
                    <a:pt x="757" y="68"/>
                  </a:cubicBezTo>
                  <a:cubicBezTo>
                    <a:pt x="760" y="68"/>
                    <a:pt x="760" y="68"/>
                    <a:pt x="760" y="68"/>
                  </a:cubicBezTo>
                  <a:cubicBezTo>
                    <a:pt x="764" y="64"/>
                    <a:pt x="764" y="64"/>
                    <a:pt x="764" y="64"/>
                  </a:cubicBezTo>
                  <a:cubicBezTo>
                    <a:pt x="764" y="63"/>
                    <a:pt x="764" y="63"/>
                    <a:pt x="764" y="63"/>
                  </a:cubicBezTo>
                  <a:cubicBezTo>
                    <a:pt x="767" y="62"/>
                    <a:pt x="767" y="62"/>
                    <a:pt x="767" y="62"/>
                  </a:cubicBezTo>
                  <a:cubicBezTo>
                    <a:pt x="767" y="61"/>
                    <a:pt x="770" y="67"/>
                    <a:pt x="766" y="60"/>
                  </a:cubicBezTo>
                  <a:cubicBezTo>
                    <a:pt x="769" y="59"/>
                    <a:pt x="769" y="59"/>
                    <a:pt x="769" y="59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9" y="54"/>
                    <a:pt x="779" y="54"/>
                    <a:pt x="779" y="54"/>
                  </a:cubicBezTo>
                  <a:cubicBezTo>
                    <a:pt x="781" y="50"/>
                    <a:pt x="781" y="50"/>
                    <a:pt x="781" y="50"/>
                  </a:cubicBezTo>
                  <a:cubicBezTo>
                    <a:pt x="783" y="48"/>
                    <a:pt x="782" y="51"/>
                    <a:pt x="784" y="49"/>
                  </a:cubicBezTo>
                  <a:cubicBezTo>
                    <a:pt x="784" y="53"/>
                    <a:pt x="784" y="53"/>
                    <a:pt x="784" y="53"/>
                  </a:cubicBezTo>
                  <a:cubicBezTo>
                    <a:pt x="783" y="53"/>
                    <a:pt x="786" y="49"/>
                    <a:pt x="781" y="54"/>
                  </a:cubicBezTo>
                  <a:cubicBezTo>
                    <a:pt x="785" y="56"/>
                    <a:pt x="785" y="56"/>
                    <a:pt x="785" y="56"/>
                  </a:cubicBezTo>
                  <a:cubicBezTo>
                    <a:pt x="790" y="54"/>
                    <a:pt x="790" y="54"/>
                    <a:pt x="790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93" y="60"/>
                    <a:pt x="793" y="60"/>
                    <a:pt x="793" y="60"/>
                  </a:cubicBezTo>
                  <a:cubicBezTo>
                    <a:pt x="794" y="62"/>
                    <a:pt x="798" y="56"/>
                    <a:pt x="797" y="62"/>
                  </a:cubicBezTo>
                  <a:cubicBezTo>
                    <a:pt x="798" y="61"/>
                    <a:pt x="798" y="61"/>
                    <a:pt x="798" y="61"/>
                  </a:cubicBezTo>
                  <a:cubicBezTo>
                    <a:pt x="800" y="63"/>
                    <a:pt x="800" y="63"/>
                    <a:pt x="800" y="63"/>
                  </a:cubicBezTo>
                  <a:cubicBezTo>
                    <a:pt x="803" y="60"/>
                    <a:pt x="803" y="60"/>
                    <a:pt x="803" y="60"/>
                  </a:cubicBezTo>
                  <a:cubicBezTo>
                    <a:pt x="803" y="56"/>
                    <a:pt x="803" y="56"/>
                    <a:pt x="803" y="56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794" y="53"/>
                    <a:pt x="794" y="53"/>
                    <a:pt x="794" y="53"/>
                  </a:cubicBezTo>
                  <a:cubicBezTo>
                    <a:pt x="793" y="52"/>
                    <a:pt x="793" y="52"/>
                    <a:pt x="793" y="52"/>
                  </a:cubicBezTo>
                  <a:cubicBezTo>
                    <a:pt x="793" y="50"/>
                    <a:pt x="793" y="50"/>
                    <a:pt x="793" y="50"/>
                  </a:cubicBezTo>
                  <a:cubicBezTo>
                    <a:pt x="798" y="48"/>
                    <a:pt x="798" y="48"/>
                    <a:pt x="798" y="48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801" y="47"/>
                    <a:pt x="801" y="47"/>
                    <a:pt x="801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5" y="43"/>
                    <a:pt x="805" y="43"/>
                    <a:pt x="805" y="43"/>
                  </a:cubicBezTo>
                  <a:cubicBezTo>
                    <a:pt x="808" y="43"/>
                    <a:pt x="808" y="43"/>
                    <a:pt x="808" y="43"/>
                  </a:cubicBezTo>
                  <a:cubicBezTo>
                    <a:pt x="810" y="38"/>
                    <a:pt x="780" y="61"/>
                    <a:pt x="817" y="32"/>
                  </a:cubicBezTo>
                  <a:cubicBezTo>
                    <a:pt x="827" y="25"/>
                    <a:pt x="827" y="25"/>
                    <a:pt x="827" y="25"/>
                  </a:cubicBezTo>
                  <a:cubicBezTo>
                    <a:pt x="828" y="26"/>
                    <a:pt x="828" y="26"/>
                    <a:pt x="828" y="26"/>
                  </a:cubicBezTo>
                  <a:cubicBezTo>
                    <a:pt x="825" y="29"/>
                    <a:pt x="825" y="29"/>
                    <a:pt x="825" y="29"/>
                  </a:cubicBezTo>
                  <a:cubicBezTo>
                    <a:pt x="823" y="30"/>
                    <a:pt x="823" y="30"/>
                    <a:pt x="823" y="30"/>
                  </a:cubicBezTo>
                  <a:cubicBezTo>
                    <a:pt x="828" y="28"/>
                    <a:pt x="820" y="34"/>
                    <a:pt x="828" y="30"/>
                  </a:cubicBezTo>
                  <a:cubicBezTo>
                    <a:pt x="829" y="30"/>
                    <a:pt x="830" y="29"/>
                    <a:pt x="830" y="30"/>
                  </a:cubicBezTo>
                  <a:cubicBezTo>
                    <a:pt x="830" y="28"/>
                    <a:pt x="830" y="28"/>
                    <a:pt x="830" y="28"/>
                  </a:cubicBezTo>
                  <a:cubicBezTo>
                    <a:pt x="836" y="28"/>
                    <a:pt x="836" y="28"/>
                    <a:pt x="836" y="28"/>
                  </a:cubicBezTo>
                  <a:cubicBezTo>
                    <a:pt x="835" y="27"/>
                    <a:pt x="835" y="27"/>
                    <a:pt x="835" y="27"/>
                  </a:cubicBezTo>
                  <a:cubicBezTo>
                    <a:pt x="834" y="25"/>
                    <a:pt x="834" y="25"/>
                    <a:pt x="834" y="25"/>
                  </a:cubicBezTo>
                  <a:cubicBezTo>
                    <a:pt x="838" y="25"/>
                    <a:pt x="831" y="22"/>
                    <a:pt x="843" y="20"/>
                  </a:cubicBezTo>
                  <a:cubicBezTo>
                    <a:pt x="843" y="17"/>
                    <a:pt x="843" y="17"/>
                    <a:pt x="843" y="17"/>
                  </a:cubicBezTo>
                  <a:cubicBezTo>
                    <a:pt x="848" y="15"/>
                    <a:pt x="848" y="15"/>
                    <a:pt x="848" y="15"/>
                  </a:cubicBezTo>
                  <a:cubicBezTo>
                    <a:pt x="849" y="13"/>
                    <a:pt x="849" y="13"/>
                    <a:pt x="849" y="13"/>
                  </a:cubicBezTo>
                  <a:cubicBezTo>
                    <a:pt x="863" y="5"/>
                    <a:pt x="863" y="5"/>
                    <a:pt x="863" y="5"/>
                  </a:cubicBezTo>
                  <a:cubicBezTo>
                    <a:pt x="864" y="5"/>
                    <a:pt x="864" y="5"/>
                    <a:pt x="864" y="5"/>
                  </a:cubicBezTo>
                  <a:cubicBezTo>
                    <a:pt x="873" y="0"/>
                    <a:pt x="873" y="0"/>
                    <a:pt x="873" y="0"/>
                  </a:cubicBezTo>
                  <a:cubicBezTo>
                    <a:pt x="873" y="5"/>
                    <a:pt x="873" y="5"/>
                    <a:pt x="873" y="5"/>
                  </a:cubicBezTo>
                  <a:lnTo>
                    <a:pt x="876" y="9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519" y="3003798"/>
              <a:ext cx="3356311" cy="86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chemeClr val="bg1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7310" dirty="0"/>
                <a:t>PART TWO</a:t>
              </a:r>
              <a:endParaRPr lang="zh-CN" altLang="en-US" sz="731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004" y="370023"/>
              <a:ext cx="3856678" cy="37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>
                  <a:solidFill>
                    <a:srgbClr val="441C1F"/>
                  </a:solidFill>
                  <a:latin typeface="IrisUPC" pitchFamily="34" charset="-34"/>
                  <a:cs typeface="IrisUPC" pitchFamily="34" charset="-34"/>
                </a:defRPr>
              </a:lvl1pPr>
            </a:lstStyle>
            <a:p>
              <a:r>
                <a:rPr lang="en-US" altLang="zh-CN" sz="33605" dirty="0">
                  <a:solidFill>
                    <a:schemeClr val="accent1"/>
                  </a:solidFill>
                </a:rPr>
                <a:t>02</a:t>
              </a:r>
              <a:endParaRPr lang="zh-CN" altLang="en-US" sz="3360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12559" y="2677204"/>
            <a:ext cx="5313619" cy="2818775"/>
            <a:chOff x="4560038" y="1903811"/>
            <a:chExt cx="3779248" cy="2004820"/>
          </a:xfrm>
        </p:grpSpPr>
        <p:sp>
          <p:nvSpPr>
            <p:cNvPr id="4" name="矩形 3"/>
            <p:cNvSpPr/>
            <p:nvPr/>
          </p:nvSpPr>
          <p:spPr>
            <a:xfrm>
              <a:off x="4599696" y="2573491"/>
              <a:ext cx="3514774" cy="1335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60038" y="1903811"/>
              <a:ext cx="3779248" cy="503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zh-CN" altLang="en-US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44008" y="2559875"/>
              <a:ext cx="35623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0E0BA5-E513-4A4C-9DE0-0369B8193A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2F"/>
      </a:accent1>
      <a:accent2>
        <a:srgbClr val="1C327F"/>
      </a:accent2>
      <a:accent3>
        <a:srgbClr val="FF872F"/>
      </a:accent3>
      <a:accent4>
        <a:srgbClr val="1C327F"/>
      </a:accent4>
      <a:accent5>
        <a:srgbClr val="FF872F"/>
      </a:accent5>
      <a:accent6>
        <a:srgbClr val="1C327F"/>
      </a:accent6>
      <a:hlink>
        <a:srgbClr val="FF872F"/>
      </a:hlink>
      <a:folHlink>
        <a:srgbClr val="1C327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3569</Words>
  <Application>Microsoft Office PowerPoint</Application>
  <PresentationFormat>自定义</PresentationFormat>
  <Paragraphs>313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IrisUPC</vt:lpstr>
      <vt:lpstr>Open Sans</vt:lpstr>
      <vt:lpstr>Open Sans Light</vt:lpstr>
      <vt:lpstr>等线</vt:lpstr>
      <vt:lpstr>方正正准黑简体</vt:lpstr>
      <vt:lpstr>宋体</vt:lpstr>
      <vt:lpstr>微软雅黑</vt:lpstr>
      <vt:lpstr>Arial</vt:lpstr>
      <vt:lpstr>Calibri</vt:lpstr>
      <vt:lpstr>Franklin Gothic Medium</vt:lpstr>
      <vt:lpstr>Impact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2021-07-19T00:44:25Z</dcterms:created>
  <dcterms:modified xsi:type="dcterms:W3CDTF">2023-01-11T01:15:22Z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A8DE9D45E7074F17B178955B7EBBAA17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