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79" r:id="rId11"/>
    <p:sldId id="265" r:id="rId12"/>
    <p:sldId id="267" r:id="rId13"/>
    <p:sldId id="268" r:id="rId14"/>
    <p:sldId id="284" r:id="rId15"/>
    <p:sldId id="285" r:id="rId16"/>
    <p:sldId id="280" r:id="rId17"/>
    <p:sldId id="270" r:id="rId18"/>
    <p:sldId id="271" r:id="rId19"/>
    <p:sldId id="272" r:id="rId20"/>
    <p:sldId id="286" r:id="rId21"/>
    <p:sldId id="281" r:id="rId22"/>
    <p:sldId id="274" r:id="rId23"/>
    <p:sldId id="275" r:id="rId24"/>
    <p:sldId id="276" r:id="rId25"/>
    <p:sldId id="287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0D6D-2B04-4EAD-9CEB-09F99B91E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3C322-CA55-4551-9F5B-0D1903EBC8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 Semilight" panose="020B0502040204020203" pitchFamily="34" charset="-122"/>
                <a:ea typeface="Malgun Gothic Semi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 Semilight" panose="020B0502040204020203" pitchFamily="34" charset="-122"/>
                <a:ea typeface="Malgun Gothic Semilight" panose="020B0502040204020203" pitchFamily="34" charset="-122"/>
              </a:defRPr>
            </a:lvl1pPr>
          </a:lstStyle>
          <a:p>
            <a:fld id="{7C6B9948-930E-499D-B49D-988ED9B8B57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 Semilight" panose="020B0502040204020203" pitchFamily="34" charset="-122"/>
                <a:ea typeface="Malgun Gothic Semi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 Semilight" panose="020B0502040204020203" pitchFamily="34" charset="-122"/>
                <a:ea typeface="Malgun Gothic Semilight" panose="020B0502040204020203" pitchFamily="34" charset="-122"/>
              </a:defRPr>
            </a:lvl1pPr>
          </a:lstStyle>
          <a:p>
            <a:fld id="{CD471523-8AB2-4D59-88BF-DC9B99C1AA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 Semilight" panose="020B0502040204020203" pitchFamily="34" charset="-122"/>
        <a:ea typeface="Malgun Gothic Semi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lgun Gothic Semilight" panose="020B0502040204020203" pitchFamily="34" charset="-122"/>
        <a:ea typeface="Malgun Gothic Semi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lgun Gothic Semilight" panose="020B0502040204020203" pitchFamily="34" charset="-122"/>
        <a:ea typeface="Malgun Gothic Semi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lgun Gothic Semilight" panose="020B0502040204020203" pitchFamily="34" charset="-122"/>
        <a:ea typeface="Malgun Gothic Semi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lgun Gothic Semilight" panose="020B0502040204020203" pitchFamily="34" charset="-122"/>
        <a:ea typeface="Malgun Gothic Semi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6667" y="214460"/>
            <a:ext cx="7946796" cy="6429081"/>
          </a:xfrm>
          <a:custGeom>
            <a:avLst/>
            <a:gdLst>
              <a:gd name="connsiteX0" fmla="*/ 0 w 7946796"/>
              <a:gd name="connsiteY0" fmla="*/ 0 h 6429081"/>
              <a:gd name="connsiteX1" fmla="*/ 7946796 w 7946796"/>
              <a:gd name="connsiteY1" fmla="*/ 0 h 6429081"/>
              <a:gd name="connsiteX2" fmla="*/ 7946796 w 7946796"/>
              <a:gd name="connsiteY2" fmla="*/ 6429081 h 6429081"/>
              <a:gd name="connsiteX3" fmla="*/ 0 w 7946796"/>
              <a:gd name="connsiteY3" fmla="*/ 6429081 h 642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6796" h="6429081">
                <a:moveTo>
                  <a:pt x="0" y="0"/>
                </a:moveTo>
                <a:lnTo>
                  <a:pt x="7946796" y="0"/>
                </a:lnTo>
                <a:lnTo>
                  <a:pt x="7946796" y="6429081"/>
                </a:lnTo>
                <a:lnTo>
                  <a:pt x="0" y="64290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  <a:custGeom>
            <a:avLst/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6667" y="214460"/>
            <a:ext cx="7946796" cy="6429081"/>
          </a:xfrm>
          <a:custGeom>
            <a:avLst/>
            <a:gdLst>
              <a:gd name="connsiteX0" fmla="*/ 0 w 7946796"/>
              <a:gd name="connsiteY0" fmla="*/ 0 h 6429081"/>
              <a:gd name="connsiteX1" fmla="*/ 7946796 w 7946796"/>
              <a:gd name="connsiteY1" fmla="*/ 0 h 6429081"/>
              <a:gd name="connsiteX2" fmla="*/ 7946796 w 7946796"/>
              <a:gd name="connsiteY2" fmla="*/ 6429081 h 6429081"/>
              <a:gd name="connsiteX3" fmla="*/ 0 w 7946796"/>
              <a:gd name="connsiteY3" fmla="*/ 6429081 h 642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6796" h="6429081">
                <a:moveTo>
                  <a:pt x="0" y="0"/>
                </a:moveTo>
                <a:lnTo>
                  <a:pt x="7946796" y="0"/>
                </a:lnTo>
                <a:lnTo>
                  <a:pt x="7946796" y="6429081"/>
                </a:lnTo>
                <a:lnTo>
                  <a:pt x="0" y="64290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  <a:custGeom>
            <a:avLst/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办公资源网: 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BC92E1-2DF4-43D9-97D8-E92F4F68E8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5121E-846F-4FFF-B8D8-4025BE8956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110904" y="65310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2"/>
          <a:ea typeface="Malgun Gothic Semi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2"/>
          <a:ea typeface="Malgun Gothic Semi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2"/>
          <a:ea typeface="Malgun Gothic Semi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2"/>
          <a:ea typeface="Malgun Gothic Semi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2"/>
          <a:ea typeface="Malgun Gothic Semi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3.png"/><Relationship Id="rId4" Type="http://schemas.openxmlformats.org/officeDocument/2006/relationships/image" Target="../media/image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30283" y="5293096"/>
            <a:ext cx="6676017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圣诞活动策划</a:t>
            </a:r>
            <a:r>
              <a:rPr lang="en-US" altLang="zh-CN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通用模板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828" r="32121" b="24310"/>
          <a:stretch>
            <a:fillRect/>
          </a:stretch>
        </p:blipFill>
        <p:spPr>
          <a:xfrm>
            <a:off x="4054764" y="193964"/>
            <a:ext cx="4221018" cy="49968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61802" y="2539999"/>
            <a:ext cx="3719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圣诞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75782" y="2516908"/>
            <a:ext cx="4091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快乐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99" y="1402882"/>
            <a:ext cx="4146932" cy="446398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文本框 2"/>
          <p:cNvSpPr txBox="1"/>
          <p:nvPr/>
        </p:nvSpPr>
        <p:spPr>
          <a:xfrm>
            <a:off x="5929419" y="2727544"/>
            <a:ext cx="50776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dirty="0">
              <a:cs typeface="+mn-ea"/>
              <a:sym typeface="+mn-lt"/>
            </a:endParaRPr>
          </a:p>
          <a:p>
            <a:pPr lvl="0">
              <a:spcBef>
                <a:spcPct val="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点击输入您的内容，或者通过复制您的文本后，在此框中选粘贴。请言简意赅，简单说明即可，不必繁琐。</a:t>
            </a:r>
            <a:endParaRPr lang="en-US" altLang="zh-CN" dirty="0">
              <a:cs typeface="+mn-ea"/>
              <a:sym typeface="+mn-lt"/>
            </a:endParaRPr>
          </a:p>
          <a:p>
            <a:pPr lvl="0">
              <a:spcBef>
                <a:spcPct val="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dirty="0">
              <a:cs typeface="+mn-ea"/>
              <a:sym typeface="+mn-lt"/>
            </a:endParaRPr>
          </a:p>
          <a:p>
            <a:pPr>
              <a:spcBef>
                <a:spcPct val="0"/>
              </a:spcBef>
              <a:defRPr/>
            </a:pPr>
            <a:endParaRPr lang="en-US" altLang="zh-CN" dirty="0">
              <a:cs typeface="+mn-ea"/>
              <a:sym typeface="+mn-lt"/>
            </a:endParaRPr>
          </a:p>
          <a:p>
            <a:pPr lvl="0">
              <a:spcBef>
                <a:spcPct val="0"/>
              </a:spcBef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94438" y="1402882"/>
            <a:ext cx="3345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cs typeface="+mn-ea"/>
                <a:sym typeface="+mn-lt"/>
              </a:rPr>
              <a:t>活动思路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活动流程介绍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02283" y="3567705"/>
            <a:ext cx="1499614" cy="396287"/>
            <a:chOff x="1424694" y="3437117"/>
            <a:chExt cx="1499779" cy="396331"/>
          </a:xfrm>
          <a:solidFill>
            <a:schemeClr val="tx1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770678" y="3714318"/>
            <a:ext cx="1499614" cy="385286"/>
            <a:chOff x="2993261" y="3583747"/>
            <a:chExt cx="1499779" cy="385328"/>
          </a:xfrm>
          <a:solidFill>
            <a:schemeClr val="tx1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339072" y="3567706"/>
            <a:ext cx="1499614" cy="396286"/>
            <a:chOff x="4561827" y="3437117"/>
            <a:chExt cx="1499779" cy="396330"/>
          </a:xfrm>
          <a:solidFill>
            <a:schemeClr val="tx1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5907467" y="3714318"/>
            <a:ext cx="1499614" cy="385286"/>
            <a:chOff x="6130393" y="3583747"/>
            <a:chExt cx="1499779" cy="385328"/>
          </a:xfrm>
          <a:solidFill>
            <a:schemeClr val="tx1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044255" y="3714320"/>
            <a:ext cx="1499614" cy="385285"/>
            <a:chOff x="9267526" y="3583748"/>
            <a:chExt cx="1499779" cy="385327"/>
          </a:xfrm>
          <a:solidFill>
            <a:schemeClr val="tx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475861" y="3567705"/>
            <a:ext cx="1499614" cy="396287"/>
            <a:chOff x="7698960" y="3437117"/>
            <a:chExt cx="1499779" cy="396331"/>
          </a:xfrm>
          <a:solidFill>
            <a:schemeClr val="tx1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9561915" y="4185266"/>
            <a:ext cx="464294" cy="465087"/>
            <a:chOff x="9145588" y="4435475"/>
            <a:chExt cx="464344" cy="465138"/>
          </a:xfrm>
          <a:solidFill>
            <a:schemeClr val="tx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062299" y="3032889"/>
            <a:ext cx="464294" cy="46429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628" y="4175840"/>
            <a:ext cx="465087" cy="46429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marL="0" marR="0" lvl="0" indent="0" algn="ctr" defTabSz="2286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4925114" y="3026458"/>
            <a:ext cx="465087" cy="391276"/>
            <a:chOff x="5368132" y="2625725"/>
            <a:chExt cx="465138" cy="391319"/>
          </a:xfrm>
          <a:solidFill>
            <a:schemeClr val="tx1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719945" y="3032492"/>
            <a:ext cx="464294" cy="362706"/>
            <a:chOff x="2581275" y="1710532"/>
            <a:chExt cx="464344" cy="362744"/>
          </a:xfrm>
          <a:solidFill>
            <a:schemeClr val="tx1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498448" y="4175839"/>
            <a:ext cx="319054" cy="465087"/>
            <a:chOff x="5441157" y="4440238"/>
            <a:chExt cx="319088" cy="465138"/>
          </a:xfrm>
          <a:solidFill>
            <a:schemeClr val="tx1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8" tIns="19048" rIns="19048" bIns="19048" anchor="ctr"/>
            <a:lstStyle/>
            <a:p>
              <a:pPr marL="0" marR="0" lvl="0" indent="0" algn="ctr" defTabSz="2286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225"/>
            <a:ext cx="12192000" cy="1022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25543" y="2305897"/>
            <a:ext cx="226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3131" y="2015428"/>
            <a:ext cx="105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步骤一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8760540" y="2305897"/>
            <a:ext cx="226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9237968" y="1970594"/>
            <a:ext cx="105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步骤四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3680714" y="4910019"/>
            <a:ext cx="226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4288302" y="4619550"/>
            <a:ext cx="105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步骤二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7319961" y="4921537"/>
            <a:ext cx="226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7926848" y="4567054"/>
            <a:ext cx="105425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步骤三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65" name="文本框 64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活动流程介绍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" grpId="0"/>
      <p:bldP spid="3" grpId="0"/>
      <p:bldP spid="129" grpId="0"/>
      <p:bldP spid="130" grpId="0"/>
      <p:bldP spid="131" grpId="0"/>
      <p:bldP spid="132" grpId="0"/>
      <p:bldP spid="133" grpId="0"/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78482" y="1534725"/>
            <a:ext cx="8432961" cy="1951425"/>
            <a:chOff x="841668" y="1340477"/>
            <a:chExt cx="9986762" cy="2310982"/>
          </a:xfrm>
        </p:grpSpPr>
        <p:grpSp>
          <p:nvGrpSpPr>
            <p:cNvPr id="7" name="组合 6"/>
            <p:cNvGrpSpPr/>
            <p:nvPr/>
          </p:nvGrpSpPr>
          <p:grpSpPr>
            <a:xfrm>
              <a:off x="841668" y="1340477"/>
              <a:ext cx="9986762" cy="2310982"/>
              <a:chOff x="412296" y="1848643"/>
              <a:chExt cx="9986762" cy="23109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09105" y="1870643"/>
                <a:ext cx="9789953" cy="22889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 rot="16200000">
                <a:off x="-285714" y="2546653"/>
                <a:ext cx="2310982" cy="914962"/>
                <a:chOff x="981599" y="1637926"/>
                <a:chExt cx="2653655" cy="1050633"/>
              </a:xfrm>
            </p:grpSpPr>
            <p:sp>
              <p:nvSpPr>
                <p:cNvPr id="11" name="任意多边形 24"/>
                <p:cNvSpPr/>
                <p:nvPr/>
              </p:nvSpPr>
              <p:spPr>
                <a:xfrm>
                  <a:off x="1233928" y="1644748"/>
                  <a:ext cx="2174174" cy="1043811"/>
                </a:xfrm>
                <a:custGeom>
                  <a:avLst/>
                  <a:gdLst>
                    <a:gd name="connsiteX0" fmla="*/ 1 w 2448273"/>
                    <a:gd name="connsiteY0" fmla="*/ 0 h 1175405"/>
                    <a:gd name="connsiteX1" fmla="*/ 2448273 w 2448273"/>
                    <a:gd name="connsiteY1" fmla="*/ 0 h 1175405"/>
                    <a:gd name="connsiteX2" fmla="*/ 2448273 w 2448273"/>
                    <a:gd name="connsiteY2" fmla="*/ 670851 h 1175405"/>
                    <a:gd name="connsiteX3" fmla="*/ 2421968 w 2448273"/>
                    <a:gd name="connsiteY3" fmla="*/ 670851 h 1175405"/>
                    <a:gd name="connsiteX4" fmla="*/ 1224136 w 2448273"/>
                    <a:gd name="connsiteY4" fmla="*/ 1175405 h 1175405"/>
                    <a:gd name="connsiteX5" fmla="*/ 26304 w 2448273"/>
                    <a:gd name="connsiteY5" fmla="*/ 670851 h 1175405"/>
                    <a:gd name="connsiteX6" fmla="*/ 1 w 2448273"/>
                    <a:gd name="connsiteY6" fmla="*/ 670851 h 1175405"/>
                    <a:gd name="connsiteX7" fmla="*/ 1 w 2448273"/>
                    <a:gd name="connsiteY7" fmla="*/ 659771 h 1175405"/>
                    <a:gd name="connsiteX8" fmla="*/ 0 w 2448273"/>
                    <a:gd name="connsiteY8" fmla="*/ 659771 h 1175405"/>
                    <a:gd name="connsiteX9" fmla="*/ 1 w 2448273"/>
                    <a:gd name="connsiteY9" fmla="*/ 659771 h 1175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8273" h="1175405">
                      <a:moveTo>
                        <a:pt x="1" y="0"/>
                      </a:moveTo>
                      <a:lnTo>
                        <a:pt x="2448273" y="0"/>
                      </a:lnTo>
                      <a:lnTo>
                        <a:pt x="2448273" y="670851"/>
                      </a:lnTo>
                      <a:lnTo>
                        <a:pt x="2421968" y="670851"/>
                      </a:lnTo>
                      <a:lnTo>
                        <a:pt x="1224136" y="1175405"/>
                      </a:lnTo>
                      <a:lnTo>
                        <a:pt x="26304" y="670851"/>
                      </a:lnTo>
                      <a:lnTo>
                        <a:pt x="1" y="670851"/>
                      </a:lnTo>
                      <a:lnTo>
                        <a:pt x="1" y="659771"/>
                      </a:lnTo>
                      <a:lnTo>
                        <a:pt x="0" y="659771"/>
                      </a:lnTo>
                      <a:lnTo>
                        <a:pt x="1" y="659771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直角三角形 11"/>
                <p:cNvSpPr/>
                <p:nvPr/>
              </p:nvSpPr>
              <p:spPr>
                <a:xfrm rot="16200000">
                  <a:off x="986162" y="1633363"/>
                  <a:ext cx="238493" cy="24762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>
                  <a:off x="3408207" y="1647531"/>
                  <a:ext cx="227047" cy="235737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2506450" y="1690976"/>
              <a:ext cx="7251626" cy="174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3863" y="3990907"/>
            <a:ext cx="8433718" cy="1951425"/>
            <a:chOff x="1038477" y="4075305"/>
            <a:chExt cx="9987658" cy="2310982"/>
          </a:xfrm>
        </p:grpSpPr>
        <p:grpSp>
          <p:nvGrpSpPr>
            <p:cNvPr id="15" name="组合 14"/>
            <p:cNvGrpSpPr/>
            <p:nvPr/>
          </p:nvGrpSpPr>
          <p:grpSpPr>
            <a:xfrm>
              <a:off x="1038477" y="4075305"/>
              <a:ext cx="9987658" cy="2310982"/>
              <a:chOff x="725647" y="4098783"/>
              <a:chExt cx="9987658" cy="2310982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25647" y="4112396"/>
                <a:ext cx="9789953" cy="22889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8" name="组合 28"/>
              <p:cNvGrpSpPr/>
              <p:nvPr/>
            </p:nvGrpSpPr>
            <p:grpSpPr>
              <a:xfrm rot="5400000">
                <a:off x="9100333" y="4796793"/>
                <a:ext cx="2310982" cy="914962"/>
                <a:chOff x="981599" y="1637926"/>
                <a:chExt cx="2653655" cy="1050633"/>
              </a:xfrm>
            </p:grpSpPr>
            <p:sp>
              <p:nvSpPr>
                <p:cNvPr id="19" name="任意多边形 34"/>
                <p:cNvSpPr/>
                <p:nvPr/>
              </p:nvSpPr>
              <p:spPr>
                <a:xfrm>
                  <a:off x="1233928" y="1644748"/>
                  <a:ext cx="2174174" cy="1043811"/>
                </a:xfrm>
                <a:custGeom>
                  <a:avLst/>
                  <a:gdLst>
                    <a:gd name="connsiteX0" fmla="*/ 1 w 2448273"/>
                    <a:gd name="connsiteY0" fmla="*/ 0 h 1175405"/>
                    <a:gd name="connsiteX1" fmla="*/ 2448273 w 2448273"/>
                    <a:gd name="connsiteY1" fmla="*/ 0 h 1175405"/>
                    <a:gd name="connsiteX2" fmla="*/ 2448273 w 2448273"/>
                    <a:gd name="connsiteY2" fmla="*/ 670851 h 1175405"/>
                    <a:gd name="connsiteX3" fmla="*/ 2421968 w 2448273"/>
                    <a:gd name="connsiteY3" fmla="*/ 670851 h 1175405"/>
                    <a:gd name="connsiteX4" fmla="*/ 1224136 w 2448273"/>
                    <a:gd name="connsiteY4" fmla="*/ 1175405 h 1175405"/>
                    <a:gd name="connsiteX5" fmla="*/ 26304 w 2448273"/>
                    <a:gd name="connsiteY5" fmla="*/ 670851 h 1175405"/>
                    <a:gd name="connsiteX6" fmla="*/ 1 w 2448273"/>
                    <a:gd name="connsiteY6" fmla="*/ 670851 h 1175405"/>
                    <a:gd name="connsiteX7" fmla="*/ 1 w 2448273"/>
                    <a:gd name="connsiteY7" fmla="*/ 659771 h 1175405"/>
                    <a:gd name="connsiteX8" fmla="*/ 0 w 2448273"/>
                    <a:gd name="connsiteY8" fmla="*/ 659771 h 1175405"/>
                    <a:gd name="connsiteX9" fmla="*/ 1 w 2448273"/>
                    <a:gd name="connsiteY9" fmla="*/ 659771 h 1175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8273" h="1175405">
                      <a:moveTo>
                        <a:pt x="1" y="0"/>
                      </a:moveTo>
                      <a:lnTo>
                        <a:pt x="2448273" y="0"/>
                      </a:lnTo>
                      <a:lnTo>
                        <a:pt x="2448273" y="670851"/>
                      </a:lnTo>
                      <a:lnTo>
                        <a:pt x="2421968" y="670851"/>
                      </a:lnTo>
                      <a:lnTo>
                        <a:pt x="1224136" y="1175405"/>
                      </a:lnTo>
                      <a:lnTo>
                        <a:pt x="26304" y="670851"/>
                      </a:lnTo>
                      <a:lnTo>
                        <a:pt x="1" y="670851"/>
                      </a:lnTo>
                      <a:lnTo>
                        <a:pt x="1" y="659771"/>
                      </a:lnTo>
                      <a:lnTo>
                        <a:pt x="0" y="659771"/>
                      </a:lnTo>
                      <a:lnTo>
                        <a:pt x="1" y="659771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直角三角形 19"/>
                <p:cNvSpPr/>
                <p:nvPr/>
              </p:nvSpPr>
              <p:spPr>
                <a:xfrm rot="16200000">
                  <a:off x="986162" y="1633363"/>
                  <a:ext cx="238493" cy="24762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直角三角形 20"/>
                <p:cNvSpPr/>
                <p:nvPr/>
              </p:nvSpPr>
              <p:spPr>
                <a:xfrm>
                  <a:off x="3408207" y="1647531"/>
                  <a:ext cx="227047" cy="235737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文本框 18"/>
            <p:cNvSpPr txBox="1">
              <a:spLocks noChangeArrowheads="1"/>
            </p:cNvSpPr>
            <p:nvPr/>
          </p:nvSpPr>
          <p:spPr bwMode="auto">
            <a:xfrm>
              <a:off x="2495563" y="4434763"/>
              <a:ext cx="7251626" cy="174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24" name="文本框 23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活动流程介绍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1955034" y="1388687"/>
            <a:ext cx="7715474" cy="3203979"/>
            <a:chOff x="765352" y="1475320"/>
            <a:chExt cx="10707245" cy="4446352"/>
          </a:xfrm>
          <a:solidFill>
            <a:srgbClr val="FFFFFF">
              <a:alpha val="80000"/>
            </a:srgbClr>
          </a:solidFill>
        </p:grpSpPr>
        <p:cxnSp>
          <p:nvCxnSpPr>
            <p:cNvPr id="77" name="Straight Connector 23"/>
            <p:cNvCxnSpPr/>
            <p:nvPr/>
          </p:nvCxnSpPr>
          <p:spPr>
            <a:xfrm flipH="1" flipV="1">
              <a:off x="4940551" y="2121648"/>
              <a:ext cx="451747" cy="48135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78" name="Straight Connector 26"/>
            <p:cNvCxnSpPr/>
            <p:nvPr/>
          </p:nvCxnSpPr>
          <p:spPr>
            <a:xfrm flipH="1">
              <a:off x="4473814" y="4266816"/>
              <a:ext cx="845245" cy="638605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79" name="Straight Connector 28"/>
            <p:cNvCxnSpPr/>
            <p:nvPr/>
          </p:nvCxnSpPr>
          <p:spPr>
            <a:xfrm flipH="1">
              <a:off x="4367808" y="3565816"/>
              <a:ext cx="729739" cy="0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0" name="Straight Connector 32"/>
            <p:cNvCxnSpPr/>
            <p:nvPr/>
          </p:nvCxnSpPr>
          <p:spPr>
            <a:xfrm flipH="1" flipV="1">
              <a:off x="3974354" y="2503755"/>
              <a:ext cx="1191869" cy="523768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1" name="Straight Connector 34"/>
            <p:cNvCxnSpPr/>
            <p:nvPr/>
          </p:nvCxnSpPr>
          <p:spPr>
            <a:xfrm flipH="1">
              <a:off x="2644280" y="2640273"/>
              <a:ext cx="499641" cy="550879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2" name="Straight Connector 36"/>
            <p:cNvCxnSpPr/>
            <p:nvPr/>
          </p:nvCxnSpPr>
          <p:spPr>
            <a:xfrm flipH="1" flipV="1">
              <a:off x="2748592" y="4047959"/>
              <a:ext cx="1076349" cy="926073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3" name="Straight Connector 39"/>
            <p:cNvCxnSpPr/>
            <p:nvPr/>
          </p:nvCxnSpPr>
          <p:spPr>
            <a:xfrm flipH="1">
              <a:off x="1723216" y="4039512"/>
              <a:ext cx="532357" cy="91459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4" name="Straight Connector 41"/>
            <p:cNvCxnSpPr/>
            <p:nvPr/>
          </p:nvCxnSpPr>
          <p:spPr>
            <a:xfrm flipV="1">
              <a:off x="1679518" y="5150869"/>
              <a:ext cx="2081972" cy="27631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5" name="Straight Connector 44"/>
            <p:cNvCxnSpPr/>
            <p:nvPr/>
          </p:nvCxnSpPr>
          <p:spPr>
            <a:xfrm flipH="1" flipV="1">
              <a:off x="1279792" y="2503756"/>
              <a:ext cx="622949" cy="634893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6" name="Straight Connector 46"/>
            <p:cNvCxnSpPr/>
            <p:nvPr/>
          </p:nvCxnSpPr>
          <p:spPr>
            <a:xfrm flipV="1">
              <a:off x="1432143" y="2223479"/>
              <a:ext cx="1599292" cy="174308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87" name="Straight Connector 50"/>
            <p:cNvCxnSpPr/>
            <p:nvPr/>
          </p:nvCxnSpPr>
          <p:spPr>
            <a:xfrm flipH="1" flipV="1">
              <a:off x="1199458" y="2640274"/>
              <a:ext cx="314581" cy="2323799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sp>
          <p:nvSpPr>
            <p:cNvPr id="88" name="Oval 7"/>
            <p:cNvSpPr/>
            <p:nvPr/>
          </p:nvSpPr>
          <p:spPr>
            <a:xfrm>
              <a:off x="1591267" y="2893711"/>
              <a:ext cx="1440160" cy="14401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marR="0" lvl="0" indent="-2254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关键词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9" name="Straight Connector 55"/>
            <p:cNvCxnSpPr/>
            <p:nvPr/>
          </p:nvCxnSpPr>
          <p:spPr>
            <a:xfrm flipH="1" flipV="1">
              <a:off x="3676013" y="2701237"/>
              <a:ext cx="470876" cy="69574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sp>
          <p:nvSpPr>
            <p:cNvPr id="90" name="Oval 8"/>
            <p:cNvSpPr/>
            <p:nvPr/>
          </p:nvSpPr>
          <p:spPr>
            <a:xfrm>
              <a:off x="2767229" y="1595016"/>
              <a:ext cx="1323473" cy="132347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marR="0" lvl="0" indent="-2254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关键词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1" name="Straight Connector 57"/>
            <p:cNvCxnSpPr/>
            <p:nvPr/>
          </p:nvCxnSpPr>
          <p:spPr>
            <a:xfrm flipV="1">
              <a:off x="4238385" y="3699305"/>
              <a:ext cx="1" cy="1135025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sp>
          <p:nvSpPr>
            <p:cNvPr id="92" name="Oval 6"/>
            <p:cNvSpPr/>
            <p:nvPr/>
          </p:nvSpPr>
          <p:spPr>
            <a:xfrm>
              <a:off x="3503714" y="4496559"/>
              <a:ext cx="1267860" cy="12678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marR="0" lvl="0" indent="-2254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关键词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3" name="Straight Connector 61"/>
            <p:cNvCxnSpPr/>
            <p:nvPr/>
          </p:nvCxnSpPr>
          <p:spPr>
            <a:xfrm flipH="1">
              <a:off x="7248137" y="2364303"/>
              <a:ext cx="421676" cy="357096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94" name="Straight Connector 64"/>
            <p:cNvCxnSpPr/>
            <p:nvPr/>
          </p:nvCxnSpPr>
          <p:spPr>
            <a:xfrm flipH="1" flipV="1">
              <a:off x="7103147" y="4416899"/>
              <a:ext cx="882163" cy="111426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95" name="Straight Connector 67"/>
            <p:cNvCxnSpPr/>
            <p:nvPr/>
          </p:nvCxnSpPr>
          <p:spPr>
            <a:xfrm flipH="1" flipV="1">
              <a:off x="8074592" y="2324880"/>
              <a:ext cx="805717" cy="17887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96" name="Straight Connector 69"/>
            <p:cNvCxnSpPr/>
            <p:nvPr/>
          </p:nvCxnSpPr>
          <p:spPr>
            <a:xfrm flipH="1" flipV="1">
              <a:off x="7820758" y="2461391"/>
              <a:ext cx="675509" cy="1496904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97" name="Straight Connector 71"/>
            <p:cNvCxnSpPr/>
            <p:nvPr/>
          </p:nvCxnSpPr>
          <p:spPr>
            <a:xfrm flipH="1" flipV="1">
              <a:off x="7476874" y="3732721"/>
              <a:ext cx="827371" cy="379528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98" name="Straight Connector 73"/>
            <p:cNvCxnSpPr/>
            <p:nvPr/>
          </p:nvCxnSpPr>
          <p:spPr>
            <a:xfrm flipH="1">
              <a:off x="8207225" y="4905423"/>
              <a:ext cx="410157" cy="75244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99" name="Straight Connector 75"/>
            <p:cNvCxnSpPr/>
            <p:nvPr/>
          </p:nvCxnSpPr>
          <p:spPr>
            <a:xfrm flipH="1">
              <a:off x="9360363" y="3627514"/>
              <a:ext cx="1106424" cy="330785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100" name="Straight Connector 77"/>
            <p:cNvCxnSpPr/>
            <p:nvPr/>
          </p:nvCxnSpPr>
          <p:spPr>
            <a:xfrm flipH="1" flipV="1">
              <a:off x="9298600" y="4496559"/>
              <a:ext cx="1168187" cy="22574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101" name="Straight Connector 79"/>
            <p:cNvCxnSpPr/>
            <p:nvPr/>
          </p:nvCxnSpPr>
          <p:spPr>
            <a:xfrm flipH="1">
              <a:off x="8941760" y="2819743"/>
              <a:ext cx="186555" cy="899208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102" name="Straight Connector 81"/>
            <p:cNvCxnSpPr/>
            <p:nvPr/>
          </p:nvCxnSpPr>
          <p:spPr>
            <a:xfrm flipH="1">
              <a:off x="9552390" y="2230673"/>
              <a:ext cx="976164" cy="227433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103" name="Straight Connector 83"/>
            <p:cNvCxnSpPr/>
            <p:nvPr/>
          </p:nvCxnSpPr>
          <p:spPr>
            <a:xfrm flipH="1" flipV="1">
              <a:off x="10528560" y="2229288"/>
              <a:ext cx="383649" cy="1008457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104" name="Straight Connector 85"/>
            <p:cNvCxnSpPr/>
            <p:nvPr/>
          </p:nvCxnSpPr>
          <p:spPr>
            <a:xfrm flipH="1" flipV="1">
              <a:off x="9515630" y="2765639"/>
              <a:ext cx="1191869" cy="523768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cxnSp>
          <p:nvCxnSpPr>
            <p:cNvPr id="105" name="Straight Connector 86"/>
            <p:cNvCxnSpPr/>
            <p:nvPr/>
          </p:nvCxnSpPr>
          <p:spPr>
            <a:xfrm flipV="1">
              <a:off x="10772431" y="3604761"/>
              <a:ext cx="167013" cy="1196200"/>
            </a:xfrm>
            <a:prstGeom prst="line">
              <a:avLst/>
            </a:prstGeom>
            <a:grpFill/>
            <a:ln w="12700" cap="flat" cmpd="sng" algn="ctr">
              <a:solidFill>
                <a:srgbClr val="A6A6A6"/>
              </a:solidFill>
              <a:prstDash val="dot"/>
              <a:miter lim="800000"/>
            </a:ln>
            <a:effectLst/>
          </p:spPr>
        </p:cxnSp>
        <p:sp>
          <p:nvSpPr>
            <p:cNvPr id="106" name="Oval 9"/>
            <p:cNvSpPr/>
            <p:nvPr/>
          </p:nvSpPr>
          <p:spPr>
            <a:xfrm>
              <a:off x="8112224" y="3599720"/>
              <a:ext cx="1440160" cy="14401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marR="0" lvl="0" indent="-2254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关键词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11"/>
            <p:cNvSpPr/>
            <p:nvPr/>
          </p:nvSpPr>
          <p:spPr>
            <a:xfrm>
              <a:off x="10416480" y="3049108"/>
              <a:ext cx="1056117" cy="105611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marR="0" lvl="0" indent="-2254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关键词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val 10"/>
            <p:cNvSpPr/>
            <p:nvPr/>
          </p:nvSpPr>
          <p:spPr>
            <a:xfrm>
              <a:off x="8617384" y="2014608"/>
              <a:ext cx="1219427" cy="121942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marR="0" lvl="0" indent="-2254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关键词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val 16"/>
            <p:cNvSpPr/>
            <p:nvPr/>
          </p:nvSpPr>
          <p:spPr>
            <a:xfrm>
              <a:off x="7486362" y="1909436"/>
              <a:ext cx="692409" cy="69240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121917" tIns="60958" rIns="121917" bIns="60958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10" name="Group 2"/>
            <p:cNvGrpSpPr/>
            <p:nvPr/>
          </p:nvGrpSpPr>
          <p:grpSpPr>
            <a:xfrm>
              <a:off x="765352" y="1475320"/>
              <a:ext cx="10657569" cy="4382832"/>
              <a:chOff x="574014" y="1106491"/>
              <a:chExt cx="7993183" cy="3287126"/>
            </a:xfrm>
            <a:grpFill/>
          </p:grpSpPr>
          <p:sp>
            <p:nvSpPr>
              <p:cNvPr id="119" name="Oval 93"/>
              <p:cNvSpPr/>
              <p:nvPr/>
            </p:nvSpPr>
            <p:spPr>
              <a:xfrm>
                <a:off x="2499273" y="2774478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Oval 94"/>
              <p:cNvSpPr/>
              <p:nvPr/>
            </p:nvSpPr>
            <p:spPr>
              <a:xfrm>
                <a:off x="8241612" y="1635548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Oval 95"/>
              <p:cNvSpPr/>
              <p:nvPr/>
            </p:nvSpPr>
            <p:spPr>
              <a:xfrm>
                <a:off x="574014" y="3078922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Oval 96"/>
              <p:cNvSpPr/>
              <p:nvPr/>
            </p:nvSpPr>
            <p:spPr>
              <a:xfrm>
                <a:off x="1259638" y="1203601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Oval 97"/>
              <p:cNvSpPr/>
              <p:nvPr/>
            </p:nvSpPr>
            <p:spPr>
              <a:xfrm>
                <a:off x="4553676" y="1106491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Oval 98"/>
              <p:cNvSpPr/>
              <p:nvPr/>
            </p:nvSpPr>
            <p:spPr>
              <a:xfrm>
                <a:off x="4139958" y="3863151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Oval 99"/>
              <p:cNvSpPr/>
              <p:nvPr/>
            </p:nvSpPr>
            <p:spPr>
              <a:xfrm>
                <a:off x="1691681" y="3966807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Oval 100"/>
              <p:cNvSpPr/>
              <p:nvPr/>
            </p:nvSpPr>
            <p:spPr>
              <a:xfrm>
                <a:off x="7164295" y="4068032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Oval 101"/>
              <p:cNvSpPr/>
              <p:nvPr/>
            </p:nvSpPr>
            <p:spPr>
              <a:xfrm>
                <a:off x="5638616" y="3200504"/>
                <a:ext cx="214503" cy="21450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Oval 102"/>
              <p:cNvSpPr/>
              <p:nvPr/>
            </p:nvSpPr>
            <p:spPr>
              <a:xfrm>
                <a:off x="6292924" y="1324823"/>
                <a:ext cx="214503" cy="21450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Oval 103"/>
              <p:cNvSpPr/>
              <p:nvPr/>
            </p:nvSpPr>
            <p:spPr>
              <a:xfrm>
                <a:off x="2089640" y="3380981"/>
                <a:ext cx="214503" cy="21450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Oval 104"/>
              <p:cNvSpPr/>
              <p:nvPr/>
            </p:nvSpPr>
            <p:spPr>
              <a:xfrm>
                <a:off x="5196995" y="4060166"/>
                <a:ext cx="131265" cy="13126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Oval 105"/>
              <p:cNvSpPr/>
              <p:nvPr/>
            </p:nvSpPr>
            <p:spPr>
              <a:xfrm>
                <a:off x="7136722" y="2395050"/>
                <a:ext cx="325585" cy="3255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satMod val="103000"/>
                      <a:lumMod val="102000"/>
                      <a:tint val="94000"/>
                    </a:srgbClr>
                  </a:gs>
                  <a:gs pos="50000">
                    <a:srgbClr val="FFFFFF">
                      <a:satMod val="110000"/>
                      <a:lumMod val="100000"/>
                      <a:shade val="100000"/>
                    </a:srgbClr>
                  </a:gs>
                  <a:gs pos="100000">
                    <a:srgbClr val="FFFF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1" name="Oval 14"/>
            <p:cNvSpPr/>
            <p:nvPr/>
          </p:nvSpPr>
          <p:spPr>
            <a:xfrm>
              <a:off x="835900" y="2084852"/>
              <a:ext cx="768084" cy="76808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12"/>
            <p:cNvSpPr/>
            <p:nvPr/>
          </p:nvSpPr>
          <p:spPr>
            <a:xfrm>
              <a:off x="3887762" y="3269347"/>
              <a:ext cx="688949" cy="68894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13"/>
            <p:cNvSpPr/>
            <p:nvPr/>
          </p:nvSpPr>
          <p:spPr>
            <a:xfrm>
              <a:off x="1219943" y="4766824"/>
              <a:ext cx="768084" cy="76808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15"/>
            <p:cNvSpPr/>
            <p:nvPr/>
          </p:nvSpPr>
          <p:spPr>
            <a:xfrm>
              <a:off x="4473822" y="1632471"/>
              <a:ext cx="692408" cy="69241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18"/>
            <p:cNvSpPr/>
            <p:nvPr/>
          </p:nvSpPr>
          <p:spPr>
            <a:xfrm>
              <a:off x="7804159" y="5206993"/>
              <a:ext cx="714679" cy="71467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17"/>
            <p:cNvSpPr/>
            <p:nvPr/>
          </p:nvSpPr>
          <p:spPr>
            <a:xfrm>
              <a:off x="10224459" y="1775520"/>
              <a:ext cx="687741" cy="6877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val 19"/>
            <p:cNvSpPr/>
            <p:nvPr/>
          </p:nvSpPr>
          <p:spPr>
            <a:xfrm>
              <a:off x="10351323" y="4463820"/>
              <a:ext cx="714679" cy="71467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val 5"/>
            <p:cNvSpPr/>
            <p:nvPr/>
          </p:nvSpPr>
          <p:spPr>
            <a:xfrm>
              <a:off x="5179994" y="2397784"/>
              <a:ext cx="2224119" cy="222412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marR="0" lvl="0" indent="-2254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关键词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35443" y="5080794"/>
            <a:ext cx="10511260" cy="1018529"/>
            <a:chOff x="961603" y="4769218"/>
            <a:chExt cx="10940525" cy="1018529"/>
          </a:xfrm>
        </p:grpSpPr>
        <p:grpSp>
          <p:nvGrpSpPr>
            <p:cNvPr id="133" name="组合 132"/>
            <p:cNvGrpSpPr/>
            <p:nvPr/>
          </p:nvGrpSpPr>
          <p:grpSpPr>
            <a:xfrm>
              <a:off x="961603" y="4769218"/>
              <a:ext cx="2300630" cy="1018529"/>
              <a:chOff x="1356145" y="4769218"/>
              <a:chExt cx="2300630" cy="1018529"/>
            </a:xfrm>
          </p:grpSpPr>
          <p:sp>
            <p:nvSpPr>
              <p:cNvPr id="143" name="矩形 142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-1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标题文本预设</a:t>
                </a:r>
                <a:endParaRPr kumimoji="0" lang="en-US" altLang="zh-CN" sz="1600" b="1" i="0" u="none" strike="noStrike" kern="0" cap="none" spc="-1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</a:p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3841568" y="4769218"/>
              <a:ext cx="2300630" cy="1018529"/>
              <a:chOff x="1356145" y="4769218"/>
              <a:chExt cx="2300630" cy="1018529"/>
            </a:xfrm>
          </p:grpSpPr>
          <p:sp>
            <p:nvSpPr>
              <p:cNvPr id="141" name="矩形 140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-1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标题文本预设</a:t>
                </a:r>
                <a:endParaRPr kumimoji="0" lang="en-US" altLang="zh-CN" sz="1600" b="1" i="0" u="none" strike="noStrike" kern="0" cap="none" spc="-1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</a:p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6721533" y="4769218"/>
              <a:ext cx="2300630" cy="1018529"/>
              <a:chOff x="1356145" y="4769218"/>
              <a:chExt cx="2300630" cy="1018529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-1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标题文本预设</a:t>
                </a:r>
                <a:endParaRPr kumimoji="0" lang="en-US" altLang="zh-CN" sz="1600" b="1" i="0" u="none" strike="noStrike" kern="0" cap="none" spc="-1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</a:p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9601498" y="4769218"/>
              <a:ext cx="2300630" cy="1018529"/>
              <a:chOff x="1356145" y="4769218"/>
              <a:chExt cx="2300630" cy="1018529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-1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标题文本预设</a:t>
                </a:r>
                <a:endParaRPr kumimoji="0" lang="en-US" altLang="zh-CN" sz="1600" b="1" i="0" u="none" strike="noStrike" kern="0" cap="none" spc="-1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</a:p>
              <a:p>
                <a:pPr marL="225425" marR="0" lvl="0" indent="-225425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149" name="图片 1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150" name="文本框 23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活动流程介绍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4bc9aed-4841-4090-8d57-9c76c0c2ef25"/>
          <p:cNvGrpSpPr>
            <a:grpSpLocks noChangeAspect="1"/>
          </p:cNvGrpSpPr>
          <p:nvPr/>
        </p:nvGrpSpPr>
        <p:grpSpPr>
          <a:xfrm>
            <a:off x="190203" y="1797291"/>
            <a:ext cx="11765888" cy="4169118"/>
            <a:chOff x="799161" y="1700809"/>
            <a:chExt cx="10593677" cy="3753757"/>
          </a:xfrm>
        </p:grpSpPr>
        <p:grpSp>
          <p:nvGrpSpPr>
            <p:cNvPr id="47" name="组合 46"/>
            <p:cNvGrpSpPr/>
            <p:nvPr/>
          </p:nvGrpSpPr>
          <p:grpSpPr>
            <a:xfrm>
              <a:off x="1095376" y="1700809"/>
              <a:ext cx="10221476" cy="2377332"/>
              <a:chOff x="1095376" y="1700809"/>
              <a:chExt cx="10221476" cy="2377332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1095376" y="1700809"/>
                <a:ext cx="10221476" cy="2377332"/>
                <a:chOff x="588348" y="1686422"/>
                <a:chExt cx="11235532" cy="2613181"/>
              </a:xfrm>
            </p:grpSpPr>
            <p:grpSp>
              <p:nvGrpSpPr>
                <p:cNvPr id="70" name="组合 69"/>
                <p:cNvGrpSpPr>
                  <a:grpSpLocks noChangeAspect="1"/>
                </p:cNvGrpSpPr>
                <p:nvPr/>
              </p:nvGrpSpPr>
              <p:grpSpPr>
                <a:xfrm>
                  <a:off x="588348" y="1700810"/>
                  <a:ext cx="2503215" cy="2520001"/>
                  <a:chOff x="1983909" y="2663640"/>
                  <a:chExt cx="1657350" cy="1668463"/>
                </a:xfrm>
                <a:solidFill>
                  <a:srgbClr val="CCFFFF"/>
                </a:solidFill>
              </p:grpSpPr>
              <p:sp>
                <p:nvSpPr>
                  <p:cNvPr id="86" name="任意多边形: 形状 2"/>
                  <p:cNvSpPr/>
                  <p:nvPr/>
                </p:nvSpPr>
                <p:spPr bwMode="auto">
                  <a:xfrm>
                    <a:off x="1983909" y="3062103"/>
                    <a:ext cx="1216025" cy="1270000"/>
                  </a:xfrm>
                  <a:custGeom>
                    <a:avLst/>
                    <a:gdLst>
                      <a:gd name="T0" fmla="*/ 71 w 540"/>
                      <a:gd name="T1" fmla="*/ 536 h 564"/>
                      <a:gd name="T2" fmla="*/ 24 w 540"/>
                      <a:gd name="T3" fmla="*/ 488 h 564"/>
                      <a:gd name="T4" fmla="*/ 24 w 540"/>
                      <a:gd name="T5" fmla="*/ 0 h 564"/>
                      <a:gd name="T6" fmla="*/ 0 w 540"/>
                      <a:gd name="T7" fmla="*/ 0 h 564"/>
                      <a:gd name="T8" fmla="*/ 0 w 540"/>
                      <a:gd name="T9" fmla="*/ 489 h 564"/>
                      <a:gd name="T10" fmla="*/ 72 w 540"/>
                      <a:gd name="T11" fmla="*/ 564 h 564"/>
                      <a:gd name="T12" fmla="*/ 540 w 540"/>
                      <a:gd name="T13" fmla="*/ 564 h 564"/>
                      <a:gd name="T14" fmla="*/ 540 w 540"/>
                      <a:gd name="T15" fmla="*/ 536 h 564"/>
                      <a:gd name="T16" fmla="*/ 71 w 540"/>
                      <a:gd name="T17" fmla="*/ 53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0" h="564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" name="任意多边形: 形状 3"/>
                  <p:cNvSpPr/>
                  <p:nvPr/>
                </p:nvSpPr>
                <p:spPr bwMode="auto">
                  <a:xfrm>
                    <a:off x="2433171" y="2674753"/>
                    <a:ext cx="1208088" cy="1243013"/>
                  </a:xfrm>
                  <a:custGeom>
                    <a:avLst/>
                    <a:gdLst>
                      <a:gd name="T0" fmla="*/ 461 w 536"/>
                      <a:gd name="T1" fmla="*/ 24 h 552"/>
                      <a:gd name="T2" fmla="*/ 508 w 536"/>
                      <a:gd name="T3" fmla="*/ 70 h 552"/>
                      <a:gd name="T4" fmla="*/ 508 w 536"/>
                      <a:gd name="T5" fmla="*/ 552 h 552"/>
                      <a:gd name="T6" fmla="*/ 536 w 536"/>
                      <a:gd name="T7" fmla="*/ 552 h 552"/>
                      <a:gd name="T8" fmla="*/ 536 w 536"/>
                      <a:gd name="T9" fmla="*/ 72 h 552"/>
                      <a:gd name="T10" fmla="*/ 462 w 536"/>
                      <a:gd name="T11" fmla="*/ 0 h 552"/>
                      <a:gd name="T12" fmla="*/ 0 w 536"/>
                      <a:gd name="T13" fmla="*/ 0 h 552"/>
                      <a:gd name="T14" fmla="*/ 0 w 536"/>
                      <a:gd name="T15" fmla="*/ 24 h 552"/>
                      <a:gd name="T16" fmla="*/ 461 w 536"/>
                      <a:gd name="T17" fmla="*/ 24 h 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6" h="552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" name="任意多边形: 形状 4"/>
                  <p:cNvSpPr/>
                  <p:nvPr/>
                </p:nvSpPr>
                <p:spPr bwMode="auto">
                  <a:xfrm>
                    <a:off x="3277721" y="4006665"/>
                    <a:ext cx="358775" cy="315913"/>
                  </a:xfrm>
                  <a:custGeom>
                    <a:avLst/>
                    <a:gdLst>
                      <a:gd name="T0" fmla="*/ 43 w 159"/>
                      <a:gd name="T1" fmla="*/ 69 h 140"/>
                      <a:gd name="T2" fmla="*/ 34 w 159"/>
                      <a:gd name="T3" fmla="*/ 61 h 140"/>
                      <a:gd name="T4" fmla="*/ 24 w 159"/>
                      <a:gd name="T5" fmla="*/ 61 h 140"/>
                      <a:gd name="T6" fmla="*/ 7 w 159"/>
                      <a:gd name="T7" fmla="*/ 52 h 140"/>
                      <a:gd name="T8" fmla="*/ 0 w 159"/>
                      <a:gd name="T9" fmla="*/ 32 h 140"/>
                      <a:gd name="T10" fmla="*/ 10 w 159"/>
                      <a:gd name="T11" fmla="*/ 9 h 140"/>
                      <a:gd name="T12" fmla="*/ 34 w 159"/>
                      <a:gd name="T13" fmla="*/ 0 h 140"/>
                      <a:gd name="T14" fmla="*/ 61 w 159"/>
                      <a:gd name="T15" fmla="*/ 13 h 140"/>
                      <a:gd name="T16" fmla="*/ 72 w 159"/>
                      <a:gd name="T17" fmla="*/ 47 h 140"/>
                      <a:gd name="T18" fmla="*/ 42 w 159"/>
                      <a:gd name="T19" fmla="*/ 126 h 140"/>
                      <a:gd name="T20" fmla="*/ 23 w 159"/>
                      <a:gd name="T21" fmla="*/ 140 h 140"/>
                      <a:gd name="T22" fmla="*/ 13 w 159"/>
                      <a:gd name="T23" fmla="*/ 131 h 140"/>
                      <a:gd name="T24" fmla="*/ 18 w 159"/>
                      <a:gd name="T25" fmla="*/ 120 h 140"/>
                      <a:gd name="T26" fmla="*/ 36 w 159"/>
                      <a:gd name="T27" fmla="*/ 92 h 140"/>
                      <a:gd name="T28" fmla="*/ 43 w 159"/>
                      <a:gd name="T29" fmla="*/ 69 h 140"/>
                      <a:gd name="T30" fmla="*/ 130 w 159"/>
                      <a:gd name="T31" fmla="*/ 69 h 140"/>
                      <a:gd name="T32" fmla="*/ 121 w 159"/>
                      <a:gd name="T33" fmla="*/ 61 h 140"/>
                      <a:gd name="T34" fmla="*/ 112 w 159"/>
                      <a:gd name="T35" fmla="*/ 61 h 140"/>
                      <a:gd name="T36" fmla="*/ 94 w 159"/>
                      <a:gd name="T37" fmla="*/ 52 h 140"/>
                      <a:gd name="T38" fmla="*/ 87 w 159"/>
                      <a:gd name="T39" fmla="*/ 32 h 140"/>
                      <a:gd name="T40" fmla="*/ 96 w 159"/>
                      <a:gd name="T41" fmla="*/ 9 h 140"/>
                      <a:gd name="T42" fmla="*/ 120 w 159"/>
                      <a:gd name="T43" fmla="*/ 0 h 140"/>
                      <a:gd name="T44" fmla="*/ 148 w 159"/>
                      <a:gd name="T45" fmla="*/ 13 h 140"/>
                      <a:gd name="T46" fmla="*/ 159 w 159"/>
                      <a:gd name="T47" fmla="*/ 47 h 140"/>
                      <a:gd name="T48" fmla="*/ 129 w 159"/>
                      <a:gd name="T49" fmla="*/ 126 h 140"/>
                      <a:gd name="T50" fmla="*/ 109 w 159"/>
                      <a:gd name="T51" fmla="*/ 140 h 140"/>
                      <a:gd name="T52" fmla="*/ 100 w 159"/>
                      <a:gd name="T53" fmla="*/ 131 h 140"/>
                      <a:gd name="T54" fmla="*/ 106 w 159"/>
                      <a:gd name="T55" fmla="*/ 120 h 140"/>
                      <a:gd name="T56" fmla="*/ 122 w 159"/>
                      <a:gd name="T57" fmla="*/ 92 h 140"/>
                      <a:gd name="T58" fmla="*/ 130 w 159"/>
                      <a:gd name="T59" fmla="*/ 69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9" h="140">
                        <a:moveTo>
                          <a:pt x="43" y="69"/>
                        </a:moveTo>
                        <a:cubicBezTo>
                          <a:pt x="43" y="64"/>
                          <a:pt x="40" y="61"/>
                          <a:pt x="34" y="61"/>
                        </a:cubicBezTo>
                        <a:cubicBezTo>
                          <a:pt x="24" y="61"/>
                          <a:pt x="24" y="61"/>
                          <a:pt x="24" y="61"/>
                        </a:cubicBezTo>
                        <a:cubicBezTo>
                          <a:pt x="18" y="60"/>
                          <a:pt x="12" y="57"/>
                          <a:pt x="7" y="52"/>
                        </a:cubicBezTo>
                        <a:cubicBezTo>
                          <a:pt x="2" y="46"/>
                          <a:pt x="0" y="40"/>
                          <a:pt x="0" y="32"/>
                        </a:cubicBezTo>
                        <a:cubicBezTo>
                          <a:pt x="0" y="23"/>
                          <a:pt x="3" y="15"/>
                          <a:pt x="10" y="9"/>
                        </a:cubicBezTo>
                        <a:cubicBezTo>
                          <a:pt x="16" y="3"/>
                          <a:pt x="24" y="0"/>
                          <a:pt x="34" y="0"/>
                        </a:cubicBezTo>
                        <a:cubicBezTo>
                          <a:pt x="44" y="0"/>
                          <a:pt x="54" y="4"/>
                          <a:pt x="61" y="13"/>
                        </a:cubicBezTo>
                        <a:cubicBezTo>
                          <a:pt x="68" y="22"/>
                          <a:pt x="72" y="33"/>
                          <a:pt x="72" y="47"/>
                        </a:cubicBezTo>
                        <a:cubicBezTo>
                          <a:pt x="72" y="73"/>
                          <a:pt x="62" y="99"/>
                          <a:pt x="42" y="126"/>
                        </a:cubicBezTo>
                        <a:cubicBezTo>
                          <a:pt x="34" y="136"/>
                          <a:pt x="28" y="140"/>
                          <a:pt x="23" y="140"/>
                        </a:cubicBezTo>
                        <a:cubicBezTo>
                          <a:pt x="16" y="140"/>
                          <a:pt x="13" y="137"/>
                          <a:pt x="13" y="131"/>
                        </a:cubicBezTo>
                        <a:cubicBezTo>
                          <a:pt x="13" y="128"/>
                          <a:pt x="15" y="125"/>
                          <a:pt x="18" y="120"/>
                        </a:cubicBezTo>
                        <a:cubicBezTo>
                          <a:pt x="25" y="112"/>
                          <a:pt x="30" y="103"/>
                          <a:pt x="36" y="92"/>
                        </a:cubicBezTo>
                        <a:cubicBezTo>
                          <a:pt x="41" y="82"/>
                          <a:pt x="43" y="74"/>
                          <a:pt x="43" y="69"/>
                        </a:cubicBezTo>
                        <a:close/>
                        <a:moveTo>
                          <a:pt x="130" y="69"/>
                        </a:moveTo>
                        <a:cubicBezTo>
                          <a:pt x="130" y="64"/>
                          <a:pt x="127" y="61"/>
                          <a:pt x="121" y="61"/>
                        </a:cubicBezTo>
                        <a:cubicBezTo>
                          <a:pt x="112" y="61"/>
                          <a:pt x="112" y="61"/>
                          <a:pt x="112" y="61"/>
                        </a:cubicBezTo>
                        <a:cubicBezTo>
                          <a:pt x="105" y="60"/>
                          <a:pt x="99" y="57"/>
                          <a:pt x="94" y="52"/>
                        </a:cubicBezTo>
                        <a:cubicBezTo>
                          <a:pt x="89" y="46"/>
                          <a:pt x="87" y="40"/>
                          <a:pt x="87" y="32"/>
                        </a:cubicBezTo>
                        <a:cubicBezTo>
                          <a:pt x="87" y="23"/>
                          <a:pt x="90" y="15"/>
                          <a:pt x="96" y="9"/>
                        </a:cubicBezTo>
                        <a:cubicBezTo>
                          <a:pt x="103" y="3"/>
                          <a:pt x="111" y="0"/>
                          <a:pt x="120" y="0"/>
                        </a:cubicBezTo>
                        <a:cubicBezTo>
                          <a:pt x="132" y="0"/>
                          <a:pt x="141" y="4"/>
                          <a:pt x="148" y="13"/>
                        </a:cubicBezTo>
                        <a:cubicBezTo>
                          <a:pt x="155" y="22"/>
                          <a:pt x="159" y="33"/>
                          <a:pt x="159" y="47"/>
                        </a:cubicBezTo>
                        <a:cubicBezTo>
                          <a:pt x="159" y="73"/>
                          <a:pt x="149" y="99"/>
                          <a:pt x="129" y="126"/>
                        </a:cubicBezTo>
                        <a:cubicBezTo>
                          <a:pt x="121" y="136"/>
                          <a:pt x="115" y="140"/>
                          <a:pt x="109" y="140"/>
                        </a:cubicBezTo>
                        <a:cubicBezTo>
                          <a:pt x="103" y="140"/>
                          <a:pt x="100" y="137"/>
                          <a:pt x="100" y="131"/>
                        </a:cubicBezTo>
                        <a:cubicBezTo>
                          <a:pt x="100" y="128"/>
                          <a:pt x="102" y="125"/>
                          <a:pt x="106" y="120"/>
                        </a:cubicBezTo>
                        <a:cubicBezTo>
                          <a:pt x="112" y="112"/>
                          <a:pt x="117" y="103"/>
                          <a:pt x="122" y="92"/>
                        </a:cubicBezTo>
                        <a:cubicBezTo>
                          <a:pt x="127" y="82"/>
                          <a:pt x="130" y="74"/>
                          <a:pt x="130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" name="任意多边形: 形状 5"/>
                  <p:cNvSpPr/>
                  <p:nvPr/>
                </p:nvSpPr>
                <p:spPr bwMode="auto">
                  <a:xfrm>
                    <a:off x="1983909" y="2663640"/>
                    <a:ext cx="355600" cy="317500"/>
                  </a:xfrm>
                  <a:custGeom>
                    <a:avLst/>
                    <a:gdLst>
                      <a:gd name="T0" fmla="*/ 115 w 158"/>
                      <a:gd name="T1" fmla="*/ 72 h 141"/>
                      <a:gd name="T2" fmla="*/ 124 w 158"/>
                      <a:gd name="T3" fmla="*/ 80 h 141"/>
                      <a:gd name="T4" fmla="*/ 134 w 158"/>
                      <a:gd name="T5" fmla="*/ 80 h 141"/>
                      <a:gd name="T6" fmla="*/ 151 w 158"/>
                      <a:gd name="T7" fmla="*/ 89 h 141"/>
                      <a:gd name="T8" fmla="*/ 158 w 158"/>
                      <a:gd name="T9" fmla="*/ 109 h 141"/>
                      <a:gd name="T10" fmla="*/ 149 w 158"/>
                      <a:gd name="T11" fmla="*/ 132 h 141"/>
                      <a:gd name="T12" fmla="*/ 125 w 158"/>
                      <a:gd name="T13" fmla="*/ 141 h 141"/>
                      <a:gd name="T14" fmla="*/ 98 w 158"/>
                      <a:gd name="T15" fmla="*/ 128 h 141"/>
                      <a:gd name="T16" fmla="*/ 87 w 158"/>
                      <a:gd name="T17" fmla="*/ 94 h 141"/>
                      <a:gd name="T18" fmla="*/ 117 w 158"/>
                      <a:gd name="T19" fmla="*/ 15 h 141"/>
                      <a:gd name="T20" fmla="*/ 136 w 158"/>
                      <a:gd name="T21" fmla="*/ 0 h 141"/>
                      <a:gd name="T22" fmla="*/ 145 w 158"/>
                      <a:gd name="T23" fmla="*/ 10 h 141"/>
                      <a:gd name="T24" fmla="*/ 140 w 158"/>
                      <a:gd name="T25" fmla="*/ 21 h 141"/>
                      <a:gd name="T26" fmla="*/ 123 w 158"/>
                      <a:gd name="T27" fmla="*/ 48 h 141"/>
                      <a:gd name="T28" fmla="*/ 115 w 158"/>
                      <a:gd name="T29" fmla="*/ 72 h 141"/>
                      <a:gd name="T30" fmla="*/ 28 w 158"/>
                      <a:gd name="T31" fmla="*/ 72 h 141"/>
                      <a:gd name="T32" fmla="*/ 37 w 158"/>
                      <a:gd name="T33" fmla="*/ 80 h 141"/>
                      <a:gd name="T34" fmla="*/ 47 w 158"/>
                      <a:gd name="T35" fmla="*/ 80 h 141"/>
                      <a:gd name="T36" fmla="*/ 64 w 158"/>
                      <a:gd name="T37" fmla="*/ 89 h 141"/>
                      <a:gd name="T38" fmla="*/ 72 w 158"/>
                      <a:gd name="T39" fmla="*/ 109 h 141"/>
                      <a:gd name="T40" fmla="*/ 62 w 158"/>
                      <a:gd name="T41" fmla="*/ 132 h 141"/>
                      <a:gd name="T42" fmla="*/ 38 w 158"/>
                      <a:gd name="T43" fmla="*/ 141 h 141"/>
                      <a:gd name="T44" fmla="*/ 10 w 158"/>
                      <a:gd name="T45" fmla="*/ 128 h 141"/>
                      <a:gd name="T46" fmla="*/ 0 w 158"/>
                      <a:gd name="T47" fmla="*/ 94 h 141"/>
                      <a:gd name="T48" fmla="*/ 30 w 158"/>
                      <a:gd name="T49" fmla="*/ 15 h 141"/>
                      <a:gd name="T50" fmla="*/ 49 w 158"/>
                      <a:gd name="T51" fmla="*/ 0 h 141"/>
                      <a:gd name="T52" fmla="*/ 58 w 158"/>
                      <a:gd name="T53" fmla="*/ 10 h 141"/>
                      <a:gd name="T54" fmla="*/ 53 w 158"/>
                      <a:gd name="T55" fmla="*/ 21 h 141"/>
                      <a:gd name="T56" fmla="*/ 36 w 158"/>
                      <a:gd name="T57" fmla="*/ 48 h 141"/>
                      <a:gd name="T58" fmla="*/ 28 w 158"/>
                      <a:gd name="T59" fmla="*/ 7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8" h="141">
                        <a:moveTo>
                          <a:pt x="115" y="72"/>
                        </a:moveTo>
                        <a:cubicBezTo>
                          <a:pt x="115" y="77"/>
                          <a:pt x="118" y="80"/>
                          <a:pt x="124" y="80"/>
                        </a:cubicBezTo>
                        <a:cubicBezTo>
                          <a:pt x="134" y="80"/>
                          <a:pt x="134" y="80"/>
                          <a:pt x="134" y="80"/>
                        </a:cubicBezTo>
                        <a:cubicBezTo>
                          <a:pt x="140" y="80"/>
                          <a:pt x="146" y="83"/>
                          <a:pt x="151" y="89"/>
                        </a:cubicBezTo>
                        <a:cubicBezTo>
                          <a:pt x="156" y="95"/>
                          <a:pt x="158" y="101"/>
                          <a:pt x="158" y="109"/>
                        </a:cubicBezTo>
                        <a:cubicBezTo>
                          <a:pt x="158" y="118"/>
                          <a:pt x="155" y="126"/>
                          <a:pt x="149" y="132"/>
                        </a:cubicBezTo>
                        <a:cubicBezTo>
                          <a:pt x="142" y="138"/>
                          <a:pt x="134" y="141"/>
                          <a:pt x="125" y="141"/>
                        </a:cubicBezTo>
                        <a:cubicBezTo>
                          <a:pt x="114" y="141"/>
                          <a:pt x="105" y="137"/>
                          <a:pt x="98" y="128"/>
                        </a:cubicBezTo>
                        <a:cubicBezTo>
                          <a:pt x="90" y="119"/>
                          <a:pt x="87" y="108"/>
                          <a:pt x="87" y="94"/>
                        </a:cubicBezTo>
                        <a:cubicBezTo>
                          <a:pt x="87" y="68"/>
                          <a:pt x="97" y="42"/>
                          <a:pt x="117" y="15"/>
                        </a:cubicBezTo>
                        <a:cubicBezTo>
                          <a:pt x="124" y="5"/>
                          <a:pt x="130" y="0"/>
                          <a:pt x="136" y="0"/>
                        </a:cubicBezTo>
                        <a:cubicBezTo>
                          <a:pt x="142" y="0"/>
                          <a:pt x="145" y="4"/>
                          <a:pt x="145" y="10"/>
                        </a:cubicBezTo>
                        <a:cubicBezTo>
                          <a:pt x="145" y="13"/>
                          <a:pt x="144" y="16"/>
                          <a:pt x="140" y="21"/>
                        </a:cubicBezTo>
                        <a:cubicBezTo>
                          <a:pt x="134" y="29"/>
                          <a:pt x="128" y="38"/>
                          <a:pt x="123" y="48"/>
                        </a:cubicBezTo>
                        <a:cubicBezTo>
                          <a:pt x="118" y="59"/>
                          <a:pt x="115" y="67"/>
                          <a:pt x="115" y="72"/>
                        </a:cubicBezTo>
                        <a:close/>
                        <a:moveTo>
                          <a:pt x="28" y="72"/>
                        </a:moveTo>
                        <a:cubicBezTo>
                          <a:pt x="28" y="77"/>
                          <a:pt x="31" y="80"/>
                          <a:pt x="37" y="80"/>
                        </a:cubicBezTo>
                        <a:cubicBezTo>
                          <a:pt x="47" y="80"/>
                          <a:pt x="47" y="80"/>
                          <a:pt x="47" y="80"/>
                        </a:cubicBezTo>
                        <a:cubicBezTo>
                          <a:pt x="53" y="80"/>
                          <a:pt x="59" y="83"/>
                          <a:pt x="64" y="89"/>
                        </a:cubicBezTo>
                        <a:cubicBezTo>
                          <a:pt x="69" y="95"/>
                          <a:pt x="72" y="101"/>
                          <a:pt x="72" y="109"/>
                        </a:cubicBezTo>
                        <a:cubicBezTo>
                          <a:pt x="72" y="118"/>
                          <a:pt x="68" y="126"/>
                          <a:pt x="62" y="132"/>
                        </a:cubicBezTo>
                        <a:cubicBezTo>
                          <a:pt x="56" y="138"/>
                          <a:pt x="48" y="141"/>
                          <a:pt x="38" y="141"/>
                        </a:cubicBezTo>
                        <a:cubicBezTo>
                          <a:pt x="27" y="141"/>
                          <a:pt x="18" y="137"/>
                          <a:pt x="10" y="128"/>
                        </a:cubicBezTo>
                        <a:cubicBezTo>
                          <a:pt x="3" y="119"/>
                          <a:pt x="0" y="108"/>
                          <a:pt x="0" y="94"/>
                        </a:cubicBezTo>
                        <a:cubicBezTo>
                          <a:pt x="0" y="68"/>
                          <a:pt x="10" y="42"/>
                          <a:pt x="30" y="15"/>
                        </a:cubicBezTo>
                        <a:cubicBezTo>
                          <a:pt x="37" y="5"/>
                          <a:pt x="44" y="0"/>
                          <a:pt x="49" y="0"/>
                        </a:cubicBezTo>
                        <a:cubicBezTo>
                          <a:pt x="55" y="0"/>
                          <a:pt x="58" y="4"/>
                          <a:pt x="58" y="10"/>
                        </a:cubicBezTo>
                        <a:cubicBezTo>
                          <a:pt x="58" y="13"/>
                          <a:pt x="56" y="16"/>
                          <a:pt x="53" y="21"/>
                        </a:cubicBezTo>
                        <a:cubicBezTo>
                          <a:pt x="47" y="29"/>
                          <a:pt x="41" y="38"/>
                          <a:pt x="36" y="48"/>
                        </a:cubicBezTo>
                        <a:cubicBezTo>
                          <a:pt x="31" y="59"/>
                          <a:pt x="28" y="67"/>
                          <a:pt x="28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1" name="组合 70"/>
                <p:cNvGrpSpPr>
                  <a:grpSpLocks noChangeAspect="1"/>
                </p:cNvGrpSpPr>
                <p:nvPr/>
              </p:nvGrpSpPr>
              <p:grpSpPr>
                <a:xfrm>
                  <a:off x="3390079" y="1686422"/>
                  <a:ext cx="2515318" cy="2520000"/>
                  <a:chOff x="4052421" y="2654115"/>
                  <a:chExt cx="1704976" cy="1708150"/>
                </a:xfrm>
                <a:solidFill>
                  <a:srgbClr val="FFFFFF"/>
                </a:solidFill>
              </p:grpSpPr>
              <p:sp>
                <p:nvSpPr>
                  <p:cNvPr id="82" name="任意多边形: 形状 8"/>
                  <p:cNvSpPr/>
                  <p:nvPr/>
                </p:nvSpPr>
                <p:spPr bwMode="auto">
                  <a:xfrm>
                    <a:off x="4052421" y="2735078"/>
                    <a:ext cx="471488" cy="1528763"/>
                  </a:xfrm>
                  <a:custGeom>
                    <a:avLst/>
                    <a:gdLst>
                      <a:gd name="T0" fmla="*/ 25 w 209"/>
                      <a:gd name="T1" fmla="*/ 340 h 679"/>
                      <a:gd name="T2" fmla="*/ 209 w 209"/>
                      <a:gd name="T3" fmla="*/ 29 h 679"/>
                      <a:gd name="T4" fmla="*/ 209 w 209"/>
                      <a:gd name="T5" fmla="*/ 0 h 679"/>
                      <a:gd name="T6" fmla="*/ 0 w 209"/>
                      <a:gd name="T7" fmla="*/ 340 h 679"/>
                      <a:gd name="T8" fmla="*/ 209 w 209"/>
                      <a:gd name="T9" fmla="*/ 679 h 679"/>
                      <a:gd name="T10" fmla="*/ 209 w 209"/>
                      <a:gd name="T11" fmla="*/ 651 h 679"/>
                      <a:gd name="T12" fmla="*/ 25 w 209"/>
                      <a:gd name="T13" fmla="*/ 340 h 6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679">
                        <a:moveTo>
                          <a:pt x="25" y="340"/>
                        </a:moveTo>
                        <a:cubicBezTo>
                          <a:pt x="25" y="206"/>
                          <a:pt x="97" y="89"/>
                          <a:pt x="209" y="29"/>
                        </a:cubicBezTo>
                        <a:cubicBezTo>
                          <a:pt x="209" y="0"/>
                          <a:pt x="209" y="0"/>
                          <a:pt x="209" y="0"/>
                        </a:cubicBezTo>
                        <a:cubicBezTo>
                          <a:pt x="85" y="63"/>
                          <a:pt x="0" y="192"/>
                          <a:pt x="0" y="340"/>
                        </a:cubicBezTo>
                        <a:cubicBezTo>
                          <a:pt x="0" y="488"/>
                          <a:pt x="85" y="617"/>
                          <a:pt x="209" y="679"/>
                        </a:cubicBezTo>
                        <a:cubicBezTo>
                          <a:pt x="209" y="651"/>
                          <a:pt x="209" y="651"/>
                          <a:pt x="209" y="651"/>
                        </a:cubicBezTo>
                        <a:cubicBezTo>
                          <a:pt x="97" y="590"/>
                          <a:pt x="25" y="474"/>
                          <a:pt x="25" y="3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" name="任意多边形: 形状 9"/>
                  <p:cNvSpPr/>
                  <p:nvPr/>
                </p:nvSpPr>
                <p:spPr bwMode="auto">
                  <a:xfrm>
                    <a:off x="5270034" y="2728728"/>
                    <a:ext cx="487363" cy="1544638"/>
                  </a:xfrm>
                  <a:custGeom>
                    <a:avLst/>
                    <a:gdLst>
                      <a:gd name="T0" fmla="*/ 216 w 216"/>
                      <a:gd name="T1" fmla="*/ 343 h 686"/>
                      <a:gd name="T2" fmla="*/ 0 w 216"/>
                      <a:gd name="T3" fmla="*/ 0 h 686"/>
                      <a:gd name="T4" fmla="*/ 0 w 216"/>
                      <a:gd name="T5" fmla="*/ 28 h 686"/>
                      <a:gd name="T6" fmla="*/ 191 w 216"/>
                      <a:gd name="T7" fmla="*/ 343 h 686"/>
                      <a:gd name="T8" fmla="*/ 0 w 216"/>
                      <a:gd name="T9" fmla="*/ 657 h 686"/>
                      <a:gd name="T10" fmla="*/ 0 w 216"/>
                      <a:gd name="T11" fmla="*/ 686 h 686"/>
                      <a:gd name="T12" fmla="*/ 216 w 216"/>
                      <a:gd name="T13" fmla="*/ 343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6" h="686">
                        <a:moveTo>
                          <a:pt x="216" y="343"/>
                        </a:moveTo>
                        <a:cubicBezTo>
                          <a:pt x="216" y="192"/>
                          <a:pt x="128" y="62"/>
                          <a:pt x="0" y="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16" y="88"/>
                          <a:pt x="191" y="206"/>
                          <a:pt x="191" y="343"/>
                        </a:cubicBezTo>
                        <a:cubicBezTo>
                          <a:pt x="191" y="479"/>
                          <a:pt x="116" y="598"/>
                          <a:pt x="0" y="657"/>
                        </a:cubicBezTo>
                        <a:cubicBezTo>
                          <a:pt x="0" y="686"/>
                          <a:pt x="0" y="686"/>
                          <a:pt x="0" y="686"/>
                        </a:cubicBezTo>
                        <a:cubicBezTo>
                          <a:pt x="128" y="624"/>
                          <a:pt x="216" y="494"/>
                          <a:pt x="216" y="3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" name="任意多边形: 形状 10"/>
                  <p:cNvSpPr/>
                  <p:nvPr/>
                </p:nvSpPr>
                <p:spPr bwMode="auto">
                  <a:xfrm>
                    <a:off x="4665196" y="4057465"/>
                    <a:ext cx="463550" cy="304800"/>
                  </a:xfrm>
                  <a:custGeom>
                    <a:avLst/>
                    <a:gdLst>
                      <a:gd name="T0" fmla="*/ 0 w 206"/>
                      <a:gd name="T1" fmla="*/ 43 h 136"/>
                      <a:gd name="T2" fmla="*/ 43 w 206"/>
                      <a:gd name="T3" fmla="*/ 0 h 136"/>
                      <a:gd name="T4" fmla="*/ 88 w 206"/>
                      <a:gd name="T5" fmla="*/ 49 h 136"/>
                      <a:gd name="T6" fmla="*/ 21 w 206"/>
                      <a:gd name="T7" fmla="*/ 136 h 136"/>
                      <a:gd name="T8" fmla="*/ 16 w 206"/>
                      <a:gd name="T9" fmla="*/ 128 h 136"/>
                      <a:gd name="T10" fmla="*/ 65 w 206"/>
                      <a:gd name="T11" fmla="*/ 78 h 136"/>
                      <a:gd name="T12" fmla="*/ 40 w 206"/>
                      <a:gd name="T13" fmla="*/ 87 h 136"/>
                      <a:gd name="T14" fmla="*/ 0 w 206"/>
                      <a:gd name="T15" fmla="*/ 43 h 136"/>
                      <a:gd name="T16" fmla="*/ 118 w 206"/>
                      <a:gd name="T17" fmla="*/ 43 h 136"/>
                      <a:gd name="T18" fmla="*/ 161 w 206"/>
                      <a:gd name="T19" fmla="*/ 0 h 136"/>
                      <a:gd name="T20" fmla="*/ 206 w 206"/>
                      <a:gd name="T21" fmla="*/ 49 h 136"/>
                      <a:gd name="T22" fmla="*/ 140 w 206"/>
                      <a:gd name="T23" fmla="*/ 136 h 136"/>
                      <a:gd name="T24" fmla="*/ 135 w 206"/>
                      <a:gd name="T25" fmla="*/ 128 h 136"/>
                      <a:gd name="T26" fmla="*/ 183 w 206"/>
                      <a:gd name="T27" fmla="*/ 78 h 136"/>
                      <a:gd name="T28" fmla="*/ 158 w 206"/>
                      <a:gd name="T29" fmla="*/ 87 h 136"/>
                      <a:gd name="T30" fmla="*/ 118 w 206"/>
                      <a:gd name="T31" fmla="*/ 43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6" h="136">
                        <a:moveTo>
                          <a:pt x="0" y="43"/>
                        </a:moveTo>
                        <a:cubicBezTo>
                          <a:pt x="0" y="15"/>
                          <a:pt x="25" y="0"/>
                          <a:pt x="43" y="0"/>
                        </a:cubicBezTo>
                        <a:cubicBezTo>
                          <a:pt x="61" y="0"/>
                          <a:pt x="88" y="17"/>
                          <a:pt x="88" y="49"/>
                        </a:cubicBezTo>
                        <a:cubicBezTo>
                          <a:pt x="88" y="98"/>
                          <a:pt x="49" y="133"/>
                          <a:pt x="21" y="136"/>
                        </a:cubicBezTo>
                        <a:cubicBezTo>
                          <a:pt x="19" y="133"/>
                          <a:pt x="16" y="128"/>
                          <a:pt x="16" y="128"/>
                        </a:cubicBezTo>
                        <a:cubicBezTo>
                          <a:pt x="29" y="123"/>
                          <a:pt x="63" y="99"/>
                          <a:pt x="65" y="78"/>
                        </a:cubicBezTo>
                        <a:cubicBezTo>
                          <a:pt x="55" y="84"/>
                          <a:pt x="51" y="87"/>
                          <a:pt x="40" y="87"/>
                        </a:cubicBezTo>
                        <a:cubicBezTo>
                          <a:pt x="16" y="87"/>
                          <a:pt x="0" y="65"/>
                          <a:pt x="0" y="43"/>
                        </a:cubicBezTo>
                        <a:close/>
                        <a:moveTo>
                          <a:pt x="118" y="43"/>
                        </a:moveTo>
                        <a:cubicBezTo>
                          <a:pt x="118" y="15"/>
                          <a:pt x="144" y="0"/>
                          <a:pt x="161" y="0"/>
                        </a:cubicBezTo>
                        <a:cubicBezTo>
                          <a:pt x="179" y="0"/>
                          <a:pt x="206" y="17"/>
                          <a:pt x="206" y="49"/>
                        </a:cubicBezTo>
                        <a:cubicBezTo>
                          <a:pt x="206" y="98"/>
                          <a:pt x="167" y="133"/>
                          <a:pt x="140" y="136"/>
                        </a:cubicBezTo>
                        <a:cubicBezTo>
                          <a:pt x="138" y="133"/>
                          <a:pt x="135" y="128"/>
                          <a:pt x="135" y="128"/>
                        </a:cubicBezTo>
                        <a:cubicBezTo>
                          <a:pt x="147" y="123"/>
                          <a:pt x="181" y="99"/>
                          <a:pt x="183" y="78"/>
                        </a:cubicBezTo>
                        <a:cubicBezTo>
                          <a:pt x="174" y="84"/>
                          <a:pt x="170" y="87"/>
                          <a:pt x="158" y="87"/>
                        </a:cubicBezTo>
                        <a:cubicBezTo>
                          <a:pt x="135" y="87"/>
                          <a:pt x="118" y="65"/>
                          <a:pt x="118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5" name="任意多边形: 形状 11"/>
                  <p:cNvSpPr/>
                  <p:nvPr/>
                </p:nvSpPr>
                <p:spPr bwMode="auto">
                  <a:xfrm>
                    <a:off x="4665196" y="2654115"/>
                    <a:ext cx="463550" cy="307975"/>
                  </a:xfrm>
                  <a:custGeom>
                    <a:avLst/>
                    <a:gdLst>
                      <a:gd name="T0" fmla="*/ 206 w 206"/>
                      <a:gd name="T1" fmla="*/ 94 h 137"/>
                      <a:gd name="T2" fmla="*/ 163 w 206"/>
                      <a:gd name="T3" fmla="*/ 137 h 137"/>
                      <a:gd name="T4" fmla="*/ 118 w 206"/>
                      <a:gd name="T5" fmla="*/ 88 h 137"/>
                      <a:gd name="T6" fmla="*/ 185 w 206"/>
                      <a:gd name="T7" fmla="*/ 0 h 137"/>
                      <a:gd name="T8" fmla="*/ 190 w 206"/>
                      <a:gd name="T9" fmla="*/ 9 h 137"/>
                      <a:gd name="T10" fmla="*/ 141 w 206"/>
                      <a:gd name="T11" fmla="*/ 59 h 137"/>
                      <a:gd name="T12" fmla="*/ 166 w 206"/>
                      <a:gd name="T13" fmla="*/ 50 h 137"/>
                      <a:gd name="T14" fmla="*/ 206 w 206"/>
                      <a:gd name="T15" fmla="*/ 94 h 137"/>
                      <a:gd name="T16" fmla="*/ 88 w 206"/>
                      <a:gd name="T17" fmla="*/ 94 h 137"/>
                      <a:gd name="T18" fmla="*/ 45 w 206"/>
                      <a:gd name="T19" fmla="*/ 137 h 137"/>
                      <a:gd name="T20" fmla="*/ 0 w 206"/>
                      <a:gd name="T21" fmla="*/ 88 h 137"/>
                      <a:gd name="T22" fmla="*/ 67 w 206"/>
                      <a:gd name="T23" fmla="*/ 0 h 137"/>
                      <a:gd name="T24" fmla="*/ 71 w 206"/>
                      <a:gd name="T25" fmla="*/ 9 h 137"/>
                      <a:gd name="T26" fmla="*/ 23 w 206"/>
                      <a:gd name="T27" fmla="*/ 59 h 137"/>
                      <a:gd name="T28" fmla="*/ 48 w 206"/>
                      <a:gd name="T29" fmla="*/ 50 h 137"/>
                      <a:gd name="T30" fmla="*/ 88 w 206"/>
                      <a:gd name="T31" fmla="*/ 94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6" h="137">
                        <a:moveTo>
                          <a:pt x="206" y="94"/>
                        </a:moveTo>
                        <a:cubicBezTo>
                          <a:pt x="206" y="122"/>
                          <a:pt x="181" y="137"/>
                          <a:pt x="163" y="137"/>
                        </a:cubicBezTo>
                        <a:cubicBezTo>
                          <a:pt x="145" y="137"/>
                          <a:pt x="118" y="119"/>
                          <a:pt x="118" y="88"/>
                        </a:cubicBezTo>
                        <a:cubicBezTo>
                          <a:pt x="118" y="39"/>
                          <a:pt x="157" y="4"/>
                          <a:pt x="185" y="0"/>
                        </a:cubicBezTo>
                        <a:cubicBezTo>
                          <a:pt x="187" y="4"/>
                          <a:pt x="190" y="9"/>
                          <a:pt x="190" y="9"/>
                        </a:cubicBezTo>
                        <a:cubicBezTo>
                          <a:pt x="177" y="14"/>
                          <a:pt x="143" y="38"/>
                          <a:pt x="141" y="59"/>
                        </a:cubicBezTo>
                        <a:cubicBezTo>
                          <a:pt x="151" y="53"/>
                          <a:pt x="155" y="50"/>
                          <a:pt x="166" y="50"/>
                        </a:cubicBezTo>
                        <a:cubicBezTo>
                          <a:pt x="190" y="50"/>
                          <a:pt x="206" y="72"/>
                          <a:pt x="206" y="94"/>
                        </a:cubicBezTo>
                        <a:close/>
                        <a:moveTo>
                          <a:pt x="88" y="94"/>
                        </a:moveTo>
                        <a:cubicBezTo>
                          <a:pt x="88" y="122"/>
                          <a:pt x="62" y="137"/>
                          <a:pt x="45" y="137"/>
                        </a:cubicBezTo>
                        <a:cubicBezTo>
                          <a:pt x="27" y="137"/>
                          <a:pt x="0" y="119"/>
                          <a:pt x="0" y="88"/>
                        </a:cubicBezTo>
                        <a:cubicBezTo>
                          <a:pt x="0" y="39"/>
                          <a:pt x="39" y="4"/>
                          <a:pt x="67" y="0"/>
                        </a:cubicBezTo>
                        <a:cubicBezTo>
                          <a:pt x="69" y="4"/>
                          <a:pt x="71" y="9"/>
                          <a:pt x="71" y="9"/>
                        </a:cubicBezTo>
                        <a:cubicBezTo>
                          <a:pt x="59" y="14"/>
                          <a:pt x="25" y="38"/>
                          <a:pt x="23" y="59"/>
                        </a:cubicBezTo>
                        <a:cubicBezTo>
                          <a:pt x="32" y="53"/>
                          <a:pt x="36" y="50"/>
                          <a:pt x="48" y="50"/>
                        </a:cubicBezTo>
                        <a:cubicBezTo>
                          <a:pt x="71" y="50"/>
                          <a:pt x="88" y="72"/>
                          <a:pt x="88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2" name="组合 71"/>
                <p:cNvGrpSpPr>
                  <a:grpSpLocks noChangeAspect="1"/>
                </p:cNvGrpSpPr>
                <p:nvPr/>
              </p:nvGrpSpPr>
              <p:grpSpPr>
                <a:xfrm>
                  <a:off x="6311765" y="1717593"/>
                  <a:ext cx="2529257" cy="2520000"/>
                  <a:chOff x="6281271" y="2603315"/>
                  <a:chExt cx="1735138" cy="1728788"/>
                </a:xfrm>
                <a:solidFill>
                  <a:srgbClr val="CCFFFF"/>
                </a:solidFill>
              </p:grpSpPr>
              <p:sp>
                <p:nvSpPr>
                  <p:cNvPr id="78" name="任意多边形: 形状 14"/>
                  <p:cNvSpPr/>
                  <p:nvPr/>
                </p:nvSpPr>
                <p:spPr bwMode="auto">
                  <a:xfrm>
                    <a:off x="6306671" y="3062103"/>
                    <a:ext cx="1214438" cy="1270000"/>
                  </a:xfrm>
                  <a:custGeom>
                    <a:avLst/>
                    <a:gdLst>
                      <a:gd name="T0" fmla="*/ 71 w 540"/>
                      <a:gd name="T1" fmla="*/ 536 h 564"/>
                      <a:gd name="T2" fmla="*/ 24 w 540"/>
                      <a:gd name="T3" fmla="*/ 488 h 564"/>
                      <a:gd name="T4" fmla="*/ 24 w 540"/>
                      <a:gd name="T5" fmla="*/ 0 h 564"/>
                      <a:gd name="T6" fmla="*/ 0 w 540"/>
                      <a:gd name="T7" fmla="*/ 0 h 564"/>
                      <a:gd name="T8" fmla="*/ 0 w 540"/>
                      <a:gd name="T9" fmla="*/ 489 h 564"/>
                      <a:gd name="T10" fmla="*/ 72 w 540"/>
                      <a:gd name="T11" fmla="*/ 564 h 564"/>
                      <a:gd name="T12" fmla="*/ 540 w 540"/>
                      <a:gd name="T13" fmla="*/ 564 h 564"/>
                      <a:gd name="T14" fmla="*/ 540 w 540"/>
                      <a:gd name="T15" fmla="*/ 536 h 564"/>
                      <a:gd name="T16" fmla="*/ 71 w 540"/>
                      <a:gd name="T17" fmla="*/ 53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0" h="564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9" name="任意多边形: 形状 15"/>
                  <p:cNvSpPr/>
                  <p:nvPr/>
                </p:nvSpPr>
                <p:spPr bwMode="auto">
                  <a:xfrm>
                    <a:off x="6755934" y="2674753"/>
                    <a:ext cx="1206500" cy="1243013"/>
                  </a:xfrm>
                  <a:custGeom>
                    <a:avLst/>
                    <a:gdLst>
                      <a:gd name="T0" fmla="*/ 461 w 536"/>
                      <a:gd name="T1" fmla="*/ 24 h 552"/>
                      <a:gd name="T2" fmla="*/ 508 w 536"/>
                      <a:gd name="T3" fmla="*/ 70 h 552"/>
                      <a:gd name="T4" fmla="*/ 508 w 536"/>
                      <a:gd name="T5" fmla="*/ 552 h 552"/>
                      <a:gd name="T6" fmla="*/ 536 w 536"/>
                      <a:gd name="T7" fmla="*/ 552 h 552"/>
                      <a:gd name="T8" fmla="*/ 536 w 536"/>
                      <a:gd name="T9" fmla="*/ 72 h 552"/>
                      <a:gd name="T10" fmla="*/ 462 w 536"/>
                      <a:gd name="T11" fmla="*/ 0 h 552"/>
                      <a:gd name="T12" fmla="*/ 0 w 536"/>
                      <a:gd name="T13" fmla="*/ 0 h 552"/>
                      <a:gd name="T14" fmla="*/ 0 w 536"/>
                      <a:gd name="T15" fmla="*/ 24 h 552"/>
                      <a:gd name="T16" fmla="*/ 461 w 536"/>
                      <a:gd name="T17" fmla="*/ 24 h 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6" h="552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0" name="任意多边形: 形状 16"/>
                  <p:cNvSpPr/>
                  <p:nvPr/>
                </p:nvSpPr>
                <p:spPr bwMode="auto">
                  <a:xfrm>
                    <a:off x="6281271" y="2603315"/>
                    <a:ext cx="315913" cy="265113"/>
                  </a:xfrm>
                  <a:custGeom>
                    <a:avLst/>
                    <a:gdLst>
                      <a:gd name="T0" fmla="*/ 68 w 140"/>
                      <a:gd name="T1" fmla="*/ 4 h 118"/>
                      <a:gd name="T2" fmla="*/ 80 w 140"/>
                      <a:gd name="T3" fmla="*/ 0 h 118"/>
                      <a:gd name="T4" fmla="*/ 95 w 140"/>
                      <a:gd name="T5" fmla="*/ 7 h 118"/>
                      <a:gd name="T6" fmla="*/ 107 w 140"/>
                      <a:gd name="T7" fmla="*/ 20 h 118"/>
                      <a:gd name="T8" fmla="*/ 127 w 140"/>
                      <a:gd name="T9" fmla="*/ 62 h 118"/>
                      <a:gd name="T10" fmla="*/ 140 w 140"/>
                      <a:gd name="T11" fmla="*/ 106 h 118"/>
                      <a:gd name="T12" fmla="*/ 132 w 140"/>
                      <a:gd name="T13" fmla="*/ 113 h 118"/>
                      <a:gd name="T14" fmla="*/ 125 w 140"/>
                      <a:gd name="T15" fmla="*/ 118 h 118"/>
                      <a:gd name="T16" fmla="*/ 123 w 140"/>
                      <a:gd name="T17" fmla="*/ 118 h 118"/>
                      <a:gd name="T18" fmla="*/ 121 w 140"/>
                      <a:gd name="T19" fmla="*/ 118 h 118"/>
                      <a:gd name="T20" fmla="*/ 85 w 140"/>
                      <a:gd name="T21" fmla="*/ 63 h 118"/>
                      <a:gd name="T22" fmla="*/ 78 w 140"/>
                      <a:gd name="T23" fmla="*/ 53 h 118"/>
                      <a:gd name="T24" fmla="*/ 72 w 140"/>
                      <a:gd name="T25" fmla="*/ 43 h 118"/>
                      <a:gd name="T26" fmla="*/ 63 w 140"/>
                      <a:gd name="T27" fmla="*/ 16 h 118"/>
                      <a:gd name="T28" fmla="*/ 68 w 140"/>
                      <a:gd name="T29" fmla="*/ 4 h 118"/>
                      <a:gd name="T30" fmla="*/ 5 w 140"/>
                      <a:gd name="T31" fmla="*/ 4 h 118"/>
                      <a:gd name="T32" fmla="*/ 17 w 140"/>
                      <a:gd name="T33" fmla="*/ 0 h 118"/>
                      <a:gd name="T34" fmla="*/ 32 w 140"/>
                      <a:gd name="T35" fmla="*/ 7 h 118"/>
                      <a:gd name="T36" fmla="*/ 45 w 140"/>
                      <a:gd name="T37" fmla="*/ 20 h 118"/>
                      <a:gd name="T38" fmla="*/ 64 w 140"/>
                      <a:gd name="T39" fmla="*/ 62 h 118"/>
                      <a:gd name="T40" fmla="*/ 77 w 140"/>
                      <a:gd name="T41" fmla="*/ 106 h 118"/>
                      <a:gd name="T42" fmla="*/ 69 w 140"/>
                      <a:gd name="T43" fmla="*/ 113 h 118"/>
                      <a:gd name="T44" fmla="*/ 61 w 140"/>
                      <a:gd name="T45" fmla="*/ 118 h 118"/>
                      <a:gd name="T46" fmla="*/ 59 w 140"/>
                      <a:gd name="T47" fmla="*/ 118 h 118"/>
                      <a:gd name="T48" fmla="*/ 57 w 140"/>
                      <a:gd name="T49" fmla="*/ 118 h 118"/>
                      <a:gd name="T50" fmla="*/ 22 w 140"/>
                      <a:gd name="T51" fmla="*/ 63 h 118"/>
                      <a:gd name="T52" fmla="*/ 15 w 140"/>
                      <a:gd name="T53" fmla="*/ 53 h 118"/>
                      <a:gd name="T54" fmla="*/ 8 w 140"/>
                      <a:gd name="T55" fmla="*/ 43 h 118"/>
                      <a:gd name="T56" fmla="*/ 0 w 140"/>
                      <a:gd name="T57" fmla="*/ 16 h 118"/>
                      <a:gd name="T58" fmla="*/ 5 w 140"/>
                      <a:gd name="T59" fmla="*/ 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40" h="118">
                        <a:moveTo>
                          <a:pt x="68" y="4"/>
                        </a:moveTo>
                        <a:cubicBezTo>
                          <a:pt x="72" y="1"/>
                          <a:pt x="76" y="0"/>
                          <a:pt x="80" y="0"/>
                        </a:cubicBezTo>
                        <a:cubicBezTo>
                          <a:pt x="84" y="0"/>
                          <a:pt x="89" y="2"/>
                          <a:pt x="95" y="7"/>
                        </a:cubicBezTo>
                        <a:cubicBezTo>
                          <a:pt x="101" y="12"/>
                          <a:pt x="105" y="16"/>
                          <a:pt x="107" y="20"/>
                        </a:cubicBezTo>
                        <a:cubicBezTo>
                          <a:pt x="115" y="32"/>
                          <a:pt x="121" y="45"/>
                          <a:pt x="127" y="62"/>
                        </a:cubicBezTo>
                        <a:cubicBezTo>
                          <a:pt x="133" y="78"/>
                          <a:pt x="137" y="93"/>
                          <a:pt x="140" y="106"/>
                        </a:cubicBezTo>
                        <a:cubicBezTo>
                          <a:pt x="139" y="107"/>
                          <a:pt x="136" y="109"/>
                          <a:pt x="132" y="113"/>
                        </a:cubicBezTo>
                        <a:cubicBezTo>
                          <a:pt x="128" y="117"/>
                          <a:pt x="126" y="118"/>
                          <a:pt x="125" y="118"/>
                        </a:cubicBezTo>
                        <a:cubicBezTo>
                          <a:pt x="124" y="118"/>
                          <a:pt x="123" y="118"/>
                          <a:pt x="123" y="118"/>
                        </a:cubicBezTo>
                        <a:cubicBezTo>
                          <a:pt x="122" y="118"/>
                          <a:pt x="121" y="118"/>
                          <a:pt x="121" y="118"/>
                        </a:cubicBezTo>
                        <a:cubicBezTo>
                          <a:pt x="108" y="101"/>
                          <a:pt x="96" y="83"/>
                          <a:pt x="85" y="63"/>
                        </a:cubicBezTo>
                        <a:cubicBezTo>
                          <a:pt x="83" y="60"/>
                          <a:pt x="81" y="56"/>
                          <a:pt x="78" y="53"/>
                        </a:cubicBezTo>
                        <a:cubicBezTo>
                          <a:pt x="76" y="50"/>
                          <a:pt x="74" y="46"/>
                          <a:pt x="72" y="43"/>
                        </a:cubicBezTo>
                        <a:cubicBezTo>
                          <a:pt x="66" y="35"/>
                          <a:pt x="63" y="25"/>
                          <a:pt x="63" y="16"/>
                        </a:cubicBezTo>
                        <a:cubicBezTo>
                          <a:pt x="63" y="11"/>
                          <a:pt x="65" y="7"/>
                          <a:pt x="68" y="4"/>
                        </a:cubicBezTo>
                        <a:close/>
                        <a:moveTo>
                          <a:pt x="5" y="4"/>
                        </a:moveTo>
                        <a:cubicBezTo>
                          <a:pt x="8" y="1"/>
                          <a:pt x="12" y="0"/>
                          <a:pt x="17" y="0"/>
                        </a:cubicBezTo>
                        <a:cubicBezTo>
                          <a:pt x="22" y="0"/>
                          <a:pt x="27" y="2"/>
                          <a:pt x="32" y="7"/>
                        </a:cubicBezTo>
                        <a:cubicBezTo>
                          <a:pt x="38" y="12"/>
                          <a:pt x="42" y="16"/>
                          <a:pt x="45" y="20"/>
                        </a:cubicBezTo>
                        <a:cubicBezTo>
                          <a:pt x="52" y="32"/>
                          <a:pt x="58" y="45"/>
                          <a:pt x="64" y="62"/>
                        </a:cubicBezTo>
                        <a:cubicBezTo>
                          <a:pt x="70" y="78"/>
                          <a:pt x="74" y="93"/>
                          <a:pt x="77" y="106"/>
                        </a:cubicBezTo>
                        <a:cubicBezTo>
                          <a:pt x="76" y="107"/>
                          <a:pt x="73" y="109"/>
                          <a:pt x="69" y="113"/>
                        </a:cubicBezTo>
                        <a:cubicBezTo>
                          <a:pt x="65" y="117"/>
                          <a:pt x="63" y="118"/>
                          <a:pt x="61" y="118"/>
                        </a:cubicBezTo>
                        <a:cubicBezTo>
                          <a:pt x="61" y="118"/>
                          <a:pt x="60" y="118"/>
                          <a:pt x="59" y="118"/>
                        </a:cubicBezTo>
                        <a:cubicBezTo>
                          <a:pt x="58" y="118"/>
                          <a:pt x="58" y="118"/>
                          <a:pt x="57" y="118"/>
                        </a:cubicBezTo>
                        <a:cubicBezTo>
                          <a:pt x="44" y="101"/>
                          <a:pt x="32" y="83"/>
                          <a:pt x="22" y="63"/>
                        </a:cubicBezTo>
                        <a:cubicBezTo>
                          <a:pt x="20" y="60"/>
                          <a:pt x="17" y="56"/>
                          <a:pt x="15" y="53"/>
                        </a:cubicBezTo>
                        <a:cubicBezTo>
                          <a:pt x="13" y="50"/>
                          <a:pt x="11" y="46"/>
                          <a:pt x="8" y="43"/>
                        </a:cubicBezTo>
                        <a:cubicBezTo>
                          <a:pt x="3" y="35"/>
                          <a:pt x="0" y="25"/>
                          <a:pt x="0" y="16"/>
                        </a:cubicBezTo>
                        <a:cubicBezTo>
                          <a:pt x="0" y="11"/>
                          <a:pt x="2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" name="任意多边形: 形状 17"/>
                  <p:cNvSpPr/>
                  <p:nvPr/>
                </p:nvSpPr>
                <p:spPr bwMode="auto">
                  <a:xfrm>
                    <a:off x="7702084" y="4057465"/>
                    <a:ext cx="314325" cy="266700"/>
                  </a:xfrm>
                  <a:custGeom>
                    <a:avLst/>
                    <a:gdLst>
                      <a:gd name="T0" fmla="*/ 72 w 140"/>
                      <a:gd name="T1" fmla="*/ 114 h 119"/>
                      <a:gd name="T2" fmla="*/ 60 w 140"/>
                      <a:gd name="T3" fmla="*/ 119 h 119"/>
                      <a:gd name="T4" fmla="*/ 45 w 140"/>
                      <a:gd name="T5" fmla="*/ 112 h 119"/>
                      <a:gd name="T6" fmla="*/ 32 w 140"/>
                      <a:gd name="T7" fmla="*/ 99 h 119"/>
                      <a:gd name="T8" fmla="*/ 13 w 140"/>
                      <a:gd name="T9" fmla="*/ 57 h 119"/>
                      <a:gd name="T10" fmla="*/ 0 w 140"/>
                      <a:gd name="T11" fmla="*/ 13 h 119"/>
                      <a:gd name="T12" fmla="*/ 8 w 140"/>
                      <a:gd name="T13" fmla="*/ 6 h 119"/>
                      <a:gd name="T14" fmla="*/ 15 w 140"/>
                      <a:gd name="T15" fmla="*/ 0 h 119"/>
                      <a:gd name="T16" fmla="*/ 17 w 140"/>
                      <a:gd name="T17" fmla="*/ 1 h 119"/>
                      <a:gd name="T18" fmla="*/ 19 w 140"/>
                      <a:gd name="T19" fmla="*/ 1 h 119"/>
                      <a:gd name="T20" fmla="*/ 55 w 140"/>
                      <a:gd name="T21" fmla="*/ 55 h 119"/>
                      <a:gd name="T22" fmla="*/ 61 w 140"/>
                      <a:gd name="T23" fmla="*/ 66 h 119"/>
                      <a:gd name="T24" fmla="*/ 68 w 140"/>
                      <a:gd name="T25" fmla="*/ 75 h 119"/>
                      <a:gd name="T26" fmla="*/ 77 w 140"/>
                      <a:gd name="T27" fmla="*/ 103 h 119"/>
                      <a:gd name="T28" fmla="*/ 72 w 140"/>
                      <a:gd name="T29" fmla="*/ 114 h 119"/>
                      <a:gd name="T30" fmla="*/ 135 w 140"/>
                      <a:gd name="T31" fmla="*/ 114 h 119"/>
                      <a:gd name="T32" fmla="*/ 123 w 140"/>
                      <a:gd name="T33" fmla="*/ 119 h 119"/>
                      <a:gd name="T34" fmla="*/ 108 w 140"/>
                      <a:gd name="T35" fmla="*/ 112 h 119"/>
                      <a:gd name="T36" fmla="*/ 95 w 140"/>
                      <a:gd name="T37" fmla="*/ 99 h 119"/>
                      <a:gd name="T38" fmla="*/ 76 w 140"/>
                      <a:gd name="T39" fmla="*/ 57 h 119"/>
                      <a:gd name="T40" fmla="*/ 63 w 140"/>
                      <a:gd name="T41" fmla="*/ 13 h 119"/>
                      <a:gd name="T42" fmla="*/ 71 w 140"/>
                      <a:gd name="T43" fmla="*/ 6 h 119"/>
                      <a:gd name="T44" fmla="*/ 79 w 140"/>
                      <a:gd name="T45" fmla="*/ 0 h 119"/>
                      <a:gd name="T46" fmla="*/ 81 w 140"/>
                      <a:gd name="T47" fmla="*/ 1 h 119"/>
                      <a:gd name="T48" fmla="*/ 83 w 140"/>
                      <a:gd name="T49" fmla="*/ 1 h 119"/>
                      <a:gd name="T50" fmla="*/ 118 w 140"/>
                      <a:gd name="T51" fmla="*/ 55 h 119"/>
                      <a:gd name="T52" fmla="*/ 125 w 140"/>
                      <a:gd name="T53" fmla="*/ 66 h 119"/>
                      <a:gd name="T54" fmla="*/ 132 w 140"/>
                      <a:gd name="T55" fmla="*/ 75 h 119"/>
                      <a:gd name="T56" fmla="*/ 140 w 140"/>
                      <a:gd name="T57" fmla="*/ 103 h 119"/>
                      <a:gd name="T58" fmla="*/ 135 w 140"/>
                      <a:gd name="T59" fmla="*/ 114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40" h="119">
                        <a:moveTo>
                          <a:pt x="72" y="114"/>
                        </a:moveTo>
                        <a:cubicBezTo>
                          <a:pt x="68" y="117"/>
                          <a:pt x="64" y="119"/>
                          <a:pt x="60" y="119"/>
                        </a:cubicBezTo>
                        <a:cubicBezTo>
                          <a:pt x="56" y="119"/>
                          <a:pt x="51" y="116"/>
                          <a:pt x="45" y="112"/>
                        </a:cubicBezTo>
                        <a:cubicBezTo>
                          <a:pt x="39" y="107"/>
                          <a:pt x="35" y="103"/>
                          <a:pt x="32" y="99"/>
                        </a:cubicBezTo>
                        <a:cubicBezTo>
                          <a:pt x="25" y="87"/>
                          <a:pt x="19" y="73"/>
                          <a:pt x="13" y="57"/>
                        </a:cubicBezTo>
                        <a:cubicBezTo>
                          <a:pt x="7" y="41"/>
                          <a:pt x="3" y="26"/>
                          <a:pt x="0" y="13"/>
                        </a:cubicBezTo>
                        <a:cubicBezTo>
                          <a:pt x="1" y="12"/>
                          <a:pt x="4" y="9"/>
                          <a:pt x="8" y="6"/>
                        </a:cubicBezTo>
                        <a:cubicBezTo>
                          <a:pt x="12" y="2"/>
                          <a:pt x="14" y="0"/>
                          <a:pt x="15" y="0"/>
                        </a:cubicBezTo>
                        <a:cubicBezTo>
                          <a:pt x="16" y="0"/>
                          <a:pt x="17" y="0"/>
                          <a:pt x="17" y="1"/>
                        </a:cubicBezTo>
                        <a:cubicBezTo>
                          <a:pt x="18" y="1"/>
                          <a:pt x="19" y="1"/>
                          <a:pt x="19" y="1"/>
                        </a:cubicBezTo>
                        <a:cubicBezTo>
                          <a:pt x="32" y="18"/>
                          <a:pt x="44" y="36"/>
                          <a:pt x="55" y="55"/>
                        </a:cubicBezTo>
                        <a:cubicBezTo>
                          <a:pt x="57" y="59"/>
                          <a:pt x="59" y="62"/>
                          <a:pt x="61" y="66"/>
                        </a:cubicBezTo>
                        <a:cubicBezTo>
                          <a:pt x="64" y="69"/>
                          <a:pt x="66" y="72"/>
                          <a:pt x="68" y="75"/>
                        </a:cubicBezTo>
                        <a:cubicBezTo>
                          <a:pt x="74" y="84"/>
                          <a:pt x="77" y="93"/>
                          <a:pt x="77" y="103"/>
                        </a:cubicBezTo>
                        <a:cubicBezTo>
                          <a:pt x="77" y="108"/>
                          <a:pt x="75" y="112"/>
                          <a:pt x="72" y="114"/>
                        </a:cubicBezTo>
                        <a:close/>
                        <a:moveTo>
                          <a:pt x="135" y="114"/>
                        </a:moveTo>
                        <a:cubicBezTo>
                          <a:pt x="132" y="117"/>
                          <a:pt x="128" y="119"/>
                          <a:pt x="123" y="119"/>
                        </a:cubicBezTo>
                        <a:cubicBezTo>
                          <a:pt x="118" y="119"/>
                          <a:pt x="113" y="116"/>
                          <a:pt x="108" y="112"/>
                        </a:cubicBezTo>
                        <a:cubicBezTo>
                          <a:pt x="102" y="107"/>
                          <a:pt x="98" y="103"/>
                          <a:pt x="95" y="99"/>
                        </a:cubicBezTo>
                        <a:cubicBezTo>
                          <a:pt x="88" y="87"/>
                          <a:pt x="82" y="73"/>
                          <a:pt x="76" y="57"/>
                        </a:cubicBezTo>
                        <a:cubicBezTo>
                          <a:pt x="70" y="41"/>
                          <a:pt x="66" y="26"/>
                          <a:pt x="63" y="13"/>
                        </a:cubicBezTo>
                        <a:cubicBezTo>
                          <a:pt x="64" y="12"/>
                          <a:pt x="67" y="9"/>
                          <a:pt x="71" y="6"/>
                        </a:cubicBezTo>
                        <a:cubicBezTo>
                          <a:pt x="75" y="2"/>
                          <a:pt x="77" y="0"/>
                          <a:pt x="79" y="0"/>
                        </a:cubicBezTo>
                        <a:cubicBezTo>
                          <a:pt x="79" y="0"/>
                          <a:pt x="80" y="0"/>
                          <a:pt x="81" y="1"/>
                        </a:cubicBezTo>
                        <a:cubicBezTo>
                          <a:pt x="82" y="1"/>
                          <a:pt x="82" y="1"/>
                          <a:pt x="83" y="1"/>
                        </a:cubicBezTo>
                        <a:cubicBezTo>
                          <a:pt x="96" y="18"/>
                          <a:pt x="108" y="36"/>
                          <a:pt x="118" y="55"/>
                        </a:cubicBezTo>
                        <a:cubicBezTo>
                          <a:pt x="120" y="59"/>
                          <a:pt x="123" y="62"/>
                          <a:pt x="125" y="66"/>
                        </a:cubicBezTo>
                        <a:cubicBezTo>
                          <a:pt x="127" y="69"/>
                          <a:pt x="129" y="72"/>
                          <a:pt x="132" y="75"/>
                        </a:cubicBezTo>
                        <a:cubicBezTo>
                          <a:pt x="137" y="84"/>
                          <a:pt x="140" y="93"/>
                          <a:pt x="140" y="103"/>
                        </a:cubicBezTo>
                        <a:cubicBezTo>
                          <a:pt x="140" y="108"/>
                          <a:pt x="138" y="112"/>
                          <a:pt x="135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3" name="组合 72"/>
                <p:cNvGrpSpPr>
                  <a:grpSpLocks noChangeAspect="1"/>
                </p:cNvGrpSpPr>
                <p:nvPr/>
              </p:nvGrpSpPr>
              <p:grpSpPr>
                <a:xfrm>
                  <a:off x="9217299" y="1779604"/>
                  <a:ext cx="2606581" cy="2519999"/>
                  <a:chOff x="7437438" y="2481264"/>
                  <a:chExt cx="1816100" cy="1755775"/>
                </a:xfrm>
                <a:solidFill>
                  <a:srgbClr val="FFFFFF"/>
                </a:solidFill>
              </p:grpSpPr>
              <p:sp>
                <p:nvSpPr>
                  <p:cNvPr id="74" name="任意多边形: 形状 20"/>
                  <p:cNvSpPr/>
                  <p:nvPr/>
                </p:nvSpPr>
                <p:spPr bwMode="auto">
                  <a:xfrm>
                    <a:off x="7489825" y="2525714"/>
                    <a:ext cx="1160463" cy="1252538"/>
                  </a:xfrm>
                  <a:custGeom>
                    <a:avLst/>
                    <a:gdLst>
                      <a:gd name="T0" fmla="*/ 24 w 516"/>
                      <a:gd name="T1" fmla="*/ 536 h 556"/>
                      <a:gd name="T2" fmla="*/ 24 w 516"/>
                      <a:gd name="T3" fmla="*/ 223 h 556"/>
                      <a:gd name="T4" fmla="*/ 222 w 516"/>
                      <a:gd name="T5" fmla="*/ 24 h 556"/>
                      <a:gd name="T6" fmla="*/ 516 w 516"/>
                      <a:gd name="T7" fmla="*/ 24 h 556"/>
                      <a:gd name="T8" fmla="*/ 516 w 516"/>
                      <a:gd name="T9" fmla="*/ 0 h 556"/>
                      <a:gd name="T10" fmla="*/ 222 w 516"/>
                      <a:gd name="T11" fmla="*/ 0 h 556"/>
                      <a:gd name="T12" fmla="*/ 0 w 516"/>
                      <a:gd name="T13" fmla="*/ 223 h 556"/>
                      <a:gd name="T14" fmla="*/ 0 w 516"/>
                      <a:gd name="T15" fmla="*/ 536 h 556"/>
                      <a:gd name="T16" fmla="*/ 0 w 516"/>
                      <a:gd name="T17" fmla="*/ 556 h 556"/>
                      <a:gd name="T18" fmla="*/ 25 w 516"/>
                      <a:gd name="T19" fmla="*/ 556 h 556"/>
                      <a:gd name="T20" fmla="*/ 24 w 516"/>
                      <a:gd name="T21" fmla="*/ 536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6" h="556">
                        <a:moveTo>
                          <a:pt x="24" y="536"/>
                        </a:move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114"/>
                          <a:pt x="113" y="24"/>
                          <a:pt x="222" y="24"/>
                        </a:cubicBezTo>
                        <a:cubicBezTo>
                          <a:pt x="516" y="24"/>
                          <a:pt x="516" y="24"/>
                          <a:pt x="516" y="24"/>
                        </a:cubicBezTo>
                        <a:cubicBezTo>
                          <a:pt x="516" y="0"/>
                          <a:pt x="516" y="0"/>
                          <a:pt x="516" y="0"/>
                        </a:cubicBezTo>
                        <a:cubicBezTo>
                          <a:pt x="222" y="0"/>
                          <a:pt x="222" y="0"/>
                          <a:pt x="222" y="0"/>
                        </a:cubicBezTo>
                        <a:cubicBezTo>
                          <a:pt x="99" y="0"/>
                          <a:pt x="0" y="100"/>
                          <a:pt x="0" y="223"/>
                        </a:cubicBezTo>
                        <a:cubicBezTo>
                          <a:pt x="0" y="536"/>
                          <a:pt x="0" y="536"/>
                          <a:pt x="0" y="536"/>
                        </a:cubicBezTo>
                        <a:cubicBezTo>
                          <a:pt x="0" y="542"/>
                          <a:pt x="0" y="548"/>
                          <a:pt x="0" y="556"/>
                        </a:cubicBezTo>
                        <a:cubicBezTo>
                          <a:pt x="25" y="556"/>
                          <a:pt x="25" y="556"/>
                          <a:pt x="25" y="556"/>
                        </a:cubicBezTo>
                        <a:cubicBezTo>
                          <a:pt x="25" y="548"/>
                          <a:pt x="24" y="542"/>
                          <a:pt x="24" y="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5" name="任意多边形: 形状 21"/>
                  <p:cNvSpPr/>
                  <p:nvPr/>
                </p:nvSpPr>
                <p:spPr bwMode="auto">
                  <a:xfrm>
                    <a:off x="8056563" y="2986089"/>
                    <a:ext cx="1143000" cy="1250950"/>
                  </a:xfrm>
                  <a:custGeom>
                    <a:avLst/>
                    <a:gdLst>
                      <a:gd name="T0" fmla="*/ 484 w 508"/>
                      <a:gd name="T1" fmla="*/ 19 h 556"/>
                      <a:gd name="T2" fmla="*/ 484 w 508"/>
                      <a:gd name="T3" fmla="*/ 332 h 556"/>
                      <a:gd name="T4" fmla="*/ 284 w 508"/>
                      <a:gd name="T5" fmla="*/ 532 h 556"/>
                      <a:gd name="T6" fmla="*/ 0 w 508"/>
                      <a:gd name="T7" fmla="*/ 532 h 556"/>
                      <a:gd name="T8" fmla="*/ 0 w 508"/>
                      <a:gd name="T9" fmla="*/ 556 h 556"/>
                      <a:gd name="T10" fmla="*/ 284 w 508"/>
                      <a:gd name="T11" fmla="*/ 556 h 556"/>
                      <a:gd name="T12" fmla="*/ 508 w 508"/>
                      <a:gd name="T13" fmla="*/ 332 h 556"/>
                      <a:gd name="T14" fmla="*/ 508 w 508"/>
                      <a:gd name="T15" fmla="*/ 19 h 556"/>
                      <a:gd name="T16" fmla="*/ 506 w 508"/>
                      <a:gd name="T17" fmla="*/ 0 h 556"/>
                      <a:gd name="T18" fmla="*/ 481 w 508"/>
                      <a:gd name="T19" fmla="*/ 0 h 556"/>
                      <a:gd name="T20" fmla="*/ 484 w 508"/>
                      <a:gd name="T21" fmla="*/ 19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8" h="556">
                        <a:moveTo>
                          <a:pt x="484" y="19"/>
                        </a:moveTo>
                        <a:cubicBezTo>
                          <a:pt x="484" y="332"/>
                          <a:pt x="484" y="332"/>
                          <a:pt x="484" y="332"/>
                        </a:cubicBezTo>
                        <a:cubicBezTo>
                          <a:pt x="484" y="441"/>
                          <a:pt x="393" y="532"/>
                          <a:pt x="284" y="532"/>
                        </a:cubicBezTo>
                        <a:cubicBezTo>
                          <a:pt x="0" y="532"/>
                          <a:pt x="0" y="532"/>
                          <a:pt x="0" y="532"/>
                        </a:cubicBezTo>
                        <a:cubicBezTo>
                          <a:pt x="0" y="556"/>
                          <a:pt x="0" y="556"/>
                          <a:pt x="0" y="556"/>
                        </a:cubicBezTo>
                        <a:cubicBezTo>
                          <a:pt x="284" y="556"/>
                          <a:pt x="284" y="556"/>
                          <a:pt x="284" y="556"/>
                        </a:cubicBezTo>
                        <a:cubicBezTo>
                          <a:pt x="407" y="556"/>
                          <a:pt x="508" y="455"/>
                          <a:pt x="508" y="332"/>
                        </a:cubicBezTo>
                        <a:cubicBezTo>
                          <a:pt x="508" y="19"/>
                          <a:pt x="508" y="19"/>
                          <a:pt x="508" y="19"/>
                        </a:cubicBezTo>
                        <a:cubicBezTo>
                          <a:pt x="508" y="12"/>
                          <a:pt x="507" y="8"/>
                          <a:pt x="506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81" y="8"/>
                          <a:pt x="484" y="12"/>
                          <a:pt x="484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6" name="任意多边形: 形状 22"/>
                  <p:cNvSpPr/>
                  <p:nvPr/>
                </p:nvSpPr>
                <p:spPr bwMode="auto">
                  <a:xfrm>
                    <a:off x="8778875" y="2481264"/>
                    <a:ext cx="474663" cy="360363"/>
                  </a:xfrm>
                  <a:custGeom>
                    <a:avLst/>
                    <a:gdLst>
                      <a:gd name="T0" fmla="*/ 98 w 211"/>
                      <a:gd name="T1" fmla="*/ 38 h 160"/>
                      <a:gd name="T2" fmla="*/ 62 w 211"/>
                      <a:gd name="T3" fmla="*/ 122 h 160"/>
                      <a:gd name="T4" fmla="*/ 9 w 211"/>
                      <a:gd name="T5" fmla="*/ 160 h 160"/>
                      <a:gd name="T6" fmla="*/ 0 w 211"/>
                      <a:gd name="T7" fmla="*/ 156 h 160"/>
                      <a:gd name="T8" fmla="*/ 12 w 211"/>
                      <a:gd name="T9" fmla="*/ 143 h 160"/>
                      <a:gd name="T10" fmla="*/ 26 w 211"/>
                      <a:gd name="T11" fmla="*/ 127 h 160"/>
                      <a:gd name="T12" fmla="*/ 49 w 211"/>
                      <a:gd name="T13" fmla="*/ 84 h 160"/>
                      <a:gd name="T14" fmla="*/ 34 w 211"/>
                      <a:gd name="T15" fmla="*/ 53 h 160"/>
                      <a:gd name="T16" fmla="*/ 19 w 211"/>
                      <a:gd name="T17" fmla="*/ 33 h 160"/>
                      <a:gd name="T18" fmla="*/ 51 w 211"/>
                      <a:gd name="T19" fmla="*/ 0 h 160"/>
                      <a:gd name="T20" fmla="*/ 83 w 211"/>
                      <a:gd name="T21" fmla="*/ 11 h 160"/>
                      <a:gd name="T22" fmla="*/ 98 w 211"/>
                      <a:gd name="T23" fmla="*/ 38 h 160"/>
                      <a:gd name="T24" fmla="*/ 211 w 211"/>
                      <a:gd name="T25" fmla="*/ 38 h 160"/>
                      <a:gd name="T26" fmla="*/ 175 w 211"/>
                      <a:gd name="T27" fmla="*/ 122 h 160"/>
                      <a:gd name="T28" fmla="*/ 127 w 211"/>
                      <a:gd name="T29" fmla="*/ 160 h 160"/>
                      <a:gd name="T30" fmla="*/ 114 w 211"/>
                      <a:gd name="T31" fmla="*/ 157 h 160"/>
                      <a:gd name="T32" fmla="*/ 138 w 211"/>
                      <a:gd name="T33" fmla="*/ 127 h 160"/>
                      <a:gd name="T34" fmla="*/ 162 w 211"/>
                      <a:gd name="T35" fmla="*/ 83 h 160"/>
                      <a:gd name="T36" fmla="*/ 147 w 211"/>
                      <a:gd name="T37" fmla="*/ 53 h 160"/>
                      <a:gd name="T38" fmla="*/ 132 w 211"/>
                      <a:gd name="T39" fmla="*/ 33 h 160"/>
                      <a:gd name="T40" fmla="*/ 165 w 211"/>
                      <a:gd name="T41" fmla="*/ 0 h 160"/>
                      <a:gd name="T42" fmla="*/ 197 w 211"/>
                      <a:gd name="T43" fmla="*/ 11 h 160"/>
                      <a:gd name="T44" fmla="*/ 211 w 211"/>
                      <a:gd name="T45" fmla="*/ 38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1" h="160">
                        <a:moveTo>
                          <a:pt x="98" y="38"/>
                        </a:moveTo>
                        <a:cubicBezTo>
                          <a:pt x="98" y="69"/>
                          <a:pt x="86" y="97"/>
                          <a:pt x="62" y="122"/>
                        </a:cubicBezTo>
                        <a:cubicBezTo>
                          <a:pt x="38" y="147"/>
                          <a:pt x="20" y="160"/>
                          <a:pt x="9" y="160"/>
                        </a:cubicBezTo>
                        <a:cubicBezTo>
                          <a:pt x="3" y="160"/>
                          <a:pt x="0" y="158"/>
                          <a:pt x="0" y="156"/>
                        </a:cubicBezTo>
                        <a:cubicBezTo>
                          <a:pt x="3" y="153"/>
                          <a:pt x="7" y="148"/>
                          <a:pt x="12" y="143"/>
                        </a:cubicBezTo>
                        <a:cubicBezTo>
                          <a:pt x="16" y="138"/>
                          <a:pt x="21" y="132"/>
                          <a:pt x="26" y="127"/>
                        </a:cubicBezTo>
                        <a:cubicBezTo>
                          <a:pt x="41" y="110"/>
                          <a:pt x="49" y="96"/>
                          <a:pt x="49" y="84"/>
                        </a:cubicBezTo>
                        <a:cubicBezTo>
                          <a:pt x="49" y="73"/>
                          <a:pt x="44" y="62"/>
                          <a:pt x="34" y="53"/>
                        </a:cubicBezTo>
                        <a:cubicBezTo>
                          <a:pt x="24" y="44"/>
                          <a:pt x="19" y="38"/>
                          <a:pt x="19" y="33"/>
                        </a:cubicBezTo>
                        <a:cubicBezTo>
                          <a:pt x="19" y="11"/>
                          <a:pt x="30" y="0"/>
                          <a:pt x="51" y="0"/>
                        </a:cubicBezTo>
                        <a:cubicBezTo>
                          <a:pt x="62" y="0"/>
                          <a:pt x="73" y="4"/>
                          <a:pt x="83" y="11"/>
                        </a:cubicBezTo>
                        <a:cubicBezTo>
                          <a:pt x="93" y="18"/>
                          <a:pt x="98" y="27"/>
                          <a:pt x="98" y="38"/>
                        </a:cubicBezTo>
                        <a:close/>
                        <a:moveTo>
                          <a:pt x="211" y="38"/>
                        </a:moveTo>
                        <a:cubicBezTo>
                          <a:pt x="211" y="69"/>
                          <a:pt x="199" y="97"/>
                          <a:pt x="175" y="122"/>
                        </a:cubicBezTo>
                        <a:cubicBezTo>
                          <a:pt x="151" y="147"/>
                          <a:pt x="135" y="160"/>
                          <a:pt x="127" y="160"/>
                        </a:cubicBezTo>
                        <a:cubicBezTo>
                          <a:pt x="118" y="160"/>
                          <a:pt x="114" y="159"/>
                          <a:pt x="114" y="157"/>
                        </a:cubicBezTo>
                        <a:cubicBezTo>
                          <a:pt x="114" y="155"/>
                          <a:pt x="122" y="145"/>
                          <a:pt x="138" y="127"/>
                        </a:cubicBezTo>
                        <a:cubicBezTo>
                          <a:pt x="154" y="108"/>
                          <a:pt x="162" y="94"/>
                          <a:pt x="162" y="83"/>
                        </a:cubicBezTo>
                        <a:cubicBezTo>
                          <a:pt x="162" y="72"/>
                          <a:pt x="157" y="62"/>
                          <a:pt x="147" y="53"/>
                        </a:cubicBezTo>
                        <a:cubicBezTo>
                          <a:pt x="137" y="44"/>
                          <a:pt x="132" y="38"/>
                          <a:pt x="132" y="33"/>
                        </a:cubicBezTo>
                        <a:cubicBezTo>
                          <a:pt x="132" y="11"/>
                          <a:pt x="143" y="0"/>
                          <a:pt x="165" y="0"/>
                        </a:cubicBezTo>
                        <a:cubicBezTo>
                          <a:pt x="176" y="0"/>
                          <a:pt x="187" y="4"/>
                          <a:pt x="197" y="11"/>
                        </a:cubicBezTo>
                        <a:cubicBezTo>
                          <a:pt x="206" y="18"/>
                          <a:pt x="211" y="27"/>
                          <a:pt x="211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7" name="任意多边形: 形状 23"/>
                  <p:cNvSpPr/>
                  <p:nvPr/>
                </p:nvSpPr>
                <p:spPr bwMode="auto">
                  <a:xfrm>
                    <a:off x="7437438" y="3859214"/>
                    <a:ext cx="477838" cy="360363"/>
                  </a:xfrm>
                  <a:custGeom>
                    <a:avLst/>
                    <a:gdLst>
                      <a:gd name="T0" fmla="*/ 113 w 212"/>
                      <a:gd name="T1" fmla="*/ 122 h 160"/>
                      <a:gd name="T2" fmla="*/ 150 w 212"/>
                      <a:gd name="T3" fmla="*/ 38 h 160"/>
                      <a:gd name="T4" fmla="*/ 203 w 212"/>
                      <a:gd name="T5" fmla="*/ 0 h 160"/>
                      <a:gd name="T6" fmla="*/ 212 w 212"/>
                      <a:gd name="T7" fmla="*/ 4 h 160"/>
                      <a:gd name="T8" fmla="*/ 200 w 212"/>
                      <a:gd name="T9" fmla="*/ 17 h 160"/>
                      <a:gd name="T10" fmla="*/ 186 w 212"/>
                      <a:gd name="T11" fmla="*/ 33 h 160"/>
                      <a:gd name="T12" fmla="*/ 162 w 212"/>
                      <a:gd name="T13" fmla="*/ 76 h 160"/>
                      <a:gd name="T14" fmla="*/ 177 w 212"/>
                      <a:gd name="T15" fmla="*/ 107 h 160"/>
                      <a:gd name="T16" fmla="*/ 193 w 212"/>
                      <a:gd name="T17" fmla="*/ 127 h 160"/>
                      <a:gd name="T18" fmla="*/ 160 w 212"/>
                      <a:gd name="T19" fmla="*/ 160 h 160"/>
                      <a:gd name="T20" fmla="*/ 128 w 212"/>
                      <a:gd name="T21" fmla="*/ 149 h 160"/>
                      <a:gd name="T22" fmla="*/ 113 w 212"/>
                      <a:gd name="T23" fmla="*/ 122 h 160"/>
                      <a:gd name="T24" fmla="*/ 0 w 212"/>
                      <a:gd name="T25" fmla="*/ 122 h 160"/>
                      <a:gd name="T26" fmla="*/ 36 w 212"/>
                      <a:gd name="T27" fmla="*/ 38 h 160"/>
                      <a:gd name="T28" fmla="*/ 85 w 212"/>
                      <a:gd name="T29" fmla="*/ 0 h 160"/>
                      <a:gd name="T30" fmla="*/ 98 w 212"/>
                      <a:gd name="T31" fmla="*/ 3 h 160"/>
                      <a:gd name="T32" fmla="*/ 74 w 212"/>
                      <a:gd name="T33" fmla="*/ 33 h 160"/>
                      <a:gd name="T34" fmla="*/ 50 w 212"/>
                      <a:gd name="T35" fmla="*/ 77 h 160"/>
                      <a:gd name="T36" fmla="*/ 65 w 212"/>
                      <a:gd name="T37" fmla="*/ 107 h 160"/>
                      <a:gd name="T38" fmla="*/ 80 w 212"/>
                      <a:gd name="T39" fmla="*/ 127 h 160"/>
                      <a:gd name="T40" fmla="*/ 46 w 212"/>
                      <a:gd name="T41" fmla="*/ 160 h 160"/>
                      <a:gd name="T42" fmla="*/ 15 w 212"/>
                      <a:gd name="T43" fmla="*/ 149 h 160"/>
                      <a:gd name="T44" fmla="*/ 0 w 212"/>
                      <a:gd name="T45" fmla="*/ 122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2" h="160">
                        <a:moveTo>
                          <a:pt x="113" y="122"/>
                        </a:moveTo>
                        <a:cubicBezTo>
                          <a:pt x="113" y="91"/>
                          <a:pt x="125" y="63"/>
                          <a:pt x="150" y="38"/>
                        </a:cubicBezTo>
                        <a:cubicBezTo>
                          <a:pt x="174" y="13"/>
                          <a:pt x="191" y="0"/>
                          <a:pt x="203" y="0"/>
                        </a:cubicBezTo>
                        <a:cubicBezTo>
                          <a:pt x="209" y="0"/>
                          <a:pt x="212" y="2"/>
                          <a:pt x="212" y="4"/>
                        </a:cubicBezTo>
                        <a:cubicBezTo>
                          <a:pt x="209" y="7"/>
                          <a:pt x="205" y="12"/>
                          <a:pt x="200" y="17"/>
                        </a:cubicBezTo>
                        <a:cubicBezTo>
                          <a:pt x="195" y="22"/>
                          <a:pt x="190" y="28"/>
                          <a:pt x="186" y="33"/>
                        </a:cubicBezTo>
                        <a:cubicBezTo>
                          <a:pt x="170" y="50"/>
                          <a:pt x="162" y="64"/>
                          <a:pt x="162" y="76"/>
                        </a:cubicBezTo>
                        <a:cubicBezTo>
                          <a:pt x="162" y="87"/>
                          <a:pt x="167" y="98"/>
                          <a:pt x="177" y="107"/>
                        </a:cubicBezTo>
                        <a:cubicBezTo>
                          <a:pt x="188" y="115"/>
                          <a:pt x="193" y="122"/>
                          <a:pt x="193" y="127"/>
                        </a:cubicBezTo>
                        <a:cubicBezTo>
                          <a:pt x="193" y="149"/>
                          <a:pt x="182" y="160"/>
                          <a:pt x="160" y="160"/>
                        </a:cubicBezTo>
                        <a:cubicBezTo>
                          <a:pt x="149" y="160"/>
                          <a:pt x="138" y="156"/>
                          <a:pt x="128" y="149"/>
                        </a:cubicBezTo>
                        <a:cubicBezTo>
                          <a:pt x="118" y="142"/>
                          <a:pt x="113" y="133"/>
                          <a:pt x="113" y="122"/>
                        </a:cubicBezTo>
                        <a:close/>
                        <a:moveTo>
                          <a:pt x="0" y="122"/>
                        </a:moveTo>
                        <a:cubicBezTo>
                          <a:pt x="0" y="91"/>
                          <a:pt x="12" y="63"/>
                          <a:pt x="36" y="38"/>
                        </a:cubicBezTo>
                        <a:cubicBezTo>
                          <a:pt x="60" y="13"/>
                          <a:pt x="76" y="0"/>
                          <a:pt x="85" y="0"/>
                        </a:cubicBezTo>
                        <a:cubicBezTo>
                          <a:pt x="93" y="0"/>
                          <a:pt x="98" y="1"/>
                          <a:pt x="98" y="3"/>
                        </a:cubicBezTo>
                        <a:cubicBezTo>
                          <a:pt x="98" y="5"/>
                          <a:pt x="90" y="15"/>
                          <a:pt x="74" y="33"/>
                        </a:cubicBezTo>
                        <a:cubicBezTo>
                          <a:pt x="58" y="52"/>
                          <a:pt x="50" y="66"/>
                          <a:pt x="50" y="77"/>
                        </a:cubicBezTo>
                        <a:cubicBezTo>
                          <a:pt x="50" y="88"/>
                          <a:pt x="55" y="98"/>
                          <a:pt x="65" y="107"/>
                        </a:cubicBezTo>
                        <a:cubicBezTo>
                          <a:pt x="75" y="115"/>
                          <a:pt x="80" y="122"/>
                          <a:pt x="80" y="127"/>
                        </a:cubicBezTo>
                        <a:cubicBezTo>
                          <a:pt x="80" y="149"/>
                          <a:pt x="69" y="160"/>
                          <a:pt x="46" y="160"/>
                        </a:cubicBezTo>
                        <a:cubicBezTo>
                          <a:pt x="35" y="160"/>
                          <a:pt x="25" y="156"/>
                          <a:pt x="15" y="149"/>
                        </a:cubicBezTo>
                        <a:cubicBezTo>
                          <a:pt x="5" y="142"/>
                          <a:pt x="0" y="133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62" name="矩形 61"/>
              <p:cNvSpPr/>
              <p:nvPr/>
            </p:nvSpPr>
            <p:spPr>
              <a:xfrm>
                <a:off x="1544786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30" normalizeH="0" baseline="0" noProof="0" dirty="0" smtClean="0">
                    <a:ln>
                      <a:noFill/>
                    </a:ln>
                    <a:solidFill>
                      <a:srgbClr val="CCFFFF">
                        <a:lumMod val="100000"/>
                      </a:srgbClr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4139049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>
                        <a:lumMod val="100000"/>
                      </a:srgbClr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821412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30" normalizeH="0" baseline="0" noProof="0" smtClean="0">
                    <a:ln>
                      <a:noFill/>
                    </a:ln>
                    <a:solidFill>
                      <a:srgbClr val="CCFFFF">
                        <a:lumMod val="100000"/>
                      </a:srgbClr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9420119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>
                        <a:lumMod val="100000"/>
                      </a:srgbClr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165325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  <a:b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759588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  <a:b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6441951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  <a:b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9040658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此部分内容作为文字排版占位显示</a:t>
                </a:r>
                <a:b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zh-CN" altLang="en-US" sz="900" b="0" i="0" u="none" strike="noStrike" kern="0" cap="none" spc="3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（建议使用主题字体）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99161" y="4473116"/>
              <a:ext cx="10593677" cy="981450"/>
              <a:chOff x="1148901" y="2960948"/>
              <a:chExt cx="8876736" cy="98145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148901" y="2960948"/>
                <a:ext cx="2205077" cy="981450"/>
                <a:chOff x="1148901" y="2960948"/>
                <a:chExt cx="2205077" cy="981450"/>
              </a:xfrm>
            </p:grpSpPr>
            <p:sp>
              <p:nvSpPr>
                <p:cNvPr id="59" name="文本框 59"/>
                <p:cNvSpPr txBox="1"/>
                <p:nvPr/>
              </p:nvSpPr>
              <p:spPr>
                <a:xfrm>
                  <a:off x="1486040" y="2960948"/>
                  <a:ext cx="1530800" cy="340519"/>
                </a:xfrm>
                <a:prstGeom prst="roundRect">
                  <a:avLst/>
                </a:prstGeom>
                <a:solidFill>
                  <a:srgbClr val="CCFFFF"/>
                </a:solidFill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DFE3E5">
                          <a:lumMod val="10000"/>
                        </a:srgbClr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  <p:sp>
              <p:nvSpPr>
                <p:cNvPr id="60" name="文本框 60"/>
                <p:cNvSpPr txBox="1"/>
                <p:nvPr/>
              </p:nvSpPr>
              <p:spPr bwMode="auto">
                <a:xfrm>
                  <a:off x="1148901" y="3368168"/>
                  <a:ext cx="2205077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此部分内容作为文字排版占位显示 </a:t>
                  </a:r>
                  <a:b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</a:b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（建议使用主题字体）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3372788" y="2960948"/>
                <a:ext cx="2205078" cy="981450"/>
                <a:chOff x="3497671" y="2960948"/>
                <a:chExt cx="2205078" cy="981450"/>
              </a:xfrm>
            </p:grpSpPr>
            <p:sp>
              <p:nvSpPr>
                <p:cNvPr id="57" name="文本框 57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rgbClr val="FFFFFF"/>
                </a:solidFill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FE3E5">
                          <a:lumMod val="10000"/>
                        </a:srgbClr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  <p:sp>
              <p:nvSpPr>
                <p:cNvPr id="58" name="文本框 58"/>
                <p:cNvSpPr txBox="1"/>
                <p:nvPr/>
              </p:nvSpPr>
              <p:spPr bwMode="auto">
                <a:xfrm>
                  <a:off x="3497671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此部分内容作为文字排版占位显示 </a:t>
                  </a:r>
                  <a:b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</a:b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（建议使用主题字体）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5596672" y="2960948"/>
                <a:ext cx="2205078" cy="981450"/>
                <a:chOff x="3497670" y="2960948"/>
                <a:chExt cx="2205078" cy="981450"/>
              </a:xfrm>
            </p:grpSpPr>
            <p:sp>
              <p:nvSpPr>
                <p:cNvPr id="55" name="文本框 55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rgbClr val="CCFFFF"/>
                </a:solidFill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FE3E5">
                          <a:lumMod val="10000"/>
                        </a:srgbClr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  <p:sp>
              <p:nvSpPr>
                <p:cNvPr id="56" name="文本框 56"/>
                <p:cNvSpPr txBox="1"/>
                <p:nvPr/>
              </p:nvSpPr>
              <p:spPr bwMode="auto">
                <a:xfrm>
                  <a:off x="3497670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此部分内容作为文字排版占位显示 </a:t>
                  </a:r>
                  <a:b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</a:b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（建议使用主题字体）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7820559" y="2960948"/>
                <a:ext cx="2205078" cy="981450"/>
                <a:chOff x="3497672" y="2960948"/>
                <a:chExt cx="2205078" cy="981450"/>
              </a:xfrm>
            </p:grpSpPr>
            <p:sp>
              <p:nvSpPr>
                <p:cNvPr id="53" name="文本框 53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rgbClr val="FFFFFF"/>
                </a:solidFill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FE3E5">
                          <a:lumMod val="10000"/>
                        </a:srgbClr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  <p:sp>
              <p:nvSpPr>
                <p:cNvPr id="54" name="文本框 54"/>
                <p:cNvSpPr txBox="1"/>
                <p:nvPr/>
              </p:nvSpPr>
              <p:spPr bwMode="auto">
                <a:xfrm>
                  <a:off x="3497672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此部分内容作为文字排版占位显示 </a:t>
                  </a:r>
                  <a:b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</a:b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（建议使用主题字体）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90" name="组合 89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92" name="文本框 23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活动流程介绍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86612" y="2439797"/>
            <a:ext cx="609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传播渠道分析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686612" y="3429000"/>
            <a:ext cx="561935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828" r="32121" b="24310"/>
          <a:stretch>
            <a:fillRect/>
          </a:stretch>
        </p:blipFill>
        <p:spPr>
          <a:xfrm>
            <a:off x="7415565" y="1199989"/>
            <a:ext cx="3654543" cy="43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2"/>
          <p:cNvSpPr/>
          <p:nvPr/>
        </p:nvSpPr>
        <p:spPr>
          <a:xfrm flipH="1">
            <a:off x="2724469" y="3776070"/>
            <a:ext cx="2964892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五边形 3"/>
          <p:cNvSpPr/>
          <p:nvPr/>
        </p:nvSpPr>
        <p:spPr>
          <a:xfrm flipH="1">
            <a:off x="3865958" y="4374749"/>
            <a:ext cx="1823403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五边形 4"/>
          <p:cNvSpPr/>
          <p:nvPr/>
        </p:nvSpPr>
        <p:spPr>
          <a:xfrm flipH="1">
            <a:off x="3172292" y="4973428"/>
            <a:ext cx="2517067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五边形 5"/>
          <p:cNvSpPr/>
          <p:nvPr/>
        </p:nvSpPr>
        <p:spPr>
          <a:xfrm flipH="1">
            <a:off x="2021162" y="5572108"/>
            <a:ext cx="3629314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59"/>
          <p:cNvSpPr txBox="1"/>
          <p:nvPr/>
        </p:nvSpPr>
        <p:spPr>
          <a:xfrm>
            <a:off x="3696792" y="3862984"/>
            <a:ext cx="1792799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srgbClr val="117138"/>
                </a:solidFill>
                <a:cs typeface="+mn-ea"/>
                <a:sym typeface="+mn-lt"/>
              </a:rPr>
              <a:t>点击输入您的内容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11713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60"/>
          <p:cNvSpPr txBox="1"/>
          <p:nvPr/>
        </p:nvSpPr>
        <p:spPr>
          <a:xfrm>
            <a:off x="4559183" y="4469103"/>
            <a:ext cx="965650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具体内容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61"/>
          <p:cNvSpPr txBox="1"/>
          <p:nvPr/>
        </p:nvSpPr>
        <p:spPr>
          <a:xfrm>
            <a:off x="3696791" y="5051652"/>
            <a:ext cx="1792799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srgbClr val="117138"/>
                </a:solidFill>
                <a:cs typeface="+mn-ea"/>
                <a:sym typeface="+mn-lt"/>
              </a:rPr>
              <a:t>点击输入您的内容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11713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62"/>
          <p:cNvSpPr txBox="1"/>
          <p:nvPr/>
        </p:nvSpPr>
        <p:spPr>
          <a:xfrm>
            <a:off x="4514322" y="5666462"/>
            <a:ext cx="965650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具体内容</a:t>
            </a:r>
          </a:p>
        </p:txBody>
      </p:sp>
      <p:sp>
        <p:nvSpPr>
          <p:cNvPr id="14" name="五边形 11"/>
          <p:cNvSpPr/>
          <p:nvPr/>
        </p:nvSpPr>
        <p:spPr>
          <a:xfrm>
            <a:off x="6645859" y="3778691"/>
            <a:ext cx="1513345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五边形 12"/>
          <p:cNvSpPr/>
          <p:nvPr/>
        </p:nvSpPr>
        <p:spPr>
          <a:xfrm>
            <a:off x="6645861" y="4377370"/>
            <a:ext cx="2856815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五边形 13"/>
          <p:cNvSpPr/>
          <p:nvPr/>
        </p:nvSpPr>
        <p:spPr>
          <a:xfrm>
            <a:off x="6606976" y="4976051"/>
            <a:ext cx="1791293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五边形 14"/>
          <p:cNvSpPr/>
          <p:nvPr/>
        </p:nvSpPr>
        <p:spPr>
          <a:xfrm>
            <a:off x="6606976" y="5574728"/>
            <a:ext cx="3818668" cy="50418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73"/>
          <p:cNvSpPr txBox="1"/>
          <p:nvPr/>
        </p:nvSpPr>
        <p:spPr>
          <a:xfrm>
            <a:off x="6819562" y="3867944"/>
            <a:ext cx="965650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srgbClr val="117138"/>
                </a:solidFill>
                <a:cs typeface="+mn-ea"/>
                <a:sym typeface="+mn-lt"/>
              </a:rPr>
              <a:t>输入内容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11713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74"/>
          <p:cNvSpPr txBox="1"/>
          <p:nvPr/>
        </p:nvSpPr>
        <p:spPr>
          <a:xfrm>
            <a:off x="6794496" y="4455523"/>
            <a:ext cx="965650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具体内容</a:t>
            </a:r>
          </a:p>
        </p:txBody>
      </p:sp>
      <p:sp>
        <p:nvSpPr>
          <p:cNvPr id="20" name="TextBox 175"/>
          <p:cNvSpPr txBox="1"/>
          <p:nvPr/>
        </p:nvSpPr>
        <p:spPr>
          <a:xfrm>
            <a:off x="6705049" y="5070404"/>
            <a:ext cx="1379225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srgbClr val="117138"/>
                </a:solidFill>
                <a:cs typeface="+mn-ea"/>
                <a:sym typeface="+mn-lt"/>
              </a:rPr>
              <a:t>输入您的内容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11713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76"/>
          <p:cNvSpPr txBox="1"/>
          <p:nvPr/>
        </p:nvSpPr>
        <p:spPr>
          <a:xfrm>
            <a:off x="6794496" y="5649202"/>
            <a:ext cx="965650" cy="315471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具体内容</a:t>
            </a:r>
          </a:p>
        </p:txBody>
      </p:sp>
      <p:sp>
        <p:nvSpPr>
          <p:cNvPr id="22" name="Oval 4"/>
          <p:cNvSpPr/>
          <p:nvPr/>
        </p:nvSpPr>
        <p:spPr>
          <a:xfrm>
            <a:off x="6470687" y="1400640"/>
            <a:ext cx="1305913" cy="123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5"/>
          <p:cNvSpPr/>
          <p:nvPr/>
        </p:nvSpPr>
        <p:spPr>
          <a:xfrm>
            <a:off x="4435065" y="1400640"/>
            <a:ext cx="1305913" cy="123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1564299" y="2726862"/>
            <a:ext cx="4133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559897" y="2741123"/>
            <a:ext cx="4382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26" name="TextBox 173"/>
          <p:cNvSpPr txBox="1"/>
          <p:nvPr/>
        </p:nvSpPr>
        <p:spPr>
          <a:xfrm>
            <a:off x="6618167" y="1730833"/>
            <a:ext cx="962443" cy="561692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  <p:sp>
        <p:nvSpPr>
          <p:cNvPr id="27" name="TextBox 173"/>
          <p:cNvSpPr txBox="1"/>
          <p:nvPr/>
        </p:nvSpPr>
        <p:spPr>
          <a:xfrm>
            <a:off x="4583111" y="1764286"/>
            <a:ext cx="962443" cy="561692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传播渠道分析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饼形 1"/>
          <p:cNvSpPr/>
          <p:nvPr/>
        </p:nvSpPr>
        <p:spPr>
          <a:xfrm>
            <a:off x="1359199" y="2046804"/>
            <a:ext cx="1944216" cy="1944216"/>
          </a:xfrm>
          <a:prstGeom prst="pie">
            <a:avLst>
              <a:gd name="adj1" fmla="val 0"/>
              <a:gd name="adj2" fmla="val 173597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饼形 20"/>
          <p:cNvSpPr/>
          <p:nvPr/>
        </p:nvSpPr>
        <p:spPr>
          <a:xfrm rot="18997878">
            <a:off x="1385061" y="1706456"/>
            <a:ext cx="2340336" cy="2340336"/>
          </a:xfrm>
          <a:prstGeom prst="pie">
            <a:avLst>
              <a:gd name="adj1" fmla="val 19876826"/>
              <a:gd name="adj2" fmla="val 25441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饼形 21"/>
          <p:cNvSpPr/>
          <p:nvPr/>
        </p:nvSpPr>
        <p:spPr>
          <a:xfrm>
            <a:off x="5006526" y="2045304"/>
            <a:ext cx="1944216" cy="1944216"/>
          </a:xfrm>
          <a:prstGeom prst="pie">
            <a:avLst>
              <a:gd name="adj1" fmla="val 0"/>
              <a:gd name="adj2" fmla="val 162480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饼形 22"/>
          <p:cNvSpPr/>
          <p:nvPr/>
        </p:nvSpPr>
        <p:spPr>
          <a:xfrm rot="18997878">
            <a:off x="5032388" y="1706456"/>
            <a:ext cx="2340336" cy="2340336"/>
          </a:xfrm>
          <a:prstGeom prst="pie">
            <a:avLst>
              <a:gd name="adj1" fmla="val 18822620"/>
              <a:gd name="adj2" fmla="val 25441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饼形 23"/>
          <p:cNvSpPr/>
          <p:nvPr/>
        </p:nvSpPr>
        <p:spPr>
          <a:xfrm>
            <a:off x="8556166" y="2045304"/>
            <a:ext cx="1944216" cy="1944216"/>
          </a:xfrm>
          <a:prstGeom prst="pie">
            <a:avLst>
              <a:gd name="adj1" fmla="val 0"/>
              <a:gd name="adj2" fmla="val 146418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饼形 24"/>
          <p:cNvSpPr/>
          <p:nvPr/>
        </p:nvSpPr>
        <p:spPr>
          <a:xfrm rot="18997878">
            <a:off x="8465172" y="1683328"/>
            <a:ext cx="2340336" cy="2340336"/>
          </a:xfrm>
          <a:prstGeom prst="pie">
            <a:avLst>
              <a:gd name="adj1" fmla="val 17205644"/>
              <a:gd name="adj2" fmla="val 25441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2807" y="4422416"/>
            <a:ext cx="9406386" cy="15697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899052" y="4794359"/>
            <a:ext cx="84611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点击输入详细内容，添加你的详细内容。点击输入详细内容。点击输入详细内容，添加你的详细内。点击输入详细内容。点击输入详细内容，添加你的详细内。点击输入详细内容，添加你的详细内容。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传播渠道分析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600536" y="2097631"/>
            <a:ext cx="8441781" cy="1595846"/>
            <a:chOff x="1600536" y="2097631"/>
            <a:chExt cx="8441781" cy="1595846"/>
          </a:xfrm>
        </p:grpSpPr>
        <p:grpSp>
          <p:nvGrpSpPr>
            <p:cNvPr id="6" name="组合 5"/>
            <p:cNvGrpSpPr/>
            <p:nvPr/>
          </p:nvGrpSpPr>
          <p:grpSpPr>
            <a:xfrm>
              <a:off x="1600536" y="2097631"/>
              <a:ext cx="8441781" cy="1595846"/>
              <a:chOff x="737506" y="2112080"/>
              <a:chExt cx="8441781" cy="1595846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737506" y="2112080"/>
                <a:ext cx="3366036" cy="1181925"/>
                <a:chOff x="737506" y="2112080"/>
                <a:chExt cx="3366036" cy="1181925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919431" y="2640165"/>
                  <a:ext cx="2184111" cy="73152"/>
                  <a:chOff x="3017520" y="2401430"/>
                  <a:chExt cx="2184111" cy="73152"/>
                </a:xfrm>
                <a:solidFill>
                  <a:schemeClr val="tx1"/>
                </a:solidFill>
              </p:grpSpPr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3017520" y="2432304"/>
                    <a:ext cx="2168632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椭圆 13"/>
                  <p:cNvSpPr/>
                  <p:nvPr/>
                </p:nvSpPr>
                <p:spPr>
                  <a:xfrm flipV="1">
                    <a:off x="5128479" y="2401430"/>
                    <a:ext cx="73152" cy="731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" name="椭圆 10"/>
                <p:cNvSpPr/>
                <p:nvPr/>
              </p:nvSpPr>
              <p:spPr>
                <a:xfrm>
                  <a:off x="737506" y="2112080"/>
                  <a:ext cx="1181925" cy="11819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18"/>
              <p:cNvSpPr txBox="1">
                <a:spLocks noChangeArrowheads="1"/>
              </p:cNvSpPr>
              <p:nvPr/>
            </p:nvSpPr>
            <p:spPr bwMode="auto">
              <a:xfrm>
                <a:off x="1927661" y="2784596"/>
                <a:ext cx="725162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点击输入详细内容，添加你的具体内容。点击输入详细内容，添加你的具体内容。点击输入详细内容，添加你的具体内容。点击输入详细内容，添加你的具体内容。点击输入详细内容，添加你的具体内容。</a:t>
                </a:r>
              </a:p>
            </p:txBody>
          </p:sp>
          <p:sp>
            <p:nvSpPr>
              <p:cNvPr id="9" name="文本框 12"/>
              <p:cNvSpPr txBox="1">
                <a:spLocks noChangeArrowheads="1"/>
              </p:cNvSpPr>
              <p:nvPr/>
            </p:nvSpPr>
            <p:spPr bwMode="auto">
              <a:xfrm>
                <a:off x="1944007" y="2136591"/>
                <a:ext cx="19512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pic>
          <p:nvPicPr>
            <p:cNvPr id="24" name="图形 23" descr="调色板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4832" y="2249456"/>
              <a:ext cx="865500" cy="86550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600536" y="3981745"/>
            <a:ext cx="8471005" cy="1578827"/>
            <a:chOff x="1600536" y="3981745"/>
            <a:chExt cx="8471005" cy="1578827"/>
          </a:xfrm>
        </p:grpSpPr>
        <p:grpSp>
          <p:nvGrpSpPr>
            <p:cNvPr id="15" name="组合 14"/>
            <p:cNvGrpSpPr/>
            <p:nvPr/>
          </p:nvGrpSpPr>
          <p:grpSpPr>
            <a:xfrm>
              <a:off x="1600536" y="3981745"/>
              <a:ext cx="8471005" cy="1578827"/>
              <a:chOff x="737506" y="3996194"/>
              <a:chExt cx="8471005" cy="157882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37506" y="3996194"/>
                <a:ext cx="3366036" cy="1181925"/>
                <a:chOff x="737506" y="3996194"/>
                <a:chExt cx="3366036" cy="1181925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1919431" y="4514005"/>
                  <a:ext cx="2184111" cy="73152"/>
                  <a:chOff x="3017520" y="2391156"/>
                  <a:chExt cx="2184111" cy="73152"/>
                </a:xfrm>
                <a:solidFill>
                  <a:schemeClr val="tx1"/>
                </a:solidFill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3017520" y="2432304"/>
                    <a:ext cx="2168632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椭圆 22"/>
                  <p:cNvSpPr/>
                  <p:nvPr/>
                </p:nvSpPr>
                <p:spPr>
                  <a:xfrm flipV="1">
                    <a:off x="5128479" y="2391156"/>
                    <a:ext cx="73152" cy="731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1" name="椭圆 20"/>
                <p:cNvSpPr/>
                <p:nvPr/>
              </p:nvSpPr>
              <p:spPr>
                <a:xfrm>
                  <a:off x="737506" y="3996194"/>
                  <a:ext cx="1181925" cy="11819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18"/>
              <p:cNvSpPr txBox="1">
                <a:spLocks noChangeArrowheads="1"/>
              </p:cNvSpPr>
              <p:nvPr/>
            </p:nvSpPr>
            <p:spPr bwMode="auto">
              <a:xfrm>
                <a:off x="1956885" y="4651691"/>
                <a:ext cx="725162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点击输入详细内容，添加你的具体内容。点击输入详细内容，添加你的具体内容。点击输入详细内容，添加你的具体内容。点击输入详细内容，添加你的具体内容。点击输入详细内容，添加你的具体内容。</a:t>
                </a:r>
              </a:p>
            </p:txBody>
          </p:sp>
          <p:sp>
            <p:nvSpPr>
              <p:cNvPr id="19" name="文本框 12"/>
              <p:cNvSpPr txBox="1">
                <a:spLocks noChangeArrowheads="1"/>
              </p:cNvSpPr>
              <p:nvPr/>
            </p:nvSpPr>
            <p:spPr bwMode="auto">
              <a:xfrm>
                <a:off x="1973231" y="4003686"/>
                <a:ext cx="19512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pic>
          <p:nvPicPr>
            <p:cNvPr id="26" name="图形 25" descr="胶片卷轴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4959" y="4168081"/>
              <a:ext cx="745246" cy="745246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传播渠道分析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48"/>
          <p:cNvGrpSpPr/>
          <p:nvPr/>
        </p:nvGrpSpPr>
        <p:grpSpPr>
          <a:xfrm>
            <a:off x="1660079" y="1597326"/>
            <a:ext cx="4185447" cy="4108467"/>
            <a:chOff x="3990983" y="1563392"/>
            <a:chExt cx="4185447" cy="4108467"/>
          </a:xfrm>
        </p:grpSpPr>
        <p:grpSp>
          <p:nvGrpSpPr>
            <p:cNvPr id="127" name="Group 50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209" name="Freeform: Shape 144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0" name="Freeform: Shape 145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1" name="Straight Connector 146"/>
              <p:cNvSpPr/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2" name="Freeform: Shape 14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3" name="Freeform: Shape 14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4" name="Freeform: Shape 14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5" name="Freeform: Shape 15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6" name="Freeform: Shape 15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7" name="Freeform: Shape 15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8" name="Freeform: Shape 15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19" name="Freeform: Shape 154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0" name="Freeform: Shape 155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1" name="Straight Connector 156"/>
              <p:cNvSpPr/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2" name="Straight Connector 157"/>
              <p:cNvSpPr/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3" name="Freeform: Shape 158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4" name="Straight Connector 159"/>
              <p:cNvSpPr/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5" name="Straight Connector 160"/>
              <p:cNvSpPr/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6" name="Straight Connector 161"/>
              <p:cNvSpPr/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7" name="Straight Connector 162"/>
              <p:cNvSpPr/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28" name="Straight Connector 163"/>
              <p:cNvSpPr/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128" name="Oval 51"/>
            <p:cNvSpPr/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Oval 52"/>
            <p:cNvSpPr/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Oval 65"/>
            <p:cNvSpPr/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Oval 66"/>
            <p:cNvSpPr/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2" name="Oval 67"/>
            <p:cNvSpPr/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3" name="Oval 68"/>
            <p:cNvSpPr/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Oval 69"/>
            <p:cNvSpPr/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Oval 70"/>
            <p:cNvSpPr/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Oval 71"/>
            <p:cNvSpPr/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Oval 72"/>
            <p:cNvSpPr/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Oval 73"/>
            <p:cNvSpPr/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Oval 74"/>
            <p:cNvSpPr/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rgbClr val="CCFFFF">
                <a:lumMod val="100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140" name="Group 75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192" name="Oval 127"/>
              <p:cNvSpPr/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 w="12700" cap="flat" cmpd="sng" algn="ctr">
                <a:solidFill>
                  <a:sysClr val="window" lastClr="FFFFFF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grpSp>
            <p:nvGrpSpPr>
              <p:cNvPr id="193" name="Group 128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194" name="Group 12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207" name="Oval 142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  <p:sp>
                <p:nvSpPr>
                  <p:cNvPr id="208" name="Oval 143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</p:grpSp>
            <p:grpSp>
              <p:nvGrpSpPr>
                <p:cNvPr id="195" name="Group 130"/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205" name="Oval 1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  <p:sp>
                <p:nvSpPr>
                  <p:cNvPr id="206" name="Oval 1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</p:grpSp>
            <p:grpSp>
              <p:nvGrpSpPr>
                <p:cNvPr id="196" name="Group 131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203" name="Oval 1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  <p:sp>
                <p:nvSpPr>
                  <p:cNvPr id="204" name="Oval 1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</p:grpSp>
            <p:grpSp>
              <p:nvGrpSpPr>
                <p:cNvPr id="197" name="Group 132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201" name="Oval 13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  <p:sp>
                <p:nvSpPr>
                  <p:cNvPr id="202" name="Oval 137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</p:grpSp>
            <p:grpSp>
              <p:nvGrpSpPr>
                <p:cNvPr id="198" name="Group 133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199" name="Oval 134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90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  <p:sp>
                <p:nvSpPr>
                  <p:cNvPr id="200" name="Oval 135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rgbClr val="FFFFFF">
                      <a:lumMod val="10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141" name="Group 76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183" name="Group 11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190" name="Oval 125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CCFFFF">
                    <a:lumMod val="100000"/>
                  </a:srgbClr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91" name="Oval 126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CC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84" name="Group 119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188" name="Oval 123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CC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89" name="Oval 124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CC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85" name="Group 120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186" name="Oval 121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CC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87" name="Oval 122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CC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</p:grpSp>
        <p:grpSp>
          <p:nvGrpSpPr>
            <p:cNvPr id="142" name="Group 77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143" name="Group 78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181" name="Oval 11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82" name="Oval 11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44" name="Group 79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179" name="Oval 11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80" name="Oval 11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45" name="Group 80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177" name="Oval 11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78" name="Oval 11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46" name="Group 81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175" name="Oval 11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76" name="Oval 11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sp>
            <p:nvSpPr>
              <p:cNvPr id="147" name="Oval 82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grpSp>
            <p:nvGrpSpPr>
              <p:cNvPr id="148" name="Group 83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173" name="Oval 10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74" name="Oval 10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49" name="Group 84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171" name="Oval 10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72" name="Oval 10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50" name="Group 85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169" name="Oval 10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70" name="Oval 10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51" name="Group 86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167" name="Oval 10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68" name="Oval 10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52" name="Group 87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165" name="Oval 10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66" name="Oval 10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53" name="Group 88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163" name="Oval 9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64" name="Oval 9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54" name="Group 89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161" name="Oval 9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62" name="Oval 9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55" name="Group 90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159" name="Oval 9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60" name="Oval 9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  <p:grpSp>
            <p:nvGrpSpPr>
              <p:cNvPr id="156" name="Group 91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157" name="Oval 9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  <p:sp>
              <p:nvSpPr>
                <p:cNvPr id="158" name="Oval 9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</a:endParaRPr>
                </a:p>
              </p:txBody>
            </p:sp>
          </p:grpSp>
        </p:grpSp>
      </p:grpSp>
      <p:grpSp>
        <p:nvGrpSpPr>
          <p:cNvPr id="229" name="组合 228"/>
          <p:cNvGrpSpPr/>
          <p:nvPr/>
        </p:nvGrpSpPr>
        <p:grpSpPr>
          <a:xfrm>
            <a:off x="6355130" y="1438738"/>
            <a:ext cx="4234848" cy="4491962"/>
            <a:chOff x="6326102" y="1412776"/>
            <a:chExt cx="4234848" cy="4491962"/>
          </a:xfrm>
        </p:grpSpPr>
        <p:sp>
          <p:nvSpPr>
            <p:cNvPr id="230" name="Oval 24"/>
            <p:cNvSpPr/>
            <p:nvPr/>
          </p:nvSpPr>
          <p:spPr>
            <a:xfrm>
              <a:off x="7612677" y="3879145"/>
              <a:ext cx="801464" cy="801464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satMod val="103000"/>
                    <a:lumMod val="102000"/>
                    <a:tint val="94000"/>
                  </a:srgbClr>
                </a:gs>
                <a:gs pos="50000">
                  <a:srgbClr val="CCFFFF">
                    <a:satMod val="110000"/>
                    <a:lumMod val="100000"/>
                    <a:shade val="100000"/>
                  </a:srgbClr>
                </a:gs>
                <a:gs pos="100000">
                  <a:srgbClr val="CC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1" name="Oval 20"/>
            <p:cNvSpPr/>
            <p:nvPr/>
          </p:nvSpPr>
          <p:spPr>
            <a:xfrm>
              <a:off x="6326102" y="1445112"/>
              <a:ext cx="801464" cy="801464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satMod val="103000"/>
                    <a:lumMod val="102000"/>
                    <a:tint val="94000"/>
                  </a:srgbClr>
                </a:gs>
                <a:gs pos="50000">
                  <a:srgbClr val="CCFFFF">
                    <a:satMod val="110000"/>
                    <a:lumMod val="100000"/>
                    <a:shade val="100000"/>
                  </a:srgbClr>
                </a:gs>
                <a:gs pos="100000">
                  <a:srgbClr val="CC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2" name="Oval 22"/>
            <p:cNvSpPr/>
            <p:nvPr/>
          </p:nvSpPr>
          <p:spPr>
            <a:xfrm>
              <a:off x="7612677" y="2655014"/>
              <a:ext cx="801464" cy="80146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3" name="Oval 26"/>
            <p:cNvSpPr/>
            <p:nvPr/>
          </p:nvSpPr>
          <p:spPr>
            <a:xfrm>
              <a:off x="6326102" y="5103274"/>
              <a:ext cx="801464" cy="80146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234" name="Group 53"/>
            <p:cNvGrpSpPr/>
            <p:nvPr/>
          </p:nvGrpSpPr>
          <p:grpSpPr>
            <a:xfrm>
              <a:off x="7127566" y="1412776"/>
              <a:ext cx="2146809" cy="866136"/>
              <a:chOff x="9097762" y="3444655"/>
              <a:chExt cx="2146809" cy="866136"/>
            </a:xfrm>
          </p:grpSpPr>
          <p:sp>
            <p:nvSpPr>
              <p:cNvPr id="248" name="TextBox 54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CFFFF">
                        <a:lumMod val="100000"/>
                      </a:srgbClr>
                    </a:solidFill>
                    <a:effectLst/>
                    <a:uLnTx/>
                    <a:uFillTx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49" name="TextBox 55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此部分内容作为文字排版占位显示</a:t>
                </a:r>
                <a:b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</a:b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235" name="Group 56"/>
            <p:cNvGrpSpPr/>
            <p:nvPr/>
          </p:nvGrpSpPr>
          <p:grpSpPr>
            <a:xfrm>
              <a:off x="8414141" y="2669241"/>
              <a:ext cx="2146809" cy="866136"/>
              <a:chOff x="9097762" y="3444655"/>
              <a:chExt cx="2146809" cy="866136"/>
            </a:xfrm>
          </p:grpSpPr>
          <p:sp>
            <p:nvSpPr>
              <p:cNvPr id="246" name="TextBox 57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100000"/>
                      </a:srgbClr>
                    </a:solidFill>
                    <a:effectLst/>
                    <a:uLnTx/>
                    <a:uFillTx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47" name="TextBox 58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此部分内容作为文字排版占位显示</a:t>
                </a:r>
                <a:b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</a:b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236" name="Group 59"/>
            <p:cNvGrpSpPr/>
            <p:nvPr/>
          </p:nvGrpSpPr>
          <p:grpSpPr>
            <a:xfrm>
              <a:off x="8414141" y="3846809"/>
              <a:ext cx="2146809" cy="866136"/>
              <a:chOff x="9097762" y="3444655"/>
              <a:chExt cx="2146809" cy="866136"/>
            </a:xfrm>
          </p:grpSpPr>
          <p:sp>
            <p:nvSpPr>
              <p:cNvPr id="244" name="TextBox 60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CFFFF">
                        <a:lumMod val="100000"/>
                      </a:srgbClr>
                    </a:solidFill>
                    <a:effectLst/>
                    <a:uLnTx/>
                    <a:uFillTx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45" name="TextBox 61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此部分内容作为文字排版占位显示</a:t>
                </a:r>
                <a:br>
                  <a:rPr kumimoji="0" lang="zh-CN" alt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</a:br>
                <a:r>
                  <a:rPr kumimoji="0" lang="zh-CN" alt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237" name="Group 62"/>
            <p:cNvGrpSpPr/>
            <p:nvPr/>
          </p:nvGrpSpPr>
          <p:grpSpPr>
            <a:xfrm>
              <a:off x="7127566" y="5024377"/>
              <a:ext cx="2146809" cy="866136"/>
              <a:chOff x="9097762" y="3444655"/>
              <a:chExt cx="2146809" cy="866136"/>
            </a:xfrm>
          </p:grpSpPr>
          <p:sp>
            <p:nvSpPr>
              <p:cNvPr id="242" name="TextBox 63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43" name="TextBox 64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此部分内容作为文字排版占位显示</a:t>
                </a:r>
                <a:br>
                  <a:rPr kumimoji="0" lang="zh-CN" alt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</a:br>
                <a:r>
                  <a:rPr kumimoji="0" lang="zh-CN" alt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+mn-ea"/>
                  </a:rPr>
                  <a:t>（建议使用主题字体）</a:t>
                </a:r>
              </a:p>
            </p:txBody>
          </p:sp>
        </p:grpSp>
        <p:sp>
          <p:nvSpPr>
            <p:cNvPr id="238" name="Freeform: Shape 10"/>
            <p:cNvSpPr>
              <a:spLocks noChangeAspect="1"/>
            </p:cNvSpPr>
            <p:nvPr/>
          </p:nvSpPr>
          <p:spPr bwMode="auto">
            <a:xfrm>
              <a:off x="7850202" y="4110204"/>
              <a:ext cx="302266" cy="32241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rgbClr val="335B74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9" name="Freeform: Shape 11"/>
            <p:cNvSpPr>
              <a:spLocks noChangeAspect="1"/>
            </p:cNvSpPr>
            <p:nvPr/>
          </p:nvSpPr>
          <p:spPr bwMode="auto">
            <a:xfrm>
              <a:off x="7840128" y="2899213"/>
              <a:ext cx="322415" cy="27539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rgbClr val="335B74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40" name="Freeform: Shape 12"/>
            <p:cNvSpPr>
              <a:spLocks noChangeAspect="1"/>
            </p:cNvSpPr>
            <p:nvPr/>
          </p:nvSpPr>
          <p:spPr bwMode="auto">
            <a:xfrm>
              <a:off x="6569717" y="1661412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rgbClr val="335B74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41" name="任意多边形: 形状 86"/>
            <p:cNvSpPr/>
            <p:nvPr/>
          </p:nvSpPr>
          <p:spPr bwMode="auto">
            <a:xfrm>
              <a:off x="6527769" y="5364425"/>
              <a:ext cx="367615" cy="31066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335B7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251" name="图片 2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252" name="文本框 29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传播渠道分析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86118" y="938856"/>
            <a:ext cx="212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33423" y="2141741"/>
            <a:ext cx="448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、活动背景概述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27485" y="3035571"/>
            <a:ext cx="448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、活动流程介绍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27485" y="3929401"/>
            <a:ext cx="448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、传播渠道分析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27485" y="4806043"/>
            <a:ext cx="448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、费用明细分析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41" y="1245460"/>
            <a:ext cx="1658256" cy="177409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828" r="32121" b="24310"/>
          <a:stretch>
            <a:fillRect/>
          </a:stretch>
        </p:blipFill>
        <p:spPr>
          <a:xfrm>
            <a:off x="1794912" y="1265862"/>
            <a:ext cx="3654543" cy="43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86612" y="2439797"/>
            <a:ext cx="609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费用明细分析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686612" y="3429000"/>
            <a:ext cx="561935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828" r="32121" b="24310"/>
          <a:stretch>
            <a:fillRect/>
          </a:stretch>
        </p:blipFill>
        <p:spPr>
          <a:xfrm>
            <a:off x="7415565" y="1199989"/>
            <a:ext cx="3654543" cy="43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连接符 1"/>
          <p:cNvCxnSpPr>
            <a:cxnSpLocks noChangeShapeType="1"/>
          </p:cNvCxnSpPr>
          <p:nvPr/>
        </p:nvCxnSpPr>
        <p:spPr bwMode="auto">
          <a:xfrm flipH="1" flipV="1">
            <a:off x="6375400" y="1873250"/>
            <a:ext cx="3770313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tx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肘形连接符 2"/>
          <p:cNvCxnSpPr>
            <a:cxnSpLocks noChangeShapeType="1"/>
          </p:cNvCxnSpPr>
          <p:nvPr/>
        </p:nvCxnSpPr>
        <p:spPr bwMode="auto">
          <a:xfrm flipH="1">
            <a:off x="6375400" y="5302250"/>
            <a:ext cx="3770313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tx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肘形连接符 3"/>
          <p:cNvCxnSpPr>
            <a:cxnSpLocks noChangeShapeType="1"/>
          </p:cNvCxnSpPr>
          <p:nvPr/>
        </p:nvCxnSpPr>
        <p:spPr bwMode="auto">
          <a:xfrm flipV="1">
            <a:off x="2127250" y="1873250"/>
            <a:ext cx="3635375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tx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肘形连接符 4"/>
          <p:cNvCxnSpPr>
            <a:cxnSpLocks noChangeShapeType="1"/>
          </p:cNvCxnSpPr>
          <p:nvPr/>
        </p:nvCxnSpPr>
        <p:spPr bwMode="auto">
          <a:xfrm>
            <a:off x="2127250" y="5302250"/>
            <a:ext cx="3635375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tx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Freeform 12"/>
          <p:cNvSpPr>
            <a:spLocks noEditPoints="1" noChangeArrowheads="1"/>
          </p:cNvSpPr>
          <p:nvPr/>
        </p:nvSpPr>
        <p:spPr bwMode="auto">
          <a:xfrm>
            <a:off x="9889711" y="4284992"/>
            <a:ext cx="452122" cy="639075"/>
          </a:xfrm>
          <a:custGeom>
            <a:avLst/>
            <a:gdLst>
              <a:gd name="T0" fmla="*/ 2147483647 w 408"/>
              <a:gd name="T1" fmla="*/ 2147483647 h 578"/>
              <a:gd name="T2" fmla="*/ 2147483647 w 408"/>
              <a:gd name="T3" fmla="*/ 2147483647 h 578"/>
              <a:gd name="T4" fmla="*/ 2147483647 w 408"/>
              <a:gd name="T5" fmla="*/ 2147483647 h 578"/>
              <a:gd name="T6" fmla="*/ 2147483647 w 408"/>
              <a:gd name="T7" fmla="*/ 2147483647 h 578"/>
              <a:gd name="T8" fmla="*/ 2147483647 w 408"/>
              <a:gd name="T9" fmla="*/ 2147483647 h 578"/>
              <a:gd name="T10" fmla="*/ 2147483647 w 408"/>
              <a:gd name="T11" fmla="*/ 2147483647 h 578"/>
              <a:gd name="T12" fmla="*/ 2147483647 w 408"/>
              <a:gd name="T13" fmla="*/ 2147483647 h 578"/>
              <a:gd name="T14" fmla="*/ 2147483647 w 408"/>
              <a:gd name="T15" fmla="*/ 2147483647 h 578"/>
              <a:gd name="T16" fmla="*/ 2147483647 w 408"/>
              <a:gd name="T17" fmla="*/ 2147483647 h 578"/>
              <a:gd name="T18" fmla="*/ 2147483647 w 408"/>
              <a:gd name="T19" fmla="*/ 2147483647 h 578"/>
              <a:gd name="T20" fmla="*/ 2147483647 w 408"/>
              <a:gd name="T21" fmla="*/ 2147483647 h 578"/>
              <a:gd name="T22" fmla="*/ 2147483647 w 408"/>
              <a:gd name="T23" fmla="*/ 2147483647 h 578"/>
              <a:gd name="T24" fmla="*/ 2147483647 w 408"/>
              <a:gd name="T25" fmla="*/ 2147483647 h 578"/>
              <a:gd name="T26" fmla="*/ 2147483647 w 408"/>
              <a:gd name="T27" fmla="*/ 2147483647 h 578"/>
              <a:gd name="T28" fmla="*/ 2147483647 w 408"/>
              <a:gd name="T29" fmla="*/ 2147483647 h 578"/>
              <a:gd name="T30" fmla="*/ 2147483647 w 408"/>
              <a:gd name="T31" fmla="*/ 2147483647 h 578"/>
              <a:gd name="T32" fmla="*/ 2147483647 w 408"/>
              <a:gd name="T33" fmla="*/ 2147483647 h 578"/>
              <a:gd name="T34" fmla="*/ 0 w 408"/>
              <a:gd name="T35" fmla="*/ 2147483647 h 578"/>
              <a:gd name="T36" fmla="*/ 2147483647 w 408"/>
              <a:gd name="T37" fmla="*/ 2147483647 h 578"/>
              <a:gd name="T38" fmla="*/ 2147483647 w 408"/>
              <a:gd name="T39" fmla="*/ 2147483647 h 578"/>
              <a:gd name="T40" fmla="*/ 2147483647 w 408"/>
              <a:gd name="T41" fmla="*/ 2147483647 h 578"/>
              <a:gd name="T42" fmla="*/ 2147483647 w 408"/>
              <a:gd name="T43" fmla="*/ 2147483647 h 578"/>
              <a:gd name="T44" fmla="*/ 2147483647 w 408"/>
              <a:gd name="T45" fmla="*/ 0 h 578"/>
              <a:gd name="T46" fmla="*/ 2147483647 w 408"/>
              <a:gd name="T47" fmla="*/ 2147483647 h 578"/>
              <a:gd name="T48" fmla="*/ 2147483647 w 408"/>
              <a:gd name="T49" fmla="*/ 2147483647 h 578"/>
              <a:gd name="T50" fmla="*/ 2147483647 w 408"/>
              <a:gd name="T51" fmla="*/ 2147483647 h 578"/>
              <a:gd name="T52" fmla="*/ 2147483647 w 408"/>
              <a:gd name="T53" fmla="*/ 2147483647 h 578"/>
              <a:gd name="T54" fmla="*/ 2147483647 w 408"/>
              <a:gd name="T55" fmla="*/ 2147483647 h 578"/>
              <a:gd name="T56" fmla="*/ 2147483647 w 408"/>
              <a:gd name="T57" fmla="*/ 2147483647 h 578"/>
              <a:gd name="T58" fmla="*/ 2147483647 w 408"/>
              <a:gd name="T59" fmla="*/ 2147483647 h 578"/>
              <a:gd name="T60" fmla="*/ 2147483647 w 408"/>
              <a:gd name="T61" fmla="*/ 2147483647 h 578"/>
              <a:gd name="T62" fmla="*/ 2147483647 w 408"/>
              <a:gd name="T63" fmla="*/ 2147483647 h 578"/>
              <a:gd name="T64" fmla="*/ 2147483647 w 408"/>
              <a:gd name="T65" fmla="*/ 2147483647 h 578"/>
              <a:gd name="T66" fmla="*/ 2147483647 w 408"/>
              <a:gd name="T67" fmla="*/ 2147483647 h 578"/>
              <a:gd name="T68" fmla="*/ 2147483647 w 408"/>
              <a:gd name="T69" fmla="*/ 2147483647 h 578"/>
              <a:gd name="T70" fmla="*/ 2147483647 w 408"/>
              <a:gd name="T71" fmla="*/ 2147483647 h 578"/>
              <a:gd name="T72" fmla="*/ 2147483647 w 408"/>
              <a:gd name="T73" fmla="*/ 2147483647 h 578"/>
              <a:gd name="T74" fmla="*/ 2147483647 w 408"/>
              <a:gd name="T75" fmla="*/ 2147483647 h 578"/>
              <a:gd name="T76" fmla="*/ 2147483647 w 408"/>
              <a:gd name="T77" fmla="*/ 2147483647 h 578"/>
              <a:gd name="T78" fmla="*/ 2147483647 w 408"/>
              <a:gd name="T79" fmla="*/ 2147483647 h 578"/>
              <a:gd name="T80" fmla="*/ 2147483647 w 408"/>
              <a:gd name="T81" fmla="*/ 2147483647 h 578"/>
              <a:gd name="T82" fmla="*/ 2147483647 w 408"/>
              <a:gd name="T83" fmla="*/ 2147483647 h 578"/>
              <a:gd name="T84" fmla="*/ 2147483647 w 408"/>
              <a:gd name="T85" fmla="*/ 2147483647 h 578"/>
              <a:gd name="T86" fmla="*/ 2147483647 w 408"/>
              <a:gd name="T87" fmla="*/ 2147483647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117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1701367" y="2745771"/>
            <a:ext cx="765547" cy="700664"/>
            <a:chOff x="0" y="0"/>
            <a:chExt cx="550987" cy="504288"/>
          </a:xfrm>
        </p:grpSpPr>
        <p:sp>
          <p:nvSpPr>
            <p:cNvPr id="22" name="Freeform 26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7759" cy="359114"/>
            </a:xfrm>
            <a:custGeom>
              <a:avLst/>
              <a:gdLst>
                <a:gd name="T0" fmla="*/ 2147483647 w 52"/>
                <a:gd name="T1" fmla="*/ 1287720650 h 52"/>
                <a:gd name="T2" fmla="*/ 2147483647 w 52"/>
                <a:gd name="T3" fmla="*/ 1096948243 h 52"/>
                <a:gd name="T4" fmla="*/ 2147483647 w 52"/>
                <a:gd name="T5" fmla="*/ 953868938 h 52"/>
                <a:gd name="T6" fmla="*/ 2147483647 w 52"/>
                <a:gd name="T7" fmla="*/ 620017227 h 52"/>
                <a:gd name="T8" fmla="*/ 2147483647 w 52"/>
                <a:gd name="T9" fmla="*/ 572317219 h 52"/>
                <a:gd name="T10" fmla="*/ 1893363828 w 52"/>
                <a:gd name="T11" fmla="*/ 620017227 h 52"/>
                <a:gd name="T12" fmla="*/ 2035366631 w 52"/>
                <a:gd name="T13" fmla="*/ 333851711 h 52"/>
                <a:gd name="T14" fmla="*/ 1751361025 w 52"/>
                <a:gd name="T15" fmla="*/ 95386203 h 52"/>
                <a:gd name="T16" fmla="*/ 1514689686 w 52"/>
                <a:gd name="T17" fmla="*/ 333851711 h 52"/>
                <a:gd name="T18" fmla="*/ 1372686883 w 52"/>
                <a:gd name="T19" fmla="*/ 47693102 h 52"/>
                <a:gd name="T20" fmla="*/ 1278018348 w 52"/>
                <a:gd name="T21" fmla="*/ 0 h 52"/>
                <a:gd name="T22" fmla="*/ 899351086 w 52"/>
                <a:gd name="T23" fmla="*/ 95386203 h 52"/>
                <a:gd name="T24" fmla="*/ 852016818 w 52"/>
                <a:gd name="T25" fmla="*/ 429237915 h 52"/>
                <a:gd name="T26" fmla="*/ 568011212 w 52"/>
                <a:gd name="T27" fmla="*/ 190772406 h 52"/>
                <a:gd name="T28" fmla="*/ 284005606 w 52"/>
                <a:gd name="T29" fmla="*/ 476931016 h 52"/>
                <a:gd name="T30" fmla="*/ 473342677 w 52"/>
                <a:gd name="T31" fmla="*/ 715403430 h 52"/>
                <a:gd name="T32" fmla="*/ 142002803 w 52"/>
                <a:gd name="T33" fmla="*/ 763096532 h 52"/>
                <a:gd name="T34" fmla="*/ 94668535 w 52"/>
                <a:gd name="T35" fmla="*/ 810789634 h 52"/>
                <a:gd name="T36" fmla="*/ 0 w 52"/>
                <a:gd name="T37" fmla="*/ 1192334446 h 52"/>
                <a:gd name="T38" fmla="*/ 331339874 w 52"/>
                <a:gd name="T39" fmla="*/ 1287720650 h 52"/>
                <a:gd name="T40" fmla="*/ 94668535 w 52"/>
                <a:gd name="T41" fmla="*/ 1478493056 h 52"/>
                <a:gd name="T42" fmla="*/ 189337071 w 52"/>
                <a:gd name="T43" fmla="*/ 1860044775 h 52"/>
                <a:gd name="T44" fmla="*/ 284005606 w 52"/>
                <a:gd name="T45" fmla="*/ 1907737877 h 52"/>
                <a:gd name="T46" fmla="*/ 568011212 w 52"/>
                <a:gd name="T47" fmla="*/ 1907737877 h 52"/>
                <a:gd name="T48" fmla="*/ 473342677 w 52"/>
                <a:gd name="T49" fmla="*/ 2147483647 h 52"/>
                <a:gd name="T50" fmla="*/ 804682551 w 52"/>
                <a:gd name="T51" fmla="*/ 2147483647 h 52"/>
                <a:gd name="T52" fmla="*/ 994019622 w 52"/>
                <a:gd name="T53" fmla="*/ 2146203385 h 52"/>
                <a:gd name="T54" fmla="*/ 1088688157 w 52"/>
                <a:gd name="T55" fmla="*/ 2147483647 h 52"/>
                <a:gd name="T56" fmla="*/ 1136022425 w 52"/>
                <a:gd name="T57" fmla="*/ 2147483647 h 52"/>
                <a:gd name="T58" fmla="*/ 1514689686 w 52"/>
                <a:gd name="T59" fmla="*/ 2147483647 h 52"/>
                <a:gd name="T60" fmla="*/ 1562023954 w 52"/>
                <a:gd name="T61" fmla="*/ 2147483647 h 52"/>
                <a:gd name="T62" fmla="*/ 1656692489 w 52"/>
                <a:gd name="T63" fmla="*/ 2098510283 h 52"/>
                <a:gd name="T64" fmla="*/ 1893363828 w 52"/>
                <a:gd name="T65" fmla="*/ 2147483647 h 52"/>
                <a:gd name="T66" fmla="*/ 2147483647 w 52"/>
                <a:gd name="T67" fmla="*/ 2050817182 h 52"/>
                <a:gd name="T68" fmla="*/ 2147483647 w 52"/>
                <a:gd name="T69" fmla="*/ 1955430978 h 52"/>
                <a:gd name="T70" fmla="*/ 2035366631 w 52"/>
                <a:gd name="T71" fmla="*/ 1669265463 h 52"/>
                <a:gd name="T72" fmla="*/ 2147483647 w 52"/>
                <a:gd name="T73" fmla="*/ 1716958564 h 52"/>
                <a:gd name="T74" fmla="*/ 2147483647 w 52"/>
                <a:gd name="T75" fmla="*/ 1383106853 h 52"/>
                <a:gd name="T76" fmla="*/ 1562023954 w 52"/>
                <a:gd name="T77" fmla="*/ 1335413751 h 52"/>
                <a:gd name="T78" fmla="*/ 899351086 w 52"/>
                <a:gd name="T79" fmla="*/ 1192334446 h 52"/>
                <a:gd name="T80" fmla="*/ 1562023954 w 52"/>
                <a:gd name="T81" fmla="*/ 1335413751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52"/>
                <a:gd name="T125" fmla="*/ 52 w 52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rgbClr val="117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>
              <a:spLocks noEditPoints="1" noChangeArrowheads="1"/>
            </p:cNvSpPr>
            <p:nvPr/>
          </p:nvSpPr>
          <p:spPr bwMode="auto">
            <a:xfrm>
              <a:off x="296538" y="248324"/>
              <a:ext cx="254449" cy="255964"/>
            </a:xfrm>
            <a:custGeom>
              <a:avLst/>
              <a:gdLst>
                <a:gd name="T0" fmla="*/ 1560673257 w 37"/>
                <a:gd name="T1" fmla="*/ 1387878316 h 37"/>
                <a:gd name="T2" fmla="*/ 1466086999 w 37"/>
                <a:gd name="T3" fmla="*/ 1148593483 h 37"/>
                <a:gd name="T4" fmla="*/ 1702552644 w 37"/>
                <a:gd name="T5" fmla="*/ 1196451833 h 37"/>
                <a:gd name="T6" fmla="*/ 1749845773 w 37"/>
                <a:gd name="T7" fmla="*/ 957160083 h 37"/>
                <a:gd name="T8" fmla="*/ 1702552644 w 37"/>
                <a:gd name="T9" fmla="*/ 861443383 h 37"/>
                <a:gd name="T10" fmla="*/ 1513380128 w 37"/>
                <a:gd name="T11" fmla="*/ 765726683 h 37"/>
                <a:gd name="T12" fmla="*/ 1749845773 w 37"/>
                <a:gd name="T13" fmla="*/ 670009983 h 37"/>
                <a:gd name="T14" fmla="*/ 1655259515 w 37"/>
                <a:gd name="T15" fmla="*/ 430725150 h 37"/>
                <a:gd name="T16" fmla="*/ 1418793870 w 37"/>
                <a:gd name="T17" fmla="*/ 478576583 h 37"/>
                <a:gd name="T18" fmla="*/ 1466086999 w 37"/>
                <a:gd name="T19" fmla="*/ 239291750 h 37"/>
                <a:gd name="T20" fmla="*/ 1418793870 w 37"/>
                <a:gd name="T21" fmla="*/ 191433400 h 37"/>
                <a:gd name="T22" fmla="*/ 1135035096 w 37"/>
                <a:gd name="T23" fmla="*/ 95716700 h 37"/>
                <a:gd name="T24" fmla="*/ 993155709 w 37"/>
                <a:gd name="T25" fmla="*/ 239291750 h 37"/>
                <a:gd name="T26" fmla="*/ 898569451 w 37"/>
                <a:gd name="T27" fmla="*/ 0 h 37"/>
                <a:gd name="T28" fmla="*/ 662103806 w 37"/>
                <a:gd name="T29" fmla="*/ 47858350 h 37"/>
                <a:gd name="T30" fmla="*/ 662103806 w 37"/>
                <a:gd name="T31" fmla="*/ 239291750 h 37"/>
                <a:gd name="T32" fmla="*/ 472931290 w 37"/>
                <a:gd name="T33" fmla="*/ 143575050 h 37"/>
                <a:gd name="T34" fmla="*/ 378345032 w 37"/>
                <a:gd name="T35" fmla="*/ 143575050 h 37"/>
                <a:gd name="T36" fmla="*/ 189172516 w 37"/>
                <a:gd name="T37" fmla="*/ 335008450 h 37"/>
                <a:gd name="T38" fmla="*/ 331051903 w 37"/>
                <a:gd name="T39" fmla="*/ 526434933 h 37"/>
                <a:gd name="T40" fmla="*/ 141879387 w 37"/>
                <a:gd name="T41" fmla="*/ 526434933 h 37"/>
                <a:gd name="T42" fmla="*/ 0 w 37"/>
                <a:gd name="T43" fmla="*/ 813585033 h 37"/>
                <a:gd name="T44" fmla="*/ 47293129 w 37"/>
                <a:gd name="T45" fmla="*/ 861443383 h 37"/>
                <a:gd name="T46" fmla="*/ 236465645 w 37"/>
                <a:gd name="T47" fmla="*/ 957160083 h 37"/>
                <a:gd name="T48" fmla="*/ 47293129 w 37"/>
                <a:gd name="T49" fmla="*/ 1100735133 h 37"/>
                <a:gd name="T50" fmla="*/ 189172516 w 37"/>
                <a:gd name="T51" fmla="*/ 1340019966 h 37"/>
                <a:gd name="T52" fmla="*/ 378345032 w 37"/>
                <a:gd name="T53" fmla="*/ 1292168534 h 37"/>
                <a:gd name="T54" fmla="*/ 331051903 w 37"/>
                <a:gd name="T55" fmla="*/ 1483595016 h 37"/>
                <a:gd name="T56" fmla="*/ 331051903 w 37"/>
                <a:gd name="T57" fmla="*/ 1579311716 h 37"/>
                <a:gd name="T58" fmla="*/ 567517548 w 37"/>
                <a:gd name="T59" fmla="*/ 1675028416 h 37"/>
                <a:gd name="T60" fmla="*/ 614810677 w 37"/>
                <a:gd name="T61" fmla="*/ 1675028416 h 37"/>
                <a:gd name="T62" fmla="*/ 803983193 w 37"/>
                <a:gd name="T63" fmla="*/ 1531453366 h 37"/>
                <a:gd name="T64" fmla="*/ 803983193 w 37"/>
                <a:gd name="T65" fmla="*/ 1770745116 h 37"/>
                <a:gd name="T66" fmla="*/ 1087741967 w 37"/>
                <a:gd name="T67" fmla="*/ 1722886766 h 37"/>
                <a:gd name="T68" fmla="*/ 1135035096 w 37"/>
                <a:gd name="T69" fmla="*/ 1675028416 h 37"/>
                <a:gd name="T70" fmla="*/ 1182328225 w 37"/>
                <a:gd name="T71" fmla="*/ 1483595016 h 37"/>
                <a:gd name="T72" fmla="*/ 1324207612 w 37"/>
                <a:gd name="T73" fmla="*/ 1627170066 h 37"/>
                <a:gd name="T74" fmla="*/ 1560673257 w 37"/>
                <a:gd name="T75" fmla="*/ 1435736666 h 37"/>
                <a:gd name="T76" fmla="*/ 1040448838 w 37"/>
                <a:gd name="T77" fmla="*/ 1052876783 h 37"/>
                <a:gd name="T78" fmla="*/ 709396935 w 37"/>
                <a:gd name="T79" fmla="*/ 717868333 h 37"/>
                <a:gd name="T80" fmla="*/ 1040448838 w 37"/>
                <a:gd name="T81" fmla="*/ 1052876783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"/>
                <a:gd name="T124" fmla="*/ 0 h 37"/>
                <a:gd name="T125" fmla="*/ 37 w 37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rgbClr val="117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9429750" y="2435225"/>
            <a:ext cx="1346200" cy="1344613"/>
            <a:chOff x="0" y="0"/>
            <a:chExt cx="1403797" cy="1403797"/>
          </a:xfrm>
        </p:grpSpPr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117138"/>
            </a:solidFill>
            <a:ln w="9525">
              <a:noFill/>
              <a:beve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2811215" y="2248295"/>
            <a:ext cx="29858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2806480" y="4496611"/>
            <a:ext cx="29858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29" name="文本框 18"/>
          <p:cNvSpPr txBox="1">
            <a:spLocks noChangeArrowheads="1"/>
          </p:cNvSpPr>
          <p:nvPr/>
        </p:nvSpPr>
        <p:spPr bwMode="auto">
          <a:xfrm>
            <a:off x="6375400" y="2248295"/>
            <a:ext cx="29858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30" name="文本框 18"/>
          <p:cNvSpPr txBox="1">
            <a:spLocks noChangeArrowheads="1"/>
          </p:cNvSpPr>
          <p:nvPr/>
        </p:nvSpPr>
        <p:spPr bwMode="auto">
          <a:xfrm>
            <a:off x="6370665" y="4496611"/>
            <a:ext cx="29858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33" name="文本框 32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费用明细分析</a:t>
              </a:r>
            </a:p>
          </p:txBody>
        </p:sp>
      </p:grpSp>
      <p:grpSp>
        <p:nvGrpSpPr>
          <p:cNvPr id="34" name="组合 7"/>
          <p:cNvGrpSpPr/>
          <p:nvPr/>
        </p:nvGrpSpPr>
        <p:grpSpPr bwMode="auto">
          <a:xfrm>
            <a:off x="1485171" y="3937000"/>
            <a:ext cx="1344612" cy="1346200"/>
            <a:chOff x="0" y="0"/>
            <a:chExt cx="1403797" cy="1403797"/>
          </a:xfrm>
        </p:grpSpPr>
        <p:sp>
          <p:nvSpPr>
            <p:cNvPr id="35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6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37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40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11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11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19"/>
          <p:cNvGrpSpPr/>
          <p:nvPr/>
        </p:nvGrpSpPr>
        <p:grpSpPr bwMode="auto">
          <a:xfrm>
            <a:off x="9484583" y="3937000"/>
            <a:ext cx="1346200" cy="1346200"/>
            <a:chOff x="0" y="0"/>
            <a:chExt cx="1403797" cy="1403797"/>
          </a:xfrm>
        </p:grpSpPr>
        <p:sp>
          <p:nvSpPr>
            <p:cNvPr id="41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214748364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47483647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117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22"/>
          <p:cNvGrpSpPr/>
          <p:nvPr/>
        </p:nvGrpSpPr>
        <p:grpSpPr bwMode="auto">
          <a:xfrm>
            <a:off x="1485171" y="2435225"/>
            <a:ext cx="1344612" cy="1344613"/>
            <a:chOff x="0" y="0"/>
            <a:chExt cx="1403797" cy="1403797"/>
          </a:xfrm>
        </p:grpSpPr>
        <p:sp>
          <p:nvSpPr>
            <p:cNvPr id="44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46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117138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117138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gray">
          <a:xfrm>
            <a:off x="4616597" y="3177968"/>
            <a:ext cx="0" cy="233040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gray">
          <a:xfrm>
            <a:off x="7514192" y="3177968"/>
            <a:ext cx="0" cy="243001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gray">
          <a:xfrm>
            <a:off x="2385289" y="1401468"/>
            <a:ext cx="7421422" cy="1779718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76"/>
          <p:cNvSpPr>
            <a:spLocks noChangeArrowheads="1"/>
          </p:cNvSpPr>
          <p:nvPr/>
        </p:nvSpPr>
        <p:spPr bwMode="auto">
          <a:xfrm>
            <a:off x="3520900" y="2999410"/>
            <a:ext cx="98809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76"/>
          <p:cNvSpPr>
            <a:spLocks noChangeArrowheads="1"/>
          </p:cNvSpPr>
          <p:nvPr/>
        </p:nvSpPr>
        <p:spPr bwMode="auto">
          <a:xfrm>
            <a:off x="5802789" y="2999410"/>
            <a:ext cx="99468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76"/>
          <p:cNvSpPr>
            <a:spLocks noChangeArrowheads="1"/>
          </p:cNvSpPr>
          <p:nvPr/>
        </p:nvSpPr>
        <p:spPr bwMode="auto">
          <a:xfrm>
            <a:off x="8547913" y="3014610"/>
            <a:ext cx="97542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1711177" y="3789790"/>
            <a:ext cx="2797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3" name="文本框 18"/>
          <p:cNvSpPr txBox="1">
            <a:spLocks noChangeArrowheads="1"/>
          </p:cNvSpPr>
          <p:nvPr/>
        </p:nvSpPr>
        <p:spPr bwMode="auto">
          <a:xfrm>
            <a:off x="4668820" y="3789790"/>
            <a:ext cx="2797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7572256" y="3789790"/>
            <a:ext cx="2797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费用明细分析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1734" y="5765384"/>
            <a:ext cx="1654182" cy="205134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50301" y="2256894"/>
            <a:ext cx="576126" cy="1119240"/>
            <a:chOff x="4171950" y="1973263"/>
            <a:chExt cx="858837" cy="1668462"/>
          </a:xfrm>
          <a:gradFill>
            <a:gsLst>
              <a:gs pos="46000">
                <a:srgbClr val="E0C08D"/>
              </a:gs>
              <a:gs pos="0">
                <a:srgbClr val="FAEFC1"/>
              </a:gs>
              <a:gs pos="100000">
                <a:srgbClr val="FAEFC1"/>
              </a:gs>
            </a:gsLst>
            <a:lin ang="2400000" scaled="0"/>
          </a:gradFill>
          <a:effectLst/>
        </p:grpSpPr>
        <p:sp>
          <p:nvSpPr>
            <p:cNvPr id="7" name="Freeform 14"/>
            <p:cNvSpPr/>
            <p:nvPr/>
          </p:nvSpPr>
          <p:spPr bwMode="auto">
            <a:xfrm>
              <a:off x="4368800" y="2630488"/>
              <a:ext cx="463550" cy="1011237"/>
            </a:xfrm>
            <a:custGeom>
              <a:avLst/>
              <a:gdLst>
                <a:gd name="T0" fmla="*/ 157 w 214"/>
                <a:gd name="T1" fmla="*/ 94 h 467"/>
                <a:gd name="T2" fmla="*/ 131 w 214"/>
                <a:gd name="T3" fmla="*/ 94 h 467"/>
                <a:gd name="T4" fmla="*/ 157 w 214"/>
                <a:gd name="T5" fmla="*/ 50 h 467"/>
                <a:gd name="T6" fmla="*/ 107 w 214"/>
                <a:gd name="T7" fmla="*/ 0 h 467"/>
                <a:gd name="T8" fmla="*/ 57 w 214"/>
                <a:gd name="T9" fmla="*/ 50 h 467"/>
                <a:gd name="T10" fmla="*/ 84 w 214"/>
                <a:gd name="T11" fmla="*/ 94 h 467"/>
                <a:gd name="T12" fmla="*/ 57 w 214"/>
                <a:gd name="T13" fmla="*/ 94 h 467"/>
                <a:gd name="T14" fmla="*/ 0 w 214"/>
                <a:gd name="T15" fmla="*/ 151 h 467"/>
                <a:gd name="T16" fmla="*/ 0 w 214"/>
                <a:gd name="T17" fmla="*/ 151 h 467"/>
                <a:gd name="T18" fmla="*/ 0 w 214"/>
                <a:gd name="T19" fmla="*/ 267 h 467"/>
                <a:gd name="T20" fmla="*/ 22 w 214"/>
                <a:gd name="T21" fmla="*/ 288 h 467"/>
                <a:gd name="T22" fmla="*/ 43 w 214"/>
                <a:gd name="T23" fmla="*/ 267 h 467"/>
                <a:gd name="T24" fmla="*/ 43 w 214"/>
                <a:gd name="T25" fmla="*/ 165 h 467"/>
                <a:gd name="T26" fmla="*/ 50 w 214"/>
                <a:gd name="T27" fmla="*/ 158 h 467"/>
                <a:gd name="T28" fmla="*/ 57 w 214"/>
                <a:gd name="T29" fmla="*/ 165 h 467"/>
                <a:gd name="T30" fmla="*/ 57 w 214"/>
                <a:gd name="T31" fmla="*/ 278 h 467"/>
                <a:gd name="T32" fmla="*/ 57 w 214"/>
                <a:gd name="T33" fmla="*/ 278 h 467"/>
                <a:gd name="T34" fmla="*/ 57 w 214"/>
                <a:gd name="T35" fmla="*/ 445 h 467"/>
                <a:gd name="T36" fmla="*/ 79 w 214"/>
                <a:gd name="T37" fmla="*/ 467 h 467"/>
                <a:gd name="T38" fmla="*/ 100 w 214"/>
                <a:gd name="T39" fmla="*/ 445 h 467"/>
                <a:gd name="T40" fmla="*/ 100 w 214"/>
                <a:gd name="T41" fmla="*/ 285 h 467"/>
                <a:gd name="T42" fmla="*/ 107 w 214"/>
                <a:gd name="T43" fmla="*/ 278 h 467"/>
                <a:gd name="T44" fmla="*/ 115 w 214"/>
                <a:gd name="T45" fmla="*/ 285 h 467"/>
                <a:gd name="T46" fmla="*/ 115 w 214"/>
                <a:gd name="T47" fmla="*/ 445 h 467"/>
                <a:gd name="T48" fmla="*/ 136 w 214"/>
                <a:gd name="T49" fmla="*/ 467 h 467"/>
                <a:gd name="T50" fmla="*/ 157 w 214"/>
                <a:gd name="T51" fmla="*/ 445 h 467"/>
                <a:gd name="T52" fmla="*/ 157 w 214"/>
                <a:gd name="T53" fmla="*/ 165 h 467"/>
                <a:gd name="T54" fmla="*/ 164 w 214"/>
                <a:gd name="T55" fmla="*/ 158 h 467"/>
                <a:gd name="T56" fmla="*/ 172 w 214"/>
                <a:gd name="T57" fmla="*/ 165 h 467"/>
                <a:gd name="T58" fmla="*/ 172 w 214"/>
                <a:gd name="T59" fmla="*/ 267 h 467"/>
                <a:gd name="T60" fmla="*/ 193 w 214"/>
                <a:gd name="T61" fmla="*/ 288 h 467"/>
                <a:gd name="T62" fmla="*/ 214 w 214"/>
                <a:gd name="T63" fmla="*/ 267 h 467"/>
                <a:gd name="T64" fmla="*/ 214 w 214"/>
                <a:gd name="T65" fmla="*/ 151 h 467"/>
                <a:gd name="T66" fmla="*/ 157 w 214"/>
                <a:gd name="T67" fmla="*/ 9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" h="467">
                  <a:moveTo>
                    <a:pt x="157" y="94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47" y="85"/>
                    <a:pt x="157" y="69"/>
                    <a:pt x="157" y="50"/>
                  </a:cubicBezTo>
                  <a:cubicBezTo>
                    <a:pt x="157" y="22"/>
                    <a:pt x="135" y="0"/>
                    <a:pt x="107" y="0"/>
                  </a:cubicBezTo>
                  <a:cubicBezTo>
                    <a:pt x="80" y="0"/>
                    <a:pt x="57" y="22"/>
                    <a:pt x="57" y="50"/>
                  </a:cubicBezTo>
                  <a:cubicBezTo>
                    <a:pt x="57" y="69"/>
                    <a:pt x="68" y="85"/>
                    <a:pt x="84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26" y="94"/>
                    <a:pt x="0" y="119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8"/>
                    <a:pt x="22" y="288"/>
                  </a:cubicBezTo>
                  <a:cubicBezTo>
                    <a:pt x="34" y="288"/>
                    <a:pt x="43" y="279"/>
                    <a:pt x="43" y="267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61"/>
                    <a:pt x="46" y="158"/>
                    <a:pt x="50" y="158"/>
                  </a:cubicBezTo>
                  <a:cubicBezTo>
                    <a:pt x="54" y="158"/>
                    <a:pt x="57" y="161"/>
                    <a:pt x="57" y="165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445"/>
                    <a:pt x="57" y="445"/>
                    <a:pt x="57" y="445"/>
                  </a:cubicBezTo>
                  <a:cubicBezTo>
                    <a:pt x="57" y="457"/>
                    <a:pt x="67" y="467"/>
                    <a:pt x="79" y="467"/>
                  </a:cubicBezTo>
                  <a:cubicBezTo>
                    <a:pt x="91" y="467"/>
                    <a:pt x="100" y="457"/>
                    <a:pt x="100" y="445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0" y="281"/>
                    <a:pt x="103" y="278"/>
                    <a:pt x="107" y="278"/>
                  </a:cubicBezTo>
                  <a:cubicBezTo>
                    <a:pt x="111" y="278"/>
                    <a:pt x="115" y="281"/>
                    <a:pt x="115" y="285"/>
                  </a:cubicBezTo>
                  <a:cubicBezTo>
                    <a:pt x="115" y="445"/>
                    <a:pt x="115" y="445"/>
                    <a:pt x="115" y="445"/>
                  </a:cubicBezTo>
                  <a:cubicBezTo>
                    <a:pt x="115" y="457"/>
                    <a:pt x="124" y="467"/>
                    <a:pt x="136" y="467"/>
                  </a:cubicBezTo>
                  <a:cubicBezTo>
                    <a:pt x="148" y="467"/>
                    <a:pt x="157" y="457"/>
                    <a:pt x="157" y="445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7" y="161"/>
                    <a:pt x="160" y="158"/>
                    <a:pt x="164" y="158"/>
                  </a:cubicBezTo>
                  <a:cubicBezTo>
                    <a:pt x="168" y="158"/>
                    <a:pt x="172" y="161"/>
                    <a:pt x="172" y="165"/>
                  </a:cubicBezTo>
                  <a:cubicBezTo>
                    <a:pt x="172" y="267"/>
                    <a:pt x="172" y="267"/>
                    <a:pt x="172" y="267"/>
                  </a:cubicBezTo>
                  <a:cubicBezTo>
                    <a:pt x="172" y="279"/>
                    <a:pt x="181" y="288"/>
                    <a:pt x="193" y="288"/>
                  </a:cubicBezTo>
                  <a:cubicBezTo>
                    <a:pt x="205" y="288"/>
                    <a:pt x="214" y="279"/>
                    <a:pt x="214" y="267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14" y="119"/>
                    <a:pt x="189" y="94"/>
                    <a:pt x="15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4456113" y="1973263"/>
              <a:ext cx="292100" cy="249237"/>
            </a:xfrm>
            <a:custGeom>
              <a:avLst/>
              <a:gdLst>
                <a:gd name="T0" fmla="*/ 135 w 135"/>
                <a:gd name="T1" fmla="*/ 96 h 115"/>
                <a:gd name="T2" fmla="*/ 99 w 135"/>
                <a:gd name="T3" fmla="*/ 60 h 115"/>
                <a:gd name="T4" fmla="*/ 82 w 135"/>
                <a:gd name="T5" fmla="*/ 60 h 115"/>
                <a:gd name="T6" fmla="*/ 99 w 135"/>
                <a:gd name="T7" fmla="*/ 32 h 115"/>
                <a:gd name="T8" fmla="*/ 67 w 135"/>
                <a:gd name="T9" fmla="*/ 0 h 115"/>
                <a:gd name="T10" fmla="*/ 36 w 135"/>
                <a:gd name="T11" fmla="*/ 32 h 115"/>
                <a:gd name="T12" fmla="*/ 53 w 135"/>
                <a:gd name="T13" fmla="*/ 60 h 115"/>
                <a:gd name="T14" fmla="*/ 36 w 135"/>
                <a:gd name="T15" fmla="*/ 60 h 115"/>
                <a:gd name="T16" fmla="*/ 0 w 135"/>
                <a:gd name="T17" fmla="*/ 96 h 115"/>
                <a:gd name="T18" fmla="*/ 0 w 135"/>
                <a:gd name="T19" fmla="*/ 96 h 115"/>
                <a:gd name="T20" fmla="*/ 0 w 135"/>
                <a:gd name="T21" fmla="*/ 115 h 115"/>
                <a:gd name="T22" fmla="*/ 135 w 135"/>
                <a:gd name="T23" fmla="*/ 115 h 115"/>
                <a:gd name="T24" fmla="*/ 135 w 135"/>
                <a:gd name="T25" fmla="*/ 9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15">
                  <a:moveTo>
                    <a:pt x="135" y="96"/>
                  </a:moveTo>
                  <a:cubicBezTo>
                    <a:pt x="135" y="76"/>
                    <a:pt x="119" y="60"/>
                    <a:pt x="99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92" y="54"/>
                    <a:pt x="99" y="44"/>
                    <a:pt x="99" y="32"/>
                  </a:cubicBezTo>
                  <a:cubicBezTo>
                    <a:pt x="99" y="14"/>
                    <a:pt x="85" y="0"/>
                    <a:pt x="67" y="0"/>
                  </a:cubicBezTo>
                  <a:cubicBezTo>
                    <a:pt x="50" y="0"/>
                    <a:pt x="36" y="14"/>
                    <a:pt x="36" y="32"/>
                  </a:cubicBezTo>
                  <a:cubicBezTo>
                    <a:pt x="36" y="44"/>
                    <a:pt x="43" y="54"/>
                    <a:pt x="5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16" y="60"/>
                    <a:pt x="0" y="7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35" y="115"/>
                    <a:pt x="135" y="115"/>
                    <a:pt x="135" y="115"/>
                  </a:cubicBezTo>
                  <a:lnTo>
                    <a:pt x="13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171950" y="2016125"/>
              <a:ext cx="244475" cy="206375"/>
            </a:xfrm>
            <a:custGeom>
              <a:avLst/>
              <a:gdLst>
                <a:gd name="T0" fmla="*/ 113 w 113"/>
                <a:gd name="T1" fmla="*/ 79 h 95"/>
                <a:gd name="T2" fmla="*/ 83 w 113"/>
                <a:gd name="T3" fmla="*/ 49 h 95"/>
                <a:gd name="T4" fmla="*/ 69 w 113"/>
                <a:gd name="T5" fmla="*/ 49 h 95"/>
                <a:gd name="T6" fmla="*/ 83 w 113"/>
                <a:gd name="T7" fmla="*/ 26 h 95"/>
                <a:gd name="T8" fmla="*/ 56 w 113"/>
                <a:gd name="T9" fmla="*/ 0 h 95"/>
                <a:gd name="T10" fmla="*/ 30 w 113"/>
                <a:gd name="T11" fmla="*/ 26 h 95"/>
                <a:gd name="T12" fmla="*/ 44 w 113"/>
                <a:gd name="T13" fmla="*/ 49 h 95"/>
                <a:gd name="T14" fmla="*/ 30 w 113"/>
                <a:gd name="T15" fmla="*/ 49 h 95"/>
                <a:gd name="T16" fmla="*/ 0 w 113"/>
                <a:gd name="T17" fmla="*/ 79 h 95"/>
                <a:gd name="T18" fmla="*/ 0 w 113"/>
                <a:gd name="T19" fmla="*/ 79 h 95"/>
                <a:gd name="T20" fmla="*/ 0 w 113"/>
                <a:gd name="T21" fmla="*/ 95 h 95"/>
                <a:gd name="T22" fmla="*/ 113 w 113"/>
                <a:gd name="T23" fmla="*/ 95 h 95"/>
                <a:gd name="T24" fmla="*/ 113 w 113"/>
                <a:gd name="T25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95">
                  <a:moveTo>
                    <a:pt x="113" y="79"/>
                  </a:moveTo>
                  <a:cubicBezTo>
                    <a:pt x="113" y="63"/>
                    <a:pt x="99" y="49"/>
                    <a:pt x="83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5"/>
                    <a:pt x="83" y="36"/>
                    <a:pt x="83" y="26"/>
                  </a:cubicBezTo>
                  <a:cubicBezTo>
                    <a:pt x="83" y="12"/>
                    <a:pt x="71" y="0"/>
                    <a:pt x="56" y="0"/>
                  </a:cubicBezTo>
                  <a:cubicBezTo>
                    <a:pt x="42" y="0"/>
                    <a:pt x="30" y="12"/>
                    <a:pt x="30" y="26"/>
                  </a:cubicBezTo>
                  <a:cubicBezTo>
                    <a:pt x="30" y="36"/>
                    <a:pt x="36" y="45"/>
                    <a:pt x="44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4" y="49"/>
                    <a:pt x="0" y="63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13" y="95"/>
                    <a:pt x="113" y="95"/>
                    <a:pt x="113" y="95"/>
                  </a:cubicBezTo>
                  <a:lnTo>
                    <a:pt x="11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279900" y="2265363"/>
              <a:ext cx="644525" cy="287337"/>
            </a:xfrm>
            <a:custGeom>
              <a:avLst/>
              <a:gdLst>
                <a:gd name="T0" fmla="*/ 284 w 297"/>
                <a:gd name="T1" fmla="*/ 33 h 132"/>
                <a:gd name="T2" fmla="*/ 250 w 297"/>
                <a:gd name="T3" fmla="*/ 59 h 132"/>
                <a:gd name="T4" fmla="*/ 155 w 297"/>
                <a:gd name="T5" fmla="*/ 59 h 132"/>
                <a:gd name="T6" fmla="*/ 155 w 297"/>
                <a:gd name="T7" fmla="*/ 0 h 132"/>
                <a:gd name="T8" fmla="*/ 142 w 297"/>
                <a:gd name="T9" fmla="*/ 0 h 132"/>
                <a:gd name="T10" fmla="*/ 142 w 297"/>
                <a:gd name="T11" fmla="*/ 59 h 132"/>
                <a:gd name="T12" fmla="*/ 46 w 297"/>
                <a:gd name="T13" fmla="*/ 59 h 132"/>
                <a:gd name="T14" fmla="*/ 13 w 297"/>
                <a:gd name="T15" fmla="*/ 33 h 132"/>
                <a:gd name="T16" fmla="*/ 13 w 297"/>
                <a:gd name="T17" fmla="*/ 0 h 132"/>
                <a:gd name="T18" fmla="*/ 0 w 297"/>
                <a:gd name="T19" fmla="*/ 0 h 132"/>
                <a:gd name="T20" fmla="*/ 0 w 297"/>
                <a:gd name="T21" fmla="*/ 33 h 132"/>
                <a:gd name="T22" fmla="*/ 46 w 297"/>
                <a:gd name="T23" fmla="*/ 73 h 132"/>
                <a:gd name="T24" fmla="*/ 142 w 297"/>
                <a:gd name="T25" fmla="*/ 73 h 132"/>
                <a:gd name="T26" fmla="*/ 142 w 297"/>
                <a:gd name="T27" fmla="*/ 132 h 132"/>
                <a:gd name="T28" fmla="*/ 155 w 297"/>
                <a:gd name="T29" fmla="*/ 132 h 132"/>
                <a:gd name="T30" fmla="*/ 155 w 297"/>
                <a:gd name="T31" fmla="*/ 73 h 132"/>
                <a:gd name="T32" fmla="*/ 250 w 297"/>
                <a:gd name="T33" fmla="*/ 73 h 132"/>
                <a:gd name="T34" fmla="*/ 297 w 297"/>
                <a:gd name="T35" fmla="*/ 33 h 132"/>
                <a:gd name="T36" fmla="*/ 297 w 297"/>
                <a:gd name="T37" fmla="*/ 0 h 132"/>
                <a:gd name="T38" fmla="*/ 284 w 297"/>
                <a:gd name="T39" fmla="*/ 0 h 132"/>
                <a:gd name="T40" fmla="*/ 284 w 297"/>
                <a:gd name="T41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132">
                  <a:moveTo>
                    <a:pt x="284" y="33"/>
                  </a:moveTo>
                  <a:cubicBezTo>
                    <a:pt x="284" y="48"/>
                    <a:pt x="269" y="59"/>
                    <a:pt x="250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28" y="59"/>
                    <a:pt x="13" y="48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5"/>
                    <a:pt x="20" y="73"/>
                    <a:pt x="46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76" y="73"/>
                    <a:pt x="297" y="55"/>
                    <a:pt x="297" y="3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8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87900" y="2016125"/>
              <a:ext cx="242887" cy="206375"/>
            </a:xfrm>
            <a:custGeom>
              <a:avLst/>
              <a:gdLst>
                <a:gd name="T0" fmla="*/ 112 w 112"/>
                <a:gd name="T1" fmla="*/ 79 h 95"/>
                <a:gd name="T2" fmla="*/ 82 w 112"/>
                <a:gd name="T3" fmla="*/ 49 h 95"/>
                <a:gd name="T4" fmla="*/ 68 w 112"/>
                <a:gd name="T5" fmla="*/ 49 h 95"/>
                <a:gd name="T6" fmla="*/ 82 w 112"/>
                <a:gd name="T7" fmla="*/ 26 h 95"/>
                <a:gd name="T8" fmla="*/ 56 w 112"/>
                <a:gd name="T9" fmla="*/ 0 h 95"/>
                <a:gd name="T10" fmla="*/ 30 w 112"/>
                <a:gd name="T11" fmla="*/ 26 h 95"/>
                <a:gd name="T12" fmla="*/ 44 w 112"/>
                <a:gd name="T13" fmla="*/ 49 h 95"/>
                <a:gd name="T14" fmla="*/ 30 w 112"/>
                <a:gd name="T15" fmla="*/ 49 h 95"/>
                <a:gd name="T16" fmla="*/ 0 w 112"/>
                <a:gd name="T17" fmla="*/ 79 h 95"/>
                <a:gd name="T18" fmla="*/ 0 w 112"/>
                <a:gd name="T19" fmla="*/ 95 h 95"/>
                <a:gd name="T20" fmla="*/ 112 w 112"/>
                <a:gd name="T21" fmla="*/ 95 h 95"/>
                <a:gd name="T22" fmla="*/ 112 w 112"/>
                <a:gd name="T23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95">
                  <a:moveTo>
                    <a:pt x="112" y="79"/>
                  </a:moveTo>
                  <a:cubicBezTo>
                    <a:pt x="112" y="63"/>
                    <a:pt x="99" y="49"/>
                    <a:pt x="82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7" y="45"/>
                    <a:pt x="82" y="36"/>
                    <a:pt x="82" y="26"/>
                  </a:cubicBezTo>
                  <a:cubicBezTo>
                    <a:pt x="82" y="12"/>
                    <a:pt x="71" y="0"/>
                    <a:pt x="56" y="0"/>
                  </a:cubicBezTo>
                  <a:cubicBezTo>
                    <a:pt x="42" y="0"/>
                    <a:pt x="30" y="12"/>
                    <a:pt x="30" y="26"/>
                  </a:cubicBezTo>
                  <a:cubicBezTo>
                    <a:pt x="30" y="36"/>
                    <a:pt x="36" y="45"/>
                    <a:pt x="44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3" y="49"/>
                    <a:pt x="0" y="63"/>
                    <a:pt x="0" y="7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79"/>
                    <a:pt x="112" y="79"/>
                    <a:pt x="112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44796" y="3732015"/>
            <a:ext cx="576152" cy="1288760"/>
            <a:chOff x="8543924" y="2870199"/>
            <a:chExt cx="784226" cy="1754189"/>
          </a:xfrm>
          <a:gradFill>
            <a:gsLst>
              <a:gs pos="46000">
                <a:srgbClr val="E0C08D"/>
              </a:gs>
              <a:gs pos="0">
                <a:srgbClr val="FAEFC1"/>
              </a:gs>
              <a:gs pos="100000">
                <a:srgbClr val="FAEFC1"/>
              </a:gs>
            </a:gsLst>
            <a:lin ang="2400000" scaled="0"/>
          </a:gradFill>
          <a:effectLst/>
        </p:grpSpPr>
        <p:sp>
          <p:nvSpPr>
            <p:cNvPr id="13" name="Freeform 25"/>
            <p:cNvSpPr/>
            <p:nvPr/>
          </p:nvSpPr>
          <p:spPr bwMode="auto">
            <a:xfrm>
              <a:off x="8543924" y="2870199"/>
              <a:ext cx="374650" cy="374650"/>
            </a:xfrm>
            <a:custGeom>
              <a:avLst/>
              <a:gdLst/>
              <a:ahLst/>
              <a:cxnLst/>
              <a:rect l="l" t="t" r="r" b="b"/>
              <a:pathLst>
                <a:path w="374650" h="374650">
                  <a:moveTo>
                    <a:pt x="190278" y="95823"/>
                  </a:moveTo>
                  <a:cubicBezTo>
                    <a:pt x="138445" y="93663"/>
                    <a:pt x="97410" y="134698"/>
                    <a:pt x="95250" y="186532"/>
                  </a:cubicBezTo>
                  <a:cubicBezTo>
                    <a:pt x="95250" y="236205"/>
                    <a:pt x="134125" y="279400"/>
                    <a:pt x="185959" y="279400"/>
                  </a:cubicBezTo>
                  <a:cubicBezTo>
                    <a:pt x="235633" y="279400"/>
                    <a:pt x="278827" y="240525"/>
                    <a:pt x="278827" y="188691"/>
                  </a:cubicBezTo>
                  <a:cubicBezTo>
                    <a:pt x="280987" y="139018"/>
                    <a:pt x="239952" y="95823"/>
                    <a:pt x="190278" y="95823"/>
                  </a:cubicBezTo>
                  <a:close/>
                  <a:moveTo>
                    <a:pt x="162421" y="0"/>
                  </a:moveTo>
                  <a:cubicBezTo>
                    <a:pt x="162421" y="0"/>
                    <a:pt x="162421" y="0"/>
                    <a:pt x="220892" y="0"/>
                  </a:cubicBezTo>
                  <a:cubicBezTo>
                    <a:pt x="220892" y="0"/>
                    <a:pt x="220892" y="0"/>
                    <a:pt x="220892" y="34650"/>
                  </a:cubicBezTo>
                  <a:cubicBezTo>
                    <a:pt x="240382" y="38981"/>
                    <a:pt x="259873" y="47643"/>
                    <a:pt x="277198" y="60637"/>
                  </a:cubicBezTo>
                  <a:cubicBezTo>
                    <a:pt x="277198" y="60637"/>
                    <a:pt x="277198" y="60637"/>
                    <a:pt x="303185" y="36815"/>
                  </a:cubicBezTo>
                  <a:cubicBezTo>
                    <a:pt x="303185" y="36815"/>
                    <a:pt x="303185" y="36815"/>
                    <a:pt x="342166" y="77962"/>
                  </a:cubicBezTo>
                  <a:cubicBezTo>
                    <a:pt x="342166" y="77962"/>
                    <a:pt x="342166" y="77962"/>
                    <a:pt x="318344" y="101784"/>
                  </a:cubicBezTo>
                  <a:cubicBezTo>
                    <a:pt x="329172" y="119109"/>
                    <a:pt x="337835" y="138599"/>
                    <a:pt x="340000" y="160255"/>
                  </a:cubicBezTo>
                  <a:cubicBezTo>
                    <a:pt x="340000" y="160255"/>
                    <a:pt x="340000" y="160255"/>
                    <a:pt x="374650" y="160255"/>
                  </a:cubicBezTo>
                  <a:cubicBezTo>
                    <a:pt x="374650" y="160255"/>
                    <a:pt x="374650" y="160255"/>
                    <a:pt x="374650" y="220892"/>
                  </a:cubicBezTo>
                  <a:cubicBezTo>
                    <a:pt x="374650" y="220892"/>
                    <a:pt x="374650" y="220892"/>
                    <a:pt x="340000" y="218726"/>
                  </a:cubicBezTo>
                  <a:cubicBezTo>
                    <a:pt x="335669" y="240383"/>
                    <a:pt x="327007" y="259873"/>
                    <a:pt x="314013" y="277198"/>
                  </a:cubicBezTo>
                  <a:cubicBezTo>
                    <a:pt x="314013" y="277198"/>
                    <a:pt x="314013" y="277198"/>
                    <a:pt x="337835" y="301020"/>
                  </a:cubicBezTo>
                  <a:cubicBezTo>
                    <a:pt x="337835" y="301020"/>
                    <a:pt x="337835" y="301020"/>
                    <a:pt x="296688" y="342166"/>
                  </a:cubicBezTo>
                  <a:cubicBezTo>
                    <a:pt x="296688" y="342166"/>
                    <a:pt x="296688" y="342166"/>
                    <a:pt x="272866" y="316179"/>
                  </a:cubicBezTo>
                  <a:cubicBezTo>
                    <a:pt x="255542" y="329172"/>
                    <a:pt x="236051" y="335669"/>
                    <a:pt x="214395" y="340000"/>
                  </a:cubicBezTo>
                  <a:cubicBezTo>
                    <a:pt x="214395" y="340000"/>
                    <a:pt x="214395" y="340000"/>
                    <a:pt x="214395" y="374650"/>
                  </a:cubicBezTo>
                  <a:cubicBezTo>
                    <a:pt x="214395" y="374650"/>
                    <a:pt x="214395" y="374650"/>
                    <a:pt x="155924" y="372485"/>
                  </a:cubicBezTo>
                  <a:lnTo>
                    <a:pt x="155924" y="337835"/>
                  </a:lnTo>
                  <a:cubicBezTo>
                    <a:pt x="134268" y="333504"/>
                    <a:pt x="114777" y="324841"/>
                    <a:pt x="97452" y="314013"/>
                  </a:cubicBezTo>
                  <a:cubicBezTo>
                    <a:pt x="97452" y="314013"/>
                    <a:pt x="97452" y="314013"/>
                    <a:pt x="73631" y="337835"/>
                  </a:cubicBezTo>
                  <a:cubicBezTo>
                    <a:pt x="73631" y="337835"/>
                    <a:pt x="73631" y="337835"/>
                    <a:pt x="32484" y="296688"/>
                  </a:cubicBezTo>
                  <a:cubicBezTo>
                    <a:pt x="32484" y="296688"/>
                    <a:pt x="32484" y="296688"/>
                    <a:pt x="58471" y="270701"/>
                  </a:cubicBezTo>
                  <a:cubicBezTo>
                    <a:pt x="45478" y="253376"/>
                    <a:pt x="38981" y="233886"/>
                    <a:pt x="34650" y="214395"/>
                  </a:cubicBezTo>
                  <a:cubicBezTo>
                    <a:pt x="34650" y="214395"/>
                    <a:pt x="34650" y="214395"/>
                    <a:pt x="0" y="212230"/>
                  </a:cubicBezTo>
                  <a:cubicBezTo>
                    <a:pt x="0" y="212230"/>
                    <a:pt x="0" y="212230"/>
                    <a:pt x="2166" y="153758"/>
                  </a:cubicBezTo>
                  <a:cubicBezTo>
                    <a:pt x="2166" y="153758"/>
                    <a:pt x="2166" y="153758"/>
                    <a:pt x="36815" y="155924"/>
                  </a:cubicBezTo>
                  <a:cubicBezTo>
                    <a:pt x="41147" y="134268"/>
                    <a:pt x="49809" y="114777"/>
                    <a:pt x="60637" y="97452"/>
                  </a:cubicBezTo>
                  <a:cubicBezTo>
                    <a:pt x="60637" y="97452"/>
                    <a:pt x="60637" y="97452"/>
                    <a:pt x="36815" y="71465"/>
                  </a:cubicBezTo>
                  <a:cubicBezTo>
                    <a:pt x="36815" y="71465"/>
                    <a:pt x="36815" y="71465"/>
                    <a:pt x="80127" y="32484"/>
                  </a:cubicBezTo>
                  <a:cubicBezTo>
                    <a:pt x="80127" y="32484"/>
                    <a:pt x="80127" y="32484"/>
                    <a:pt x="103949" y="56306"/>
                  </a:cubicBezTo>
                  <a:cubicBezTo>
                    <a:pt x="121274" y="45478"/>
                    <a:pt x="140764" y="36815"/>
                    <a:pt x="162421" y="34650"/>
                  </a:cubicBezTo>
                  <a:cubicBezTo>
                    <a:pt x="162421" y="34650"/>
                    <a:pt x="162421" y="34650"/>
                    <a:pt x="1624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9072563" y="2992438"/>
              <a:ext cx="255587" cy="255587"/>
            </a:xfrm>
            <a:custGeom>
              <a:avLst/>
              <a:gdLst/>
              <a:ahLst/>
              <a:cxnLst/>
              <a:rect l="l" t="t" r="r" b="b"/>
              <a:pathLst>
                <a:path w="255587" h="255587">
                  <a:moveTo>
                    <a:pt x="129955" y="65087"/>
                  </a:moveTo>
                  <a:cubicBezTo>
                    <a:pt x="95359" y="65087"/>
                    <a:pt x="67249" y="93197"/>
                    <a:pt x="65087" y="127793"/>
                  </a:cubicBezTo>
                  <a:cubicBezTo>
                    <a:pt x="65087" y="160227"/>
                    <a:pt x="93197" y="190499"/>
                    <a:pt x="127793" y="190499"/>
                  </a:cubicBezTo>
                  <a:cubicBezTo>
                    <a:pt x="160227" y="190499"/>
                    <a:pt x="190499" y="164552"/>
                    <a:pt x="190499" y="129955"/>
                  </a:cubicBezTo>
                  <a:cubicBezTo>
                    <a:pt x="190499" y="95359"/>
                    <a:pt x="164552" y="67249"/>
                    <a:pt x="129955" y="65087"/>
                  </a:cubicBezTo>
                  <a:close/>
                  <a:moveTo>
                    <a:pt x="110466" y="0"/>
                  </a:moveTo>
                  <a:cubicBezTo>
                    <a:pt x="110466" y="0"/>
                    <a:pt x="110466" y="0"/>
                    <a:pt x="149453" y="2166"/>
                  </a:cubicBezTo>
                  <a:cubicBezTo>
                    <a:pt x="149453" y="2166"/>
                    <a:pt x="149453" y="2166"/>
                    <a:pt x="149453" y="23826"/>
                  </a:cubicBezTo>
                  <a:cubicBezTo>
                    <a:pt x="164615" y="28158"/>
                    <a:pt x="177611" y="34656"/>
                    <a:pt x="188441" y="41154"/>
                  </a:cubicBezTo>
                  <a:cubicBezTo>
                    <a:pt x="188441" y="41154"/>
                    <a:pt x="188441" y="41154"/>
                    <a:pt x="190607" y="39258"/>
                  </a:cubicBezTo>
                  <a:lnTo>
                    <a:pt x="205769" y="25992"/>
                  </a:lnTo>
                  <a:cubicBezTo>
                    <a:pt x="205769" y="25992"/>
                    <a:pt x="205769" y="25992"/>
                    <a:pt x="233927" y="54150"/>
                  </a:cubicBezTo>
                  <a:cubicBezTo>
                    <a:pt x="233927" y="54150"/>
                    <a:pt x="233927" y="54150"/>
                    <a:pt x="231761" y="56316"/>
                  </a:cubicBezTo>
                  <a:lnTo>
                    <a:pt x="216599" y="71478"/>
                  </a:lnTo>
                  <a:cubicBezTo>
                    <a:pt x="225263" y="82308"/>
                    <a:pt x="229595" y="95304"/>
                    <a:pt x="231761" y="110466"/>
                  </a:cubicBezTo>
                  <a:lnTo>
                    <a:pt x="255587" y="110466"/>
                  </a:lnTo>
                  <a:cubicBezTo>
                    <a:pt x="255587" y="110466"/>
                    <a:pt x="255587" y="110466"/>
                    <a:pt x="255587" y="149454"/>
                  </a:cubicBezTo>
                  <a:cubicBezTo>
                    <a:pt x="255587" y="149454"/>
                    <a:pt x="255587" y="149454"/>
                    <a:pt x="231761" y="149454"/>
                  </a:cubicBezTo>
                  <a:cubicBezTo>
                    <a:pt x="227429" y="164615"/>
                    <a:pt x="223097" y="177611"/>
                    <a:pt x="214433" y="188441"/>
                  </a:cubicBezTo>
                  <a:cubicBezTo>
                    <a:pt x="214433" y="188441"/>
                    <a:pt x="214433" y="188441"/>
                    <a:pt x="216328" y="190607"/>
                  </a:cubicBezTo>
                  <a:lnTo>
                    <a:pt x="229595" y="205769"/>
                  </a:lnTo>
                  <a:cubicBezTo>
                    <a:pt x="229595" y="205769"/>
                    <a:pt x="229595" y="205769"/>
                    <a:pt x="201437" y="233927"/>
                  </a:cubicBezTo>
                  <a:cubicBezTo>
                    <a:pt x="201437" y="233927"/>
                    <a:pt x="201437" y="233927"/>
                    <a:pt x="199542" y="231761"/>
                  </a:cubicBezTo>
                  <a:lnTo>
                    <a:pt x="186275" y="216599"/>
                  </a:lnTo>
                  <a:cubicBezTo>
                    <a:pt x="173279" y="223097"/>
                    <a:pt x="160283" y="229595"/>
                    <a:pt x="145121" y="231761"/>
                  </a:cubicBezTo>
                  <a:cubicBezTo>
                    <a:pt x="145121" y="231761"/>
                    <a:pt x="145121" y="231761"/>
                    <a:pt x="145121" y="255587"/>
                  </a:cubicBezTo>
                  <a:cubicBezTo>
                    <a:pt x="145121" y="255587"/>
                    <a:pt x="145121" y="255587"/>
                    <a:pt x="106134" y="255587"/>
                  </a:cubicBezTo>
                  <a:cubicBezTo>
                    <a:pt x="106134" y="255587"/>
                    <a:pt x="106134" y="255587"/>
                    <a:pt x="106134" y="231761"/>
                  </a:cubicBezTo>
                  <a:cubicBezTo>
                    <a:pt x="90972" y="227429"/>
                    <a:pt x="77976" y="223097"/>
                    <a:pt x="67146" y="214433"/>
                  </a:cubicBezTo>
                  <a:cubicBezTo>
                    <a:pt x="67146" y="214433"/>
                    <a:pt x="67146" y="214433"/>
                    <a:pt x="64980" y="216329"/>
                  </a:cubicBezTo>
                  <a:lnTo>
                    <a:pt x="49818" y="229595"/>
                  </a:lnTo>
                  <a:cubicBezTo>
                    <a:pt x="49818" y="229595"/>
                    <a:pt x="49818" y="229595"/>
                    <a:pt x="21660" y="201437"/>
                  </a:cubicBezTo>
                  <a:cubicBezTo>
                    <a:pt x="21660" y="201437"/>
                    <a:pt x="21660" y="201437"/>
                    <a:pt x="23826" y="199542"/>
                  </a:cubicBezTo>
                  <a:lnTo>
                    <a:pt x="38988" y="186275"/>
                  </a:lnTo>
                  <a:cubicBezTo>
                    <a:pt x="32490" y="173279"/>
                    <a:pt x="25992" y="160284"/>
                    <a:pt x="23826" y="145122"/>
                  </a:cubicBezTo>
                  <a:cubicBezTo>
                    <a:pt x="23826" y="145122"/>
                    <a:pt x="23826" y="145122"/>
                    <a:pt x="0" y="145122"/>
                  </a:cubicBezTo>
                  <a:cubicBezTo>
                    <a:pt x="0" y="145122"/>
                    <a:pt x="0" y="145122"/>
                    <a:pt x="2166" y="106134"/>
                  </a:cubicBezTo>
                  <a:cubicBezTo>
                    <a:pt x="2166" y="106134"/>
                    <a:pt x="2166" y="106134"/>
                    <a:pt x="23826" y="106134"/>
                  </a:cubicBezTo>
                  <a:cubicBezTo>
                    <a:pt x="28158" y="90972"/>
                    <a:pt x="34656" y="77976"/>
                    <a:pt x="41154" y="67146"/>
                  </a:cubicBezTo>
                  <a:cubicBezTo>
                    <a:pt x="41154" y="67146"/>
                    <a:pt x="41154" y="67146"/>
                    <a:pt x="39259" y="64980"/>
                  </a:cubicBezTo>
                  <a:lnTo>
                    <a:pt x="25992" y="49818"/>
                  </a:lnTo>
                  <a:cubicBezTo>
                    <a:pt x="25992" y="49818"/>
                    <a:pt x="25992" y="49818"/>
                    <a:pt x="54150" y="21660"/>
                  </a:cubicBezTo>
                  <a:cubicBezTo>
                    <a:pt x="54150" y="21660"/>
                    <a:pt x="54150" y="21660"/>
                    <a:pt x="56316" y="23826"/>
                  </a:cubicBezTo>
                  <a:lnTo>
                    <a:pt x="71478" y="38988"/>
                  </a:lnTo>
                  <a:cubicBezTo>
                    <a:pt x="82308" y="32490"/>
                    <a:pt x="95304" y="25992"/>
                    <a:pt x="110466" y="23826"/>
                  </a:cubicBezTo>
                  <a:cubicBezTo>
                    <a:pt x="110466" y="23826"/>
                    <a:pt x="110466" y="23826"/>
                    <a:pt x="1104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8685213" y="3255963"/>
              <a:ext cx="571500" cy="1368425"/>
            </a:xfrm>
            <a:custGeom>
              <a:avLst/>
              <a:gdLst>
                <a:gd name="T0" fmla="*/ 238 w 264"/>
                <a:gd name="T1" fmla="*/ 0 h 631"/>
                <a:gd name="T2" fmla="*/ 212 w 264"/>
                <a:gd name="T3" fmla="*/ 26 h 631"/>
                <a:gd name="T4" fmla="*/ 212 w 264"/>
                <a:gd name="T5" fmla="*/ 152 h 631"/>
                <a:gd name="T6" fmla="*/ 194 w 264"/>
                <a:gd name="T7" fmla="*/ 170 h 631"/>
                <a:gd name="T8" fmla="*/ 161 w 264"/>
                <a:gd name="T9" fmla="*/ 170 h 631"/>
                <a:gd name="T10" fmla="*/ 194 w 264"/>
                <a:gd name="T11" fmla="*/ 115 h 631"/>
                <a:gd name="T12" fmla="*/ 132 w 264"/>
                <a:gd name="T13" fmla="*/ 54 h 631"/>
                <a:gd name="T14" fmla="*/ 70 w 264"/>
                <a:gd name="T15" fmla="*/ 115 h 631"/>
                <a:gd name="T16" fmla="*/ 103 w 264"/>
                <a:gd name="T17" fmla="*/ 170 h 631"/>
                <a:gd name="T18" fmla="*/ 70 w 264"/>
                <a:gd name="T19" fmla="*/ 170 h 631"/>
                <a:gd name="T20" fmla="*/ 53 w 264"/>
                <a:gd name="T21" fmla="*/ 152 h 631"/>
                <a:gd name="T22" fmla="*/ 53 w 264"/>
                <a:gd name="T23" fmla="*/ 26 h 631"/>
                <a:gd name="T24" fmla="*/ 26 w 264"/>
                <a:gd name="T25" fmla="*/ 0 h 631"/>
                <a:gd name="T26" fmla="*/ 0 w 264"/>
                <a:gd name="T27" fmla="*/ 26 h 631"/>
                <a:gd name="T28" fmla="*/ 0 w 264"/>
                <a:gd name="T29" fmla="*/ 170 h 631"/>
                <a:gd name="T30" fmla="*/ 27 w 264"/>
                <a:gd name="T31" fmla="*/ 225 h 631"/>
                <a:gd name="T32" fmla="*/ 70 w 264"/>
                <a:gd name="T33" fmla="*/ 290 h 631"/>
                <a:gd name="T34" fmla="*/ 70 w 264"/>
                <a:gd name="T35" fmla="*/ 398 h 631"/>
                <a:gd name="T36" fmla="*/ 70 w 264"/>
                <a:gd name="T37" fmla="*/ 398 h 631"/>
                <a:gd name="T38" fmla="*/ 70 w 264"/>
                <a:gd name="T39" fmla="*/ 605 h 631"/>
                <a:gd name="T40" fmla="*/ 97 w 264"/>
                <a:gd name="T41" fmla="*/ 631 h 631"/>
                <a:gd name="T42" fmla="*/ 123 w 264"/>
                <a:gd name="T43" fmla="*/ 605 h 631"/>
                <a:gd name="T44" fmla="*/ 123 w 264"/>
                <a:gd name="T45" fmla="*/ 407 h 631"/>
                <a:gd name="T46" fmla="*/ 132 w 264"/>
                <a:gd name="T47" fmla="*/ 398 h 631"/>
                <a:gd name="T48" fmla="*/ 141 w 264"/>
                <a:gd name="T49" fmla="*/ 407 h 631"/>
                <a:gd name="T50" fmla="*/ 141 w 264"/>
                <a:gd name="T51" fmla="*/ 605 h 631"/>
                <a:gd name="T52" fmla="*/ 168 w 264"/>
                <a:gd name="T53" fmla="*/ 631 h 631"/>
                <a:gd name="T54" fmla="*/ 194 w 264"/>
                <a:gd name="T55" fmla="*/ 605 h 631"/>
                <a:gd name="T56" fmla="*/ 194 w 264"/>
                <a:gd name="T57" fmla="*/ 290 h 631"/>
                <a:gd name="T58" fmla="*/ 237 w 264"/>
                <a:gd name="T59" fmla="*/ 225 h 631"/>
                <a:gd name="T60" fmla="*/ 264 w 264"/>
                <a:gd name="T61" fmla="*/ 170 h 631"/>
                <a:gd name="T62" fmla="*/ 264 w 264"/>
                <a:gd name="T63" fmla="*/ 170 h 631"/>
                <a:gd name="T64" fmla="*/ 264 w 264"/>
                <a:gd name="T65" fmla="*/ 26 h 631"/>
                <a:gd name="T66" fmla="*/ 238 w 264"/>
                <a:gd name="T6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4" h="631">
                  <a:moveTo>
                    <a:pt x="238" y="0"/>
                  </a:moveTo>
                  <a:cubicBezTo>
                    <a:pt x="223" y="0"/>
                    <a:pt x="212" y="12"/>
                    <a:pt x="212" y="26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2" y="162"/>
                    <a:pt x="204" y="170"/>
                    <a:pt x="194" y="170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81" y="160"/>
                    <a:pt x="194" y="139"/>
                    <a:pt x="194" y="115"/>
                  </a:cubicBezTo>
                  <a:cubicBezTo>
                    <a:pt x="194" y="81"/>
                    <a:pt x="166" y="54"/>
                    <a:pt x="132" y="54"/>
                  </a:cubicBezTo>
                  <a:cubicBezTo>
                    <a:pt x="98" y="54"/>
                    <a:pt x="70" y="81"/>
                    <a:pt x="70" y="115"/>
                  </a:cubicBezTo>
                  <a:cubicBezTo>
                    <a:pt x="70" y="139"/>
                    <a:pt x="84" y="160"/>
                    <a:pt x="103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1" y="170"/>
                    <a:pt x="53" y="162"/>
                    <a:pt x="53" y="15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1" y="213"/>
                    <a:pt x="27" y="225"/>
                  </a:cubicBezTo>
                  <a:cubicBezTo>
                    <a:pt x="37" y="236"/>
                    <a:pt x="70" y="252"/>
                    <a:pt x="70" y="290"/>
                  </a:cubicBezTo>
                  <a:cubicBezTo>
                    <a:pt x="70" y="398"/>
                    <a:pt x="70" y="398"/>
                    <a:pt x="70" y="398"/>
                  </a:cubicBezTo>
                  <a:cubicBezTo>
                    <a:pt x="70" y="398"/>
                    <a:pt x="70" y="398"/>
                    <a:pt x="70" y="398"/>
                  </a:cubicBezTo>
                  <a:cubicBezTo>
                    <a:pt x="70" y="605"/>
                    <a:pt x="70" y="605"/>
                    <a:pt x="70" y="605"/>
                  </a:cubicBezTo>
                  <a:cubicBezTo>
                    <a:pt x="70" y="619"/>
                    <a:pt x="82" y="631"/>
                    <a:pt x="97" y="631"/>
                  </a:cubicBezTo>
                  <a:cubicBezTo>
                    <a:pt x="111" y="631"/>
                    <a:pt x="123" y="619"/>
                    <a:pt x="123" y="605"/>
                  </a:cubicBezTo>
                  <a:cubicBezTo>
                    <a:pt x="123" y="407"/>
                    <a:pt x="123" y="407"/>
                    <a:pt x="123" y="407"/>
                  </a:cubicBezTo>
                  <a:cubicBezTo>
                    <a:pt x="123" y="402"/>
                    <a:pt x="127" y="398"/>
                    <a:pt x="132" y="398"/>
                  </a:cubicBezTo>
                  <a:cubicBezTo>
                    <a:pt x="137" y="398"/>
                    <a:pt x="141" y="402"/>
                    <a:pt x="141" y="407"/>
                  </a:cubicBezTo>
                  <a:cubicBezTo>
                    <a:pt x="141" y="605"/>
                    <a:pt x="141" y="605"/>
                    <a:pt x="141" y="605"/>
                  </a:cubicBezTo>
                  <a:cubicBezTo>
                    <a:pt x="141" y="619"/>
                    <a:pt x="153" y="631"/>
                    <a:pt x="168" y="631"/>
                  </a:cubicBezTo>
                  <a:cubicBezTo>
                    <a:pt x="182" y="631"/>
                    <a:pt x="194" y="619"/>
                    <a:pt x="194" y="605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4" y="252"/>
                    <a:pt x="227" y="236"/>
                    <a:pt x="237" y="225"/>
                  </a:cubicBezTo>
                  <a:cubicBezTo>
                    <a:pt x="254" y="213"/>
                    <a:pt x="264" y="193"/>
                    <a:pt x="264" y="170"/>
                  </a:cubicBezTo>
                  <a:cubicBezTo>
                    <a:pt x="264" y="170"/>
                    <a:pt x="264" y="170"/>
                    <a:pt x="264" y="170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2"/>
                    <a:pt x="253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145346" y="1889851"/>
            <a:ext cx="270484" cy="778378"/>
            <a:chOff x="8258175" y="1663700"/>
            <a:chExt cx="363537" cy="1046163"/>
          </a:xfrm>
          <a:gradFill>
            <a:gsLst>
              <a:gs pos="46000">
                <a:srgbClr val="E0C08D"/>
              </a:gs>
              <a:gs pos="0">
                <a:srgbClr val="FAEFC1"/>
              </a:gs>
              <a:gs pos="100000">
                <a:srgbClr val="FAEFC1"/>
              </a:gs>
            </a:gsLst>
            <a:lin ang="2400000" scaled="0"/>
          </a:gradFill>
          <a:effectLst/>
        </p:grpSpPr>
        <p:sp>
          <p:nvSpPr>
            <p:cNvPr id="17" name="Freeform 29"/>
            <p:cNvSpPr/>
            <p:nvPr/>
          </p:nvSpPr>
          <p:spPr bwMode="auto">
            <a:xfrm>
              <a:off x="8258175" y="1909763"/>
              <a:ext cx="363537" cy="800100"/>
            </a:xfrm>
            <a:custGeom>
              <a:avLst/>
              <a:gdLst>
                <a:gd name="T0" fmla="*/ 123 w 168"/>
                <a:gd name="T1" fmla="*/ 75 h 369"/>
                <a:gd name="T2" fmla="*/ 102 w 168"/>
                <a:gd name="T3" fmla="*/ 75 h 369"/>
                <a:gd name="T4" fmla="*/ 123 w 168"/>
                <a:gd name="T5" fmla="*/ 40 h 369"/>
                <a:gd name="T6" fmla="*/ 84 w 168"/>
                <a:gd name="T7" fmla="*/ 0 h 369"/>
                <a:gd name="T8" fmla="*/ 45 w 168"/>
                <a:gd name="T9" fmla="*/ 40 h 369"/>
                <a:gd name="T10" fmla="*/ 66 w 168"/>
                <a:gd name="T11" fmla="*/ 75 h 369"/>
                <a:gd name="T12" fmla="*/ 45 w 168"/>
                <a:gd name="T13" fmla="*/ 75 h 369"/>
                <a:gd name="T14" fmla="*/ 0 w 168"/>
                <a:gd name="T15" fmla="*/ 120 h 369"/>
                <a:gd name="T16" fmla="*/ 0 w 168"/>
                <a:gd name="T17" fmla="*/ 120 h 369"/>
                <a:gd name="T18" fmla="*/ 0 w 168"/>
                <a:gd name="T19" fmla="*/ 211 h 369"/>
                <a:gd name="T20" fmla="*/ 17 w 168"/>
                <a:gd name="T21" fmla="*/ 228 h 369"/>
                <a:gd name="T22" fmla="*/ 33 w 168"/>
                <a:gd name="T23" fmla="*/ 211 h 369"/>
                <a:gd name="T24" fmla="*/ 33 w 168"/>
                <a:gd name="T25" fmla="*/ 131 h 369"/>
                <a:gd name="T26" fmla="*/ 39 w 168"/>
                <a:gd name="T27" fmla="*/ 125 h 369"/>
                <a:gd name="T28" fmla="*/ 45 w 168"/>
                <a:gd name="T29" fmla="*/ 131 h 369"/>
                <a:gd name="T30" fmla="*/ 45 w 168"/>
                <a:gd name="T31" fmla="*/ 220 h 369"/>
                <a:gd name="T32" fmla="*/ 45 w 168"/>
                <a:gd name="T33" fmla="*/ 220 h 369"/>
                <a:gd name="T34" fmla="*/ 45 w 168"/>
                <a:gd name="T35" fmla="*/ 352 h 369"/>
                <a:gd name="T36" fmla="*/ 61 w 168"/>
                <a:gd name="T37" fmla="*/ 369 h 369"/>
                <a:gd name="T38" fmla="*/ 78 w 168"/>
                <a:gd name="T39" fmla="*/ 352 h 369"/>
                <a:gd name="T40" fmla="*/ 78 w 168"/>
                <a:gd name="T41" fmla="*/ 226 h 369"/>
                <a:gd name="T42" fmla="*/ 84 w 168"/>
                <a:gd name="T43" fmla="*/ 220 h 369"/>
                <a:gd name="T44" fmla="*/ 90 w 168"/>
                <a:gd name="T45" fmla="*/ 226 h 369"/>
                <a:gd name="T46" fmla="*/ 90 w 168"/>
                <a:gd name="T47" fmla="*/ 352 h 369"/>
                <a:gd name="T48" fmla="*/ 107 w 168"/>
                <a:gd name="T49" fmla="*/ 369 h 369"/>
                <a:gd name="T50" fmla="*/ 123 w 168"/>
                <a:gd name="T51" fmla="*/ 352 h 369"/>
                <a:gd name="T52" fmla="*/ 123 w 168"/>
                <a:gd name="T53" fmla="*/ 131 h 369"/>
                <a:gd name="T54" fmla="*/ 129 w 168"/>
                <a:gd name="T55" fmla="*/ 125 h 369"/>
                <a:gd name="T56" fmla="*/ 135 w 168"/>
                <a:gd name="T57" fmla="*/ 131 h 369"/>
                <a:gd name="T58" fmla="*/ 135 w 168"/>
                <a:gd name="T59" fmla="*/ 211 h 369"/>
                <a:gd name="T60" fmla="*/ 152 w 168"/>
                <a:gd name="T61" fmla="*/ 228 h 369"/>
                <a:gd name="T62" fmla="*/ 168 w 168"/>
                <a:gd name="T63" fmla="*/ 211 h 369"/>
                <a:gd name="T64" fmla="*/ 168 w 168"/>
                <a:gd name="T65" fmla="*/ 120 h 369"/>
                <a:gd name="T66" fmla="*/ 123 w 168"/>
                <a:gd name="T67" fmla="*/ 7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369">
                  <a:moveTo>
                    <a:pt x="123" y="75"/>
                  </a:moveTo>
                  <a:cubicBezTo>
                    <a:pt x="102" y="75"/>
                    <a:pt x="102" y="75"/>
                    <a:pt x="102" y="75"/>
                  </a:cubicBezTo>
                  <a:cubicBezTo>
                    <a:pt x="115" y="68"/>
                    <a:pt x="123" y="55"/>
                    <a:pt x="123" y="40"/>
                  </a:cubicBezTo>
                  <a:cubicBezTo>
                    <a:pt x="123" y="18"/>
                    <a:pt x="106" y="0"/>
                    <a:pt x="84" y="0"/>
                  </a:cubicBezTo>
                  <a:cubicBezTo>
                    <a:pt x="62" y="0"/>
                    <a:pt x="45" y="18"/>
                    <a:pt x="45" y="40"/>
                  </a:cubicBezTo>
                  <a:cubicBezTo>
                    <a:pt x="45" y="55"/>
                    <a:pt x="53" y="68"/>
                    <a:pt x="66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20" y="75"/>
                    <a:pt x="0" y="9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21"/>
                    <a:pt x="7" y="228"/>
                    <a:pt x="17" y="228"/>
                  </a:cubicBezTo>
                  <a:cubicBezTo>
                    <a:pt x="26" y="228"/>
                    <a:pt x="33" y="221"/>
                    <a:pt x="33" y="21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28"/>
                    <a:pt x="36" y="125"/>
                    <a:pt x="39" y="125"/>
                  </a:cubicBezTo>
                  <a:cubicBezTo>
                    <a:pt x="42" y="125"/>
                    <a:pt x="45" y="128"/>
                    <a:pt x="45" y="131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5" y="361"/>
                    <a:pt x="52" y="369"/>
                    <a:pt x="61" y="369"/>
                  </a:cubicBezTo>
                  <a:cubicBezTo>
                    <a:pt x="71" y="369"/>
                    <a:pt x="78" y="361"/>
                    <a:pt x="78" y="352"/>
                  </a:cubicBezTo>
                  <a:cubicBezTo>
                    <a:pt x="78" y="226"/>
                    <a:pt x="78" y="226"/>
                    <a:pt x="78" y="226"/>
                  </a:cubicBezTo>
                  <a:cubicBezTo>
                    <a:pt x="78" y="223"/>
                    <a:pt x="81" y="220"/>
                    <a:pt x="84" y="220"/>
                  </a:cubicBezTo>
                  <a:cubicBezTo>
                    <a:pt x="87" y="220"/>
                    <a:pt x="90" y="223"/>
                    <a:pt x="90" y="226"/>
                  </a:cubicBezTo>
                  <a:cubicBezTo>
                    <a:pt x="90" y="352"/>
                    <a:pt x="90" y="352"/>
                    <a:pt x="90" y="352"/>
                  </a:cubicBezTo>
                  <a:cubicBezTo>
                    <a:pt x="90" y="361"/>
                    <a:pt x="97" y="369"/>
                    <a:pt x="107" y="369"/>
                  </a:cubicBezTo>
                  <a:cubicBezTo>
                    <a:pt x="116" y="369"/>
                    <a:pt x="123" y="361"/>
                    <a:pt x="123" y="35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28"/>
                    <a:pt x="126" y="125"/>
                    <a:pt x="129" y="125"/>
                  </a:cubicBezTo>
                  <a:cubicBezTo>
                    <a:pt x="132" y="125"/>
                    <a:pt x="135" y="128"/>
                    <a:pt x="135" y="13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5" y="221"/>
                    <a:pt x="142" y="228"/>
                    <a:pt x="152" y="228"/>
                  </a:cubicBezTo>
                  <a:cubicBezTo>
                    <a:pt x="161" y="228"/>
                    <a:pt x="168" y="221"/>
                    <a:pt x="168" y="211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95"/>
                    <a:pt x="148" y="75"/>
                    <a:pt x="12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30"/>
            <p:cNvSpPr/>
            <p:nvPr/>
          </p:nvSpPr>
          <p:spPr bwMode="auto">
            <a:xfrm>
              <a:off x="8361363" y="1663700"/>
              <a:ext cx="136525" cy="142875"/>
            </a:xfrm>
            <a:custGeom>
              <a:avLst/>
              <a:gdLst>
                <a:gd name="T0" fmla="*/ 22 w 63"/>
                <a:gd name="T1" fmla="*/ 16 h 66"/>
                <a:gd name="T2" fmla="*/ 32 w 63"/>
                <a:gd name="T3" fmla="*/ 13 h 66"/>
                <a:gd name="T4" fmla="*/ 43 w 63"/>
                <a:gd name="T5" fmla="*/ 16 h 66"/>
                <a:gd name="T6" fmla="*/ 47 w 63"/>
                <a:gd name="T7" fmla="*/ 25 h 66"/>
                <a:gd name="T8" fmla="*/ 45 w 63"/>
                <a:gd name="T9" fmla="*/ 31 h 66"/>
                <a:gd name="T10" fmla="*/ 36 w 63"/>
                <a:gd name="T11" fmla="*/ 39 h 66"/>
                <a:gd name="T12" fmla="*/ 26 w 63"/>
                <a:gd name="T13" fmla="*/ 50 h 66"/>
                <a:gd name="T14" fmla="*/ 24 w 63"/>
                <a:gd name="T15" fmla="*/ 62 h 66"/>
                <a:gd name="T16" fmla="*/ 24 w 63"/>
                <a:gd name="T17" fmla="*/ 66 h 66"/>
                <a:gd name="T18" fmla="*/ 39 w 63"/>
                <a:gd name="T19" fmla="*/ 66 h 66"/>
                <a:gd name="T20" fmla="*/ 40 w 63"/>
                <a:gd name="T21" fmla="*/ 57 h 66"/>
                <a:gd name="T22" fmla="*/ 47 w 63"/>
                <a:gd name="T23" fmla="*/ 49 h 66"/>
                <a:gd name="T24" fmla="*/ 60 w 63"/>
                <a:gd name="T25" fmla="*/ 36 h 66"/>
                <a:gd name="T26" fmla="*/ 63 w 63"/>
                <a:gd name="T27" fmla="*/ 25 h 66"/>
                <a:gd name="T28" fmla="*/ 55 w 63"/>
                <a:gd name="T29" fmla="*/ 7 h 66"/>
                <a:gd name="T30" fmla="*/ 32 w 63"/>
                <a:gd name="T31" fmla="*/ 0 h 66"/>
                <a:gd name="T32" fmla="*/ 9 w 63"/>
                <a:gd name="T33" fmla="*/ 7 h 66"/>
                <a:gd name="T34" fmla="*/ 0 w 63"/>
                <a:gd name="T35" fmla="*/ 26 h 66"/>
                <a:gd name="T36" fmla="*/ 16 w 63"/>
                <a:gd name="T37" fmla="*/ 28 h 66"/>
                <a:gd name="T38" fmla="*/ 22 w 63"/>
                <a:gd name="T3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66">
                  <a:moveTo>
                    <a:pt x="22" y="16"/>
                  </a:moveTo>
                  <a:cubicBezTo>
                    <a:pt x="24" y="14"/>
                    <a:pt x="28" y="13"/>
                    <a:pt x="32" y="13"/>
                  </a:cubicBezTo>
                  <a:cubicBezTo>
                    <a:pt x="37" y="13"/>
                    <a:pt x="40" y="14"/>
                    <a:pt x="43" y="16"/>
                  </a:cubicBezTo>
                  <a:cubicBezTo>
                    <a:pt x="46" y="19"/>
                    <a:pt x="47" y="21"/>
                    <a:pt x="47" y="25"/>
                  </a:cubicBezTo>
                  <a:cubicBezTo>
                    <a:pt x="47" y="27"/>
                    <a:pt x="46" y="29"/>
                    <a:pt x="45" y="31"/>
                  </a:cubicBezTo>
                  <a:cubicBezTo>
                    <a:pt x="44" y="33"/>
                    <a:pt x="41" y="35"/>
                    <a:pt x="36" y="39"/>
                  </a:cubicBezTo>
                  <a:cubicBezTo>
                    <a:pt x="31" y="43"/>
                    <a:pt x="28" y="47"/>
                    <a:pt x="26" y="50"/>
                  </a:cubicBezTo>
                  <a:cubicBezTo>
                    <a:pt x="24" y="53"/>
                    <a:pt x="24" y="57"/>
                    <a:pt x="24" y="62"/>
                  </a:cubicBezTo>
                  <a:cubicBezTo>
                    <a:pt x="24" y="63"/>
                    <a:pt x="24" y="64"/>
                    <a:pt x="24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2"/>
                    <a:pt x="39" y="58"/>
                    <a:pt x="40" y="57"/>
                  </a:cubicBezTo>
                  <a:cubicBezTo>
                    <a:pt x="41" y="55"/>
                    <a:pt x="43" y="52"/>
                    <a:pt x="47" y="49"/>
                  </a:cubicBezTo>
                  <a:cubicBezTo>
                    <a:pt x="54" y="44"/>
                    <a:pt x="58" y="39"/>
                    <a:pt x="60" y="36"/>
                  </a:cubicBezTo>
                  <a:cubicBezTo>
                    <a:pt x="62" y="33"/>
                    <a:pt x="63" y="29"/>
                    <a:pt x="63" y="25"/>
                  </a:cubicBezTo>
                  <a:cubicBezTo>
                    <a:pt x="63" y="18"/>
                    <a:pt x="61" y="13"/>
                    <a:pt x="55" y="7"/>
                  </a:cubicBezTo>
                  <a:cubicBezTo>
                    <a:pt x="49" y="2"/>
                    <a:pt x="41" y="0"/>
                    <a:pt x="32" y="0"/>
                  </a:cubicBezTo>
                  <a:cubicBezTo>
                    <a:pt x="22" y="0"/>
                    <a:pt x="15" y="2"/>
                    <a:pt x="9" y="7"/>
                  </a:cubicBezTo>
                  <a:cubicBezTo>
                    <a:pt x="4" y="12"/>
                    <a:pt x="1" y="19"/>
                    <a:pt x="0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3"/>
                    <a:pt x="19" y="19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8407400" y="1820863"/>
              <a:ext cx="46037" cy="460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Freeform 32"/>
          <p:cNvSpPr/>
          <p:nvPr/>
        </p:nvSpPr>
        <p:spPr bwMode="auto">
          <a:xfrm>
            <a:off x="3516775" y="3433917"/>
            <a:ext cx="1695450" cy="2374900"/>
          </a:xfrm>
          <a:custGeom>
            <a:avLst/>
            <a:gdLst>
              <a:gd name="T0" fmla="*/ 782 w 782"/>
              <a:gd name="T1" fmla="*/ 391 h 1096"/>
              <a:gd name="T2" fmla="*/ 391 w 782"/>
              <a:gd name="T3" fmla="*/ 0 h 1096"/>
              <a:gd name="T4" fmla="*/ 0 w 782"/>
              <a:gd name="T5" fmla="*/ 391 h 1096"/>
              <a:gd name="T6" fmla="*/ 1 w 782"/>
              <a:gd name="T7" fmla="*/ 423 h 1096"/>
              <a:gd name="T8" fmla="*/ 1 w 782"/>
              <a:gd name="T9" fmla="*/ 423 h 1096"/>
              <a:gd name="T10" fmla="*/ 391 w 782"/>
              <a:gd name="T11" fmla="*/ 1096 h 1096"/>
              <a:gd name="T12" fmla="*/ 780 w 782"/>
              <a:gd name="T13" fmla="*/ 423 h 1096"/>
              <a:gd name="T14" fmla="*/ 780 w 782"/>
              <a:gd name="T15" fmla="*/ 423 h 1096"/>
              <a:gd name="T16" fmla="*/ 782 w 782"/>
              <a:gd name="T17" fmla="*/ 391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1096">
                <a:moveTo>
                  <a:pt x="782" y="391"/>
                </a:moveTo>
                <a:cubicBezTo>
                  <a:pt x="782" y="175"/>
                  <a:pt x="607" y="0"/>
                  <a:pt x="391" y="0"/>
                </a:cubicBezTo>
                <a:cubicBezTo>
                  <a:pt x="175" y="0"/>
                  <a:pt x="0" y="175"/>
                  <a:pt x="0" y="391"/>
                </a:cubicBezTo>
                <a:cubicBezTo>
                  <a:pt x="0" y="402"/>
                  <a:pt x="1" y="41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3" y="682"/>
                  <a:pt x="303" y="1008"/>
                  <a:pt x="391" y="1096"/>
                </a:cubicBezTo>
                <a:cubicBezTo>
                  <a:pt x="478" y="1008"/>
                  <a:pt x="779" y="682"/>
                  <a:pt x="780" y="423"/>
                </a:cubicBezTo>
                <a:cubicBezTo>
                  <a:pt x="780" y="423"/>
                  <a:pt x="780" y="423"/>
                  <a:pt x="780" y="423"/>
                </a:cubicBezTo>
                <a:cubicBezTo>
                  <a:pt x="781" y="413"/>
                  <a:pt x="782" y="402"/>
                  <a:pt x="782" y="3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705142" y="4489942"/>
            <a:ext cx="796134" cy="1286458"/>
            <a:chOff x="1893888" y="4108450"/>
            <a:chExt cx="979487" cy="1582737"/>
          </a:xfrm>
          <a:gradFill>
            <a:gsLst>
              <a:gs pos="46000">
                <a:srgbClr val="E0C08D"/>
              </a:gs>
              <a:gs pos="0">
                <a:srgbClr val="FAEFC1"/>
              </a:gs>
              <a:gs pos="100000">
                <a:srgbClr val="FAEFC1"/>
              </a:gs>
            </a:gsLst>
            <a:lin ang="2400000" scaled="0"/>
          </a:gradFill>
          <a:effectLst/>
        </p:grpSpPr>
        <p:sp>
          <p:nvSpPr>
            <p:cNvPr id="22" name="Freeform 19"/>
            <p:cNvSpPr/>
            <p:nvPr/>
          </p:nvSpPr>
          <p:spPr bwMode="auto">
            <a:xfrm>
              <a:off x="2147888" y="4108450"/>
              <a:ext cx="725487" cy="1582737"/>
            </a:xfrm>
            <a:custGeom>
              <a:avLst/>
              <a:gdLst>
                <a:gd name="T0" fmla="*/ 246 w 335"/>
                <a:gd name="T1" fmla="*/ 147 h 730"/>
                <a:gd name="T2" fmla="*/ 204 w 335"/>
                <a:gd name="T3" fmla="*/ 147 h 730"/>
                <a:gd name="T4" fmla="*/ 246 w 335"/>
                <a:gd name="T5" fmla="*/ 78 h 730"/>
                <a:gd name="T6" fmla="*/ 167 w 335"/>
                <a:gd name="T7" fmla="*/ 0 h 730"/>
                <a:gd name="T8" fmla="*/ 89 w 335"/>
                <a:gd name="T9" fmla="*/ 78 h 730"/>
                <a:gd name="T10" fmla="*/ 131 w 335"/>
                <a:gd name="T11" fmla="*/ 147 h 730"/>
                <a:gd name="T12" fmla="*/ 89 w 335"/>
                <a:gd name="T13" fmla="*/ 147 h 730"/>
                <a:gd name="T14" fmla="*/ 0 w 335"/>
                <a:gd name="T15" fmla="*/ 236 h 730"/>
                <a:gd name="T16" fmla="*/ 0 w 335"/>
                <a:gd name="T17" fmla="*/ 236 h 730"/>
                <a:gd name="T18" fmla="*/ 0 w 335"/>
                <a:gd name="T19" fmla="*/ 417 h 730"/>
                <a:gd name="T20" fmla="*/ 34 w 335"/>
                <a:gd name="T21" fmla="*/ 451 h 730"/>
                <a:gd name="T22" fmla="*/ 67 w 335"/>
                <a:gd name="T23" fmla="*/ 417 h 730"/>
                <a:gd name="T24" fmla="*/ 67 w 335"/>
                <a:gd name="T25" fmla="*/ 258 h 730"/>
                <a:gd name="T26" fmla="*/ 78 w 335"/>
                <a:gd name="T27" fmla="*/ 247 h 730"/>
                <a:gd name="T28" fmla="*/ 89 w 335"/>
                <a:gd name="T29" fmla="*/ 258 h 730"/>
                <a:gd name="T30" fmla="*/ 89 w 335"/>
                <a:gd name="T31" fmla="*/ 435 h 730"/>
                <a:gd name="T32" fmla="*/ 89 w 335"/>
                <a:gd name="T33" fmla="*/ 435 h 730"/>
                <a:gd name="T34" fmla="*/ 89 w 335"/>
                <a:gd name="T35" fmla="*/ 697 h 730"/>
                <a:gd name="T36" fmla="*/ 123 w 335"/>
                <a:gd name="T37" fmla="*/ 730 h 730"/>
                <a:gd name="T38" fmla="*/ 156 w 335"/>
                <a:gd name="T39" fmla="*/ 697 h 730"/>
                <a:gd name="T40" fmla="*/ 156 w 335"/>
                <a:gd name="T41" fmla="*/ 446 h 730"/>
                <a:gd name="T42" fmla="*/ 167 w 335"/>
                <a:gd name="T43" fmla="*/ 435 h 730"/>
                <a:gd name="T44" fmla="*/ 179 w 335"/>
                <a:gd name="T45" fmla="*/ 446 h 730"/>
                <a:gd name="T46" fmla="*/ 179 w 335"/>
                <a:gd name="T47" fmla="*/ 697 h 730"/>
                <a:gd name="T48" fmla="*/ 212 w 335"/>
                <a:gd name="T49" fmla="*/ 730 h 730"/>
                <a:gd name="T50" fmla="*/ 246 w 335"/>
                <a:gd name="T51" fmla="*/ 697 h 730"/>
                <a:gd name="T52" fmla="*/ 246 w 335"/>
                <a:gd name="T53" fmla="*/ 258 h 730"/>
                <a:gd name="T54" fmla="*/ 256 w 335"/>
                <a:gd name="T55" fmla="*/ 247 h 730"/>
                <a:gd name="T56" fmla="*/ 268 w 335"/>
                <a:gd name="T57" fmla="*/ 258 h 730"/>
                <a:gd name="T58" fmla="*/ 268 w 335"/>
                <a:gd name="T59" fmla="*/ 417 h 730"/>
                <a:gd name="T60" fmla="*/ 301 w 335"/>
                <a:gd name="T61" fmla="*/ 451 h 730"/>
                <a:gd name="T62" fmla="*/ 335 w 335"/>
                <a:gd name="T63" fmla="*/ 417 h 730"/>
                <a:gd name="T64" fmla="*/ 335 w 335"/>
                <a:gd name="T65" fmla="*/ 236 h 730"/>
                <a:gd name="T66" fmla="*/ 246 w 335"/>
                <a:gd name="T67" fmla="*/ 147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5" h="730">
                  <a:moveTo>
                    <a:pt x="246" y="147"/>
                  </a:moveTo>
                  <a:cubicBezTo>
                    <a:pt x="204" y="147"/>
                    <a:pt x="204" y="147"/>
                    <a:pt x="204" y="147"/>
                  </a:cubicBezTo>
                  <a:cubicBezTo>
                    <a:pt x="229" y="134"/>
                    <a:pt x="246" y="108"/>
                    <a:pt x="246" y="78"/>
                  </a:cubicBezTo>
                  <a:cubicBezTo>
                    <a:pt x="246" y="35"/>
                    <a:pt x="211" y="0"/>
                    <a:pt x="167" y="0"/>
                  </a:cubicBezTo>
                  <a:cubicBezTo>
                    <a:pt x="124" y="0"/>
                    <a:pt x="89" y="35"/>
                    <a:pt x="89" y="78"/>
                  </a:cubicBezTo>
                  <a:cubicBezTo>
                    <a:pt x="89" y="108"/>
                    <a:pt x="106" y="134"/>
                    <a:pt x="131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40" y="147"/>
                    <a:pt x="0" y="187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36"/>
                    <a:pt x="15" y="451"/>
                    <a:pt x="34" y="451"/>
                  </a:cubicBezTo>
                  <a:cubicBezTo>
                    <a:pt x="52" y="451"/>
                    <a:pt x="67" y="436"/>
                    <a:pt x="67" y="41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7" y="252"/>
                    <a:pt x="72" y="247"/>
                    <a:pt x="78" y="247"/>
                  </a:cubicBezTo>
                  <a:cubicBezTo>
                    <a:pt x="85" y="247"/>
                    <a:pt x="89" y="252"/>
                    <a:pt x="89" y="258"/>
                  </a:cubicBezTo>
                  <a:cubicBezTo>
                    <a:pt x="89" y="435"/>
                    <a:pt x="89" y="435"/>
                    <a:pt x="89" y="435"/>
                  </a:cubicBezTo>
                  <a:cubicBezTo>
                    <a:pt x="89" y="435"/>
                    <a:pt x="89" y="435"/>
                    <a:pt x="89" y="435"/>
                  </a:cubicBezTo>
                  <a:cubicBezTo>
                    <a:pt x="89" y="697"/>
                    <a:pt x="89" y="697"/>
                    <a:pt x="89" y="697"/>
                  </a:cubicBezTo>
                  <a:cubicBezTo>
                    <a:pt x="89" y="715"/>
                    <a:pt x="104" y="730"/>
                    <a:pt x="123" y="730"/>
                  </a:cubicBezTo>
                  <a:cubicBezTo>
                    <a:pt x="141" y="730"/>
                    <a:pt x="156" y="715"/>
                    <a:pt x="156" y="697"/>
                  </a:cubicBezTo>
                  <a:cubicBezTo>
                    <a:pt x="156" y="446"/>
                    <a:pt x="156" y="446"/>
                    <a:pt x="156" y="446"/>
                  </a:cubicBezTo>
                  <a:cubicBezTo>
                    <a:pt x="156" y="440"/>
                    <a:pt x="161" y="435"/>
                    <a:pt x="167" y="435"/>
                  </a:cubicBezTo>
                  <a:cubicBezTo>
                    <a:pt x="174" y="435"/>
                    <a:pt x="179" y="440"/>
                    <a:pt x="179" y="446"/>
                  </a:cubicBezTo>
                  <a:cubicBezTo>
                    <a:pt x="179" y="697"/>
                    <a:pt x="179" y="697"/>
                    <a:pt x="179" y="697"/>
                  </a:cubicBezTo>
                  <a:cubicBezTo>
                    <a:pt x="179" y="715"/>
                    <a:pt x="194" y="730"/>
                    <a:pt x="212" y="730"/>
                  </a:cubicBezTo>
                  <a:cubicBezTo>
                    <a:pt x="231" y="730"/>
                    <a:pt x="246" y="715"/>
                    <a:pt x="246" y="697"/>
                  </a:cubicBezTo>
                  <a:cubicBezTo>
                    <a:pt x="246" y="258"/>
                    <a:pt x="246" y="258"/>
                    <a:pt x="246" y="258"/>
                  </a:cubicBezTo>
                  <a:cubicBezTo>
                    <a:pt x="246" y="252"/>
                    <a:pt x="250" y="247"/>
                    <a:pt x="256" y="247"/>
                  </a:cubicBezTo>
                  <a:cubicBezTo>
                    <a:pt x="263" y="247"/>
                    <a:pt x="268" y="252"/>
                    <a:pt x="268" y="258"/>
                  </a:cubicBezTo>
                  <a:cubicBezTo>
                    <a:pt x="268" y="417"/>
                    <a:pt x="268" y="417"/>
                    <a:pt x="268" y="417"/>
                  </a:cubicBezTo>
                  <a:cubicBezTo>
                    <a:pt x="268" y="436"/>
                    <a:pt x="283" y="451"/>
                    <a:pt x="301" y="451"/>
                  </a:cubicBezTo>
                  <a:cubicBezTo>
                    <a:pt x="320" y="451"/>
                    <a:pt x="335" y="436"/>
                    <a:pt x="335" y="417"/>
                  </a:cubicBezTo>
                  <a:cubicBezTo>
                    <a:pt x="335" y="236"/>
                    <a:pt x="335" y="236"/>
                    <a:pt x="335" y="236"/>
                  </a:cubicBezTo>
                  <a:cubicBezTo>
                    <a:pt x="335" y="187"/>
                    <a:pt x="295" y="147"/>
                    <a:pt x="24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1893888" y="5162550"/>
              <a:ext cx="425450" cy="528637"/>
            </a:xfrm>
            <a:custGeom>
              <a:avLst/>
              <a:gdLst/>
              <a:ahLst/>
              <a:cxnLst/>
              <a:rect l="l" t="t" r="r" b="b"/>
              <a:pathLst>
                <a:path w="425450" h="528637">
                  <a:moveTo>
                    <a:pt x="255587" y="314325"/>
                  </a:moveTo>
                  <a:cubicBezTo>
                    <a:pt x="268514" y="316476"/>
                    <a:pt x="274977" y="320778"/>
                    <a:pt x="279286" y="327230"/>
                  </a:cubicBezTo>
                  <a:cubicBezTo>
                    <a:pt x="283595" y="331532"/>
                    <a:pt x="285749" y="337984"/>
                    <a:pt x="285749" y="346587"/>
                  </a:cubicBezTo>
                  <a:cubicBezTo>
                    <a:pt x="285749" y="355191"/>
                    <a:pt x="283595" y="363794"/>
                    <a:pt x="277131" y="370246"/>
                  </a:cubicBezTo>
                  <a:cubicBezTo>
                    <a:pt x="272823" y="376699"/>
                    <a:pt x="264205" y="381000"/>
                    <a:pt x="255587" y="381000"/>
                  </a:cubicBezTo>
                  <a:cubicBezTo>
                    <a:pt x="255587" y="380990"/>
                    <a:pt x="255587" y="380170"/>
                    <a:pt x="255587" y="314325"/>
                  </a:cubicBezTo>
                  <a:close/>
                  <a:moveTo>
                    <a:pt x="238124" y="226219"/>
                  </a:moveTo>
                  <a:cubicBezTo>
                    <a:pt x="238124" y="226219"/>
                    <a:pt x="238124" y="226219"/>
                    <a:pt x="238124" y="292894"/>
                  </a:cubicBezTo>
                  <a:cubicBezTo>
                    <a:pt x="225198" y="290743"/>
                    <a:pt x="218734" y="286442"/>
                    <a:pt x="214425" y="279989"/>
                  </a:cubicBezTo>
                  <a:cubicBezTo>
                    <a:pt x="210117" y="275688"/>
                    <a:pt x="207962" y="269235"/>
                    <a:pt x="207962" y="260632"/>
                  </a:cubicBezTo>
                  <a:cubicBezTo>
                    <a:pt x="207962" y="252029"/>
                    <a:pt x="210117" y="243426"/>
                    <a:pt x="216580" y="236973"/>
                  </a:cubicBezTo>
                  <a:cubicBezTo>
                    <a:pt x="220889" y="230521"/>
                    <a:pt x="229506" y="226219"/>
                    <a:pt x="238124" y="226219"/>
                  </a:cubicBezTo>
                  <a:close/>
                  <a:moveTo>
                    <a:pt x="242219" y="193675"/>
                  </a:moveTo>
                  <a:cubicBezTo>
                    <a:pt x="242219" y="193682"/>
                    <a:pt x="242219" y="193770"/>
                    <a:pt x="242219" y="195032"/>
                  </a:cubicBezTo>
                  <a:lnTo>
                    <a:pt x="242219" y="204533"/>
                  </a:lnTo>
                  <a:cubicBezTo>
                    <a:pt x="227012" y="206705"/>
                    <a:pt x="216150" y="211048"/>
                    <a:pt x="207461" y="217563"/>
                  </a:cubicBezTo>
                  <a:cubicBezTo>
                    <a:pt x="196599" y="226249"/>
                    <a:pt x="190082" y="239278"/>
                    <a:pt x="190082" y="256651"/>
                  </a:cubicBezTo>
                  <a:cubicBezTo>
                    <a:pt x="190082" y="265337"/>
                    <a:pt x="192254" y="274024"/>
                    <a:pt x="196599" y="280538"/>
                  </a:cubicBezTo>
                  <a:cubicBezTo>
                    <a:pt x="200944" y="287053"/>
                    <a:pt x="205288" y="293568"/>
                    <a:pt x="213978" y="297911"/>
                  </a:cubicBezTo>
                  <a:cubicBezTo>
                    <a:pt x="222667" y="302254"/>
                    <a:pt x="233529" y="306597"/>
                    <a:pt x="242219" y="308769"/>
                  </a:cubicBezTo>
                  <a:cubicBezTo>
                    <a:pt x="242219" y="308783"/>
                    <a:pt x="242219" y="309753"/>
                    <a:pt x="242219" y="380431"/>
                  </a:cubicBezTo>
                  <a:cubicBezTo>
                    <a:pt x="233529" y="380431"/>
                    <a:pt x="224840" y="376088"/>
                    <a:pt x="218323" y="367401"/>
                  </a:cubicBezTo>
                  <a:cubicBezTo>
                    <a:pt x="213978" y="360887"/>
                    <a:pt x="211806" y="352200"/>
                    <a:pt x="209633" y="341342"/>
                  </a:cubicBezTo>
                  <a:cubicBezTo>
                    <a:pt x="209623" y="341344"/>
                    <a:pt x="209146" y="341431"/>
                    <a:pt x="185737" y="345686"/>
                  </a:cubicBezTo>
                  <a:cubicBezTo>
                    <a:pt x="187909" y="356543"/>
                    <a:pt x="190082" y="367401"/>
                    <a:pt x="196599" y="376088"/>
                  </a:cubicBezTo>
                  <a:cubicBezTo>
                    <a:pt x="200944" y="382602"/>
                    <a:pt x="207461" y="389117"/>
                    <a:pt x="213978" y="393460"/>
                  </a:cubicBezTo>
                  <a:cubicBezTo>
                    <a:pt x="220495" y="397803"/>
                    <a:pt x="231357" y="399975"/>
                    <a:pt x="242219" y="399975"/>
                  </a:cubicBezTo>
                  <a:cubicBezTo>
                    <a:pt x="242219" y="399985"/>
                    <a:pt x="242219" y="400459"/>
                    <a:pt x="242219" y="423862"/>
                  </a:cubicBezTo>
                  <a:cubicBezTo>
                    <a:pt x="242227" y="423862"/>
                    <a:pt x="242334" y="423862"/>
                    <a:pt x="243848" y="423862"/>
                  </a:cubicBezTo>
                  <a:lnTo>
                    <a:pt x="255253" y="423862"/>
                  </a:lnTo>
                  <a:cubicBezTo>
                    <a:pt x="255253" y="423852"/>
                    <a:pt x="255253" y="423369"/>
                    <a:pt x="255253" y="399975"/>
                  </a:cubicBezTo>
                  <a:cubicBezTo>
                    <a:pt x="270459" y="399975"/>
                    <a:pt x="283494" y="393460"/>
                    <a:pt x="294356" y="382602"/>
                  </a:cubicBezTo>
                  <a:cubicBezTo>
                    <a:pt x="305217" y="373916"/>
                    <a:pt x="309562" y="358715"/>
                    <a:pt x="309562" y="343514"/>
                  </a:cubicBezTo>
                  <a:lnTo>
                    <a:pt x="305217" y="323970"/>
                  </a:lnTo>
                  <a:cubicBezTo>
                    <a:pt x="303045" y="317455"/>
                    <a:pt x="300873" y="313112"/>
                    <a:pt x="296528" y="308769"/>
                  </a:cubicBezTo>
                  <a:cubicBezTo>
                    <a:pt x="292183" y="302254"/>
                    <a:pt x="285666" y="300082"/>
                    <a:pt x="279149" y="295739"/>
                  </a:cubicBezTo>
                  <a:lnTo>
                    <a:pt x="255253" y="289225"/>
                  </a:lnTo>
                  <a:cubicBezTo>
                    <a:pt x="255253" y="289213"/>
                    <a:pt x="255253" y="288341"/>
                    <a:pt x="255253" y="224077"/>
                  </a:cubicBezTo>
                  <a:cubicBezTo>
                    <a:pt x="261770" y="226249"/>
                    <a:pt x="268287" y="228420"/>
                    <a:pt x="272632" y="232764"/>
                  </a:cubicBezTo>
                  <a:cubicBezTo>
                    <a:pt x="276977" y="237107"/>
                    <a:pt x="279149" y="245793"/>
                    <a:pt x="281321" y="254479"/>
                  </a:cubicBezTo>
                  <a:cubicBezTo>
                    <a:pt x="281331" y="254477"/>
                    <a:pt x="281808" y="254391"/>
                    <a:pt x="305217" y="250136"/>
                  </a:cubicBezTo>
                  <a:cubicBezTo>
                    <a:pt x="303045" y="234935"/>
                    <a:pt x="296528" y="224077"/>
                    <a:pt x="287838" y="215391"/>
                  </a:cubicBezTo>
                  <a:cubicBezTo>
                    <a:pt x="279149" y="208876"/>
                    <a:pt x="268287" y="206705"/>
                    <a:pt x="255253" y="204533"/>
                  </a:cubicBezTo>
                  <a:cubicBezTo>
                    <a:pt x="255253" y="204526"/>
                    <a:pt x="255253" y="204438"/>
                    <a:pt x="255253" y="203176"/>
                  </a:cubicBezTo>
                  <a:lnTo>
                    <a:pt x="255253" y="193675"/>
                  </a:lnTo>
                  <a:cubicBezTo>
                    <a:pt x="255245" y="193675"/>
                    <a:pt x="255138" y="193675"/>
                    <a:pt x="253624" y="193675"/>
                  </a:cubicBezTo>
                  <a:close/>
                  <a:moveTo>
                    <a:pt x="306064" y="60325"/>
                  </a:moveTo>
                  <a:cubicBezTo>
                    <a:pt x="360330" y="60325"/>
                    <a:pt x="399402" y="75502"/>
                    <a:pt x="425450" y="97183"/>
                  </a:cubicBezTo>
                  <a:cubicBezTo>
                    <a:pt x="425450" y="97201"/>
                    <a:pt x="425450" y="99666"/>
                    <a:pt x="425450" y="457090"/>
                  </a:cubicBezTo>
                  <a:cubicBezTo>
                    <a:pt x="425450" y="493947"/>
                    <a:pt x="403744" y="528637"/>
                    <a:pt x="366842" y="528637"/>
                  </a:cubicBezTo>
                  <a:cubicBezTo>
                    <a:pt x="366820" y="528637"/>
                    <a:pt x="364635" y="528637"/>
                    <a:pt x="151947" y="528637"/>
                  </a:cubicBezTo>
                  <a:cubicBezTo>
                    <a:pt x="99851" y="528637"/>
                    <a:pt x="0" y="500452"/>
                    <a:pt x="0" y="387710"/>
                  </a:cubicBezTo>
                  <a:cubicBezTo>
                    <a:pt x="0" y="233774"/>
                    <a:pt x="134581" y="60325"/>
                    <a:pt x="306064" y="60325"/>
                  </a:cubicBezTo>
                  <a:close/>
                  <a:moveTo>
                    <a:pt x="110058" y="0"/>
                  </a:moveTo>
                  <a:cubicBezTo>
                    <a:pt x="133776" y="6487"/>
                    <a:pt x="153181" y="30272"/>
                    <a:pt x="168274" y="75680"/>
                  </a:cubicBezTo>
                  <a:cubicBezTo>
                    <a:pt x="144556" y="88654"/>
                    <a:pt x="122995" y="103789"/>
                    <a:pt x="101433" y="121088"/>
                  </a:cubicBezTo>
                  <a:cubicBezTo>
                    <a:pt x="77716" y="114601"/>
                    <a:pt x="58310" y="116763"/>
                    <a:pt x="41061" y="125412"/>
                  </a:cubicBezTo>
                  <a:cubicBezTo>
                    <a:pt x="23812" y="71355"/>
                    <a:pt x="56154" y="8649"/>
                    <a:pt x="1100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6399812" y="2056945"/>
            <a:ext cx="808592" cy="1103113"/>
          </a:xfrm>
          <a:custGeom>
            <a:avLst/>
            <a:gdLst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-1" fmla="*/ 502920 w 1150620"/>
              <a:gd name="connsiteY0-2" fmla="*/ 0 h 1424940"/>
              <a:gd name="connsiteX1-3" fmla="*/ 1150620 w 1150620"/>
              <a:gd name="connsiteY1-4" fmla="*/ 548640 h 1424940"/>
              <a:gd name="connsiteX2-5" fmla="*/ 792480 w 1150620"/>
              <a:gd name="connsiteY2-6" fmla="*/ 1424940 h 1424940"/>
              <a:gd name="connsiteX3-7" fmla="*/ 0 w 1150620"/>
              <a:gd name="connsiteY3-8" fmla="*/ 937260 h 1424940"/>
              <a:gd name="connsiteX4-9" fmla="*/ 502920 w 1150620"/>
              <a:gd name="connsiteY4-10" fmla="*/ 0 h 1424940"/>
              <a:gd name="connsiteX0-11" fmla="*/ 502920 w 1150620"/>
              <a:gd name="connsiteY0-12" fmla="*/ 0 h 1424940"/>
              <a:gd name="connsiteX1-13" fmla="*/ 1150620 w 1150620"/>
              <a:gd name="connsiteY1-14" fmla="*/ 548640 h 1424940"/>
              <a:gd name="connsiteX2-15" fmla="*/ 792480 w 1150620"/>
              <a:gd name="connsiteY2-16" fmla="*/ 1424940 h 1424940"/>
              <a:gd name="connsiteX3-17" fmla="*/ 0 w 1150620"/>
              <a:gd name="connsiteY3-18" fmla="*/ 937260 h 1424940"/>
              <a:gd name="connsiteX4-19" fmla="*/ 502920 w 1150620"/>
              <a:gd name="connsiteY4-20" fmla="*/ 0 h 1424940"/>
              <a:gd name="connsiteX0-21" fmla="*/ 502920 w 1150620"/>
              <a:gd name="connsiteY0-22" fmla="*/ 0 h 1569720"/>
              <a:gd name="connsiteX1-23" fmla="*/ 1150620 w 1150620"/>
              <a:gd name="connsiteY1-24" fmla="*/ 548640 h 1569720"/>
              <a:gd name="connsiteX2-25" fmla="*/ 693420 w 1150620"/>
              <a:gd name="connsiteY2-26" fmla="*/ 1569720 h 1569720"/>
              <a:gd name="connsiteX3-27" fmla="*/ 0 w 1150620"/>
              <a:gd name="connsiteY3-28" fmla="*/ 937260 h 1569720"/>
              <a:gd name="connsiteX4-29" fmla="*/ 502920 w 1150620"/>
              <a:gd name="connsiteY4-30" fmla="*/ 0 h 1569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50620" h="1569720">
                <a:moveTo>
                  <a:pt x="502920" y="0"/>
                </a:moveTo>
                <a:lnTo>
                  <a:pt x="1150620" y="548640"/>
                </a:lnTo>
                <a:cubicBezTo>
                  <a:pt x="1122680" y="833120"/>
                  <a:pt x="942340" y="1292860"/>
                  <a:pt x="693420" y="1569720"/>
                </a:cubicBezTo>
                <a:lnTo>
                  <a:pt x="0" y="937260"/>
                </a:lnTo>
                <a:lnTo>
                  <a:pt x="50292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9000"/>
                </a:schemeClr>
              </a:gs>
              <a:gs pos="62000">
                <a:srgbClr val="EFF3F4">
                  <a:alpha val="0"/>
                </a:srgbClr>
              </a:gs>
            </a:gsLst>
            <a:lin ang="3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8780266" y="3282766"/>
            <a:ext cx="1005248" cy="1371398"/>
          </a:xfrm>
          <a:custGeom>
            <a:avLst/>
            <a:gdLst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-1" fmla="*/ 502920 w 1150620"/>
              <a:gd name="connsiteY0-2" fmla="*/ 0 h 1424940"/>
              <a:gd name="connsiteX1-3" fmla="*/ 1150620 w 1150620"/>
              <a:gd name="connsiteY1-4" fmla="*/ 548640 h 1424940"/>
              <a:gd name="connsiteX2-5" fmla="*/ 792480 w 1150620"/>
              <a:gd name="connsiteY2-6" fmla="*/ 1424940 h 1424940"/>
              <a:gd name="connsiteX3-7" fmla="*/ 0 w 1150620"/>
              <a:gd name="connsiteY3-8" fmla="*/ 937260 h 1424940"/>
              <a:gd name="connsiteX4-9" fmla="*/ 502920 w 1150620"/>
              <a:gd name="connsiteY4-10" fmla="*/ 0 h 1424940"/>
              <a:gd name="connsiteX0-11" fmla="*/ 502920 w 1150620"/>
              <a:gd name="connsiteY0-12" fmla="*/ 0 h 1424940"/>
              <a:gd name="connsiteX1-13" fmla="*/ 1150620 w 1150620"/>
              <a:gd name="connsiteY1-14" fmla="*/ 548640 h 1424940"/>
              <a:gd name="connsiteX2-15" fmla="*/ 792480 w 1150620"/>
              <a:gd name="connsiteY2-16" fmla="*/ 1424940 h 1424940"/>
              <a:gd name="connsiteX3-17" fmla="*/ 0 w 1150620"/>
              <a:gd name="connsiteY3-18" fmla="*/ 937260 h 1424940"/>
              <a:gd name="connsiteX4-19" fmla="*/ 502920 w 1150620"/>
              <a:gd name="connsiteY4-20" fmla="*/ 0 h 1424940"/>
              <a:gd name="connsiteX0-21" fmla="*/ 502920 w 1150620"/>
              <a:gd name="connsiteY0-22" fmla="*/ 0 h 1569720"/>
              <a:gd name="connsiteX1-23" fmla="*/ 1150620 w 1150620"/>
              <a:gd name="connsiteY1-24" fmla="*/ 548640 h 1569720"/>
              <a:gd name="connsiteX2-25" fmla="*/ 693420 w 1150620"/>
              <a:gd name="connsiteY2-26" fmla="*/ 1569720 h 1569720"/>
              <a:gd name="connsiteX3-27" fmla="*/ 0 w 1150620"/>
              <a:gd name="connsiteY3-28" fmla="*/ 937260 h 1569720"/>
              <a:gd name="connsiteX4-29" fmla="*/ 502920 w 1150620"/>
              <a:gd name="connsiteY4-30" fmla="*/ 0 h 1569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50620" h="1569720">
                <a:moveTo>
                  <a:pt x="502920" y="0"/>
                </a:moveTo>
                <a:lnTo>
                  <a:pt x="1150620" y="548640"/>
                </a:lnTo>
                <a:cubicBezTo>
                  <a:pt x="1122680" y="833120"/>
                  <a:pt x="942340" y="1292860"/>
                  <a:pt x="693420" y="1569720"/>
                </a:cubicBezTo>
                <a:lnTo>
                  <a:pt x="0" y="937260"/>
                </a:lnTo>
                <a:lnTo>
                  <a:pt x="50292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9000"/>
                </a:schemeClr>
              </a:gs>
              <a:gs pos="62000">
                <a:srgbClr val="EFF3F4">
                  <a:alpha val="0"/>
                </a:srgbClr>
              </a:gs>
            </a:gsLst>
            <a:lin ang="3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8" name="Picture 3" descr="C:\Users\Administrator\Desktop\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034944" y="3851198"/>
            <a:ext cx="2100262" cy="1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istrator\Desktop\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201686" y="4472905"/>
            <a:ext cx="2484438" cy="1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3839038" y="3759354"/>
            <a:ext cx="1047750" cy="1046162"/>
          </a:xfrm>
          <a:prstGeom prst="ellipse">
            <a:avLst/>
          </a:prstGeom>
          <a:solidFill>
            <a:srgbClr val="2A9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xtBox 49"/>
          <p:cNvSpPr txBox="1"/>
          <p:nvPr/>
        </p:nvSpPr>
        <p:spPr>
          <a:xfrm>
            <a:off x="3955808" y="3989943"/>
            <a:ext cx="80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978615" y="3379148"/>
            <a:ext cx="1273742" cy="15795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0343095" y="2435093"/>
            <a:ext cx="983932" cy="12201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356748" y="4966803"/>
            <a:ext cx="1322454" cy="16399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679651" y="3967724"/>
            <a:ext cx="2171486" cy="560350"/>
            <a:chOff x="940683" y="3170251"/>
            <a:chExt cx="2171486" cy="560350"/>
          </a:xfrm>
        </p:grpSpPr>
        <p:sp>
          <p:nvSpPr>
            <p:cNvPr id="6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70251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555657" y="3829766"/>
            <a:ext cx="2237333" cy="646313"/>
            <a:chOff x="946061" y="3185715"/>
            <a:chExt cx="2237333" cy="504313"/>
          </a:xfrm>
        </p:grpSpPr>
        <p:sp>
          <p:nvSpPr>
            <p:cNvPr id="6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230769" y="3185715"/>
              <a:ext cx="1952625" cy="21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14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80254" y="1957531"/>
            <a:ext cx="2171486" cy="560350"/>
            <a:chOff x="940683" y="3170251"/>
            <a:chExt cx="2171486" cy="560350"/>
          </a:xfrm>
        </p:grpSpPr>
        <p:sp>
          <p:nvSpPr>
            <p:cNvPr id="6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70251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646402" y="1319501"/>
            <a:ext cx="2166108" cy="476470"/>
            <a:chOff x="946061" y="3254131"/>
            <a:chExt cx="2166108" cy="476470"/>
          </a:xfrm>
        </p:grpSpPr>
        <p:sp>
          <p:nvSpPr>
            <p:cNvPr id="7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044455" y="3254131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225"/>
            <a:ext cx="12192000" cy="1022350"/>
          </a:xfrm>
          <a:prstGeom prst="rect">
            <a:avLst/>
          </a:prstGeom>
        </p:spPr>
      </p:pic>
      <p:sp>
        <p:nvSpPr>
          <p:cNvPr id="74" name="文本框 18"/>
          <p:cNvSpPr txBox="1">
            <a:spLocks noChangeArrowheads="1"/>
          </p:cNvSpPr>
          <p:nvPr/>
        </p:nvSpPr>
        <p:spPr bwMode="auto">
          <a:xfrm>
            <a:off x="2122799" y="2258428"/>
            <a:ext cx="2985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75" name="文本框 18"/>
          <p:cNvSpPr txBox="1">
            <a:spLocks noChangeArrowheads="1"/>
          </p:cNvSpPr>
          <p:nvPr/>
        </p:nvSpPr>
        <p:spPr bwMode="auto">
          <a:xfrm>
            <a:off x="174112" y="4306184"/>
            <a:ext cx="2985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76" name="文本框 18"/>
          <p:cNvSpPr txBox="1">
            <a:spLocks noChangeArrowheads="1"/>
          </p:cNvSpPr>
          <p:nvPr/>
        </p:nvSpPr>
        <p:spPr bwMode="auto">
          <a:xfrm>
            <a:off x="5166072" y="4218154"/>
            <a:ext cx="2985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77" name="文本框 18"/>
          <p:cNvSpPr txBox="1">
            <a:spLocks noChangeArrowheads="1"/>
          </p:cNvSpPr>
          <p:nvPr/>
        </p:nvSpPr>
        <p:spPr bwMode="auto">
          <a:xfrm>
            <a:off x="7193953" y="1614451"/>
            <a:ext cx="2985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78" name="Freeform 32"/>
          <p:cNvSpPr/>
          <p:nvPr/>
        </p:nvSpPr>
        <p:spPr bwMode="auto">
          <a:xfrm>
            <a:off x="6043808" y="1845990"/>
            <a:ext cx="1189805" cy="1587927"/>
          </a:xfrm>
          <a:custGeom>
            <a:avLst/>
            <a:gdLst>
              <a:gd name="T0" fmla="*/ 782 w 782"/>
              <a:gd name="T1" fmla="*/ 391 h 1096"/>
              <a:gd name="T2" fmla="*/ 391 w 782"/>
              <a:gd name="T3" fmla="*/ 0 h 1096"/>
              <a:gd name="T4" fmla="*/ 0 w 782"/>
              <a:gd name="T5" fmla="*/ 391 h 1096"/>
              <a:gd name="T6" fmla="*/ 1 w 782"/>
              <a:gd name="T7" fmla="*/ 423 h 1096"/>
              <a:gd name="T8" fmla="*/ 1 w 782"/>
              <a:gd name="T9" fmla="*/ 423 h 1096"/>
              <a:gd name="T10" fmla="*/ 391 w 782"/>
              <a:gd name="T11" fmla="*/ 1096 h 1096"/>
              <a:gd name="T12" fmla="*/ 780 w 782"/>
              <a:gd name="T13" fmla="*/ 423 h 1096"/>
              <a:gd name="T14" fmla="*/ 780 w 782"/>
              <a:gd name="T15" fmla="*/ 423 h 1096"/>
              <a:gd name="T16" fmla="*/ 782 w 782"/>
              <a:gd name="T17" fmla="*/ 391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1096">
                <a:moveTo>
                  <a:pt x="782" y="391"/>
                </a:moveTo>
                <a:cubicBezTo>
                  <a:pt x="782" y="175"/>
                  <a:pt x="607" y="0"/>
                  <a:pt x="391" y="0"/>
                </a:cubicBezTo>
                <a:cubicBezTo>
                  <a:pt x="175" y="0"/>
                  <a:pt x="0" y="175"/>
                  <a:pt x="0" y="391"/>
                </a:cubicBezTo>
                <a:cubicBezTo>
                  <a:pt x="0" y="402"/>
                  <a:pt x="1" y="41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3" y="682"/>
                  <a:pt x="303" y="1008"/>
                  <a:pt x="391" y="1096"/>
                </a:cubicBezTo>
                <a:cubicBezTo>
                  <a:pt x="478" y="1008"/>
                  <a:pt x="779" y="682"/>
                  <a:pt x="780" y="423"/>
                </a:cubicBezTo>
                <a:cubicBezTo>
                  <a:pt x="780" y="423"/>
                  <a:pt x="780" y="423"/>
                  <a:pt x="780" y="423"/>
                </a:cubicBezTo>
                <a:cubicBezTo>
                  <a:pt x="781" y="413"/>
                  <a:pt x="782" y="402"/>
                  <a:pt x="782" y="3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9" name="Oval 33"/>
          <p:cNvSpPr>
            <a:spLocks noChangeArrowheads="1"/>
          </p:cNvSpPr>
          <p:nvPr/>
        </p:nvSpPr>
        <p:spPr bwMode="auto">
          <a:xfrm>
            <a:off x="6100248" y="1953758"/>
            <a:ext cx="1047750" cy="1046162"/>
          </a:xfrm>
          <a:prstGeom prst="ellipse">
            <a:avLst/>
          </a:prstGeom>
          <a:solidFill>
            <a:srgbClr val="2A9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0" name="TextBox 49"/>
          <p:cNvSpPr txBox="1"/>
          <p:nvPr/>
        </p:nvSpPr>
        <p:spPr>
          <a:xfrm>
            <a:off x="6248989" y="2159887"/>
            <a:ext cx="80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1" name="Freeform 32"/>
          <p:cNvSpPr/>
          <p:nvPr/>
        </p:nvSpPr>
        <p:spPr bwMode="auto">
          <a:xfrm>
            <a:off x="8444542" y="3267180"/>
            <a:ext cx="1189805" cy="1587927"/>
          </a:xfrm>
          <a:custGeom>
            <a:avLst/>
            <a:gdLst>
              <a:gd name="T0" fmla="*/ 782 w 782"/>
              <a:gd name="T1" fmla="*/ 391 h 1096"/>
              <a:gd name="T2" fmla="*/ 391 w 782"/>
              <a:gd name="T3" fmla="*/ 0 h 1096"/>
              <a:gd name="T4" fmla="*/ 0 w 782"/>
              <a:gd name="T5" fmla="*/ 391 h 1096"/>
              <a:gd name="T6" fmla="*/ 1 w 782"/>
              <a:gd name="T7" fmla="*/ 423 h 1096"/>
              <a:gd name="T8" fmla="*/ 1 w 782"/>
              <a:gd name="T9" fmla="*/ 423 h 1096"/>
              <a:gd name="T10" fmla="*/ 391 w 782"/>
              <a:gd name="T11" fmla="*/ 1096 h 1096"/>
              <a:gd name="T12" fmla="*/ 780 w 782"/>
              <a:gd name="T13" fmla="*/ 423 h 1096"/>
              <a:gd name="T14" fmla="*/ 780 w 782"/>
              <a:gd name="T15" fmla="*/ 423 h 1096"/>
              <a:gd name="T16" fmla="*/ 782 w 782"/>
              <a:gd name="T17" fmla="*/ 391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1096">
                <a:moveTo>
                  <a:pt x="782" y="391"/>
                </a:moveTo>
                <a:cubicBezTo>
                  <a:pt x="782" y="175"/>
                  <a:pt x="607" y="0"/>
                  <a:pt x="391" y="0"/>
                </a:cubicBezTo>
                <a:cubicBezTo>
                  <a:pt x="175" y="0"/>
                  <a:pt x="0" y="175"/>
                  <a:pt x="0" y="391"/>
                </a:cubicBezTo>
                <a:cubicBezTo>
                  <a:pt x="0" y="402"/>
                  <a:pt x="1" y="41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3" y="682"/>
                  <a:pt x="303" y="1008"/>
                  <a:pt x="391" y="1096"/>
                </a:cubicBezTo>
                <a:cubicBezTo>
                  <a:pt x="478" y="1008"/>
                  <a:pt x="779" y="682"/>
                  <a:pt x="780" y="423"/>
                </a:cubicBezTo>
                <a:cubicBezTo>
                  <a:pt x="780" y="423"/>
                  <a:pt x="780" y="423"/>
                  <a:pt x="780" y="423"/>
                </a:cubicBezTo>
                <a:cubicBezTo>
                  <a:pt x="781" y="413"/>
                  <a:pt x="782" y="402"/>
                  <a:pt x="782" y="3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2" name="Oval 33"/>
          <p:cNvSpPr>
            <a:spLocks noChangeArrowheads="1"/>
          </p:cNvSpPr>
          <p:nvPr/>
        </p:nvSpPr>
        <p:spPr bwMode="auto">
          <a:xfrm>
            <a:off x="8500982" y="3374948"/>
            <a:ext cx="1047750" cy="1046162"/>
          </a:xfrm>
          <a:prstGeom prst="ellipse">
            <a:avLst/>
          </a:prstGeom>
          <a:solidFill>
            <a:srgbClr val="2A9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3" name="TextBox 49"/>
          <p:cNvSpPr txBox="1"/>
          <p:nvPr/>
        </p:nvSpPr>
        <p:spPr>
          <a:xfrm>
            <a:off x="8649723" y="3581077"/>
            <a:ext cx="80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4" name="Freeform 32"/>
          <p:cNvSpPr/>
          <p:nvPr/>
        </p:nvSpPr>
        <p:spPr bwMode="auto">
          <a:xfrm>
            <a:off x="10218080" y="909481"/>
            <a:ext cx="1206541" cy="1525612"/>
          </a:xfrm>
          <a:custGeom>
            <a:avLst/>
            <a:gdLst>
              <a:gd name="T0" fmla="*/ 782 w 782"/>
              <a:gd name="T1" fmla="*/ 391 h 1096"/>
              <a:gd name="T2" fmla="*/ 391 w 782"/>
              <a:gd name="T3" fmla="*/ 0 h 1096"/>
              <a:gd name="T4" fmla="*/ 0 w 782"/>
              <a:gd name="T5" fmla="*/ 391 h 1096"/>
              <a:gd name="T6" fmla="*/ 1 w 782"/>
              <a:gd name="T7" fmla="*/ 423 h 1096"/>
              <a:gd name="T8" fmla="*/ 1 w 782"/>
              <a:gd name="T9" fmla="*/ 423 h 1096"/>
              <a:gd name="T10" fmla="*/ 391 w 782"/>
              <a:gd name="T11" fmla="*/ 1096 h 1096"/>
              <a:gd name="T12" fmla="*/ 780 w 782"/>
              <a:gd name="T13" fmla="*/ 423 h 1096"/>
              <a:gd name="T14" fmla="*/ 780 w 782"/>
              <a:gd name="T15" fmla="*/ 423 h 1096"/>
              <a:gd name="T16" fmla="*/ 782 w 782"/>
              <a:gd name="T17" fmla="*/ 391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1096">
                <a:moveTo>
                  <a:pt x="782" y="391"/>
                </a:moveTo>
                <a:cubicBezTo>
                  <a:pt x="782" y="175"/>
                  <a:pt x="607" y="0"/>
                  <a:pt x="391" y="0"/>
                </a:cubicBezTo>
                <a:cubicBezTo>
                  <a:pt x="175" y="0"/>
                  <a:pt x="0" y="175"/>
                  <a:pt x="0" y="391"/>
                </a:cubicBezTo>
                <a:cubicBezTo>
                  <a:pt x="0" y="402"/>
                  <a:pt x="1" y="41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3" y="682"/>
                  <a:pt x="303" y="1008"/>
                  <a:pt x="391" y="1096"/>
                </a:cubicBezTo>
                <a:cubicBezTo>
                  <a:pt x="478" y="1008"/>
                  <a:pt x="779" y="682"/>
                  <a:pt x="780" y="423"/>
                </a:cubicBezTo>
                <a:cubicBezTo>
                  <a:pt x="780" y="423"/>
                  <a:pt x="780" y="423"/>
                  <a:pt x="780" y="423"/>
                </a:cubicBezTo>
                <a:cubicBezTo>
                  <a:pt x="781" y="413"/>
                  <a:pt x="782" y="402"/>
                  <a:pt x="782" y="3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5" name="Oval 33"/>
          <p:cNvSpPr>
            <a:spLocks noChangeArrowheads="1"/>
          </p:cNvSpPr>
          <p:nvPr/>
        </p:nvSpPr>
        <p:spPr bwMode="auto">
          <a:xfrm>
            <a:off x="10304969" y="1065007"/>
            <a:ext cx="976546" cy="840269"/>
          </a:xfrm>
          <a:prstGeom prst="ellipse">
            <a:avLst/>
          </a:prstGeom>
          <a:solidFill>
            <a:srgbClr val="2A9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6" name="TextBox 49"/>
          <p:cNvSpPr txBox="1"/>
          <p:nvPr/>
        </p:nvSpPr>
        <p:spPr>
          <a:xfrm>
            <a:off x="10399275" y="1243520"/>
            <a:ext cx="79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73" name="文本框 72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费用明细分析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5" grpId="0" animBg="1"/>
      <p:bldP spid="36" grpId="0"/>
      <p:bldP spid="52" grpId="0" animBg="1"/>
      <p:bldP spid="53" grpId="0" animBg="1"/>
      <p:bldP spid="54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/>
      <p:bldP spid="81" grpId="0" animBg="1"/>
      <p:bldP spid="82" grpId="0" animBg="1"/>
      <p:bldP spid="83" grpId="0"/>
      <p:bldP spid="84" grpId="0" animBg="1"/>
      <p:bldP spid="85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639427" y="2508288"/>
            <a:ext cx="9026525" cy="1000125"/>
            <a:chOff x="1640865" y="2372954"/>
            <a:chExt cx="9026525" cy="1000125"/>
          </a:xfrm>
        </p:grpSpPr>
        <p:sp>
          <p:nvSpPr>
            <p:cNvPr id="45" name="Cross 48"/>
            <p:cNvSpPr/>
            <p:nvPr/>
          </p:nvSpPr>
          <p:spPr>
            <a:xfrm>
              <a:off x="10045090" y="2750779"/>
              <a:ext cx="622300" cy="622300"/>
            </a:xfrm>
            <a:prstGeom prst="plus">
              <a:avLst>
                <a:gd name="adj" fmla="val 42526"/>
              </a:avLst>
            </a:prstGeom>
            <a:solidFill>
              <a:srgbClr val="CC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Cross 49"/>
            <p:cNvSpPr/>
            <p:nvPr/>
          </p:nvSpPr>
          <p:spPr>
            <a:xfrm>
              <a:off x="1640865" y="2372954"/>
              <a:ext cx="206375" cy="206375"/>
            </a:xfrm>
            <a:prstGeom prst="plus">
              <a:avLst>
                <a:gd name="adj" fmla="val 42526"/>
              </a:avLst>
            </a:prstGeom>
            <a:solidFill>
              <a:srgbClr val="CC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68064" y="2235234"/>
            <a:ext cx="7608888" cy="3749663"/>
            <a:chOff x="2169502" y="2099900"/>
            <a:chExt cx="7608888" cy="3749663"/>
          </a:xfrm>
        </p:grpSpPr>
        <p:grpSp>
          <p:nvGrpSpPr>
            <p:cNvPr id="48" name="Group 68608"/>
            <p:cNvGrpSpPr/>
            <p:nvPr/>
          </p:nvGrpSpPr>
          <p:grpSpPr bwMode="auto">
            <a:xfrm>
              <a:off x="2963252" y="2099900"/>
              <a:ext cx="6546851" cy="3749663"/>
              <a:chOff x="2007319" y="1438225"/>
              <a:chExt cx="8493749" cy="4865200"/>
            </a:xfrm>
          </p:grpSpPr>
          <p:sp>
            <p:nvSpPr>
              <p:cNvPr id="74" name="Freeform: Shape 68638"/>
              <p:cNvSpPr/>
              <p:nvPr/>
            </p:nvSpPr>
            <p:spPr bwMode="auto">
              <a:xfrm>
                <a:off x="2007319" y="6114624"/>
                <a:ext cx="4278332" cy="188801"/>
              </a:xfrm>
              <a:custGeom>
                <a:avLst/>
                <a:gdLst>
                  <a:gd name="T0" fmla="*/ 0 w 885"/>
                  <a:gd name="T1" fmla="*/ 77457 h 39"/>
                  <a:gd name="T2" fmla="*/ 377073 w 885"/>
                  <a:gd name="T3" fmla="*/ 188801 h 39"/>
                  <a:gd name="T4" fmla="*/ 4278332 w 885"/>
                  <a:gd name="T5" fmla="*/ 188801 h 39"/>
                  <a:gd name="T6" fmla="*/ 4278332 w 885"/>
                  <a:gd name="T7" fmla="*/ 0 h 39"/>
                  <a:gd name="T8" fmla="*/ 0 w 885"/>
                  <a:gd name="T9" fmla="*/ 0 h 39"/>
                  <a:gd name="T10" fmla="*/ 0 w 885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: Shape 68639"/>
              <p:cNvSpPr/>
              <p:nvPr/>
            </p:nvSpPr>
            <p:spPr bwMode="auto">
              <a:xfrm>
                <a:off x="6222734" y="6114624"/>
                <a:ext cx="4278332" cy="188801"/>
              </a:xfrm>
              <a:custGeom>
                <a:avLst/>
                <a:gdLst>
                  <a:gd name="T0" fmla="*/ 4278332 w 884"/>
                  <a:gd name="T1" fmla="*/ 77457 h 39"/>
                  <a:gd name="T2" fmla="*/ 3900832 w 884"/>
                  <a:gd name="T3" fmla="*/ 188801 h 39"/>
                  <a:gd name="T4" fmla="*/ 0 w 884"/>
                  <a:gd name="T5" fmla="*/ 188801 h 39"/>
                  <a:gd name="T6" fmla="*/ 0 w 884"/>
                  <a:gd name="T7" fmla="*/ 0 h 39"/>
                  <a:gd name="T8" fmla="*/ 4278332 w 884"/>
                  <a:gd name="T9" fmla="*/ 0 h 39"/>
                  <a:gd name="T10" fmla="*/ 4278332 w 884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: Shape 41"/>
              <p:cNvSpPr/>
              <p:nvPr/>
            </p:nvSpPr>
            <p:spPr bwMode="auto">
              <a:xfrm>
                <a:off x="2868228" y="1438225"/>
                <a:ext cx="6839899" cy="4667461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rgbClr val="FFFFFF">
                  <a:lumMod val="75000"/>
                  <a:lumOff val="25000"/>
                </a:srgbClr>
              </a:solidFill>
              <a:ln w="31750"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Rectangle 42"/>
              <p:cNvSpPr/>
              <p:nvPr/>
            </p:nvSpPr>
            <p:spPr bwMode="auto">
              <a:xfrm>
                <a:off x="2007319" y="6037714"/>
                <a:ext cx="8493749" cy="15448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: Shape 68642"/>
              <p:cNvSpPr/>
              <p:nvPr/>
            </p:nvSpPr>
            <p:spPr bwMode="auto">
              <a:xfrm>
                <a:off x="5641962" y="6037170"/>
                <a:ext cx="1219614" cy="87138"/>
              </a:xfrm>
              <a:custGeom>
                <a:avLst/>
                <a:gdLst>
                  <a:gd name="T0" fmla="*/ 0 w 252"/>
                  <a:gd name="T1" fmla="*/ 0 h 18"/>
                  <a:gd name="T2" fmla="*/ 106474 w 252"/>
                  <a:gd name="T3" fmla="*/ 87138 h 18"/>
                  <a:gd name="T4" fmla="*/ 1113140 w 252"/>
                  <a:gd name="T5" fmla="*/ 87138 h 18"/>
                  <a:gd name="T6" fmla="*/ 1219614 w 252"/>
                  <a:gd name="T7" fmla="*/ 0 h 18"/>
                  <a:gd name="T8" fmla="*/ 0 w 25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Rectangle 44"/>
              <p:cNvSpPr/>
              <p:nvPr/>
            </p:nvSpPr>
            <p:spPr bwMode="auto">
              <a:xfrm>
                <a:off x="3096843" y="1732774"/>
                <a:ext cx="6382669" cy="4033049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Oval 45"/>
              <p:cNvSpPr/>
              <p:nvPr/>
            </p:nvSpPr>
            <p:spPr>
              <a:xfrm>
                <a:off x="6252135" y="1545334"/>
                <a:ext cx="78264" cy="80332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" name="Rectangle 1"/>
            <p:cNvSpPr/>
            <p:nvPr/>
          </p:nvSpPr>
          <p:spPr>
            <a:xfrm>
              <a:off x="3799864" y="2329306"/>
              <a:ext cx="4922837" cy="3112825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50" name="Group 68609"/>
            <p:cNvGrpSpPr/>
            <p:nvPr/>
          </p:nvGrpSpPr>
          <p:grpSpPr bwMode="auto">
            <a:xfrm>
              <a:off x="8817952" y="3812817"/>
              <a:ext cx="960438" cy="2017712"/>
              <a:chOff x="3835384" y="1981165"/>
              <a:chExt cx="1711044" cy="3597978"/>
            </a:xfrm>
          </p:grpSpPr>
          <p:sp>
            <p:nvSpPr>
              <p:cNvPr id="58" name="Freeform: Shape 19"/>
              <p:cNvSpPr/>
              <p:nvPr/>
            </p:nvSpPr>
            <p:spPr bwMode="auto">
              <a:xfrm>
                <a:off x="3835384" y="1981165"/>
                <a:ext cx="1711044" cy="3597978"/>
              </a:xfrm>
              <a:custGeom>
                <a:avLst/>
                <a:gdLst>
                  <a:gd name="T0" fmla="*/ 37 w 401"/>
                  <a:gd name="T1" fmla="*/ 843 h 843"/>
                  <a:gd name="T2" fmla="*/ 0 w 401"/>
                  <a:gd name="T3" fmla="*/ 806 h 843"/>
                  <a:gd name="T4" fmla="*/ 0 w 401"/>
                  <a:gd name="T5" fmla="*/ 37 h 843"/>
                  <a:gd name="T6" fmla="*/ 37 w 401"/>
                  <a:gd name="T7" fmla="*/ 0 h 843"/>
                  <a:gd name="T8" fmla="*/ 365 w 401"/>
                  <a:gd name="T9" fmla="*/ 0 h 843"/>
                  <a:gd name="T10" fmla="*/ 401 w 401"/>
                  <a:gd name="T11" fmla="*/ 37 h 843"/>
                  <a:gd name="T12" fmla="*/ 401 w 401"/>
                  <a:gd name="T13" fmla="*/ 806 h 843"/>
                  <a:gd name="T14" fmla="*/ 365 w 401"/>
                  <a:gd name="T15" fmla="*/ 843 h 843"/>
                  <a:gd name="T16" fmla="*/ 37 w 401"/>
                  <a:gd name="T17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843">
                    <a:moveTo>
                      <a:pt x="37" y="843"/>
                    </a:moveTo>
                    <a:cubicBezTo>
                      <a:pt x="16" y="843"/>
                      <a:pt x="0" y="827"/>
                      <a:pt x="0" y="80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5" y="0"/>
                      <a:pt x="401" y="16"/>
                      <a:pt x="401" y="37"/>
                    </a:cubicBezTo>
                    <a:cubicBezTo>
                      <a:pt x="401" y="806"/>
                      <a:pt x="401" y="806"/>
                      <a:pt x="401" y="806"/>
                    </a:cubicBezTo>
                    <a:cubicBezTo>
                      <a:pt x="401" y="827"/>
                      <a:pt x="385" y="843"/>
                      <a:pt x="365" y="843"/>
                    </a:cubicBezTo>
                    <a:lnTo>
                      <a:pt x="37" y="843"/>
                    </a:lnTo>
                    <a:close/>
                  </a:path>
                </a:pathLst>
              </a:custGeom>
              <a:solidFill>
                <a:srgbClr val="FFFFFF">
                  <a:lumMod val="75000"/>
                  <a:lumOff val="25000"/>
                </a:srgbClr>
              </a:solidFill>
              <a:ln w="31750"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Oval 20"/>
              <p:cNvSpPr/>
              <p:nvPr/>
            </p:nvSpPr>
            <p:spPr bwMode="auto">
              <a:xfrm>
                <a:off x="4666866" y="2134030"/>
                <a:ext cx="50907" cy="5095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Oval 21"/>
              <p:cNvSpPr/>
              <p:nvPr/>
            </p:nvSpPr>
            <p:spPr bwMode="auto">
              <a:xfrm>
                <a:off x="4683835" y="2151015"/>
                <a:ext cx="14142" cy="14153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Oval 22"/>
              <p:cNvSpPr/>
              <p:nvPr/>
            </p:nvSpPr>
            <p:spPr bwMode="auto">
              <a:xfrm>
                <a:off x="4666866" y="2131198"/>
                <a:ext cx="50907" cy="5095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23"/>
              <p:cNvSpPr/>
              <p:nvPr/>
            </p:nvSpPr>
            <p:spPr bwMode="auto">
              <a:xfrm>
                <a:off x="4683835" y="2148183"/>
                <a:ext cx="14142" cy="11323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Oval 24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Oval 25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Oval 26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Oval 27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: Shape 28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: Shape 29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Oval 30"/>
              <p:cNvSpPr/>
              <p:nvPr/>
            </p:nvSpPr>
            <p:spPr bwMode="auto">
              <a:xfrm>
                <a:off x="4550912" y="5216797"/>
                <a:ext cx="279988" cy="277421"/>
              </a:xfrm>
              <a:prstGeom prst="ellipse">
                <a:avLst/>
              </a:prstGeom>
              <a:noFill/>
              <a:ln>
                <a:solidFill>
                  <a:sysClr val="window" lastClr="FFFFFF">
                    <a:lumMod val="95000"/>
                  </a:sysClr>
                </a:solidFill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32"/>
              <p:cNvSpPr/>
              <p:nvPr/>
            </p:nvSpPr>
            <p:spPr bwMode="auto">
              <a:xfrm>
                <a:off x="3942854" y="2496375"/>
                <a:ext cx="1501759" cy="263549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: Shape 33"/>
              <p:cNvSpPr/>
              <p:nvPr/>
            </p:nvSpPr>
            <p:spPr bwMode="auto">
              <a:xfrm>
                <a:off x="4559396" y="2258586"/>
                <a:ext cx="313928" cy="73601"/>
              </a:xfrm>
              <a:custGeom>
                <a:avLst/>
                <a:gdLst>
                  <a:gd name="T0" fmla="*/ 8 w 73"/>
                  <a:gd name="T1" fmla="*/ 17 h 17"/>
                  <a:gd name="T2" fmla="*/ 0 w 73"/>
                  <a:gd name="T3" fmla="*/ 9 h 17"/>
                  <a:gd name="T4" fmla="*/ 8 w 73"/>
                  <a:gd name="T5" fmla="*/ 0 h 17"/>
                  <a:gd name="T6" fmla="*/ 65 w 73"/>
                  <a:gd name="T7" fmla="*/ 0 h 17"/>
                  <a:gd name="T8" fmla="*/ 73 w 73"/>
                  <a:gd name="T9" fmla="*/ 9 h 17"/>
                  <a:gd name="T10" fmla="*/ 65 w 73"/>
                  <a:gd name="T11" fmla="*/ 17 h 17"/>
                  <a:gd name="T12" fmla="*/ 8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: Shape 34"/>
              <p:cNvSpPr/>
              <p:nvPr/>
            </p:nvSpPr>
            <p:spPr bwMode="auto">
              <a:xfrm>
                <a:off x="4579194" y="2281232"/>
                <a:ext cx="277161" cy="28308"/>
              </a:xfrm>
              <a:custGeom>
                <a:avLst/>
                <a:gdLst>
                  <a:gd name="T0" fmla="*/ 65 w 65"/>
                  <a:gd name="T1" fmla="*/ 4 h 7"/>
                  <a:gd name="T2" fmla="*/ 61 w 65"/>
                  <a:gd name="T3" fmla="*/ 7 h 7"/>
                  <a:gd name="T4" fmla="*/ 4 w 65"/>
                  <a:gd name="T5" fmla="*/ 7 h 7"/>
                  <a:gd name="T6" fmla="*/ 0 w 65"/>
                  <a:gd name="T7" fmla="*/ 4 h 7"/>
                  <a:gd name="T8" fmla="*/ 4 w 65"/>
                  <a:gd name="T9" fmla="*/ 0 h 7"/>
                  <a:gd name="T10" fmla="*/ 61 w 65"/>
                  <a:gd name="T11" fmla="*/ 0 h 7"/>
                  <a:gd name="T12" fmla="*/ 65 w 6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FFFFFF">
                  <a:lumMod val="75000"/>
                  <a:lumOff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Oval 35"/>
              <p:cNvSpPr/>
              <p:nvPr/>
            </p:nvSpPr>
            <p:spPr bwMode="auto">
              <a:xfrm>
                <a:off x="4457581" y="2272739"/>
                <a:ext cx="48080" cy="45293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1" name="Group 68611"/>
            <p:cNvGrpSpPr/>
            <p:nvPr/>
          </p:nvGrpSpPr>
          <p:grpSpPr bwMode="auto">
            <a:xfrm>
              <a:off x="2169502" y="2877779"/>
              <a:ext cx="1985963" cy="2954338"/>
              <a:chOff x="6355338" y="926968"/>
              <a:chExt cx="3439889" cy="5114260"/>
            </a:xfrm>
          </p:grpSpPr>
          <p:sp>
            <p:nvSpPr>
              <p:cNvPr id="54" name="Freeform: Shape 3"/>
              <p:cNvSpPr/>
              <p:nvPr/>
            </p:nvSpPr>
            <p:spPr bwMode="auto">
              <a:xfrm>
                <a:off x="6355338" y="926968"/>
                <a:ext cx="3439889" cy="5114260"/>
              </a:xfrm>
              <a:custGeom>
                <a:avLst/>
                <a:gdLst>
                  <a:gd name="T0" fmla="*/ 3197735 w 8992"/>
                  <a:gd name="T1" fmla="*/ 0 h 13368"/>
                  <a:gd name="T2" fmla="*/ 3439506 w 8992"/>
                  <a:gd name="T3" fmla="*/ 244465 h 13368"/>
                  <a:gd name="T4" fmla="*/ 3439506 w 8992"/>
                  <a:gd name="T5" fmla="*/ 4871708 h 13368"/>
                  <a:gd name="T6" fmla="*/ 3195440 w 8992"/>
                  <a:gd name="T7" fmla="*/ 5113877 h 13368"/>
                  <a:gd name="T8" fmla="*/ 242154 w 8992"/>
                  <a:gd name="T9" fmla="*/ 5111582 h 13368"/>
                  <a:gd name="T10" fmla="*/ 0 w 8992"/>
                  <a:gd name="T11" fmla="*/ 4869412 h 13368"/>
                  <a:gd name="T12" fmla="*/ 0 w 8992"/>
                  <a:gd name="T13" fmla="*/ 242170 h 13368"/>
                  <a:gd name="T14" fmla="*/ 244449 w 8992"/>
                  <a:gd name="T15" fmla="*/ 0 h 13368"/>
                  <a:gd name="T16" fmla="*/ 3197735 w 8992"/>
                  <a:gd name="T17" fmla="*/ 0 h 13368"/>
                  <a:gd name="T18" fmla="*/ 3197735 w 8992"/>
                  <a:gd name="T19" fmla="*/ 0 h 13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92" h="13368">
                    <a:moveTo>
                      <a:pt x="8359" y="0"/>
                    </a:moveTo>
                    <a:cubicBezTo>
                      <a:pt x="8710" y="0"/>
                      <a:pt x="8991" y="287"/>
                      <a:pt x="8991" y="639"/>
                    </a:cubicBezTo>
                    <a:cubicBezTo>
                      <a:pt x="8991" y="639"/>
                      <a:pt x="8991" y="639"/>
                      <a:pt x="8991" y="12734"/>
                    </a:cubicBezTo>
                    <a:cubicBezTo>
                      <a:pt x="8991" y="13081"/>
                      <a:pt x="8704" y="13367"/>
                      <a:pt x="8353" y="13367"/>
                    </a:cubicBezTo>
                    <a:cubicBezTo>
                      <a:pt x="8353" y="13367"/>
                      <a:pt x="8353" y="13367"/>
                      <a:pt x="633" y="13361"/>
                    </a:cubicBezTo>
                    <a:cubicBezTo>
                      <a:pt x="281" y="13361"/>
                      <a:pt x="0" y="13081"/>
                      <a:pt x="0" y="12728"/>
                    </a:cubicBezTo>
                    <a:cubicBezTo>
                      <a:pt x="0" y="12728"/>
                      <a:pt x="0" y="12728"/>
                      <a:pt x="0" y="633"/>
                    </a:cubicBezTo>
                    <a:cubicBezTo>
                      <a:pt x="6" y="287"/>
                      <a:pt x="286" y="0"/>
                      <a:pt x="639" y="0"/>
                    </a:cubicBezTo>
                    <a:cubicBezTo>
                      <a:pt x="639" y="0"/>
                      <a:pt x="639" y="0"/>
                      <a:pt x="8359" y="0"/>
                    </a:cubicBezTo>
                  </a:path>
                </a:pathLst>
              </a:custGeom>
              <a:solidFill>
                <a:srgbClr val="F2F2F2"/>
              </a:solidFill>
              <a:ln w="31750" cap="flat">
                <a:solidFill>
                  <a:srgbClr val="BFBFBF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: Shape 4"/>
              <p:cNvSpPr/>
              <p:nvPr/>
            </p:nvSpPr>
            <p:spPr bwMode="auto">
              <a:xfrm>
                <a:off x="6586115" y="1428267"/>
                <a:ext cx="2978331" cy="4111663"/>
              </a:xfrm>
              <a:custGeom>
                <a:avLst/>
                <a:gdLst>
                  <a:gd name="T0" fmla="*/ 2975896 w 8562"/>
                  <a:gd name="T1" fmla="*/ 4106689 h 10747"/>
                  <a:gd name="T2" fmla="*/ 2975896 w 8562"/>
                  <a:gd name="T3" fmla="*/ 4106689 h 10747"/>
                  <a:gd name="T4" fmla="*/ 2971722 w 8562"/>
                  <a:gd name="T5" fmla="*/ 4111280 h 10747"/>
                  <a:gd name="T6" fmla="*/ 4174 w 8562"/>
                  <a:gd name="T7" fmla="*/ 4111280 h 10747"/>
                  <a:gd name="T8" fmla="*/ 0 w 8562"/>
                  <a:gd name="T9" fmla="*/ 4106689 h 10747"/>
                  <a:gd name="T10" fmla="*/ 2087 w 8562"/>
                  <a:gd name="T11" fmla="*/ 4591 h 10747"/>
                  <a:gd name="T12" fmla="*/ 6261 w 8562"/>
                  <a:gd name="T13" fmla="*/ 0 h 10747"/>
                  <a:gd name="T14" fmla="*/ 2973809 w 8562"/>
                  <a:gd name="T15" fmla="*/ 0 h 10747"/>
                  <a:gd name="T16" fmla="*/ 2977983 w 8562"/>
                  <a:gd name="T17" fmla="*/ 4591 h 10747"/>
                  <a:gd name="T18" fmla="*/ 2975896 w 8562"/>
                  <a:gd name="T19" fmla="*/ 4106689 h 107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562" h="10747">
                    <a:moveTo>
                      <a:pt x="8555" y="10734"/>
                    </a:moveTo>
                    <a:lnTo>
                      <a:pt x="8555" y="10734"/>
                    </a:lnTo>
                    <a:cubicBezTo>
                      <a:pt x="8555" y="10740"/>
                      <a:pt x="8549" y="10746"/>
                      <a:pt x="8543" y="10746"/>
                    </a:cubicBezTo>
                    <a:cubicBezTo>
                      <a:pt x="12" y="10746"/>
                      <a:pt x="12" y="10746"/>
                      <a:pt x="12" y="10746"/>
                    </a:cubicBezTo>
                    <a:cubicBezTo>
                      <a:pt x="6" y="10746"/>
                      <a:pt x="0" y="10740"/>
                      <a:pt x="0" y="1073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6"/>
                      <a:pt x="12" y="0"/>
                      <a:pt x="18" y="0"/>
                    </a:cubicBezTo>
                    <a:cubicBezTo>
                      <a:pt x="8549" y="0"/>
                      <a:pt x="8549" y="0"/>
                      <a:pt x="8549" y="0"/>
                    </a:cubicBezTo>
                    <a:cubicBezTo>
                      <a:pt x="8555" y="0"/>
                      <a:pt x="8561" y="6"/>
                      <a:pt x="8561" y="12"/>
                    </a:cubicBezTo>
                    <a:lnTo>
                      <a:pt x="8555" y="10734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Oval 14"/>
              <p:cNvSpPr/>
              <p:nvPr/>
            </p:nvSpPr>
            <p:spPr>
              <a:xfrm>
                <a:off x="8035412" y="1163307"/>
                <a:ext cx="79741" cy="82444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Oval 15"/>
              <p:cNvSpPr/>
              <p:nvPr/>
            </p:nvSpPr>
            <p:spPr>
              <a:xfrm>
                <a:off x="7963920" y="5675727"/>
                <a:ext cx="222726" cy="22534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Rectangle 5"/>
            <p:cNvSpPr/>
            <p:nvPr/>
          </p:nvSpPr>
          <p:spPr>
            <a:xfrm>
              <a:off x="2297107" y="3094736"/>
              <a:ext cx="1725120" cy="2464331"/>
            </a:xfrm>
            <a:prstGeom prst="rect">
              <a:avLst/>
            </a:prstGeom>
            <a:blipFill dpi="0" rotWithShape="1">
              <a:blip r:embed="rId3" cstate="screen"/>
              <a:srcRect/>
              <a:tile tx="-1270000" ty="0" sx="30000" sy="3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2"/>
            <p:cNvSpPr/>
            <p:nvPr/>
          </p:nvSpPr>
          <p:spPr>
            <a:xfrm>
              <a:off x="8873288" y="4093803"/>
              <a:ext cx="847952" cy="1482725"/>
            </a:xfrm>
            <a:prstGeom prst="rect">
              <a:avLst/>
            </a:prstGeom>
            <a:blipFill dpi="0" rotWithShape="1">
              <a:blip r:embed="rId4" cstate="screen"/>
              <a:srcRect/>
              <a:tile tx="-1270000" ty="0" sx="20000" sy="2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2" name="Rectangle 47"/>
          <p:cNvSpPr/>
          <p:nvPr/>
        </p:nvSpPr>
        <p:spPr>
          <a:xfrm>
            <a:off x="1529889" y="1314123"/>
            <a:ext cx="9410700" cy="61337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此部分内容作为文字排版占位显示（建议使用主题字体）</a:t>
            </a:r>
            <a:b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</a:rPr>
            </a:b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如需更改请在（设置形状格式）菜单下（文本选项）中调整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86" name="文本框 72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费用明细分析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62941" y="5293096"/>
            <a:ext cx="6676017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汇报人：第一</a:t>
            </a:r>
            <a:r>
              <a:rPr lang="en-US" altLang="zh-CN" sz="2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   </a:t>
            </a:r>
            <a:r>
              <a:rPr lang="zh-CN" altLang="en-US" sz="2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时间：</a:t>
            </a:r>
            <a:r>
              <a:rPr lang="en-US" altLang="zh-CN" sz="2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2030.12.12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828" r="32121" b="24310"/>
          <a:stretch>
            <a:fillRect/>
          </a:stretch>
        </p:blipFill>
        <p:spPr>
          <a:xfrm>
            <a:off x="4054764" y="193964"/>
            <a:ext cx="4221018" cy="49968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61802" y="2539999"/>
            <a:ext cx="3719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75782" y="2516908"/>
            <a:ext cx="4091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大家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86612" y="2439797"/>
            <a:ext cx="609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活动背景概述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686612" y="3429000"/>
            <a:ext cx="561935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828" r="32121" b="24310"/>
          <a:stretch>
            <a:fillRect/>
          </a:stretch>
        </p:blipFill>
        <p:spPr>
          <a:xfrm>
            <a:off x="7415565" y="1199989"/>
            <a:ext cx="3654543" cy="43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活动背景概述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76244" y="1624668"/>
            <a:ext cx="8157340" cy="3861733"/>
            <a:chOff x="2174691" y="1579101"/>
            <a:chExt cx="7515839" cy="3558042"/>
          </a:xfrm>
        </p:grpSpPr>
        <p:sp>
          <p:nvSpPr>
            <p:cNvPr id="7" name="圆角矩形 20"/>
            <p:cNvSpPr/>
            <p:nvPr/>
          </p:nvSpPr>
          <p:spPr bwMode="auto">
            <a:xfrm>
              <a:off x="2174691" y="1749515"/>
              <a:ext cx="7515839" cy="3387628"/>
            </a:xfrm>
            <a:prstGeom prst="roundRect">
              <a:avLst>
                <a:gd name="adj" fmla="val 392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algn="l" defTabSz="612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圆角矩形 23"/>
            <p:cNvSpPr/>
            <p:nvPr/>
          </p:nvSpPr>
          <p:spPr bwMode="auto">
            <a:xfrm>
              <a:off x="2949367" y="1579101"/>
              <a:ext cx="1360059" cy="340824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816" tIns="54408" rIns="108816" bIns="54408" numCol="1" rtlCol="0" anchor="t" anchorCtr="0" compatLnSpc="1"/>
            <a:lstStyle/>
            <a:p>
              <a:pPr marL="0" marR="0" lvl="0" indent="0" algn="ctr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2862171" y="1540528"/>
            <a:ext cx="1185885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2202029" y="2744472"/>
            <a:ext cx="45660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2193752" y="3813181"/>
            <a:ext cx="45660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9" y="1809625"/>
            <a:ext cx="2776428" cy="36215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19"/>
          <p:cNvSpPr>
            <a:spLocks noChangeArrowheads="1"/>
          </p:cNvSpPr>
          <p:nvPr/>
        </p:nvSpPr>
        <p:spPr bwMode="auto">
          <a:xfrm>
            <a:off x="947922" y="3770431"/>
            <a:ext cx="1415772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此处添加标题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19"/>
          <p:cNvSpPr>
            <a:spLocks noChangeArrowheads="1"/>
          </p:cNvSpPr>
          <p:nvPr/>
        </p:nvSpPr>
        <p:spPr bwMode="auto">
          <a:xfrm>
            <a:off x="9719033" y="3787107"/>
            <a:ext cx="1415772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此处添加标题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493572" y="1529974"/>
            <a:ext cx="5159316" cy="14822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493572" y="3184400"/>
            <a:ext cx="5159316" cy="14822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3493572" y="4836994"/>
            <a:ext cx="5159316" cy="14822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Group 9"/>
          <p:cNvGrpSpPr/>
          <p:nvPr/>
        </p:nvGrpSpPr>
        <p:grpSpPr bwMode="auto">
          <a:xfrm>
            <a:off x="7276947" y="3585639"/>
            <a:ext cx="996686" cy="740186"/>
            <a:chOff x="0" y="0"/>
            <a:chExt cx="374651" cy="277813"/>
          </a:xfrm>
          <a:solidFill>
            <a:srgbClr val="117138"/>
          </a:solidFill>
        </p:grpSpPr>
        <p:sp>
          <p:nvSpPr>
            <p:cNvPr id="45" name="Freeform 17"/>
            <p:cNvSpPr>
              <a:spLocks noChangeArrowheads="1"/>
            </p:cNvSpPr>
            <p:nvPr/>
          </p:nvSpPr>
          <p:spPr bwMode="auto">
            <a:xfrm>
              <a:off x="141288" y="66675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1"/>
                <a:gd name="T32" fmla="*/ 89 w 89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80"/>
                <a:gd name="T29" fmla="*/ 92 w 9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Group 12"/>
          <p:cNvGrpSpPr/>
          <p:nvPr/>
        </p:nvGrpSpPr>
        <p:grpSpPr bwMode="auto">
          <a:xfrm>
            <a:off x="3942446" y="5168611"/>
            <a:ext cx="839122" cy="820800"/>
            <a:chOff x="0" y="0"/>
            <a:chExt cx="249238" cy="244475"/>
          </a:xfrm>
          <a:solidFill>
            <a:srgbClr val="117138"/>
          </a:solidFill>
        </p:grpSpPr>
        <p:sp>
          <p:nvSpPr>
            <p:cNvPr id="48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Oval 51"/>
            <p:cNvSpPr>
              <a:spLocks noChangeArrowheads="1"/>
            </p:cNvSpPr>
            <p:nvPr/>
          </p:nvSpPr>
          <p:spPr bwMode="auto">
            <a:xfrm>
              <a:off x="100013" y="100012"/>
              <a:ext cx="49213" cy="476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Group 15"/>
          <p:cNvGrpSpPr/>
          <p:nvPr/>
        </p:nvGrpSpPr>
        <p:grpSpPr bwMode="auto">
          <a:xfrm>
            <a:off x="3900307" y="1914724"/>
            <a:ext cx="994853" cy="734690"/>
            <a:chOff x="0" y="0"/>
            <a:chExt cx="346075" cy="255588"/>
          </a:xfrm>
          <a:solidFill>
            <a:srgbClr val="117138"/>
          </a:solidFill>
        </p:grpSpPr>
        <p:sp>
          <p:nvSpPr>
            <p:cNvPr id="51" name="Freeform 108"/>
            <p:cNvSpPr>
              <a:spLocks noChangeArrowheads="1"/>
            </p:cNvSpPr>
            <p:nvPr/>
          </p:nvSpPr>
          <p:spPr bwMode="auto">
            <a:xfrm>
              <a:off x="122237" y="17780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0"/>
                <a:gd name="T20" fmla="*/ 38 w 3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09"/>
            <p:cNvSpPr>
              <a:spLocks noChangeArrowheads="1"/>
            </p:cNvSpPr>
            <p:nvPr/>
          </p:nvSpPr>
          <p:spPr bwMode="auto">
            <a:xfrm>
              <a:off x="57150" y="8890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9"/>
                <a:gd name="T32" fmla="*/ 88 w 8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52"/>
                <a:gd name="T35" fmla="*/ 132 w 13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文本框 18"/>
          <p:cNvSpPr txBox="1">
            <a:spLocks noChangeArrowheads="1"/>
          </p:cNvSpPr>
          <p:nvPr/>
        </p:nvSpPr>
        <p:spPr bwMode="auto">
          <a:xfrm>
            <a:off x="4980144" y="1914070"/>
            <a:ext cx="3546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55" name="文本框 18"/>
          <p:cNvSpPr txBox="1">
            <a:spLocks noChangeArrowheads="1"/>
          </p:cNvSpPr>
          <p:nvPr/>
        </p:nvSpPr>
        <p:spPr bwMode="auto">
          <a:xfrm>
            <a:off x="3658564" y="3558593"/>
            <a:ext cx="3546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56" name="文本框 18"/>
          <p:cNvSpPr txBox="1">
            <a:spLocks noChangeArrowheads="1"/>
          </p:cNvSpPr>
          <p:nvPr/>
        </p:nvSpPr>
        <p:spPr bwMode="auto">
          <a:xfrm>
            <a:off x="4980144" y="5157250"/>
            <a:ext cx="3546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96" y="2671369"/>
            <a:ext cx="1099062" cy="109906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7" y="2671369"/>
            <a:ext cx="1099062" cy="1099062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活动背景概述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 animBg="1"/>
      <p:bldP spid="4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71094" y="1606677"/>
            <a:ext cx="5931397" cy="1624199"/>
            <a:chOff x="471094" y="1767243"/>
            <a:chExt cx="5931397" cy="1624199"/>
          </a:xfrm>
        </p:grpSpPr>
        <p:sp>
          <p:nvSpPr>
            <p:cNvPr id="19" name="任意多边形: 形状 18"/>
            <p:cNvSpPr/>
            <p:nvPr/>
          </p:nvSpPr>
          <p:spPr>
            <a:xfrm>
              <a:off x="4778292" y="1767243"/>
              <a:ext cx="1624199" cy="1624199"/>
            </a:xfrm>
            <a:custGeom>
              <a:avLst/>
              <a:gdLst/>
              <a:ahLst/>
              <a:cxnLst/>
              <a:rect l="l" t="t" r="r" b="b"/>
              <a:pathLst>
                <a:path w="1624199" h="1624199">
                  <a:moveTo>
                    <a:pt x="604066" y="602010"/>
                  </a:moveTo>
                  <a:cubicBezTo>
                    <a:pt x="649706" y="603994"/>
                    <a:pt x="672527" y="670471"/>
                    <a:pt x="672527" y="801440"/>
                  </a:cubicBezTo>
                  <a:cubicBezTo>
                    <a:pt x="672527" y="930424"/>
                    <a:pt x="649706" y="995908"/>
                    <a:pt x="604066" y="997893"/>
                  </a:cubicBezTo>
                  <a:cubicBezTo>
                    <a:pt x="558425" y="995908"/>
                    <a:pt x="535605" y="930424"/>
                    <a:pt x="535605" y="801440"/>
                  </a:cubicBezTo>
                  <a:cubicBezTo>
                    <a:pt x="535605" y="670471"/>
                    <a:pt x="558425" y="603994"/>
                    <a:pt x="604066" y="602010"/>
                  </a:cubicBezTo>
                  <a:close/>
                  <a:moveTo>
                    <a:pt x="1017213" y="536526"/>
                  </a:moveTo>
                  <a:cubicBezTo>
                    <a:pt x="975541" y="566291"/>
                    <a:pt x="930892" y="592088"/>
                    <a:pt x="883267" y="613916"/>
                  </a:cubicBezTo>
                  <a:lnTo>
                    <a:pt x="883267" y="718096"/>
                  </a:lnTo>
                  <a:cubicBezTo>
                    <a:pt x="928908" y="700237"/>
                    <a:pt x="970580" y="677416"/>
                    <a:pt x="1008283" y="649635"/>
                  </a:cubicBezTo>
                  <a:lnTo>
                    <a:pt x="1008283" y="1063377"/>
                  </a:lnTo>
                  <a:lnTo>
                    <a:pt x="1124369" y="1063377"/>
                  </a:lnTo>
                  <a:lnTo>
                    <a:pt x="1124369" y="536526"/>
                  </a:lnTo>
                  <a:close/>
                  <a:moveTo>
                    <a:pt x="601089" y="524619"/>
                  </a:moveTo>
                  <a:cubicBezTo>
                    <a:pt x="484011" y="526604"/>
                    <a:pt x="423488" y="618877"/>
                    <a:pt x="419519" y="801440"/>
                  </a:cubicBezTo>
                  <a:cubicBezTo>
                    <a:pt x="423488" y="978049"/>
                    <a:pt x="484011" y="1067346"/>
                    <a:pt x="601089" y="1069330"/>
                  </a:cubicBezTo>
                  <a:cubicBezTo>
                    <a:pt x="726105" y="1067346"/>
                    <a:pt x="789605" y="978049"/>
                    <a:pt x="791589" y="801440"/>
                  </a:cubicBezTo>
                  <a:cubicBezTo>
                    <a:pt x="787620" y="618877"/>
                    <a:pt x="724120" y="526604"/>
                    <a:pt x="601089" y="524619"/>
                  </a:cubicBezTo>
                  <a:close/>
                  <a:moveTo>
                    <a:pt x="812100" y="0"/>
                  </a:moveTo>
                  <a:lnTo>
                    <a:pt x="1624199" y="812100"/>
                  </a:lnTo>
                  <a:lnTo>
                    <a:pt x="812100" y="1624199"/>
                  </a:lnTo>
                  <a:lnTo>
                    <a:pt x="0" y="8121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4198246" y="2579342"/>
              <a:ext cx="580046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18"/>
            <p:cNvSpPr txBox="1">
              <a:spLocks noChangeArrowheads="1"/>
            </p:cNvSpPr>
            <p:nvPr/>
          </p:nvSpPr>
          <p:spPr bwMode="auto">
            <a:xfrm>
              <a:off x="471094" y="2117677"/>
              <a:ext cx="355304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1094" y="3564710"/>
            <a:ext cx="5931397" cy="1624199"/>
            <a:chOff x="471094" y="3725276"/>
            <a:chExt cx="5931397" cy="1624199"/>
          </a:xfrm>
        </p:grpSpPr>
        <p:sp>
          <p:nvSpPr>
            <p:cNvPr id="23" name="任意多边形: 形状 22"/>
            <p:cNvSpPr/>
            <p:nvPr/>
          </p:nvSpPr>
          <p:spPr>
            <a:xfrm>
              <a:off x="4778292" y="3725276"/>
              <a:ext cx="1624199" cy="1624199"/>
            </a:xfrm>
            <a:custGeom>
              <a:avLst/>
              <a:gdLst/>
              <a:ahLst/>
              <a:cxnLst/>
              <a:rect l="l" t="t" r="r" b="b"/>
              <a:pathLst>
                <a:path w="1624199" h="1624199">
                  <a:moveTo>
                    <a:pt x="589164" y="588862"/>
                  </a:moveTo>
                  <a:cubicBezTo>
                    <a:pt x="634804" y="590846"/>
                    <a:pt x="657625" y="657323"/>
                    <a:pt x="657625" y="788292"/>
                  </a:cubicBezTo>
                  <a:cubicBezTo>
                    <a:pt x="657625" y="917276"/>
                    <a:pt x="634804" y="982760"/>
                    <a:pt x="589164" y="984745"/>
                  </a:cubicBezTo>
                  <a:cubicBezTo>
                    <a:pt x="543523" y="982760"/>
                    <a:pt x="520703" y="917276"/>
                    <a:pt x="520703" y="788292"/>
                  </a:cubicBezTo>
                  <a:cubicBezTo>
                    <a:pt x="520703" y="657323"/>
                    <a:pt x="543523" y="590846"/>
                    <a:pt x="589164" y="588862"/>
                  </a:cubicBezTo>
                  <a:close/>
                  <a:moveTo>
                    <a:pt x="999334" y="511471"/>
                  </a:moveTo>
                  <a:cubicBezTo>
                    <a:pt x="886225" y="515440"/>
                    <a:pt x="826693" y="565050"/>
                    <a:pt x="820740" y="660300"/>
                  </a:cubicBezTo>
                  <a:lnTo>
                    <a:pt x="936826" y="660300"/>
                  </a:lnTo>
                  <a:cubicBezTo>
                    <a:pt x="942779" y="618628"/>
                    <a:pt x="963615" y="594815"/>
                    <a:pt x="999334" y="588862"/>
                  </a:cubicBezTo>
                  <a:cubicBezTo>
                    <a:pt x="1041006" y="590846"/>
                    <a:pt x="1062834" y="614659"/>
                    <a:pt x="1064818" y="660300"/>
                  </a:cubicBezTo>
                  <a:cubicBezTo>
                    <a:pt x="1066803" y="713878"/>
                    <a:pt x="1024139" y="741659"/>
                    <a:pt x="936826" y="743643"/>
                  </a:cubicBezTo>
                  <a:lnTo>
                    <a:pt x="936826" y="818057"/>
                  </a:lnTo>
                  <a:cubicBezTo>
                    <a:pt x="1020170" y="816073"/>
                    <a:pt x="1062834" y="844846"/>
                    <a:pt x="1064818" y="904378"/>
                  </a:cubicBezTo>
                  <a:cubicBezTo>
                    <a:pt x="1060850" y="953987"/>
                    <a:pt x="1038029" y="980776"/>
                    <a:pt x="996357" y="984745"/>
                  </a:cubicBezTo>
                  <a:cubicBezTo>
                    <a:pt x="954686" y="978792"/>
                    <a:pt x="932857" y="952003"/>
                    <a:pt x="930873" y="904378"/>
                  </a:cubicBezTo>
                  <a:lnTo>
                    <a:pt x="814787" y="904378"/>
                  </a:lnTo>
                  <a:cubicBezTo>
                    <a:pt x="814787" y="1005581"/>
                    <a:pt x="874318" y="1056182"/>
                    <a:pt x="993381" y="1056182"/>
                  </a:cubicBezTo>
                  <a:cubicBezTo>
                    <a:pt x="1108475" y="1048245"/>
                    <a:pt x="1170982" y="1002604"/>
                    <a:pt x="1180904" y="919260"/>
                  </a:cubicBezTo>
                  <a:cubicBezTo>
                    <a:pt x="1180904" y="843854"/>
                    <a:pt x="1146178" y="796229"/>
                    <a:pt x="1076725" y="776385"/>
                  </a:cubicBezTo>
                  <a:cubicBezTo>
                    <a:pt x="1142209" y="760510"/>
                    <a:pt x="1175943" y="716854"/>
                    <a:pt x="1177928" y="645417"/>
                  </a:cubicBezTo>
                  <a:cubicBezTo>
                    <a:pt x="1169990" y="566042"/>
                    <a:pt x="1110459" y="521393"/>
                    <a:pt x="999334" y="511471"/>
                  </a:cubicBezTo>
                  <a:close/>
                  <a:moveTo>
                    <a:pt x="586187" y="511471"/>
                  </a:moveTo>
                  <a:cubicBezTo>
                    <a:pt x="469109" y="513456"/>
                    <a:pt x="408586" y="605729"/>
                    <a:pt x="404617" y="788292"/>
                  </a:cubicBezTo>
                  <a:cubicBezTo>
                    <a:pt x="408586" y="964901"/>
                    <a:pt x="469109" y="1054198"/>
                    <a:pt x="586187" y="1056182"/>
                  </a:cubicBezTo>
                  <a:cubicBezTo>
                    <a:pt x="711203" y="1054198"/>
                    <a:pt x="774703" y="964901"/>
                    <a:pt x="776687" y="788292"/>
                  </a:cubicBezTo>
                  <a:cubicBezTo>
                    <a:pt x="772718" y="605729"/>
                    <a:pt x="709218" y="513456"/>
                    <a:pt x="586187" y="511471"/>
                  </a:cubicBezTo>
                  <a:close/>
                  <a:moveTo>
                    <a:pt x="812100" y="0"/>
                  </a:moveTo>
                  <a:lnTo>
                    <a:pt x="1624199" y="812100"/>
                  </a:lnTo>
                  <a:lnTo>
                    <a:pt x="812100" y="1624199"/>
                  </a:lnTo>
                  <a:lnTo>
                    <a:pt x="0" y="8121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4208756" y="4526865"/>
              <a:ext cx="580046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18"/>
            <p:cNvSpPr txBox="1">
              <a:spLocks noChangeArrowheads="1"/>
            </p:cNvSpPr>
            <p:nvPr/>
          </p:nvSpPr>
          <p:spPr bwMode="auto">
            <a:xfrm>
              <a:off x="471094" y="4081878"/>
              <a:ext cx="355304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43857" y="2585694"/>
            <a:ext cx="5954713" cy="1624199"/>
            <a:chOff x="5743857" y="2746260"/>
            <a:chExt cx="5954713" cy="1624199"/>
          </a:xfrm>
        </p:grpSpPr>
        <p:sp>
          <p:nvSpPr>
            <p:cNvPr id="27" name="任意多边形: 形状 26"/>
            <p:cNvSpPr/>
            <p:nvPr/>
          </p:nvSpPr>
          <p:spPr>
            <a:xfrm>
              <a:off x="5743857" y="2746260"/>
              <a:ext cx="1624199" cy="1624199"/>
            </a:xfrm>
            <a:custGeom>
              <a:avLst/>
              <a:gdLst/>
              <a:ahLst/>
              <a:cxnLst/>
              <a:rect l="l" t="t" r="r" b="b"/>
              <a:pathLst>
                <a:path w="1624199" h="1624199">
                  <a:moveTo>
                    <a:pt x="577790" y="607782"/>
                  </a:moveTo>
                  <a:cubicBezTo>
                    <a:pt x="623430" y="609766"/>
                    <a:pt x="646251" y="676243"/>
                    <a:pt x="646251" y="807212"/>
                  </a:cubicBezTo>
                  <a:cubicBezTo>
                    <a:pt x="646251" y="936196"/>
                    <a:pt x="623430" y="1001680"/>
                    <a:pt x="577790" y="1003665"/>
                  </a:cubicBezTo>
                  <a:cubicBezTo>
                    <a:pt x="532149" y="1001680"/>
                    <a:pt x="509329" y="936196"/>
                    <a:pt x="509329" y="807212"/>
                  </a:cubicBezTo>
                  <a:cubicBezTo>
                    <a:pt x="509329" y="676243"/>
                    <a:pt x="532149" y="609766"/>
                    <a:pt x="577790" y="607782"/>
                  </a:cubicBezTo>
                  <a:close/>
                  <a:moveTo>
                    <a:pt x="993913" y="530391"/>
                  </a:moveTo>
                  <a:cubicBezTo>
                    <a:pt x="874851" y="534360"/>
                    <a:pt x="814327" y="586946"/>
                    <a:pt x="812343" y="688149"/>
                  </a:cubicBezTo>
                  <a:lnTo>
                    <a:pt x="928429" y="688149"/>
                  </a:lnTo>
                  <a:cubicBezTo>
                    <a:pt x="932397" y="638540"/>
                    <a:pt x="954226" y="611751"/>
                    <a:pt x="993913" y="607782"/>
                  </a:cubicBezTo>
                  <a:cubicBezTo>
                    <a:pt x="1033601" y="609766"/>
                    <a:pt x="1055429" y="632587"/>
                    <a:pt x="1059397" y="676243"/>
                  </a:cubicBezTo>
                  <a:cubicBezTo>
                    <a:pt x="1061382" y="717915"/>
                    <a:pt x="996890" y="794313"/>
                    <a:pt x="865921" y="905438"/>
                  </a:cubicBezTo>
                  <a:cubicBezTo>
                    <a:pt x="832187" y="933219"/>
                    <a:pt x="811351" y="952071"/>
                    <a:pt x="803413" y="961993"/>
                  </a:cubicBezTo>
                  <a:lnTo>
                    <a:pt x="803413" y="1069149"/>
                  </a:lnTo>
                  <a:lnTo>
                    <a:pt x="1178460" y="1069149"/>
                  </a:lnTo>
                  <a:lnTo>
                    <a:pt x="1178460" y="991759"/>
                  </a:lnTo>
                  <a:lnTo>
                    <a:pt x="919499" y="991759"/>
                  </a:lnTo>
                  <a:cubicBezTo>
                    <a:pt x="933390" y="975884"/>
                    <a:pt x="961171" y="950087"/>
                    <a:pt x="1002843" y="914368"/>
                  </a:cubicBezTo>
                  <a:cubicBezTo>
                    <a:pt x="1121905" y="821102"/>
                    <a:pt x="1179452" y="742719"/>
                    <a:pt x="1175483" y="679219"/>
                  </a:cubicBezTo>
                  <a:cubicBezTo>
                    <a:pt x="1171515" y="585954"/>
                    <a:pt x="1110991" y="536344"/>
                    <a:pt x="993913" y="530391"/>
                  </a:cubicBezTo>
                  <a:close/>
                  <a:moveTo>
                    <a:pt x="574813" y="530391"/>
                  </a:moveTo>
                  <a:cubicBezTo>
                    <a:pt x="457735" y="532376"/>
                    <a:pt x="397212" y="624649"/>
                    <a:pt x="393243" y="807212"/>
                  </a:cubicBezTo>
                  <a:cubicBezTo>
                    <a:pt x="397212" y="983821"/>
                    <a:pt x="457735" y="1073118"/>
                    <a:pt x="574813" y="1075102"/>
                  </a:cubicBezTo>
                  <a:cubicBezTo>
                    <a:pt x="699829" y="1073118"/>
                    <a:pt x="763329" y="983821"/>
                    <a:pt x="765313" y="807212"/>
                  </a:cubicBezTo>
                  <a:cubicBezTo>
                    <a:pt x="761344" y="624649"/>
                    <a:pt x="697844" y="532376"/>
                    <a:pt x="574813" y="530391"/>
                  </a:cubicBezTo>
                  <a:close/>
                  <a:moveTo>
                    <a:pt x="812100" y="0"/>
                  </a:moveTo>
                  <a:lnTo>
                    <a:pt x="1624199" y="812100"/>
                  </a:lnTo>
                  <a:lnTo>
                    <a:pt x="812100" y="1624199"/>
                  </a:lnTo>
                  <a:lnTo>
                    <a:pt x="0" y="8121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315502" y="3544117"/>
              <a:ext cx="596163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18"/>
            <p:cNvSpPr txBox="1">
              <a:spLocks noChangeArrowheads="1"/>
            </p:cNvSpPr>
            <p:nvPr/>
          </p:nvSpPr>
          <p:spPr bwMode="auto">
            <a:xfrm>
              <a:off x="8145521" y="3082346"/>
              <a:ext cx="355304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43857" y="4543728"/>
            <a:ext cx="5954713" cy="1624199"/>
            <a:chOff x="5743857" y="4704294"/>
            <a:chExt cx="5954713" cy="1624199"/>
          </a:xfrm>
        </p:grpSpPr>
        <p:sp>
          <p:nvSpPr>
            <p:cNvPr id="31" name="任意多边形: 形状 30"/>
            <p:cNvSpPr/>
            <p:nvPr/>
          </p:nvSpPr>
          <p:spPr>
            <a:xfrm>
              <a:off x="5743857" y="4704294"/>
              <a:ext cx="1624199" cy="1624199"/>
            </a:xfrm>
            <a:custGeom>
              <a:avLst/>
              <a:gdLst/>
              <a:ahLst/>
              <a:cxnLst/>
              <a:rect l="l" t="t" r="r" b="b"/>
              <a:pathLst>
                <a:path w="1624199" h="1624199">
                  <a:moveTo>
                    <a:pt x="1022281" y="676153"/>
                  </a:moveTo>
                  <a:lnTo>
                    <a:pt x="1022281" y="863677"/>
                  </a:lnTo>
                  <a:lnTo>
                    <a:pt x="894289" y="863677"/>
                  </a:lnTo>
                  <a:close/>
                  <a:moveTo>
                    <a:pt x="588299" y="601739"/>
                  </a:moveTo>
                  <a:cubicBezTo>
                    <a:pt x="633939" y="603723"/>
                    <a:pt x="656760" y="670200"/>
                    <a:pt x="656760" y="801169"/>
                  </a:cubicBezTo>
                  <a:cubicBezTo>
                    <a:pt x="656760" y="930153"/>
                    <a:pt x="633939" y="995637"/>
                    <a:pt x="588299" y="997622"/>
                  </a:cubicBezTo>
                  <a:cubicBezTo>
                    <a:pt x="542658" y="995637"/>
                    <a:pt x="519838" y="930153"/>
                    <a:pt x="519838" y="801169"/>
                  </a:cubicBezTo>
                  <a:cubicBezTo>
                    <a:pt x="519838" y="670200"/>
                    <a:pt x="542658" y="603723"/>
                    <a:pt x="588299" y="601739"/>
                  </a:cubicBezTo>
                  <a:close/>
                  <a:moveTo>
                    <a:pt x="1022281" y="536255"/>
                  </a:moveTo>
                  <a:lnTo>
                    <a:pt x="807969" y="848794"/>
                  </a:lnTo>
                  <a:lnTo>
                    <a:pt x="807969" y="949997"/>
                  </a:lnTo>
                  <a:lnTo>
                    <a:pt x="1022281" y="949997"/>
                  </a:lnTo>
                  <a:lnTo>
                    <a:pt x="1022281" y="1063106"/>
                  </a:lnTo>
                  <a:lnTo>
                    <a:pt x="1132414" y="1063106"/>
                  </a:lnTo>
                  <a:lnTo>
                    <a:pt x="1132414" y="949997"/>
                  </a:lnTo>
                  <a:lnTo>
                    <a:pt x="1206828" y="949997"/>
                  </a:lnTo>
                  <a:lnTo>
                    <a:pt x="1206828" y="863677"/>
                  </a:lnTo>
                  <a:lnTo>
                    <a:pt x="1132414" y="863677"/>
                  </a:lnTo>
                  <a:lnTo>
                    <a:pt x="1132414" y="536255"/>
                  </a:lnTo>
                  <a:close/>
                  <a:moveTo>
                    <a:pt x="585322" y="524348"/>
                  </a:moveTo>
                  <a:cubicBezTo>
                    <a:pt x="468244" y="526333"/>
                    <a:pt x="407721" y="618606"/>
                    <a:pt x="403752" y="801169"/>
                  </a:cubicBezTo>
                  <a:cubicBezTo>
                    <a:pt x="407721" y="977778"/>
                    <a:pt x="468244" y="1067075"/>
                    <a:pt x="585322" y="1069059"/>
                  </a:cubicBezTo>
                  <a:cubicBezTo>
                    <a:pt x="710338" y="1067075"/>
                    <a:pt x="773838" y="977778"/>
                    <a:pt x="775822" y="801169"/>
                  </a:cubicBezTo>
                  <a:cubicBezTo>
                    <a:pt x="771853" y="618606"/>
                    <a:pt x="708353" y="526333"/>
                    <a:pt x="585322" y="524348"/>
                  </a:cubicBezTo>
                  <a:close/>
                  <a:moveTo>
                    <a:pt x="812100" y="0"/>
                  </a:moveTo>
                  <a:lnTo>
                    <a:pt x="1624199" y="812100"/>
                  </a:lnTo>
                  <a:lnTo>
                    <a:pt x="812100" y="1624199"/>
                  </a:lnTo>
                  <a:lnTo>
                    <a:pt x="0" y="8121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294482" y="5516393"/>
              <a:ext cx="596163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18"/>
            <p:cNvSpPr txBox="1">
              <a:spLocks noChangeArrowheads="1"/>
            </p:cNvSpPr>
            <p:nvPr/>
          </p:nvSpPr>
          <p:spPr bwMode="auto">
            <a:xfrm>
              <a:off x="8145521" y="5046547"/>
              <a:ext cx="355304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39" name="文本框 38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活动背景概述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4"/>
          <p:cNvSpPr/>
          <p:nvPr/>
        </p:nvSpPr>
        <p:spPr>
          <a:xfrm>
            <a:off x="1859625" y="2347370"/>
            <a:ext cx="1457094" cy="1457094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그룹 42"/>
          <p:cNvGrpSpPr/>
          <p:nvPr/>
        </p:nvGrpSpPr>
        <p:grpSpPr>
          <a:xfrm>
            <a:off x="2023307" y="3127464"/>
            <a:ext cx="1057735" cy="449730"/>
            <a:chOff x="1290570" y="3154734"/>
            <a:chExt cx="1090252" cy="463555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290570" y="3154734"/>
              <a:ext cx="1090252" cy="19477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1290570" y="3358550"/>
              <a:ext cx="1090252" cy="25973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17138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타원 7"/>
          <p:cNvSpPr/>
          <p:nvPr/>
        </p:nvSpPr>
        <p:spPr>
          <a:xfrm>
            <a:off x="3389350" y="2695040"/>
            <a:ext cx="1852413" cy="1852413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그룹 43"/>
          <p:cNvGrpSpPr/>
          <p:nvPr/>
        </p:nvGrpSpPr>
        <p:grpSpPr>
          <a:xfrm>
            <a:off x="3786690" y="3558534"/>
            <a:ext cx="1057735" cy="521087"/>
            <a:chOff x="1290570" y="3138509"/>
            <a:chExt cx="1090252" cy="537108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90570" y="3138509"/>
              <a:ext cx="1090252" cy="22722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290570" y="3383426"/>
              <a:ext cx="1090252" cy="29219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lvl="0" indent="0" algn="ctr">
                <a:lnSpc>
                  <a:spcPct val="110000"/>
                </a:lnSpc>
                <a:defRPr/>
              </a:pPr>
              <a:r>
                <a:rPr kumimoji="1" lang="zh-CN" altLang="en-US" sz="1800" b="1" dirty="0">
                  <a:solidFill>
                    <a:srgbClr val="117138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1" lang="en-US" altLang="ko-KR" sz="1800" b="1" dirty="0">
                <a:solidFill>
                  <a:srgbClr val="11713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타원 8"/>
          <p:cNvSpPr/>
          <p:nvPr/>
        </p:nvSpPr>
        <p:spPr>
          <a:xfrm>
            <a:off x="5350392" y="2364301"/>
            <a:ext cx="1535509" cy="1535507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그룹 46"/>
          <p:cNvGrpSpPr/>
          <p:nvPr/>
        </p:nvGrpSpPr>
        <p:grpSpPr>
          <a:xfrm>
            <a:off x="5589279" y="3105019"/>
            <a:ext cx="1057735" cy="449732"/>
            <a:chOff x="1290570" y="3154733"/>
            <a:chExt cx="1090252" cy="463557"/>
          </a:xfrm>
        </p:grpSpPr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290570" y="3154733"/>
              <a:ext cx="1090252" cy="19477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1290570" y="3358551"/>
              <a:ext cx="1090252" cy="25973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lvl="0" indent="0" algn="ctr">
                <a:lnSpc>
                  <a:spcPct val="110000"/>
                </a:lnSpc>
                <a:defRPr/>
              </a:pPr>
              <a:r>
                <a:rPr kumimoji="1" lang="zh-CN" altLang="en-US" sz="1600" b="1" dirty="0">
                  <a:solidFill>
                    <a:srgbClr val="117138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1" lang="en-US" altLang="ko-KR" sz="1600" b="1" dirty="0">
                <a:solidFill>
                  <a:srgbClr val="11713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타원 9"/>
          <p:cNvSpPr/>
          <p:nvPr/>
        </p:nvSpPr>
        <p:spPr>
          <a:xfrm>
            <a:off x="6994530" y="2909537"/>
            <a:ext cx="1483233" cy="1483232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그룹 49"/>
          <p:cNvGrpSpPr/>
          <p:nvPr/>
        </p:nvGrpSpPr>
        <p:grpSpPr>
          <a:xfrm>
            <a:off x="7207278" y="3624117"/>
            <a:ext cx="1057735" cy="449732"/>
            <a:chOff x="1290570" y="3154733"/>
            <a:chExt cx="1090252" cy="463557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290570" y="3154733"/>
              <a:ext cx="1090252" cy="19477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290570" y="3358552"/>
              <a:ext cx="1090252" cy="25973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lvl="0" indent="0" algn="ctr">
                <a:lnSpc>
                  <a:spcPct val="110000"/>
                </a:lnSpc>
                <a:defRPr/>
              </a:pPr>
              <a:r>
                <a:rPr kumimoji="1" lang="zh-CN" altLang="en-US" sz="1600" b="1" dirty="0">
                  <a:solidFill>
                    <a:srgbClr val="117138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1" lang="en-US" altLang="ko-KR" sz="1600" b="1" dirty="0">
                <a:solidFill>
                  <a:srgbClr val="11713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타원 10"/>
          <p:cNvSpPr/>
          <p:nvPr/>
        </p:nvSpPr>
        <p:spPr>
          <a:xfrm>
            <a:off x="8586391" y="2214695"/>
            <a:ext cx="1681125" cy="1681125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171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그룹 52"/>
          <p:cNvGrpSpPr/>
          <p:nvPr/>
        </p:nvGrpSpPr>
        <p:grpSpPr>
          <a:xfrm>
            <a:off x="8900424" y="3028219"/>
            <a:ext cx="1057735" cy="449733"/>
            <a:chOff x="1290570" y="3154733"/>
            <a:chExt cx="1090252" cy="463559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1290570" y="3154733"/>
              <a:ext cx="1090252" cy="19477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11713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1290570" y="3358553"/>
              <a:ext cx="1090252" cy="25973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lvl="0" indent="0" algn="ctr">
                <a:lnSpc>
                  <a:spcPct val="110000"/>
                </a:lnSpc>
                <a:defRPr/>
              </a:pPr>
              <a:r>
                <a:rPr kumimoji="1" lang="zh-CN" altLang="en-US" sz="1600" b="1" dirty="0">
                  <a:solidFill>
                    <a:srgbClr val="117138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1" lang="en-US" altLang="ko-KR" sz="1600" b="1" dirty="0">
                <a:solidFill>
                  <a:srgbClr val="11713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6" name="직선 연결선 12"/>
          <p:cNvCxnSpPr/>
          <p:nvPr/>
        </p:nvCxnSpPr>
        <p:spPr>
          <a:xfrm>
            <a:off x="2715279" y="4450483"/>
            <a:ext cx="1763382" cy="9382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13"/>
          <p:cNvCxnSpPr/>
          <p:nvPr/>
        </p:nvCxnSpPr>
        <p:spPr>
          <a:xfrm flipV="1">
            <a:off x="4501957" y="4308556"/>
            <a:ext cx="1695171" cy="10757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16"/>
          <p:cNvCxnSpPr/>
          <p:nvPr/>
        </p:nvCxnSpPr>
        <p:spPr>
          <a:xfrm>
            <a:off x="6235096" y="4360606"/>
            <a:ext cx="1568365" cy="7928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18"/>
          <p:cNvCxnSpPr/>
          <p:nvPr/>
        </p:nvCxnSpPr>
        <p:spPr>
          <a:xfrm flipV="1">
            <a:off x="7837968" y="4440478"/>
            <a:ext cx="1611861" cy="6956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0"/>
          <p:cNvSpPr/>
          <p:nvPr/>
        </p:nvSpPr>
        <p:spPr>
          <a:xfrm>
            <a:off x="2588173" y="4303182"/>
            <a:ext cx="193150" cy="193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타원 22"/>
          <p:cNvSpPr/>
          <p:nvPr/>
        </p:nvSpPr>
        <p:spPr>
          <a:xfrm>
            <a:off x="4382086" y="5268965"/>
            <a:ext cx="193150" cy="193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타원 23"/>
          <p:cNvSpPr/>
          <p:nvPr/>
        </p:nvSpPr>
        <p:spPr>
          <a:xfrm>
            <a:off x="6102444" y="4244848"/>
            <a:ext cx="193150" cy="193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타원 24"/>
          <p:cNvSpPr/>
          <p:nvPr/>
        </p:nvSpPr>
        <p:spPr>
          <a:xfrm>
            <a:off x="7702320" y="5035623"/>
            <a:ext cx="193150" cy="193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타원 27"/>
          <p:cNvSpPr/>
          <p:nvPr/>
        </p:nvSpPr>
        <p:spPr>
          <a:xfrm>
            <a:off x="9375733" y="4316148"/>
            <a:ext cx="193150" cy="193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17"/>
          <p:cNvSpPr>
            <a:spLocks noEditPoints="1"/>
          </p:cNvSpPr>
          <p:nvPr/>
        </p:nvSpPr>
        <p:spPr bwMode="auto">
          <a:xfrm>
            <a:off x="7442614" y="3101358"/>
            <a:ext cx="619183" cy="619183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rgbClr val="117138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92"/>
          <p:cNvSpPr>
            <a:spLocks noEditPoints="1"/>
          </p:cNvSpPr>
          <p:nvPr/>
        </p:nvSpPr>
        <p:spPr bwMode="auto">
          <a:xfrm>
            <a:off x="2278581" y="2699131"/>
            <a:ext cx="619183" cy="619183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117138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12"/>
          <p:cNvSpPr>
            <a:spLocks noEditPoints="1"/>
          </p:cNvSpPr>
          <p:nvPr/>
        </p:nvSpPr>
        <p:spPr bwMode="auto">
          <a:xfrm>
            <a:off x="4006371" y="3058844"/>
            <a:ext cx="619183" cy="619183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rgbClr val="117138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70"/>
          <p:cNvSpPr>
            <a:spLocks noEditPoints="1"/>
          </p:cNvSpPr>
          <p:nvPr/>
        </p:nvSpPr>
        <p:spPr bwMode="auto">
          <a:xfrm>
            <a:off x="9117362" y="2512871"/>
            <a:ext cx="619183" cy="61918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rgbClr val="117138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71"/>
          <p:cNvSpPr>
            <a:spLocks noEditPoints="1"/>
          </p:cNvSpPr>
          <p:nvPr/>
        </p:nvSpPr>
        <p:spPr bwMode="auto">
          <a:xfrm>
            <a:off x="5809760" y="2606824"/>
            <a:ext cx="619183" cy="619183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rgbClr val="117138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05212" y="4897168"/>
            <a:ext cx="2123398" cy="1448034"/>
            <a:chOff x="1283065" y="4599198"/>
            <a:chExt cx="2123398" cy="1448034"/>
          </a:xfrm>
        </p:grpSpPr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3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83880" y="5174691"/>
            <a:ext cx="2123398" cy="1448034"/>
            <a:chOff x="1283065" y="4599198"/>
            <a:chExt cx="2123398" cy="1448034"/>
          </a:xfrm>
        </p:grpSpPr>
        <p:sp>
          <p:nvSpPr>
            <p:cNvPr id="46" name="文本框 45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7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72680" y="1357747"/>
            <a:ext cx="2123398" cy="1448034"/>
            <a:chOff x="1283065" y="4599198"/>
            <a:chExt cx="2123398" cy="1448034"/>
          </a:xfrm>
        </p:grpSpPr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1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43898" y="4923035"/>
            <a:ext cx="2123398" cy="1448034"/>
            <a:chOff x="1283065" y="4599198"/>
            <a:chExt cx="2123398" cy="1448034"/>
          </a:xfrm>
        </p:grpSpPr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5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51984" y="1314838"/>
            <a:ext cx="2123398" cy="1448034"/>
            <a:chOff x="1283065" y="4599198"/>
            <a:chExt cx="2123398" cy="1448034"/>
          </a:xfrm>
        </p:grpSpPr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9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61" name="文本框 60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活动背景概述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354597" y="2284782"/>
            <a:ext cx="4407276" cy="2633178"/>
            <a:chOff x="2178149" y="2123436"/>
            <a:chExt cx="4407276" cy="2633178"/>
          </a:xfrm>
        </p:grpSpPr>
        <p:sp>
          <p:nvSpPr>
            <p:cNvPr id="29" name="文本框 43"/>
            <p:cNvSpPr txBox="1"/>
            <p:nvPr/>
          </p:nvSpPr>
          <p:spPr>
            <a:xfrm>
              <a:off x="2178149" y="2548392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此处输入标题</a:t>
              </a:r>
            </a:p>
          </p:txBody>
        </p:sp>
        <p:sp>
          <p:nvSpPr>
            <p:cNvPr id="30" name="文本框 44"/>
            <p:cNvSpPr txBox="1"/>
            <p:nvPr/>
          </p:nvSpPr>
          <p:spPr>
            <a:xfrm>
              <a:off x="2222223" y="2123436"/>
              <a:ext cx="3981446" cy="28659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或许大小不同的文字错落的排版</a:t>
              </a:r>
            </a:p>
          </p:txBody>
        </p:sp>
        <p:sp>
          <p:nvSpPr>
            <p:cNvPr id="31" name="文本框 45"/>
            <p:cNvSpPr txBox="1"/>
            <p:nvPr/>
          </p:nvSpPr>
          <p:spPr>
            <a:xfrm>
              <a:off x="2178149" y="3896825"/>
              <a:ext cx="4407276" cy="859789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主次分明的布局排版帮助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更好的传递和表达信息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95576" y="1553443"/>
            <a:ext cx="3936767" cy="4188088"/>
            <a:chOff x="7019128" y="1392097"/>
            <a:chExt cx="3936767" cy="4188088"/>
          </a:xfrm>
        </p:grpSpPr>
        <p:sp>
          <p:nvSpPr>
            <p:cNvPr id="33" name="椭圆 32"/>
            <p:cNvSpPr/>
            <p:nvPr/>
          </p:nvSpPr>
          <p:spPr>
            <a:xfrm rot="5400000">
              <a:off x="8341876" y="3243533"/>
              <a:ext cx="609901" cy="620776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satMod val="103000"/>
                    <a:lumMod val="102000"/>
                    <a:tint val="94000"/>
                  </a:srgbClr>
                </a:gs>
                <a:gs pos="50000">
                  <a:srgbClr val="CCFFFF">
                    <a:satMod val="110000"/>
                    <a:lumMod val="100000"/>
                    <a:shade val="100000"/>
                  </a:srgbClr>
                </a:gs>
                <a:gs pos="100000">
                  <a:srgbClr val="CC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文本框 2"/>
            <p:cNvSpPr txBox="1"/>
            <p:nvPr/>
          </p:nvSpPr>
          <p:spPr>
            <a:xfrm>
              <a:off x="7039601" y="3449464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201X</a:t>
              </a:r>
            </a:p>
          </p:txBody>
        </p:sp>
        <p:sp>
          <p:nvSpPr>
            <p:cNvPr id="35" name="文本框 3"/>
            <p:cNvSpPr txBox="1"/>
            <p:nvPr/>
          </p:nvSpPr>
          <p:spPr>
            <a:xfrm>
              <a:off x="9132816" y="3383558"/>
              <a:ext cx="1823079" cy="3852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此部分内容作为文字排版占位显示（建议使用主题字体）。</a:t>
              </a:r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7105449" y="3404338"/>
              <a:ext cx="1374632" cy="178994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任意多边形: 形状 5"/>
            <p:cNvSpPr/>
            <p:nvPr/>
          </p:nvSpPr>
          <p:spPr bwMode="auto">
            <a:xfrm>
              <a:off x="7848440" y="3426568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rgbClr val="CC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文本框 7"/>
            <p:cNvSpPr txBox="1"/>
            <p:nvPr/>
          </p:nvSpPr>
          <p:spPr>
            <a:xfrm>
              <a:off x="7019128" y="4805784"/>
              <a:ext cx="453301" cy="23086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5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2018</a:t>
              </a:r>
            </a:p>
          </p:txBody>
        </p:sp>
        <p:sp>
          <p:nvSpPr>
            <p:cNvPr id="39" name="矩形: 圆顶角 8"/>
            <p:cNvSpPr/>
            <p:nvPr/>
          </p:nvSpPr>
          <p:spPr>
            <a:xfrm rot="10800000">
              <a:off x="7703274" y="4205553"/>
              <a:ext cx="178993" cy="13746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5400000">
              <a:off x="8341876" y="1810491"/>
              <a:ext cx="609901" cy="62077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文本框 10"/>
            <p:cNvSpPr txBox="1"/>
            <p:nvPr/>
          </p:nvSpPr>
          <p:spPr>
            <a:xfrm>
              <a:off x="7039601" y="2044583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5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2016</a:t>
              </a:r>
            </a:p>
          </p:txBody>
        </p:sp>
        <p:sp>
          <p:nvSpPr>
            <p:cNvPr id="42" name="任意多边形: 形状 11"/>
            <p:cNvSpPr/>
            <p:nvPr/>
          </p:nvSpPr>
          <p:spPr bwMode="auto">
            <a:xfrm rot="5400000">
              <a:off x="8516209" y="2001461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rgbClr val="FFFFFF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703271" y="1392097"/>
              <a:ext cx="335401" cy="1374632"/>
              <a:chOff x="14684500" y="2780664"/>
              <a:chExt cx="648337" cy="2657198"/>
            </a:xfrm>
            <a:solidFill>
              <a:srgbClr val="FFFFFF">
                <a:lumMod val="40000"/>
                <a:lumOff val="60000"/>
              </a:srgbClr>
            </a:solidFill>
          </p:grpSpPr>
          <p:sp>
            <p:nvSpPr>
              <p:cNvPr id="52" name="矩形: 圆顶角 13"/>
              <p:cNvSpPr/>
              <p:nvPr/>
            </p:nvSpPr>
            <p:spPr>
              <a:xfrm flipH="1">
                <a:off x="14684500" y="2780664"/>
                <a:ext cx="345997" cy="26571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任意多边形: 形状 14"/>
              <p:cNvSpPr/>
              <p:nvPr/>
            </p:nvSpPr>
            <p:spPr bwMode="auto">
              <a:xfrm>
                <a:off x="14965117" y="3903353"/>
                <a:ext cx="367720" cy="492348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任意多边形: 形状 15"/>
            <p:cNvSpPr/>
            <p:nvPr/>
          </p:nvSpPr>
          <p:spPr bwMode="auto">
            <a:xfrm>
              <a:off x="7848440" y="4749872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rgbClr val="FFFFFF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文本框 39"/>
            <p:cNvSpPr txBox="1"/>
            <p:nvPr/>
          </p:nvSpPr>
          <p:spPr>
            <a:xfrm>
              <a:off x="9132816" y="1934257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此部分内容作为文字排版占位显示（建议使用主题字体）。</a:t>
              </a:r>
            </a:p>
          </p:txBody>
        </p:sp>
        <p:sp>
          <p:nvSpPr>
            <p:cNvPr id="46" name="椭圆 45"/>
            <p:cNvSpPr/>
            <p:nvPr/>
          </p:nvSpPr>
          <p:spPr>
            <a:xfrm rot="5400000">
              <a:off x="8341872" y="4574139"/>
              <a:ext cx="609901" cy="62077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atMod val="103000"/>
                    <a:lumMod val="102000"/>
                    <a:tint val="94000"/>
                  </a:srgbClr>
                </a:gs>
                <a:gs pos="50000">
                  <a:srgbClr val="FFFFFF">
                    <a:satMod val="110000"/>
                    <a:lumMod val="100000"/>
                    <a:shade val="100000"/>
                  </a:srgbClr>
                </a:gs>
                <a:gs pos="100000">
                  <a:srgbClr val="FFFFF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任意多边形: 形状 18"/>
            <p:cNvSpPr/>
            <p:nvPr/>
          </p:nvSpPr>
          <p:spPr bwMode="auto">
            <a:xfrm rot="5400000">
              <a:off x="8516205" y="4765109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rgbClr val="FFFFFF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文本框 42"/>
            <p:cNvSpPr txBox="1"/>
            <p:nvPr/>
          </p:nvSpPr>
          <p:spPr>
            <a:xfrm>
              <a:off x="9132816" y="4687653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此部分内容作为文字排版占位显示（建议使用主题字体）。</a:t>
              </a:r>
            </a:p>
          </p:txBody>
        </p:sp>
        <p:sp>
          <p:nvSpPr>
            <p:cNvPr id="49" name="Freeform: Shape 10"/>
            <p:cNvSpPr>
              <a:spLocks noChangeAspect="1"/>
            </p:cNvSpPr>
            <p:nvPr/>
          </p:nvSpPr>
          <p:spPr bwMode="auto">
            <a:xfrm>
              <a:off x="8498658" y="4733844"/>
              <a:ext cx="302266" cy="32241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rgbClr val="335B74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: Shape 11"/>
            <p:cNvSpPr>
              <a:spLocks noChangeAspect="1"/>
            </p:cNvSpPr>
            <p:nvPr/>
          </p:nvSpPr>
          <p:spPr bwMode="auto">
            <a:xfrm>
              <a:off x="8488584" y="3416220"/>
              <a:ext cx="322415" cy="27539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rgbClr val="335B74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: Shape 12"/>
            <p:cNvSpPr>
              <a:spLocks noChangeAspect="1"/>
            </p:cNvSpPr>
            <p:nvPr/>
          </p:nvSpPr>
          <p:spPr bwMode="auto">
            <a:xfrm>
              <a:off x="8481123" y="1934257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rgbClr val="335B74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08781" y="422048"/>
            <a:ext cx="2156201" cy="740094"/>
            <a:chOff x="121525" y="362334"/>
            <a:chExt cx="2156201" cy="740094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21087" r="18549" b="22568"/>
            <a:stretch>
              <a:fillRect/>
            </a:stretch>
          </p:blipFill>
          <p:spPr>
            <a:xfrm>
              <a:off x="201336" y="362334"/>
              <a:ext cx="1996580" cy="740094"/>
            </a:xfrm>
            <a:prstGeom prst="rect">
              <a:avLst/>
            </a:prstGeom>
          </p:spPr>
        </p:pic>
        <p:sp>
          <p:nvSpPr>
            <p:cNvPr id="56" name="文本框 60"/>
            <p:cNvSpPr txBox="1">
              <a:spLocks noChangeArrowheads="1"/>
            </p:cNvSpPr>
            <p:nvPr/>
          </p:nvSpPr>
          <p:spPr bwMode="auto">
            <a:xfrm>
              <a:off x="121525" y="603074"/>
              <a:ext cx="2156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活动背景概述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86612" y="2439797"/>
            <a:ext cx="609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活动流程介绍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686612" y="3429000"/>
            <a:ext cx="561935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828" r="32121" b="24310"/>
          <a:stretch>
            <a:fillRect/>
          </a:stretch>
        </p:blipFill>
        <p:spPr>
          <a:xfrm>
            <a:off x="7415565" y="1199989"/>
            <a:ext cx="3654543" cy="43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bxp11l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阿里巴巴普惠体 R"/>
        <a:cs typeface=""/>
      </a:majorFont>
      <a:minorFont>
        <a:latin typeface="Calibri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阿里巴巴普惠体 R"/>
        <a:cs typeface=""/>
      </a:majorFont>
      <a:minorFont>
        <a:latin typeface="Calibri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1950</Words>
  <Application>Microsoft Office PowerPoint</Application>
  <PresentationFormat>宽屏</PresentationFormat>
  <Paragraphs>188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Malgun Gothic Semilight</vt:lpstr>
      <vt:lpstr>阿里巴巴普惠体 R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2022-03-09T02:41:25Z</dcterms:created>
  <dcterms:modified xsi:type="dcterms:W3CDTF">2023-01-10T06:50:07Z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3AEC98E25E5240EBB05883AE047B6D7C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