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264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5488" autoAdjust="0"/>
  </p:normalViewPr>
  <p:slideViewPr>
    <p:cSldViewPr showGuides="1">
      <p:cViewPr varScale="1">
        <p:scale>
          <a:sx n="108" d="100"/>
          <a:sy n="108" d="100"/>
        </p:scale>
        <p:origin x="-90" y="-84"/>
      </p:cViewPr>
      <p:guideLst>
        <p:guide orient="horz" pos="754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7" d="100"/>
        <a:sy n="12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3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4614350"/>
            <a:ext cx="4076700" cy="1053581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5739996"/>
            <a:ext cx="40767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4290060"/>
            <a:ext cx="3319463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5540698"/>
            <a:ext cx="3319358" cy="691347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3744516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4400550"/>
            <a:ext cx="7021115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56801" y="3503613"/>
            <a:ext cx="4098630" cy="1058408"/>
          </a:xfrm>
        </p:spPr>
        <p:txBody>
          <a:bodyPr rIns="63500">
            <a:noAutofit/>
          </a:bodyPr>
          <a:lstStyle>
            <a:lvl1pPr algn="r"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1256801" y="2856230"/>
            <a:ext cx="409863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1256831" y="2383625"/>
            <a:ext cx="40986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8" y="952508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406525"/>
            <a:ext cx="3962400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3" y="952508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406525"/>
            <a:ext cx="3962432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52508"/>
            <a:ext cx="3962432" cy="5388907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0"/>
            </p:custDataLst>
          </p:nvPr>
        </p:nvSpPr>
        <p:spPr bwMode="auto">
          <a:xfrm>
            <a:off x="502444" y="442913"/>
            <a:ext cx="81391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1"/>
            </p:custDataLst>
          </p:nvPr>
        </p:nvSpPr>
        <p:spPr bwMode="auto">
          <a:xfrm>
            <a:off x="502444" y="952500"/>
            <a:ext cx="8139113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606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291" y="6350000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819166" y="2924944"/>
            <a:ext cx="7505669" cy="576064"/>
          </a:xfrm>
        </p:spPr>
        <p:txBody>
          <a:bodyPr/>
          <a:lstStyle/>
          <a:p>
            <a:pPr algn="ctr"/>
            <a:r>
              <a:rPr lang="zh-CN" altLang="en-US" smtClean="0"/>
              <a:t>单元重点小结</a:t>
            </a:r>
            <a:endParaRPr lang="zh-CN" altLang="zh-CN" dirty="0"/>
          </a:p>
        </p:txBody>
      </p:sp>
      <p:sp>
        <p:nvSpPr>
          <p:cNvPr id="6" name="标题 3"/>
          <p:cNvSpPr txBox="1"/>
          <p:nvPr/>
        </p:nvSpPr>
        <p:spPr bwMode="auto">
          <a:xfrm>
            <a:off x="31070" y="1628800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 kern="1200" spc="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3200" spc="0" dirty="0" smtClean="0"/>
              <a:t>Unit 5 Languages Around The World</a:t>
            </a:r>
            <a:endParaRPr lang="en-US" altLang="zh-CN" sz="3200" spc="0" dirty="0"/>
          </a:p>
        </p:txBody>
      </p:sp>
      <p:sp>
        <p:nvSpPr>
          <p:cNvPr id="7" name="矩形 6"/>
          <p:cNvSpPr/>
          <p:nvPr/>
        </p:nvSpPr>
        <p:spPr>
          <a:xfrm>
            <a:off x="8034" y="4725144"/>
            <a:ext cx="913596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08000" y="1012688"/>
          <a:ext cx="8128000" cy="565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3" imgW="3952875" imgH="2752090" progId="Word.Document.12">
                  <p:embed/>
                </p:oleObj>
              </mc:Choice>
              <mc:Fallback>
                <p:oleObj name="文档" r:id="rId3" imgW="3952875" imgH="2752090" progId="Word.Document.12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012688"/>
                        <a:ext cx="8128000" cy="5656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052736"/>
          <a:ext cx="8128000" cy="535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3947160" imgH="2609215" progId="Word.Document.12">
                  <p:embed/>
                </p:oleObj>
              </mc:Choice>
              <mc:Fallback>
                <p:oleObj name="文档" r:id="rId3" imgW="3947160" imgH="2609215" progId="Word.Document.12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052736"/>
                        <a:ext cx="8128000" cy="5356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980728"/>
          <a:ext cx="8128000" cy="571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文档" r:id="rId3" imgW="3947160" imgH="2780030" progId="Word.Document.12">
                  <p:embed/>
                </p:oleObj>
              </mc:Choice>
              <mc:Fallback>
                <p:oleObj name="文档" r:id="rId3" imgW="3947160" imgH="2780030" progId="Word.Document.1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980728"/>
                        <a:ext cx="8128000" cy="5712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36712"/>
          <a:ext cx="8128000" cy="571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文档" r:id="rId3" imgW="3947160" imgH="2780030" progId="Word.Document.12">
                  <p:embed/>
                </p:oleObj>
              </mc:Choice>
              <mc:Fallback>
                <p:oleObj name="文档" r:id="rId3" imgW="3947160" imgH="2780030" progId="Word.Document.12">
                  <p:embed/>
                  <p:pic>
                    <p:nvPicPr>
                      <p:cNvPr id="0" name="图片 4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836712"/>
                        <a:ext cx="8128000" cy="5712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1332455"/>
          <a:ext cx="8128000" cy="4447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文档" r:id="rId3" imgW="3947160" imgH="2165350" progId="Word.Document.12">
                  <p:embed/>
                </p:oleObj>
              </mc:Choice>
              <mc:Fallback>
                <p:oleObj name="文档" r:id="rId3" imgW="3947160" imgH="2165350" progId="Word.Document.12">
                  <p:embed/>
                  <p:pic>
                    <p:nvPicPr>
                      <p:cNvPr id="0" name="图片 51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332455"/>
                        <a:ext cx="8128000" cy="4447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39552" y="1484784"/>
          <a:ext cx="8128000" cy="4091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文档" r:id="rId3" imgW="3947160" imgH="1991995" progId="Word.Document.12">
                  <p:embed/>
                </p:oleObj>
              </mc:Choice>
              <mc:Fallback>
                <p:oleObj name="文档" r:id="rId3" imgW="3947160" imgH="1991995" progId="Word.Document.12">
                  <p:embed/>
                  <p:pic>
                    <p:nvPicPr>
                      <p:cNvPr id="0" name="图片 614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484784"/>
                        <a:ext cx="8128000" cy="4091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WWW.2PPT.COM</vt:lpstr>
      <vt:lpstr>文档</vt:lpstr>
      <vt:lpstr>单元重点小结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2014-04-23T05:53:00Z</dcterms:created>
  <dcterms:modified xsi:type="dcterms:W3CDTF">2023-01-17T00:04:32Z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403E327E31D64C3C9A645520FB601E0D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