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4" r:id="rId6"/>
    <p:sldId id="265" r:id="rId7"/>
    <p:sldId id="266" r:id="rId8"/>
    <p:sldId id="260" r:id="rId9"/>
    <p:sldId id="267" r:id="rId10"/>
    <p:sldId id="268" r:id="rId11"/>
    <p:sldId id="269" r:id="rId12"/>
    <p:sldId id="271" r:id="rId13"/>
    <p:sldId id="261" r:id="rId14"/>
    <p:sldId id="270" r:id="rId15"/>
    <p:sldId id="273" r:id="rId16"/>
    <p:sldId id="272" r:id="rId17"/>
    <p:sldId id="274" r:id="rId18"/>
    <p:sldId id="262" r:id="rId19"/>
    <p:sldId id="275" r:id="rId20"/>
    <p:sldId id="276" r:id="rId21"/>
    <p:sldId id="278" r:id="rId22"/>
    <p:sldId id="277" r:id="rId23"/>
    <p:sldId id="279" r:id="rId24"/>
  </p:sldIdLst>
  <p:sldSz cx="9144000" cy="5143500" type="screen16x9"/>
  <p:notesSz cx="6858000" cy="9144000"/>
  <p:custDataLst>
    <p:tags r:id="rId25"/>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3D34"/>
    <a:srgbClr val="9DC4C4"/>
    <a:srgbClr val="BFECEB"/>
    <a:srgbClr val="F056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4660"/>
  </p:normalViewPr>
  <p:slideViewPr>
    <p:cSldViewPr snapToGrid="0">
      <p:cViewPr varScale="1">
        <p:scale>
          <a:sx n="86" d="100"/>
          <a:sy n="86" d="100"/>
        </p:scale>
        <p:origin x="84" y="342"/>
      </p:cViewPr>
      <p:guideLst/>
    </p:cSldViewPr>
  </p:slideViewPr>
  <p:notesTextViewPr>
    <p:cViewPr>
      <p:scale>
        <a:sx n="1" d="1"/>
        <a:sy n="1" d="1"/>
      </p:scale>
      <p:origin x="0" y="0"/>
    </p:cViewPr>
  </p:notesTextViewPr>
  <p:sorterViewPr>
    <p:cViewPr>
      <p:scale>
        <a:sx n="78" d="100"/>
        <a:sy n="7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B42C45D-F92F-4C4A-BA35-060395466D39}"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654C435-E929-48CA-8520-DA39E211245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B42C45D-F92F-4C4A-BA35-060395466D39}"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654C435-E929-48CA-8520-DA39E211245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BB42C45D-F92F-4C4A-BA35-060395466D39}"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654C435-E929-48CA-8520-DA39E2112457}"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B42C45D-F92F-4C4A-BA35-060395466D39}"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654C435-E929-48CA-8520-DA39E2112457}"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BB42C45D-F92F-4C4A-BA35-060395466D39}" type="datetimeFigureOut">
              <a:rPr lang="zh-CN" altLang="en-US" smtClean="0"/>
              <a:t>2023-01-11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654C435-E929-48CA-8520-DA39E211245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B42C45D-F92F-4C4A-BA35-060395466D39}" type="datetimeFigureOut">
              <a:rPr lang="zh-CN" altLang="en-US" smtClean="0"/>
              <a:t>2023-01-11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654C435-E929-48CA-8520-DA39E211245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B42C45D-F92F-4C4A-BA35-060395466D39}" type="datetimeFigureOut">
              <a:rPr lang="zh-CN" altLang="en-US" smtClean="0"/>
              <a:t>2023-01-11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654C435-E929-48CA-8520-DA39E211245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42C45D-F92F-4C4A-BA35-060395466D39}" type="datetimeFigureOut">
              <a:rPr lang="zh-CN" altLang="en-US" smtClean="0"/>
              <a:t>2023-01-11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654C435-E929-48CA-8520-DA39E211245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B42C45D-F92F-4C4A-BA35-060395466D39}" type="datetimeFigureOut">
              <a:rPr lang="zh-CN" altLang="en-US" smtClean="0"/>
              <a:t>2023-01-11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654C435-E929-48CA-8520-DA39E211245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B42C45D-F92F-4C4A-BA35-060395466D39}" type="datetimeFigureOut">
              <a:rPr lang="zh-CN" altLang="en-US" smtClean="0"/>
              <a:t>2023-01-11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654C435-E929-48CA-8520-DA39E211245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B42C45D-F92F-4C4A-BA35-060395466D39}" type="datetimeFigureOut">
              <a:rPr lang="zh-CN" altLang="en-US" smtClean="0"/>
              <a:t>2023-01-11</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654C435-E929-48CA-8520-DA39E211245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email"/>
          <a:stretch>
            <a:fillRect/>
          </a:stretch>
        </p:blipFill>
        <p:spPr>
          <a:xfrm>
            <a:off x="0" y="0"/>
            <a:ext cx="9144000" cy="5143500"/>
          </a:xfrm>
          <a:prstGeom prst="rect">
            <a:avLst/>
          </a:prstGeom>
        </p:spPr>
      </p:pic>
      <p:sp>
        <p:nvSpPr>
          <p:cNvPr id="5" name="矩形 4"/>
          <p:cNvSpPr/>
          <p:nvPr/>
        </p:nvSpPr>
        <p:spPr>
          <a:xfrm>
            <a:off x="0" y="3440616"/>
            <a:ext cx="9144000" cy="17056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ABFFF"/>
              </a:solidFill>
            </a:endParaRPr>
          </a:p>
        </p:txBody>
      </p:sp>
      <p:sp>
        <p:nvSpPr>
          <p:cNvPr id="6" name="Text Box 2"/>
          <p:cNvSpPr txBox="1">
            <a:spLocks noChangeArrowheads="1"/>
          </p:cNvSpPr>
          <p:nvPr/>
        </p:nvSpPr>
        <p:spPr bwMode="auto">
          <a:xfrm>
            <a:off x="1794748" y="4323793"/>
            <a:ext cx="5562600" cy="32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9pPr>
          </a:lstStyle>
          <a:p>
            <a:pPr algn="ctr" eaLnBrk="1" hangingPunct="1">
              <a:lnSpc>
                <a:spcPct val="110000"/>
              </a:lnSpc>
            </a:pPr>
            <a:r>
              <a:rPr lang="en-US" altLang="zh-CN" sz="1400" baseline="0" dirty="0" smtClean="0">
                <a:solidFill>
                  <a:srgbClr val="513D34"/>
                </a:solidFill>
                <a:latin typeface="微软雅黑" panose="020B0503020204020204" pitchFamily="34" charset="-122"/>
                <a:ea typeface="微软雅黑" panose="020B0503020204020204" pitchFamily="34" charset="-122"/>
              </a:rPr>
              <a:t>——  </a:t>
            </a:r>
            <a:r>
              <a:rPr lang="zh-CN" altLang="en-US" sz="1400" baseline="0" dirty="0" smtClean="0">
                <a:solidFill>
                  <a:srgbClr val="513D34"/>
                </a:solidFill>
                <a:latin typeface="微软雅黑" panose="020B0503020204020204" pitchFamily="34" charset="-122"/>
                <a:ea typeface="微软雅黑" panose="020B0503020204020204" pitchFamily="34" charset="-122"/>
              </a:rPr>
              <a:t>适合咖啡主题等</a:t>
            </a:r>
            <a:r>
              <a:rPr lang="en-US" altLang="zh-CN" sz="1400" baseline="0" dirty="0">
                <a:solidFill>
                  <a:srgbClr val="513D34"/>
                </a:solidFill>
                <a:latin typeface="微软雅黑" panose="020B0503020204020204" pitchFamily="34" charset="-122"/>
                <a:ea typeface="微软雅黑" panose="020B0503020204020204" pitchFamily="34" charset="-122"/>
              </a:rPr>
              <a:t>PPT</a:t>
            </a:r>
            <a:r>
              <a:rPr lang="zh-CN" altLang="en-US" sz="1400" baseline="0" dirty="0">
                <a:solidFill>
                  <a:srgbClr val="513D34"/>
                </a:solidFill>
                <a:latin typeface="微软雅黑" panose="020B0503020204020204" pitchFamily="34" charset="-122"/>
                <a:ea typeface="微软雅黑" panose="020B0503020204020204" pitchFamily="34" charset="-122"/>
              </a:rPr>
              <a:t>幻灯</a:t>
            </a:r>
            <a:r>
              <a:rPr lang="zh-CN" altLang="en-US" sz="1400" baseline="0" dirty="0" smtClean="0">
                <a:solidFill>
                  <a:srgbClr val="513D34"/>
                </a:solidFill>
                <a:latin typeface="微软雅黑" panose="020B0503020204020204" pitchFamily="34" charset="-122"/>
                <a:ea typeface="微软雅黑" panose="020B0503020204020204" pitchFamily="34" charset="-122"/>
              </a:rPr>
              <a:t>演讲  </a:t>
            </a:r>
            <a:r>
              <a:rPr lang="en-US" altLang="zh-CN" sz="1400" baseline="0" dirty="0" smtClean="0">
                <a:solidFill>
                  <a:srgbClr val="513D34"/>
                </a:solidFill>
                <a:latin typeface="微软雅黑" panose="020B0503020204020204" pitchFamily="34" charset="-122"/>
                <a:ea typeface="微软雅黑" panose="020B0503020204020204" pitchFamily="34" charset="-122"/>
              </a:rPr>
              <a:t>——</a:t>
            </a:r>
            <a:endParaRPr lang="en-US" altLang="zh-CN" sz="1400" baseline="0" dirty="0">
              <a:solidFill>
                <a:srgbClr val="513D34"/>
              </a:solidFill>
              <a:latin typeface="微软雅黑" panose="020B0503020204020204" pitchFamily="34" charset="-122"/>
              <a:ea typeface="微软雅黑" panose="020B0503020204020204" pitchFamily="34" charset="-122"/>
            </a:endParaRPr>
          </a:p>
        </p:txBody>
      </p:sp>
      <p:sp>
        <p:nvSpPr>
          <p:cNvPr id="7" name="标题 1"/>
          <p:cNvSpPr txBox="1"/>
          <p:nvPr/>
        </p:nvSpPr>
        <p:spPr>
          <a:xfrm>
            <a:off x="1826276" y="3777024"/>
            <a:ext cx="5499543" cy="5760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pPr algn="ctr"/>
            <a:r>
              <a:rPr lang="zh-CN" altLang="en-US" dirty="0" smtClean="0">
                <a:solidFill>
                  <a:srgbClr val="513D34"/>
                </a:solidFill>
              </a:rPr>
              <a:t>咖啡厅甜点美食</a:t>
            </a:r>
            <a:r>
              <a:rPr lang="en-US" altLang="zh-CN" dirty="0" smtClean="0">
                <a:solidFill>
                  <a:srgbClr val="513D34"/>
                </a:solidFill>
              </a:rPr>
              <a:t>PPT</a:t>
            </a:r>
            <a:r>
              <a:rPr lang="zh-CN" altLang="en-US" dirty="0" smtClean="0">
                <a:solidFill>
                  <a:srgbClr val="513D34"/>
                </a:solidFill>
              </a:rPr>
              <a:t>模板</a:t>
            </a:r>
            <a:endParaRPr lang="zh-CN" altLang="en-US" dirty="0">
              <a:solidFill>
                <a:srgbClr val="513D34"/>
              </a:solidFill>
            </a:endParaRPr>
          </a:p>
        </p:txBody>
      </p:sp>
      <p:sp>
        <p:nvSpPr>
          <p:cNvPr id="8" name="TextBox 13"/>
          <p:cNvSpPr txBox="1"/>
          <p:nvPr/>
        </p:nvSpPr>
        <p:spPr>
          <a:xfrm>
            <a:off x="3959533" y="4636571"/>
            <a:ext cx="1252266" cy="261610"/>
          </a:xfrm>
          <a:prstGeom prst="rect">
            <a:avLst/>
          </a:prstGeom>
          <a:noFill/>
        </p:spPr>
        <p:txBody>
          <a:bodyPr wrap="none" rtlCol="0">
            <a:spAutoFit/>
          </a:bodyPr>
          <a:lstStyle/>
          <a:p>
            <a:r>
              <a:rPr lang="zh-CN" altLang="en-US" sz="1100" smtClean="0">
                <a:solidFill>
                  <a:srgbClr val="513D34"/>
                </a:solidFill>
                <a:latin typeface="微软雅黑" panose="020B0503020204020204" pitchFamily="34" charset="-122"/>
                <a:ea typeface="微软雅黑" panose="020B0503020204020204" pitchFamily="34" charset="-122"/>
              </a:rPr>
              <a:t>汇报人：</a:t>
            </a:r>
            <a:r>
              <a:rPr lang="en-US" altLang="zh-CN" sz="1100" smtClean="0">
                <a:solidFill>
                  <a:srgbClr val="513D34"/>
                </a:solidFill>
                <a:latin typeface="微软雅黑" panose="020B0503020204020204" pitchFamily="34" charset="-122"/>
                <a:ea typeface="微软雅黑" panose="020B0503020204020204" pitchFamily="34" charset="-122"/>
              </a:rPr>
              <a:t>PPT818</a:t>
            </a:r>
            <a:endParaRPr lang="en-US" altLang="zh-CN" sz="1100" dirty="0" smtClean="0">
              <a:solidFill>
                <a:srgbClr val="513D34"/>
              </a:solidFill>
              <a:latin typeface="微软雅黑" panose="020B0503020204020204" pitchFamily="34" charset="-122"/>
              <a:ea typeface="微软雅黑" panose="020B0503020204020204" pitchFamily="34" charset="-122"/>
            </a:endParaRPr>
          </a:p>
        </p:txBody>
      </p:sp>
      <p:pic>
        <p:nvPicPr>
          <p:cNvPr id="9" name="超喜欢.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946312" y="-1382488"/>
            <a:ext cx="457200" cy="457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par>
                          <p:cTn id="7" fill="hold">
                            <p:stCondLst>
                              <p:cond delay="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par>
                          <p:cTn id="18" fill="hold">
                            <p:stCondLst>
                              <p:cond delay="105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2050"/>
                            </p:stCondLst>
                            <p:childTnLst>
                              <p:par>
                                <p:cTn id="25" presetID="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9" repeatCount="indefinite" fill="remove" display="0">
                  <p:stCondLst>
                    <p:cond delay="indefinite"/>
                  </p:stCondLst>
                  <p:endCondLst>
                    <p:cond evt="onStopAudio" delay="0">
                      <p:tgtEl>
                        <p:sldTgt/>
                      </p:tgtEl>
                    </p:cond>
                  </p:endCondLst>
                </p:cTn>
                <p:tgtEl>
                  <p:spTgt spid="9"/>
                </p:tgtEl>
              </p:cMediaNode>
            </p:audio>
          </p:childTnLst>
        </p:cTn>
      </p:par>
    </p:tnLst>
    <p:bldLst>
      <p:bldP spid="5" grpId="0" animBg="1"/>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55860" y="477925"/>
            <a:ext cx="1741182" cy="215444"/>
          </a:xfrm>
          <a:prstGeom prst="rect">
            <a:avLst/>
          </a:prstGeom>
          <a:effectLst/>
        </p:spPr>
        <p:txBody>
          <a:bodyPr vert="horz" wrap="none">
            <a:spAutoFit/>
          </a:bodyPr>
          <a:lstStyle/>
          <a:p>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Please replace the written content</a:t>
            </a:r>
            <a:endPar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矩形 4"/>
          <p:cNvSpPr/>
          <p:nvPr/>
        </p:nvSpPr>
        <p:spPr>
          <a:xfrm>
            <a:off x="3845921" y="188105"/>
            <a:ext cx="1800493" cy="369332"/>
          </a:xfrm>
          <a:prstGeom prst="rect">
            <a:avLst/>
          </a:prstGeom>
          <a:effectLst/>
        </p:spPr>
        <p:txBody>
          <a:bodyPr vert="horz" wrap="none">
            <a:spAutoFit/>
          </a:bodyPr>
          <a:lstStyle/>
          <a:p>
            <a:r>
              <a:rPr lang="zh-CN" altLang="en-US" sz="1800" b="1" dirty="0">
                <a:solidFill>
                  <a:srgbClr val="9DC4C4"/>
                </a:solidFill>
                <a:latin typeface="+mj-lt"/>
                <a:ea typeface="微软雅黑" panose="020B0503020204020204" pitchFamily="34" charset="-122"/>
              </a:rPr>
              <a:t>请</a:t>
            </a:r>
            <a:r>
              <a:rPr lang="zh-CN" altLang="en-US" sz="1800" b="1" dirty="0" smtClean="0">
                <a:solidFill>
                  <a:srgbClr val="9DC4C4"/>
                </a:solidFill>
                <a:latin typeface="+mj-lt"/>
                <a:ea typeface="微软雅黑" panose="020B0503020204020204" pitchFamily="34" charset="-122"/>
              </a:rPr>
              <a:t>替换文字内容</a:t>
            </a:r>
            <a:endParaRPr lang="zh-CN" altLang="en-US" sz="1800" b="1" dirty="0">
              <a:solidFill>
                <a:srgbClr val="9DC4C4"/>
              </a:solidFill>
              <a:latin typeface="+mj-lt"/>
              <a:ea typeface="微软雅黑" panose="020B0503020204020204" pitchFamily="34" charset="-122"/>
            </a:endParaRPr>
          </a:p>
        </p:txBody>
      </p:sp>
      <p:grpSp>
        <p:nvGrpSpPr>
          <p:cNvPr id="6" name="组合 5"/>
          <p:cNvGrpSpPr/>
          <p:nvPr/>
        </p:nvGrpSpPr>
        <p:grpSpPr>
          <a:xfrm>
            <a:off x="539552" y="2098623"/>
            <a:ext cx="8030306" cy="1559152"/>
            <a:chOff x="806609" y="3509755"/>
            <a:chExt cx="10343040" cy="2008187"/>
          </a:xfrm>
        </p:grpSpPr>
        <p:grpSp>
          <p:nvGrpSpPr>
            <p:cNvPr id="7" name="组合 44"/>
            <p:cNvGrpSpPr/>
            <p:nvPr/>
          </p:nvGrpSpPr>
          <p:grpSpPr bwMode="auto">
            <a:xfrm>
              <a:off x="806609" y="3532106"/>
              <a:ext cx="10343040" cy="1959292"/>
              <a:chOff x="1278168" y="2752056"/>
              <a:chExt cx="9402532" cy="1781844"/>
            </a:xfrm>
          </p:grpSpPr>
          <p:sp>
            <p:nvSpPr>
              <p:cNvPr id="20" name="椭圆 28"/>
              <p:cNvSpPr/>
              <p:nvPr/>
            </p:nvSpPr>
            <p:spPr>
              <a:xfrm>
                <a:off x="2406852"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tx1"/>
                  </a:solidFill>
                </a:endParaRPr>
              </a:p>
            </p:txBody>
          </p:sp>
          <p:sp>
            <p:nvSpPr>
              <p:cNvPr id="21" name="椭圆 28"/>
              <p:cNvSpPr/>
              <p:nvPr/>
            </p:nvSpPr>
            <p:spPr>
              <a:xfrm flipV="1">
                <a:off x="4191159" y="2752056"/>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tx1"/>
                  </a:solidFill>
                </a:endParaRPr>
              </a:p>
            </p:txBody>
          </p:sp>
          <p:sp>
            <p:nvSpPr>
              <p:cNvPr id="22" name="椭圆 28"/>
              <p:cNvSpPr/>
              <p:nvPr/>
            </p:nvSpPr>
            <p:spPr>
              <a:xfrm>
                <a:off x="5978640"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tx1"/>
                  </a:solidFill>
                </a:endParaRPr>
              </a:p>
            </p:txBody>
          </p:sp>
          <p:sp>
            <p:nvSpPr>
              <p:cNvPr id="23" name="椭圆 28"/>
              <p:cNvSpPr/>
              <p:nvPr/>
            </p:nvSpPr>
            <p:spPr>
              <a:xfrm flipV="1">
                <a:off x="7764534" y="2752056"/>
                <a:ext cx="1785893"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chemeClr val="tx1"/>
                  </a:solidFill>
                </a:endParaRPr>
              </a:p>
            </p:txBody>
          </p:sp>
          <p:cxnSp>
            <p:nvCxnSpPr>
              <p:cNvPr id="24" name="直接连接符 23"/>
              <p:cNvCxnSpPr/>
              <p:nvPr/>
            </p:nvCxnSpPr>
            <p:spPr>
              <a:xfrm>
                <a:off x="9552016" y="3641390"/>
                <a:ext cx="1128684" cy="0"/>
              </a:xfrm>
              <a:prstGeom prst="line">
                <a:avLst/>
              </a:prstGeom>
              <a:ln w="952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278168" y="3642979"/>
                <a:ext cx="1128684" cy="0"/>
              </a:xfrm>
              <a:prstGeom prst="line">
                <a:avLst/>
              </a:prstGeom>
              <a:ln w="9525">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1999647" y="3520931"/>
              <a:ext cx="1997013" cy="1997011"/>
              <a:chOff x="2389188" y="2700655"/>
              <a:chExt cx="1815465" cy="1815465"/>
            </a:xfrm>
          </p:grpSpPr>
          <p:sp>
            <p:nvSpPr>
              <p:cNvPr id="18" name="矩形 17"/>
              <p:cNvSpPr/>
              <p:nvPr/>
            </p:nvSpPr>
            <p:spPr>
              <a:xfrm rot="16200000">
                <a:off x="2389188" y="27006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9" name="空心弧 18"/>
              <p:cNvSpPr/>
              <p:nvPr/>
            </p:nvSpPr>
            <p:spPr>
              <a:xfrm rot="19800000">
                <a:off x="2398394" y="2704383"/>
                <a:ext cx="1797050" cy="1797050"/>
              </a:xfrm>
              <a:prstGeom prst="blockArc">
                <a:avLst>
                  <a:gd name="adj1" fmla="val 10782304"/>
                  <a:gd name="adj2" fmla="val 12569082"/>
                  <a:gd name="adj3" fmla="val 2151"/>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grpSp>
          <p:nvGrpSpPr>
            <p:cNvPr id="9" name="组合 8"/>
            <p:cNvGrpSpPr/>
            <p:nvPr/>
          </p:nvGrpSpPr>
          <p:grpSpPr>
            <a:xfrm>
              <a:off x="3984039" y="3509755"/>
              <a:ext cx="1997013" cy="1997012"/>
              <a:chOff x="4166508" y="2732405"/>
              <a:chExt cx="1815465" cy="1815465"/>
            </a:xfrm>
          </p:grpSpPr>
          <p:sp>
            <p:nvSpPr>
              <p:cNvPr id="16" name="矩形 15"/>
              <p:cNvSpPr/>
              <p:nvPr/>
            </p:nvSpPr>
            <p:spPr>
              <a:xfrm rot="16200000">
                <a:off x="4166508" y="273240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7" name="空心弧 16"/>
              <p:cNvSpPr/>
              <p:nvPr/>
            </p:nvSpPr>
            <p:spPr>
              <a:xfrm>
                <a:off x="4178300" y="2746375"/>
                <a:ext cx="1797050" cy="1797050"/>
              </a:xfrm>
              <a:prstGeom prst="blockArc">
                <a:avLst>
                  <a:gd name="adj1" fmla="val 10861918"/>
                  <a:gd name="adj2" fmla="val 12575204"/>
                  <a:gd name="adj3" fmla="val 2129"/>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grpSp>
          <p:nvGrpSpPr>
            <p:cNvPr id="10" name="组合 9"/>
            <p:cNvGrpSpPr/>
            <p:nvPr/>
          </p:nvGrpSpPr>
          <p:grpSpPr>
            <a:xfrm>
              <a:off x="5973764" y="3518136"/>
              <a:ext cx="1997013" cy="1997012"/>
              <a:chOff x="5975350" y="2740024"/>
              <a:chExt cx="1815465" cy="1815465"/>
            </a:xfrm>
          </p:grpSpPr>
          <p:sp>
            <p:nvSpPr>
              <p:cNvPr id="14" name="矩形 13"/>
              <p:cNvSpPr/>
              <p:nvPr/>
            </p:nvSpPr>
            <p:spPr>
              <a:xfrm rot="14400000">
                <a:off x="5975350" y="2740024"/>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5" name="空心弧 14"/>
              <p:cNvSpPr/>
              <p:nvPr/>
            </p:nvSpPr>
            <p:spPr>
              <a:xfrm rot="19800000">
                <a:off x="5983288" y="2751138"/>
                <a:ext cx="1797050" cy="1797050"/>
              </a:xfrm>
              <a:prstGeom prst="blockArc">
                <a:avLst>
                  <a:gd name="adj1" fmla="val 10800000"/>
                  <a:gd name="adj2" fmla="val 12569082"/>
                  <a:gd name="adj3" fmla="val 2151"/>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grpSp>
          <p:nvGrpSpPr>
            <p:cNvPr id="11" name="组合 10"/>
            <p:cNvGrpSpPr/>
            <p:nvPr/>
          </p:nvGrpSpPr>
          <p:grpSpPr>
            <a:xfrm>
              <a:off x="7930612" y="3516740"/>
              <a:ext cx="1997013" cy="1997012"/>
              <a:chOff x="7754303" y="2738755"/>
              <a:chExt cx="1815465" cy="1815465"/>
            </a:xfrm>
          </p:grpSpPr>
          <p:sp>
            <p:nvSpPr>
              <p:cNvPr id="12" name="矩形 11"/>
              <p:cNvSpPr/>
              <p:nvPr/>
            </p:nvSpPr>
            <p:spPr>
              <a:xfrm rot="10800000">
                <a:off x="7754303" y="27387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3" name="空心弧 12"/>
              <p:cNvSpPr/>
              <p:nvPr/>
            </p:nvSpPr>
            <p:spPr>
              <a:xfrm>
                <a:off x="7759700" y="2746375"/>
                <a:ext cx="1797050" cy="1797050"/>
              </a:xfrm>
              <a:prstGeom prst="blockArc">
                <a:avLst>
                  <a:gd name="adj1" fmla="val 10861918"/>
                  <a:gd name="adj2" fmla="val 12575204"/>
                  <a:gd name="adj3" fmla="val 2129"/>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grpSp>
      <p:grpSp>
        <p:nvGrpSpPr>
          <p:cNvPr id="26" name="组合 25"/>
          <p:cNvGrpSpPr/>
          <p:nvPr/>
        </p:nvGrpSpPr>
        <p:grpSpPr>
          <a:xfrm>
            <a:off x="3211798" y="2284092"/>
            <a:ext cx="1164617" cy="1164619"/>
            <a:chOff x="4248468" y="3748642"/>
            <a:chExt cx="1500029" cy="1500029"/>
          </a:xfrm>
          <a:solidFill>
            <a:srgbClr val="513D34"/>
          </a:solidFill>
        </p:grpSpPr>
        <p:sp>
          <p:nvSpPr>
            <p:cNvPr id="27" name="椭圆 26"/>
            <p:cNvSpPr/>
            <p:nvPr/>
          </p:nvSpPr>
          <p:spPr>
            <a:xfrm>
              <a:off x="4248468" y="3748642"/>
              <a:ext cx="1500029" cy="150002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nvGrpSpPr>
            <p:cNvPr id="28" name="组合 27"/>
            <p:cNvGrpSpPr/>
            <p:nvPr/>
          </p:nvGrpSpPr>
          <p:grpSpPr>
            <a:xfrm>
              <a:off x="4692956" y="4211422"/>
              <a:ext cx="663471" cy="603155"/>
              <a:chOff x="1725613" y="5659438"/>
              <a:chExt cx="498475" cy="498475"/>
            </a:xfrm>
            <a:grpFill/>
          </p:grpSpPr>
          <p:sp>
            <p:nvSpPr>
              <p:cNvPr id="29" name="Freeform 564"/>
              <p:cNvSpPr/>
              <p:nvPr/>
            </p:nvSpPr>
            <p:spPr bwMode="auto">
              <a:xfrm>
                <a:off x="2132013" y="5659438"/>
                <a:ext cx="92075" cy="104775"/>
              </a:xfrm>
              <a:custGeom>
                <a:avLst/>
                <a:gdLst>
                  <a:gd name="T0" fmla="*/ 2147483646 w 40"/>
                  <a:gd name="T1" fmla="*/ 2147483646 h 45"/>
                  <a:gd name="T2" fmla="*/ 2147483646 w 40"/>
                  <a:gd name="T3" fmla="*/ 2147483646 h 45"/>
                  <a:gd name="T4" fmla="*/ 2147483646 w 40"/>
                  <a:gd name="T5" fmla="*/ 2147483646 h 45"/>
                  <a:gd name="T6" fmla="*/ 2147483646 w 40"/>
                  <a:gd name="T7" fmla="*/ 2147483646 h 45"/>
                  <a:gd name="T8" fmla="*/ 2147483646 w 40"/>
                  <a:gd name="T9" fmla="*/ 2147483646 h 45"/>
                  <a:gd name="T10" fmla="*/ 2147483646 w 40"/>
                  <a:gd name="T11" fmla="*/ 2147483646 h 45"/>
                  <a:gd name="T12" fmla="*/ 2147483646 w 40"/>
                  <a:gd name="T13" fmla="*/ 2147483646 h 45"/>
                  <a:gd name="T14" fmla="*/ 2147483646 w 40"/>
                  <a:gd name="T15" fmla="*/ 2147483646 h 45"/>
                  <a:gd name="T16" fmla="*/ 2147483646 w 40"/>
                  <a:gd name="T17" fmla="*/ 2147483646 h 45"/>
                  <a:gd name="T18" fmla="*/ 2147483646 w 40"/>
                  <a:gd name="T19" fmla="*/ 2147483646 h 45"/>
                  <a:gd name="T20" fmla="*/ 0 w 40"/>
                  <a:gd name="T21" fmla="*/ 2147483646 h 45"/>
                  <a:gd name="T22" fmla="*/ 2147483646 w 40"/>
                  <a:gd name="T23" fmla="*/ 0 h 45"/>
                  <a:gd name="T24" fmla="*/ 2147483646 w 40"/>
                  <a:gd name="T25" fmla="*/ 0 h 45"/>
                  <a:gd name="T26" fmla="*/ 2147483646 w 40"/>
                  <a:gd name="T27" fmla="*/ 0 h 45"/>
                  <a:gd name="T28" fmla="*/ 2147483646 w 40"/>
                  <a:gd name="T29" fmla="*/ 0 h 45"/>
                  <a:gd name="T30" fmla="*/ 2147483646 w 40"/>
                  <a:gd name="T31" fmla="*/ 0 h 45"/>
                  <a:gd name="T32" fmla="*/ 2147483646 w 40"/>
                  <a:gd name="T33" fmla="*/ 0 h 45"/>
                  <a:gd name="T34" fmla="*/ 2147483646 w 40"/>
                  <a:gd name="T35" fmla="*/ 2147483646 h 45"/>
                  <a:gd name="T36" fmla="*/ 2147483646 w 40"/>
                  <a:gd name="T37" fmla="*/ 2147483646 h 45"/>
                  <a:gd name="T38" fmla="*/ 2147483646 w 40"/>
                  <a:gd name="T39" fmla="*/ 2147483646 h 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 h="45">
                    <a:moveTo>
                      <a:pt x="40" y="40"/>
                    </a:moveTo>
                    <a:cubicBezTo>
                      <a:pt x="40" y="43"/>
                      <a:pt x="38" y="45"/>
                      <a:pt x="35" y="45"/>
                    </a:cubicBezTo>
                    <a:cubicBezTo>
                      <a:pt x="32" y="45"/>
                      <a:pt x="30" y="43"/>
                      <a:pt x="30" y="40"/>
                    </a:cubicBezTo>
                    <a:cubicBezTo>
                      <a:pt x="30" y="40"/>
                      <a:pt x="30" y="40"/>
                      <a:pt x="30" y="40"/>
                    </a:cubicBezTo>
                    <a:cubicBezTo>
                      <a:pt x="30" y="20"/>
                      <a:pt x="30" y="20"/>
                      <a:pt x="30" y="20"/>
                    </a:cubicBezTo>
                    <a:cubicBezTo>
                      <a:pt x="30" y="14"/>
                      <a:pt x="25" y="10"/>
                      <a:pt x="20" y="10"/>
                    </a:cubicBezTo>
                    <a:cubicBezTo>
                      <a:pt x="12" y="10"/>
                      <a:pt x="12" y="10"/>
                      <a:pt x="12" y="10"/>
                    </a:cubicBezTo>
                    <a:cubicBezTo>
                      <a:pt x="12" y="10"/>
                      <a:pt x="12" y="10"/>
                      <a:pt x="12" y="10"/>
                    </a:cubicBezTo>
                    <a:cubicBezTo>
                      <a:pt x="5" y="10"/>
                      <a:pt x="5" y="10"/>
                      <a:pt x="5" y="10"/>
                    </a:cubicBezTo>
                    <a:cubicBezTo>
                      <a:pt x="5" y="10"/>
                      <a:pt x="5" y="10"/>
                      <a:pt x="5" y="10"/>
                    </a:cubicBezTo>
                    <a:cubicBezTo>
                      <a:pt x="2" y="10"/>
                      <a:pt x="0" y="7"/>
                      <a:pt x="0" y="5"/>
                    </a:cubicBezTo>
                    <a:cubicBezTo>
                      <a:pt x="0" y="2"/>
                      <a:pt x="2" y="0"/>
                      <a:pt x="5" y="0"/>
                    </a:cubicBezTo>
                    <a:cubicBezTo>
                      <a:pt x="5" y="0"/>
                      <a:pt x="5" y="0"/>
                      <a:pt x="5" y="0"/>
                    </a:cubicBezTo>
                    <a:cubicBezTo>
                      <a:pt x="5" y="0"/>
                      <a:pt x="5" y="0"/>
                      <a:pt x="5" y="0"/>
                    </a:cubicBezTo>
                    <a:cubicBezTo>
                      <a:pt x="22" y="0"/>
                      <a:pt x="22" y="0"/>
                      <a:pt x="22" y="0"/>
                    </a:cubicBezTo>
                    <a:cubicBezTo>
                      <a:pt x="22" y="0"/>
                      <a:pt x="22" y="0"/>
                      <a:pt x="22" y="0"/>
                    </a:cubicBezTo>
                    <a:cubicBezTo>
                      <a:pt x="25" y="0"/>
                      <a:pt x="25" y="0"/>
                      <a:pt x="25" y="0"/>
                    </a:cubicBezTo>
                    <a:cubicBezTo>
                      <a:pt x="33" y="0"/>
                      <a:pt x="40" y="6"/>
                      <a:pt x="40" y="15"/>
                    </a:cubicBezTo>
                    <a:cubicBezTo>
                      <a:pt x="40" y="40"/>
                      <a:pt x="40" y="40"/>
                      <a:pt x="40" y="40"/>
                    </a:cubicBezTo>
                    <a:cubicBezTo>
                      <a:pt x="40" y="40"/>
                      <a:pt x="40" y="40"/>
                      <a:pt x="40" y="40"/>
                    </a:cubicBezTo>
                    <a:close/>
                  </a:path>
                </a:pathLst>
              </a:custGeom>
              <a:grpFill/>
              <a:ln w="9525">
                <a:solidFill>
                  <a:schemeClr val="bg1"/>
                </a:solidFill>
                <a:round/>
              </a:ln>
            </p:spPr>
            <p:txBody>
              <a:bodyPr/>
              <a:lstStyle/>
              <a:p>
                <a:endParaRPr lang="zh-CN" altLang="en-US"/>
              </a:p>
            </p:txBody>
          </p:sp>
          <p:sp>
            <p:nvSpPr>
              <p:cNvPr id="30" name="Rectangle 565"/>
              <p:cNvSpPr>
                <a:spLocks noChangeArrowheads="1"/>
              </p:cNvSpPr>
              <p:nvPr/>
            </p:nvSpPr>
            <p:spPr bwMode="auto">
              <a:xfrm>
                <a:off x="2132013" y="5764213"/>
                <a:ext cx="22225" cy="173037"/>
              </a:xfrm>
              <a:prstGeom prst="rect">
                <a:avLst/>
              </a:prstGeom>
              <a:grpFill/>
              <a:ln w="9525">
                <a:solidFill>
                  <a:schemeClr val="bg1"/>
                </a:solidFill>
                <a:miter lim="800000"/>
              </a:ln>
            </p:spPr>
            <p:txBody>
              <a:bodyPr/>
              <a:lstStyle/>
              <a:p>
                <a:endParaRPr lang="zh-CN" altLang="en-US"/>
              </a:p>
            </p:txBody>
          </p:sp>
          <p:sp>
            <p:nvSpPr>
              <p:cNvPr id="31" name="Rectangle 566"/>
              <p:cNvSpPr>
                <a:spLocks noChangeArrowheads="1"/>
              </p:cNvSpPr>
              <p:nvPr/>
            </p:nvSpPr>
            <p:spPr bwMode="auto">
              <a:xfrm>
                <a:off x="2097088" y="5764213"/>
                <a:ext cx="11112" cy="173037"/>
              </a:xfrm>
              <a:prstGeom prst="rect">
                <a:avLst/>
              </a:prstGeom>
              <a:grpFill/>
              <a:ln w="9525">
                <a:solidFill>
                  <a:schemeClr val="bg1"/>
                </a:solidFill>
                <a:miter lim="800000"/>
              </a:ln>
            </p:spPr>
            <p:txBody>
              <a:bodyPr/>
              <a:lstStyle/>
              <a:p>
                <a:endParaRPr lang="zh-CN" altLang="en-US"/>
              </a:p>
            </p:txBody>
          </p:sp>
          <p:sp>
            <p:nvSpPr>
              <p:cNvPr id="32" name="Rectangle 567"/>
              <p:cNvSpPr>
                <a:spLocks noChangeArrowheads="1"/>
              </p:cNvSpPr>
              <p:nvPr/>
            </p:nvSpPr>
            <p:spPr bwMode="auto">
              <a:xfrm>
                <a:off x="2051050" y="5764213"/>
                <a:ext cx="11113" cy="173037"/>
              </a:xfrm>
              <a:prstGeom prst="rect">
                <a:avLst/>
              </a:prstGeom>
              <a:grpFill/>
              <a:ln w="9525">
                <a:solidFill>
                  <a:schemeClr val="bg1"/>
                </a:solidFill>
                <a:miter lim="800000"/>
              </a:ln>
            </p:spPr>
            <p:txBody>
              <a:bodyPr/>
              <a:lstStyle/>
              <a:p>
                <a:endParaRPr lang="zh-CN" altLang="en-US"/>
              </a:p>
            </p:txBody>
          </p:sp>
          <p:sp>
            <p:nvSpPr>
              <p:cNvPr id="33" name="Rectangle 568"/>
              <p:cNvSpPr>
                <a:spLocks noChangeArrowheads="1"/>
              </p:cNvSpPr>
              <p:nvPr/>
            </p:nvSpPr>
            <p:spPr bwMode="auto">
              <a:xfrm>
                <a:off x="2001838" y="5764213"/>
                <a:ext cx="25400" cy="173037"/>
              </a:xfrm>
              <a:prstGeom prst="rect">
                <a:avLst/>
              </a:prstGeom>
              <a:grpFill/>
              <a:ln w="9525">
                <a:solidFill>
                  <a:schemeClr val="bg1"/>
                </a:solidFill>
                <a:miter lim="800000"/>
              </a:ln>
            </p:spPr>
            <p:txBody>
              <a:bodyPr/>
              <a:lstStyle/>
              <a:p>
                <a:endParaRPr lang="zh-CN" altLang="en-US"/>
              </a:p>
            </p:txBody>
          </p:sp>
          <p:sp>
            <p:nvSpPr>
              <p:cNvPr id="34" name="Rectangle 569"/>
              <p:cNvSpPr>
                <a:spLocks noChangeArrowheads="1"/>
              </p:cNvSpPr>
              <p:nvPr/>
            </p:nvSpPr>
            <p:spPr bwMode="auto">
              <a:xfrm>
                <a:off x="1920875" y="5764213"/>
                <a:ext cx="38100" cy="173037"/>
              </a:xfrm>
              <a:prstGeom prst="rect">
                <a:avLst/>
              </a:prstGeom>
              <a:grpFill/>
              <a:ln w="9525">
                <a:solidFill>
                  <a:schemeClr val="bg1"/>
                </a:solidFill>
                <a:miter lim="800000"/>
              </a:ln>
            </p:spPr>
            <p:txBody>
              <a:bodyPr/>
              <a:lstStyle/>
              <a:p>
                <a:endParaRPr lang="zh-CN" altLang="en-US"/>
              </a:p>
            </p:txBody>
          </p:sp>
          <p:sp>
            <p:nvSpPr>
              <p:cNvPr id="35" name="Rectangle 570"/>
              <p:cNvSpPr>
                <a:spLocks noChangeArrowheads="1"/>
              </p:cNvSpPr>
              <p:nvPr/>
            </p:nvSpPr>
            <p:spPr bwMode="auto">
              <a:xfrm>
                <a:off x="1885950" y="5764213"/>
                <a:ext cx="12700" cy="173037"/>
              </a:xfrm>
              <a:prstGeom prst="rect">
                <a:avLst/>
              </a:prstGeom>
              <a:grpFill/>
              <a:ln w="9525">
                <a:solidFill>
                  <a:schemeClr val="bg1"/>
                </a:solidFill>
                <a:miter lim="800000"/>
              </a:ln>
            </p:spPr>
            <p:txBody>
              <a:bodyPr/>
              <a:lstStyle/>
              <a:p>
                <a:endParaRPr lang="zh-CN" altLang="en-US"/>
              </a:p>
            </p:txBody>
          </p:sp>
          <p:sp>
            <p:nvSpPr>
              <p:cNvPr id="36" name="Rectangle 571"/>
              <p:cNvSpPr>
                <a:spLocks noChangeArrowheads="1"/>
              </p:cNvSpPr>
              <p:nvPr/>
            </p:nvSpPr>
            <p:spPr bwMode="auto">
              <a:xfrm>
                <a:off x="1839913" y="5764213"/>
                <a:ext cx="12700" cy="173037"/>
              </a:xfrm>
              <a:prstGeom prst="rect">
                <a:avLst/>
              </a:prstGeom>
              <a:grpFill/>
              <a:ln w="9525">
                <a:solidFill>
                  <a:schemeClr val="bg1"/>
                </a:solidFill>
                <a:miter lim="800000"/>
              </a:ln>
            </p:spPr>
            <p:txBody>
              <a:bodyPr/>
              <a:lstStyle/>
              <a:p>
                <a:endParaRPr lang="zh-CN" altLang="en-US"/>
              </a:p>
            </p:txBody>
          </p:sp>
          <p:sp>
            <p:nvSpPr>
              <p:cNvPr id="37" name="Freeform 572"/>
              <p:cNvSpPr/>
              <p:nvPr/>
            </p:nvSpPr>
            <p:spPr bwMode="auto">
              <a:xfrm>
                <a:off x="1725613" y="5659438"/>
                <a:ext cx="92075" cy="104775"/>
              </a:xfrm>
              <a:custGeom>
                <a:avLst/>
                <a:gdLst>
                  <a:gd name="T0" fmla="*/ 2147483646 w 40"/>
                  <a:gd name="T1" fmla="*/ 2147483646 h 45"/>
                  <a:gd name="T2" fmla="*/ 2147483646 w 40"/>
                  <a:gd name="T3" fmla="*/ 2147483646 h 45"/>
                  <a:gd name="T4" fmla="*/ 2147483646 w 40"/>
                  <a:gd name="T5" fmla="*/ 2147483646 h 45"/>
                  <a:gd name="T6" fmla="*/ 2147483646 w 40"/>
                  <a:gd name="T7" fmla="*/ 2147483646 h 45"/>
                  <a:gd name="T8" fmla="*/ 2147483646 w 40"/>
                  <a:gd name="T9" fmla="*/ 2147483646 h 45"/>
                  <a:gd name="T10" fmla="*/ 2147483646 w 40"/>
                  <a:gd name="T11" fmla="*/ 2147483646 h 45"/>
                  <a:gd name="T12" fmla="*/ 2147483646 w 40"/>
                  <a:gd name="T13" fmla="*/ 2147483646 h 45"/>
                  <a:gd name="T14" fmla="*/ 2147483646 w 40"/>
                  <a:gd name="T15" fmla="*/ 2147483646 h 45"/>
                  <a:gd name="T16" fmla="*/ 2147483646 w 40"/>
                  <a:gd name="T17" fmla="*/ 2147483646 h 45"/>
                  <a:gd name="T18" fmla="*/ 0 w 40"/>
                  <a:gd name="T19" fmla="*/ 2147483646 h 45"/>
                  <a:gd name="T20" fmla="*/ 0 w 40"/>
                  <a:gd name="T21" fmla="*/ 2147483646 h 45"/>
                  <a:gd name="T22" fmla="*/ 0 w 40"/>
                  <a:gd name="T23" fmla="*/ 2147483646 h 45"/>
                  <a:gd name="T24" fmla="*/ 2147483646 w 40"/>
                  <a:gd name="T25" fmla="*/ 0 h 45"/>
                  <a:gd name="T26" fmla="*/ 2147483646 w 40"/>
                  <a:gd name="T27" fmla="*/ 0 h 45"/>
                  <a:gd name="T28" fmla="*/ 2147483646 w 40"/>
                  <a:gd name="T29" fmla="*/ 0 h 45"/>
                  <a:gd name="T30" fmla="*/ 2147483646 w 40"/>
                  <a:gd name="T31" fmla="*/ 0 h 45"/>
                  <a:gd name="T32" fmla="*/ 2147483646 w 40"/>
                  <a:gd name="T33" fmla="*/ 0 h 45"/>
                  <a:gd name="T34" fmla="*/ 2147483646 w 40"/>
                  <a:gd name="T35" fmla="*/ 0 h 45"/>
                  <a:gd name="T36" fmla="*/ 2147483646 w 40"/>
                  <a:gd name="T37" fmla="*/ 2147483646 h 45"/>
                  <a:gd name="T38" fmla="*/ 2147483646 w 40"/>
                  <a:gd name="T39" fmla="*/ 2147483646 h 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 h="45">
                    <a:moveTo>
                      <a:pt x="35" y="10"/>
                    </a:moveTo>
                    <a:cubicBezTo>
                      <a:pt x="35" y="10"/>
                      <a:pt x="35" y="10"/>
                      <a:pt x="35" y="10"/>
                    </a:cubicBezTo>
                    <a:cubicBezTo>
                      <a:pt x="33" y="10"/>
                      <a:pt x="33" y="10"/>
                      <a:pt x="33" y="10"/>
                    </a:cubicBezTo>
                    <a:cubicBezTo>
                      <a:pt x="33" y="10"/>
                      <a:pt x="33" y="10"/>
                      <a:pt x="33" y="10"/>
                    </a:cubicBezTo>
                    <a:cubicBezTo>
                      <a:pt x="20" y="10"/>
                      <a:pt x="20" y="10"/>
                      <a:pt x="20" y="10"/>
                    </a:cubicBezTo>
                    <a:cubicBezTo>
                      <a:pt x="15" y="10"/>
                      <a:pt x="10" y="14"/>
                      <a:pt x="10" y="20"/>
                    </a:cubicBezTo>
                    <a:cubicBezTo>
                      <a:pt x="10" y="40"/>
                      <a:pt x="10" y="40"/>
                      <a:pt x="10" y="40"/>
                    </a:cubicBezTo>
                    <a:cubicBezTo>
                      <a:pt x="10" y="40"/>
                      <a:pt x="10" y="40"/>
                      <a:pt x="10" y="40"/>
                    </a:cubicBezTo>
                    <a:cubicBezTo>
                      <a:pt x="10" y="43"/>
                      <a:pt x="8" y="45"/>
                      <a:pt x="5" y="45"/>
                    </a:cubicBezTo>
                    <a:cubicBezTo>
                      <a:pt x="2" y="45"/>
                      <a:pt x="0" y="43"/>
                      <a:pt x="0" y="40"/>
                    </a:cubicBezTo>
                    <a:cubicBezTo>
                      <a:pt x="0" y="40"/>
                      <a:pt x="0" y="40"/>
                      <a:pt x="0" y="40"/>
                    </a:cubicBezTo>
                    <a:cubicBezTo>
                      <a:pt x="0" y="15"/>
                      <a:pt x="0" y="15"/>
                      <a:pt x="0" y="15"/>
                    </a:cubicBezTo>
                    <a:cubicBezTo>
                      <a:pt x="0" y="6"/>
                      <a:pt x="7" y="0"/>
                      <a:pt x="15" y="0"/>
                    </a:cubicBezTo>
                    <a:cubicBezTo>
                      <a:pt x="19" y="0"/>
                      <a:pt x="19" y="0"/>
                      <a:pt x="19" y="0"/>
                    </a:cubicBezTo>
                    <a:cubicBezTo>
                      <a:pt x="19" y="0"/>
                      <a:pt x="19" y="0"/>
                      <a:pt x="19" y="0"/>
                    </a:cubicBezTo>
                    <a:cubicBezTo>
                      <a:pt x="35" y="0"/>
                      <a:pt x="35" y="0"/>
                      <a:pt x="35" y="0"/>
                    </a:cubicBezTo>
                    <a:cubicBezTo>
                      <a:pt x="35" y="0"/>
                      <a:pt x="35" y="0"/>
                      <a:pt x="35" y="0"/>
                    </a:cubicBezTo>
                    <a:cubicBezTo>
                      <a:pt x="35" y="0"/>
                      <a:pt x="35" y="0"/>
                      <a:pt x="35" y="0"/>
                    </a:cubicBezTo>
                    <a:cubicBezTo>
                      <a:pt x="38" y="0"/>
                      <a:pt x="40" y="2"/>
                      <a:pt x="40" y="5"/>
                    </a:cubicBezTo>
                    <a:cubicBezTo>
                      <a:pt x="40" y="7"/>
                      <a:pt x="38" y="10"/>
                      <a:pt x="35" y="10"/>
                    </a:cubicBezTo>
                    <a:close/>
                  </a:path>
                </a:pathLst>
              </a:custGeom>
              <a:grpFill/>
              <a:ln w="9525">
                <a:solidFill>
                  <a:schemeClr val="bg1"/>
                </a:solidFill>
                <a:round/>
              </a:ln>
            </p:spPr>
            <p:txBody>
              <a:bodyPr/>
              <a:lstStyle/>
              <a:p>
                <a:endParaRPr lang="zh-CN" altLang="en-US"/>
              </a:p>
            </p:txBody>
          </p:sp>
          <p:sp>
            <p:nvSpPr>
              <p:cNvPr id="38" name="Rectangle 573"/>
              <p:cNvSpPr>
                <a:spLocks noChangeArrowheads="1"/>
              </p:cNvSpPr>
              <p:nvPr/>
            </p:nvSpPr>
            <p:spPr bwMode="auto">
              <a:xfrm>
                <a:off x="1793875" y="5764213"/>
                <a:ext cx="23813" cy="173037"/>
              </a:xfrm>
              <a:prstGeom prst="rect">
                <a:avLst/>
              </a:prstGeom>
              <a:grpFill/>
              <a:ln w="9525">
                <a:solidFill>
                  <a:schemeClr val="bg1"/>
                </a:solidFill>
                <a:miter lim="800000"/>
              </a:ln>
            </p:spPr>
            <p:txBody>
              <a:bodyPr/>
              <a:lstStyle/>
              <a:p>
                <a:endParaRPr lang="zh-CN" altLang="en-US"/>
              </a:p>
            </p:txBody>
          </p:sp>
          <p:sp>
            <p:nvSpPr>
              <p:cNvPr id="39" name="Rectangle 574"/>
              <p:cNvSpPr>
                <a:spLocks noChangeArrowheads="1"/>
              </p:cNvSpPr>
              <p:nvPr/>
            </p:nvSpPr>
            <p:spPr bwMode="auto">
              <a:xfrm>
                <a:off x="1793875" y="5937250"/>
                <a:ext cx="23813" cy="114300"/>
              </a:xfrm>
              <a:prstGeom prst="rect">
                <a:avLst/>
              </a:prstGeom>
              <a:grpFill/>
              <a:ln w="9525">
                <a:solidFill>
                  <a:schemeClr val="bg1"/>
                </a:solidFill>
                <a:miter lim="800000"/>
              </a:ln>
            </p:spPr>
            <p:txBody>
              <a:bodyPr/>
              <a:lstStyle/>
              <a:p>
                <a:endParaRPr lang="zh-CN" altLang="en-US"/>
              </a:p>
            </p:txBody>
          </p:sp>
          <p:sp>
            <p:nvSpPr>
              <p:cNvPr id="40" name="Freeform 575"/>
              <p:cNvSpPr/>
              <p:nvPr/>
            </p:nvSpPr>
            <p:spPr bwMode="auto">
              <a:xfrm>
                <a:off x="1725613" y="6051550"/>
                <a:ext cx="92075" cy="106363"/>
              </a:xfrm>
              <a:custGeom>
                <a:avLst/>
                <a:gdLst>
                  <a:gd name="T0" fmla="*/ 0 w 40"/>
                  <a:gd name="T1" fmla="*/ 2147483646 h 46"/>
                  <a:gd name="T2" fmla="*/ 2147483646 w 40"/>
                  <a:gd name="T3" fmla="*/ 0 h 46"/>
                  <a:gd name="T4" fmla="*/ 2147483646 w 40"/>
                  <a:gd name="T5" fmla="*/ 2147483646 h 46"/>
                  <a:gd name="T6" fmla="*/ 2147483646 w 40"/>
                  <a:gd name="T7" fmla="*/ 2147483646 h 46"/>
                  <a:gd name="T8" fmla="*/ 2147483646 w 40"/>
                  <a:gd name="T9" fmla="*/ 2147483646 h 46"/>
                  <a:gd name="T10" fmla="*/ 2147483646 w 40"/>
                  <a:gd name="T11" fmla="*/ 2147483646 h 46"/>
                  <a:gd name="T12" fmla="*/ 2147483646 w 40"/>
                  <a:gd name="T13" fmla="*/ 2147483646 h 46"/>
                  <a:gd name="T14" fmla="*/ 2147483646 w 40"/>
                  <a:gd name="T15" fmla="*/ 2147483646 h 46"/>
                  <a:gd name="T16" fmla="*/ 2147483646 w 40"/>
                  <a:gd name="T17" fmla="*/ 2147483646 h 46"/>
                  <a:gd name="T18" fmla="*/ 2147483646 w 40"/>
                  <a:gd name="T19" fmla="*/ 2147483646 h 46"/>
                  <a:gd name="T20" fmla="*/ 2147483646 w 40"/>
                  <a:gd name="T21" fmla="*/ 2147483646 h 46"/>
                  <a:gd name="T22" fmla="*/ 2147483646 w 40"/>
                  <a:gd name="T23" fmla="*/ 2147483646 h 46"/>
                  <a:gd name="T24" fmla="*/ 2147483646 w 40"/>
                  <a:gd name="T25" fmla="*/ 2147483646 h 46"/>
                  <a:gd name="T26" fmla="*/ 2147483646 w 40"/>
                  <a:gd name="T27" fmla="*/ 2147483646 h 46"/>
                  <a:gd name="T28" fmla="*/ 2147483646 w 40"/>
                  <a:gd name="T29" fmla="*/ 2147483646 h 46"/>
                  <a:gd name="T30" fmla="*/ 2147483646 w 40"/>
                  <a:gd name="T31" fmla="*/ 2147483646 h 46"/>
                  <a:gd name="T32" fmla="*/ 0 w 40"/>
                  <a:gd name="T33" fmla="*/ 2147483646 h 46"/>
                  <a:gd name="T34" fmla="*/ 0 w 40"/>
                  <a:gd name="T35" fmla="*/ 2147483646 h 46"/>
                  <a:gd name="T36" fmla="*/ 0 w 40"/>
                  <a:gd name="T37" fmla="*/ 2147483646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46">
                    <a:moveTo>
                      <a:pt x="0" y="5"/>
                    </a:moveTo>
                    <a:cubicBezTo>
                      <a:pt x="0" y="3"/>
                      <a:pt x="2" y="0"/>
                      <a:pt x="5" y="0"/>
                    </a:cubicBezTo>
                    <a:cubicBezTo>
                      <a:pt x="8" y="0"/>
                      <a:pt x="10" y="3"/>
                      <a:pt x="10" y="5"/>
                    </a:cubicBezTo>
                    <a:cubicBezTo>
                      <a:pt x="10" y="5"/>
                      <a:pt x="10" y="5"/>
                      <a:pt x="10" y="6"/>
                    </a:cubicBezTo>
                    <a:cubicBezTo>
                      <a:pt x="10" y="25"/>
                      <a:pt x="10" y="25"/>
                      <a:pt x="10" y="25"/>
                    </a:cubicBezTo>
                    <a:cubicBezTo>
                      <a:pt x="10" y="31"/>
                      <a:pt x="14" y="35"/>
                      <a:pt x="19" y="35"/>
                    </a:cubicBezTo>
                    <a:cubicBezTo>
                      <a:pt x="19" y="35"/>
                      <a:pt x="19" y="35"/>
                      <a:pt x="19" y="35"/>
                    </a:cubicBezTo>
                    <a:cubicBezTo>
                      <a:pt x="35" y="35"/>
                      <a:pt x="35" y="35"/>
                      <a:pt x="35" y="35"/>
                    </a:cubicBezTo>
                    <a:cubicBezTo>
                      <a:pt x="35" y="35"/>
                      <a:pt x="35" y="35"/>
                      <a:pt x="35" y="35"/>
                    </a:cubicBezTo>
                    <a:cubicBezTo>
                      <a:pt x="35" y="35"/>
                      <a:pt x="35" y="35"/>
                      <a:pt x="35" y="35"/>
                    </a:cubicBezTo>
                    <a:cubicBezTo>
                      <a:pt x="38" y="35"/>
                      <a:pt x="40" y="38"/>
                      <a:pt x="40" y="40"/>
                    </a:cubicBezTo>
                    <a:cubicBezTo>
                      <a:pt x="40" y="43"/>
                      <a:pt x="38" y="45"/>
                      <a:pt x="35" y="45"/>
                    </a:cubicBezTo>
                    <a:cubicBezTo>
                      <a:pt x="35" y="45"/>
                      <a:pt x="35" y="45"/>
                      <a:pt x="35" y="45"/>
                    </a:cubicBezTo>
                    <a:cubicBezTo>
                      <a:pt x="33" y="45"/>
                      <a:pt x="33" y="45"/>
                      <a:pt x="33" y="45"/>
                    </a:cubicBezTo>
                    <a:cubicBezTo>
                      <a:pt x="33" y="46"/>
                      <a:pt x="33" y="46"/>
                      <a:pt x="33" y="46"/>
                    </a:cubicBezTo>
                    <a:cubicBezTo>
                      <a:pt x="15" y="46"/>
                      <a:pt x="15" y="46"/>
                      <a:pt x="15" y="46"/>
                    </a:cubicBezTo>
                    <a:cubicBezTo>
                      <a:pt x="7" y="46"/>
                      <a:pt x="0" y="39"/>
                      <a:pt x="0" y="30"/>
                    </a:cubicBezTo>
                    <a:cubicBezTo>
                      <a:pt x="0" y="5"/>
                      <a:pt x="0" y="5"/>
                      <a:pt x="0" y="5"/>
                    </a:cubicBezTo>
                    <a:cubicBezTo>
                      <a:pt x="0" y="5"/>
                      <a:pt x="0" y="5"/>
                      <a:pt x="0" y="5"/>
                    </a:cubicBezTo>
                    <a:close/>
                  </a:path>
                </a:pathLst>
              </a:custGeom>
              <a:grpFill/>
              <a:ln w="9525">
                <a:solidFill>
                  <a:schemeClr val="bg1"/>
                </a:solidFill>
                <a:round/>
              </a:ln>
            </p:spPr>
            <p:txBody>
              <a:bodyPr/>
              <a:lstStyle/>
              <a:p>
                <a:endParaRPr lang="zh-CN" altLang="en-US"/>
              </a:p>
            </p:txBody>
          </p:sp>
          <p:sp>
            <p:nvSpPr>
              <p:cNvPr id="41" name="Rectangle 576"/>
              <p:cNvSpPr>
                <a:spLocks noChangeArrowheads="1"/>
              </p:cNvSpPr>
              <p:nvPr/>
            </p:nvSpPr>
            <p:spPr bwMode="auto">
              <a:xfrm>
                <a:off x="1839913" y="5937250"/>
                <a:ext cx="12700" cy="68263"/>
              </a:xfrm>
              <a:prstGeom prst="rect">
                <a:avLst/>
              </a:prstGeom>
              <a:grpFill/>
              <a:ln w="9525">
                <a:solidFill>
                  <a:schemeClr val="bg1"/>
                </a:solidFill>
                <a:miter lim="800000"/>
              </a:ln>
            </p:spPr>
            <p:txBody>
              <a:bodyPr/>
              <a:lstStyle/>
              <a:p>
                <a:endParaRPr lang="zh-CN" altLang="en-US"/>
              </a:p>
            </p:txBody>
          </p:sp>
          <p:sp>
            <p:nvSpPr>
              <p:cNvPr id="42" name="Rectangle 577"/>
              <p:cNvSpPr>
                <a:spLocks noChangeArrowheads="1"/>
              </p:cNvSpPr>
              <p:nvPr/>
            </p:nvSpPr>
            <p:spPr bwMode="auto">
              <a:xfrm>
                <a:off x="1839913" y="6029325"/>
                <a:ext cx="23812" cy="22225"/>
              </a:xfrm>
              <a:prstGeom prst="rect">
                <a:avLst/>
              </a:prstGeom>
              <a:grpFill/>
              <a:ln w="9525">
                <a:solidFill>
                  <a:schemeClr val="bg1"/>
                </a:solidFill>
                <a:miter lim="800000"/>
              </a:ln>
            </p:spPr>
            <p:txBody>
              <a:bodyPr/>
              <a:lstStyle/>
              <a:p>
                <a:endParaRPr lang="zh-CN" altLang="en-US"/>
              </a:p>
            </p:txBody>
          </p:sp>
          <p:sp>
            <p:nvSpPr>
              <p:cNvPr id="43" name="Rectangle 578"/>
              <p:cNvSpPr>
                <a:spLocks noChangeArrowheads="1"/>
              </p:cNvSpPr>
              <p:nvPr/>
            </p:nvSpPr>
            <p:spPr bwMode="auto">
              <a:xfrm>
                <a:off x="1885950" y="5937250"/>
                <a:ext cx="12700" cy="68263"/>
              </a:xfrm>
              <a:prstGeom prst="rect">
                <a:avLst/>
              </a:prstGeom>
              <a:grpFill/>
              <a:ln w="9525">
                <a:solidFill>
                  <a:schemeClr val="bg1"/>
                </a:solidFill>
                <a:miter lim="800000"/>
              </a:ln>
            </p:spPr>
            <p:txBody>
              <a:bodyPr/>
              <a:lstStyle/>
              <a:p>
                <a:endParaRPr lang="zh-CN" altLang="en-US"/>
              </a:p>
            </p:txBody>
          </p:sp>
          <p:sp>
            <p:nvSpPr>
              <p:cNvPr id="44" name="Rectangle 579"/>
              <p:cNvSpPr>
                <a:spLocks noChangeArrowheads="1"/>
              </p:cNvSpPr>
              <p:nvPr/>
            </p:nvSpPr>
            <p:spPr bwMode="auto">
              <a:xfrm>
                <a:off x="1885950" y="6029325"/>
                <a:ext cx="23813" cy="22225"/>
              </a:xfrm>
              <a:prstGeom prst="rect">
                <a:avLst/>
              </a:prstGeom>
              <a:grpFill/>
              <a:ln w="9525">
                <a:solidFill>
                  <a:schemeClr val="bg1"/>
                </a:solidFill>
                <a:miter lim="800000"/>
              </a:ln>
            </p:spPr>
            <p:txBody>
              <a:bodyPr/>
              <a:lstStyle/>
              <a:p>
                <a:endParaRPr lang="zh-CN" altLang="en-US"/>
              </a:p>
            </p:txBody>
          </p:sp>
          <p:sp>
            <p:nvSpPr>
              <p:cNvPr id="45" name="Rectangle 580"/>
              <p:cNvSpPr>
                <a:spLocks noChangeArrowheads="1"/>
              </p:cNvSpPr>
              <p:nvPr/>
            </p:nvSpPr>
            <p:spPr bwMode="auto">
              <a:xfrm>
                <a:off x="1920875" y="5937250"/>
                <a:ext cx="38100" cy="68263"/>
              </a:xfrm>
              <a:prstGeom prst="rect">
                <a:avLst/>
              </a:prstGeom>
              <a:grpFill/>
              <a:ln w="9525">
                <a:solidFill>
                  <a:schemeClr val="bg1"/>
                </a:solidFill>
                <a:miter lim="800000"/>
              </a:ln>
            </p:spPr>
            <p:txBody>
              <a:bodyPr/>
              <a:lstStyle/>
              <a:p>
                <a:endParaRPr lang="zh-CN" altLang="en-US"/>
              </a:p>
            </p:txBody>
          </p:sp>
          <p:sp>
            <p:nvSpPr>
              <p:cNvPr id="46" name="Rectangle 581"/>
              <p:cNvSpPr>
                <a:spLocks noChangeArrowheads="1"/>
              </p:cNvSpPr>
              <p:nvPr/>
            </p:nvSpPr>
            <p:spPr bwMode="auto">
              <a:xfrm>
                <a:off x="1933575" y="6029325"/>
                <a:ext cx="22225" cy="22225"/>
              </a:xfrm>
              <a:prstGeom prst="rect">
                <a:avLst/>
              </a:prstGeom>
              <a:grpFill/>
              <a:ln w="9525">
                <a:solidFill>
                  <a:schemeClr val="bg1"/>
                </a:solidFill>
                <a:miter lim="800000"/>
              </a:ln>
            </p:spPr>
            <p:txBody>
              <a:bodyPr/>
              <a:lstStyle/>
              <a:p>
                <a:endParaRPr lang="zh-CN" altLang="en-US"/>
              </a:p>
            </p:txBody>
          </p:sp>
          <p:sp>
            <p:nvSpPr>
              <p:cNvPr id="47" name="Rectangle 582"/>
              <p:cNvSpPr>
                <a:spLocks noChangeArrowheads="1"/>
              </p:cNvSpPr>
              <p:nvPr/>
            </p:nvSpPr>
            <p:spPr bwMode="auto">
              <a:xfrm>
                <a:off x="2001838" y="5937250"/>
                <a:ext cx="25400" cy="68263"/>
              </a:xfrm>
              <a:prstGeom prst="rect">
                <a:avLst/>
              </a:prstGeom>
              <a:grpFill/>
              <a:ln w="9525">
                <a:solidFill>
                  <a:schemeClr val="bg1"/>
                </a:solidFill>
                <a:miter lim="800000"/>
              </a:ln>
            </p:spPr>
            <p:txBody>
              <a:bodyPr/>
              <a:lstStyle/>
              <a:p>
                <a:endParaRPr lang="zh-CN" altLang="en-US"/>
              </a:p>
            </p:txBody>
          </p:sp>
          <p:sp>
            <p:nvSpPr>
              <p:cNvPr id="48" name="Rectangle 583"/>
              <p:cNvSpPr>
                <a:spLocks noChangeArrowheads="1"/>
              </p:cNvSpPr>
              <p:nvPr/>
            </p:nvSpPr>
            <p:spPr bwMode="auto">
              <a:xfrm>
                <a:off x="1979613" y="6029325"/>
                <a:ext cx="22225" cy="22225"/>
              </a:xfrm>
              <a:prstGeom prst="rect">
                <a:avLst/>
              </a:prstGeom>
              <a:grpFill/>
              <a:ln w="9525">
                <a:solidFill>
                  <a:schemeClr val="bg1"/>
                </a:solidFill>
                <a:miter lim="800000"/>
              </a:ln>
            </p:spPr>
            <p:txBody>
              <a:bodyPr/>
              <a:lstStyle/>
              <a:p>
                <a:endParaRPr lang="zh-CN" altLang="en-US"/>
              </a:p>
            </p:txBody>
          </p:sp>
          <p:sp>
            <p:nvSpPr>
              <p:cNvPr id="49" name="Rectangle 584"/>
              <p:cNvSpPr>
                <a:spLocks noChangeArrowheads="1"/>
              </p:cNvSpPr>
              <p:nvPr/>
            </p:nvSpPr>
            <p:spPr bwMode="auto">
              <a:xfrm>
                <a:off x="2051050" y="5937250"/>
                <a:ext cx="11113" cy="68263"/>
              </a:xfrm>
              <a:prstGeom prst="rect">
                <a:avLst/>
              </a:prstGeom>
              <a:grpFill/>
              <a:ln w="9525">
                <a:solidFill>
                  <a:schemeClr val="bg1"/>
                </a:solidFill>
                <a:miter lim="800000"/>
              </a:ln>
            </p:spPr>
            <p:txBody>
              <a:bodyPr/>
              <a:lstStyle/>
              <a:p>
                <a:endParaRPr lang="zh-CN" altLang="en-US"/>
              </a:p>
            </p:txBody>
          </p:sp>
          <p:sp>
            <p:nvSpPr>
              <p:cNvPr id="50" name="Rectangle 585"/>
              <p:cNvSpPr>
                <a:spLocks noChangeArrowheads="1"/>
              </p:cNvSpPr>
              <p:nvPr/>
            </p:nvSpPr>
            <p:spPr bwMode="auto">
              <a:xfrm>
                <a:off x="2038350" y="6029325"/>
                <a:ext cx="23813" cy="22225"/>
              </a:xfrm>
              <a:prstGeom prst="rect">
                <a:avLst/>
              </a:prstGeom>
              <a:grpFill/>
              <a:ln w="9525">
                <a:solidFill>
                  <a:schemeClr val="bg1"/>
                </a:solidFill>
                <a:miter lim="800000"/>
              </a:ln>
            </p:spPr>
            <p:txBody>
              <a:bodyPr/>
              <a:lstStyle/>
              <a:p>
                <a:endParaRPr lang="zh-CN" altLang="en-US"/>
              </a:p>
            </p:txBody>
          </p:sp>
          <p:sp>
            <p:nvSpPr>
              <p:cNvPr id="51" name="Rectangle 586"/>
              <p:cNvSpPr>
                <a:spLocks noChangeArrowheads="1"/>
              </p:cNvSpPr>
              <p:nvPr/>
            </p:nvSpPr>
            <p:spPr bwMode="auto">
              <a:xfrm>
                <a:off x="2097088" y="5937250"/>
                <a:ext cx="11112" cy="68263"/>
              </a:xfrm>
              <a:prstGeom prst="rect">
                <a:avLst/>
              </a:prstGeom>
              <a:grpFill/>
              <a:ln w="9525">
                <a:solidFill>
                  <a:schemeClr val="bg1"/>
                </a:solidFill>
                <a:miter lim="800000"/>
              </a:ln>
            </p:spPr>
            <p:txBody>
              <a:bodyPr/>
              <a:lstStyle/>
              <a:p>
                <a:endParaRPr lang="zh-CN" altLang="en-US"/>
              </a:p>
            </p:txBody>
          </p:sp>
          <p:sp>
            <p:nvSpPr>
              <p:cNvPr id="52" name="Rectangle 587"/>
              <p:cNvSpPr>
                <a:spLocks noChangeArrowheads="1"/>
              </p:cNvSpPr>
              <p:nvPr/>
            </p:nvSpPr>
            <p:spPr bwMode="auto">
              <a:xfrm>
                <a:off x="2085975" y="6029325"/>
                <a:ext cx="22225" cy="22225"/>
              </a:xfrm>
              <a:prstGeom prst="rect">
                <a:avLst/>
              </a:prstGeom>
              <a:grpFill/>
              <a:ln w="9525">
                <a:solidFill>
                  <a:schemeClr val="bg1"/>
                </a:solidFill>
                <a:miter lim="800000"/>
              </a:ln>
            </p:spPr>
            <p:txBody>
              <a:bodyPr/>
              <a:lstStyle/>
              <a:p>
                <a:endParaRPr lang="zh-CN" altLang="en-US"/>
              </a:p>
            </p:txBody>
          </p:sp>
          <p:sp>
            <p:nvSpPr>
              <p:cNvPr id="53" name="Rectangle 588"/>
              <p:cNvSpPr>
                <a:spLocks noChangeArrowheads="1"/>
              </p:cNvSpPr>
              <p:nvPr/>
            </p:nvSpPr>
            <p:spPr bwMode="auto">
              <a:xfrm>
                <a:off x="2132013" y="5937250"/>
                <a:ext cx="22225" cy="114300"/>
              </a:xfrm>
              <a:prstGeom prst="rect">
                <a:avLst/>
              </a:prstGeom>
              <a:grpFill/>
              <a:ln w="9525">
                <a:solidFill>
                  <a:schemeClr val="bg1"/>
                </a:solidFill>
                <a:miter lim="800000"/>
              </a:ln>
            </p:spPr>
            <p:txBody>
              <a:bodyPr/>
              <a:lstStyle/>
              <a:p>
                <a:endParaRPr lang="zh-CN" altLang="en-US"/>
              </a:p>
            </p:txBody>
          </p:sp>
          <p:sp>
            <p:nvSpPr>
              <p:cNvPr id="54" name="Freeform 589"/>
              <p:cNvSpPr/>
              <p:nvPr/>
            </p:nvSpPr>
            <p:spPr bwMode="auto">
              <a:xfrm>
                <a:off x="2132013" y="6051550"/>
                <a:ext cx="92075" cy="106363"/>
              </a:xfrm>
              <a:custGeom>
                <a:avLst/>
                <a:gdLst>
                  <a:gd name="T0" fmla="*/ 2147483646 w 40"/>
                  <a:gd name="T1" fmla="*/ 2147483646 h 46"/>
                  <a:gd name="T2" fmla="*/ 2147483646 w 40"/>
                  <a:gd name="T3" fmla="*/ 2147483646 h 46"/>
                  <a:gd name="T4" fmla="*/ 2147483646 w 40"/>
                  <a:gd name="T5" fmla="*/ 2147483646 h 46"/>
                  <a:gd name="T6" fmla="*/ 2147483646 w 40"/>
                  <a:gd name="T7" fmla="*/ 2147483646 h 46"/>
                  <a:gd name="T8" fmla="*/ 2147483646 w 40"/>
                  <a:gd name="T9" fmla="*/ 2147483646 h 46"/>
                  <a:gd name="T10" fmla="*/ 2147483646 w 40"/>
                  <a:gd name="T11" fmla="*/ 2147483646 h 46"/>
                  <a:gd name="T12" fmla="*/ 2147483646 w 40"/>
                  <a:gd name="T13" fmla="*/ 2147483646 h 46"/>
                  <a:gd name="T14" fmla="*/ 2147483646 w 40"/>
                  <a:gd name="T15" fmla="*/ 2147483646 h 46"/>
                  <a:gd name="T16" fmla="*/ 2147483646 w 40"/>
                  <a:gd name="T17" fmla="*/ 0 h 46"/>
                  <a:gd name="T18" fmla="*/ 2147483646 w 40"/>
                  <a:gd name="T19" fmla="*/ 2147483646 h 46"/>
                  <a:gd name="T20" fmla="*/ 2147483646 w 40"/>
                  <a:gd name="T21" fmla="*/ 2147483646 h 46"/>
                  <a:gd name="T22" fmla="*/ 2147483646 w 40"/>
                  <a:gd name="T23" fmla="*/ 2147483646 h 46"/>
                  <a:gd name="T24" fmla="*/ 2147483646 w 40"/>
                  <a:gd name="T25" fmla="*/ 2147483646 h 46"/>
                  <a:gd name="T26" fmla="*/ 2147483646 w 40"/>
                  <a:gd name="T27" fmla="*/ 2147483646 h 46"/>
                  <a:gd name="T28" fmla="*/ 2147483646 w 40"/>
                  <a:gd name="T29" fmla="*/ 2147483646 h 46"/>
                  <a:gd name="T30" fmla="*/ 2147483646 w 40"/>
                  <a:gd name="T31" fmla="*/ 2147483646 h 46"/>
                  <a:gd name="T32" fmla="*/ 2147483646 w 40"/>
                  <a:gd name="T33" fmla="*/ 2147483646 h 46"/>
                  <a:gd name="T34" fmla="*/ 0 w 40"/>
                  <a:gd name="T35" fmla="*/ 2147483646 h 46"/>
                  <a:gd name="T36" fmla="*/ 2147483646 w 40"/>
                  <a:gd name="T37" fmla="*/ 2147483646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46">
                    <a:moveTo>
                      <a:pt x="5" y="35"/>
                    </a:moveTo>
                    <a:cubicBezTo>
                      <a:pt x="5" y="35"/>
                      <a:pt x="5" y="35"/>
                      <a:pt x="5" y="35"/>
                    </a:cubicBezTo>
                    <a:cubicBezTo>
                      <a:pt x="5" y="35"/>
                      <a:pt x="5" y="35"/>
                      <a:pt x="5" y="35"/>
                    </a:cubicBezTo>
                    <a:cubicBezTo>
                      <a:pt x="22" y="35"/>
                      <a:pt x="22" y="35"/>
                      <a:pt x="22" y="35"/>
                    </a:cubicBezTo>
                    <a:cubicBezTo>
                      <a:pt x="22" y="35"/>
                      <a:pt x="22" y="35"/>
                      <a:pt x="22" y="35"/>
                    </a:cubicBezTo>
                    <a:cubicBezTo>
                      <a:pt x="26" y="35"/>
                      <a:pt x="30" y="30"/>
                      <a:pt x="30" y="25"/>
                    </a:cubicBezTo>
                    <a:cubicBezTo>
                      <a:pt x="30" y="6"/>
                      <a:pt x="30" y="6"/>
                      <a:pt x="30" y="6"/>
                    </a:cubicBezTo>
                    <a:cubicBezTo>
                      <a:pt x="30" y="5"/>
                      <a:pt x="30" y="5"/>
                      <a:pt x="30" y="5"/>
                    </a:cubicBezTo>
                    <a:cubicBezTo>
                      <a:pt x="30" y="3"/>
                      <a:pt x="32" y="0"/>
                      <a:pt x="35" y="0"/>
                    </a:cubicBezTo>
                    <a:cubicBezTo>
                      <a:pt x="38" y="0"/>
                      <a:pt x="40" y="3"/>
                      <a:pt x="40" y="5"/>
                    </a:cubicBezTo>
                    <a:cubicBezTo>
                      <a:pt x="40" y="5"/>
                      <a:pt x="40" y="5"/>
                      <a:pt x="40" y="5"/>
                    </a:cubicBezTo>
                    <a:cubicBezTo>
                      <a:pt x="40" y="30"/>
                      <a:pt x="40" y="30"/>
                      <a:pt x="40" y="30"/>
                    </a:cubicBezTo>
                    <a:cubicBezTo>
                      <a:pt x="40" y="39"/>
                      <a:pt x="33" y="46"/>
                      <a:pt x="25" y="46"/>
                    </a:cubicBezTo>
                    <a:cubicBezTo>
                      <a:pt x="12" y="46"/>
                      <a:pt x="12" y="46"/>
                      <a:pt x="12" y="46"/>
                    </a:cubicBezTo>
                    <a:cubicBezTo>
                      <a:pt x="12" y="45"/>
                      <a:pt x="12" y="45"/>
                      <a:pt x="12" y="45"/>
                    </a:cubicBezTo>
                    <a:cubicBezTo>
                      <a:pt x="5" y="45"/>
                      <a:pt x="5" y="45"/>
                      <a:pt x="5" y="45"/>
                    </a:cubicBezTo>
                    <a:cubicBezTo>
                      <a:pt x="5" y="45"/>
                      <a:pt x="5" y="45"/>
                      <a:pt x="5" y="45"/>
                    </a:cubicBezTo>
                    <a:cubicBezTo>
                      <a:pt x="2" y="45"/>
                      <a:pt x="0" y="43"/>
                      <a:pt x="0" y="40"/>
                    </a:cubicBezTo>
                    <a:cubicBezTo>
                      <a:pt x="0" y="38"/>
                      <a:pt x="2" y="35"/>
                      <a:pt x="5" y="35"/>
                    </a:cubicBezTo>
                    <a:close/>
                  </a:path>
                </a:pathLst>
              </a:custGeom>
              <a:grpFill/>
              <a:ln w="9525">
                <a:solidFill>
                  <a:schemeClr val="bg1"/>
                </a:solidFill>
                <a:round/>
              </a:ln>
            </p:spPr>
            <p:txBody>
              <a:bodyPr/>
              <a:lstStyle/>
              <a:p>
                <a:endParaRPr lang="zh-CN" altLang="en-US"/>
              </a:p>
            </p:txBody>
          </p:sp>
        </p:grpSp>
      </p:grpSp>
      <p:grpSp>
        <p:nvGrpSpPr>
          <p:cNvPr id="55" name="组合 54"/>
          <p:cNvGrpSpPr/>
          <p:nvPr/>
        </p:nvGrpSpPr>
        <p:grpSpPr>
          <a:xfrm>
            <a:off x="1682477" y="2278669"/>
            <a:ext cx="1164618" cy="1164619"/>
            <a:chOff x="2278698" y="3741657"/>
            <a:chExt cx="1500029" cy="1500029"/>
          </a:xfrm>
          <a:solidFill>
            <a:srgbClr val="9DC4C4"/>
          </a:solidFill>
        </p:grpSpPr>
        <p:sp>
          <p:nvSpPr>
            <p:cNvPr id="56" name="椭圆 55"/>
            <p:cNvSpPr/>
            <p:nvPr/>
          </p:nvSpPr>
          <p:spPr>
            <a:xfrm>
              <a:off x="2278698" y="3741657"/>
              <a:ext cx="1500029" cy="150002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4800" dirty="0">
                <a:solidFill>
                  <a:schemeClr val="tx1"/>
                </a:solidFill>
                <a:latin typeface="Chelsea" panose="02000500000000000000" pitchFamily="2" charset="0"/>
              </a:endParaRPr>
            </a:p>
          </p:txBody>
        </p:sp>
        <p:grpSp>
          <p:nvGrpSpPr>
            <p:cNvPr id="57" name="组合 56"/>
            <p:cNvGrpSpPr/>
            <p:nvPr/>
          </p:nvGrpSpPr>
          <p:grpSpPr>
            <a:xfrm>
              <a:off x="2662538" y="4134603"/>
              <a:ext cx="693436" cy="691515"/>
              <a:chOff x="2722713" y="3648225"/>
              <a:chExt cx="573087" cy="571500"/>
            </a:xfrm>
            <a:grpFill/>
          </p:grpSpPr>
          <p:sp>
            <p:nvSpPr>
              <p:cNvPr id="58" name="Freeform 178"/>
              <p:cNvSpPr/>
              <p:nvPr/>
            </p:nvSpPr>
            <p:spPr bwMode="auto">
              <a:xfrm>
                <a:off x="2722713" y="3648225"/>
                <a:ext cx="573087" cy="571500"/>
              </a:xfrm>
              <a:custGeom>
                <a:avLst/>
                <a:gdLst>
                  <a:gd name="T0" fmla="*/ 2147483646 w 248"/>
                  <a:gd name="T1" fmla="*/ 0 h 248"/>
                  <a:gd name="T2" fmla="*/ 2147483646 w 248"/>
                  <a:gd name="T3" fmla="*/ 2147483646 h 248"/>
                  <a:gd name="T4" fmla="*/ 2147483646 w 248"/>
                  <a:gd name="T5" fmla="*/ 2147483646 h 248"/>
                  <a:gd name="T6" fmla="*/ 2147483646 w 248"/>
                  <a:gd name="T7" fmla="*/ 2147483646 h 248"/>
                  <a:gd name="T8" fmla="*/ 2147483646 w 248"/>
                  <a:gd name="T9" fmla="*/ 2147483646 h 248"/>
                  <a:gd name="T10" fmla="*/ 2147483646 w 248"/>
                  <a:gd name="T11" fmla="*/ 2147483646 h 248"/>
                  <a:gd name="T12" fmla="*/ 2147483646 w 248"/>
                  <a:gd name="T13" fmla="*/ 2147483646 h 248"/>
                  <a:gd name="T14" fmla="*/ 2147483646 w 248"/>
                  <a:gd name="T15" fmla="*/ 2147483646 h 248"/>
                  <a:gd name="T16" fmla="*/ 0 w 248"/>
                  <a:gd name="T17" fmla="*/ 2147483646 h 248"/>
                  <a:gd name="T18" fmla="*/ 2147483646 w 248"/>
                  <a:gd name="T19" fmla="*/ 2147483646 h 248"/>
                  <a:gd name="T20" fmla="*/ 2147483646 w 248"/>
                  <a:gd name="T21" fmla="*/ 2147483646 h 248"/>
                  <a:gd name="T22" fmla="*/ 2147483646 w 248"/>
                  <a:gd name="T23" fmla="*/ 2147483646 h 248"/>
                  <a:gd name="T24" fmla="*/ 2147483646 w 248"/>
                  <a:gd name="T25" fmla="*/ 2147483646 h 248"/>
                  <a:gd name="T26" fmla="*/ 2147483646 w 248"/>
                  <a:gd name="T27" fmla="*/ 2147483646 h 248"/>
                  <a:gd name="T28" fmla="*/ 2147483646 w 248"/>
                  <a:gd name="T29" fmla="*/ 2147483646 h 248"/>
                  <a:gd name="T30" fmla="*/ 2147483646 w 248"/>
                  <a:gd name="T31" fmla="*/ 2147483646 h 248"/>
                  <a:gd name="T32" fmla="*/ 2147483646 w 248"/>
                  <a:gd name="T33" fmla="*/ 2147483646 h 248"/>
                  <a:gd name="T34" fmla="*/ 2147483646 w 248"/>
                  <a:gd name="T35" fmla="*/ 2147483646 h 248"/>
                  <a:gd name="T36" fmla="*/ 2147483646 w 248"/>
                  <a:gd name="T37" fmla="*/ 2147483646 h 248"/>
                  <a:gd name="T38" fmla="*/ 2147483646 w 248"/>
                  <a:gd name="T39" fmla="*/ 2147483646 h 248"/>
                  <a:gd name="T40" fmla="*/ 2147483646 w 248"/>
                  <a:gd name="T41" fmla="*/ 2147483646 h 248"/>
                  <a:gd name="T42" fmla="*/ 2147483646 w 248"/>
                  <a:gd name="T43" fmla="*/ 2147483646 h 248"/>
                  <a:gd name="T44" fmla="*/ 2147483646 w 248"/>
                  <a:gd name="T45" fmla="*/ 2147483646 h 248"/>
                  <a:gd name="T46" fmla="*/ 2147483646 w 248"/>
                  <a:gd name="T47" fmla="*/ 2147483646 h 248"/>
                  <a:gd name="T48" fmla="*/ 2147483646 w 248"/>
                  <a:gd name="T49" fmla="*/ 2147483646 h 248"/>
                  <a:gd name="T50" fmla="*/ 2147483646 w 248"/>
                  <a:gd name="T51" fmla="*/ 2147483646 h 248"/>
                  <a:gd name="T52" fmla="*/ 2147483646 w 248"/>
                  <a:gd name="T53" fmla="*/ 2147483646 h 248"/>
                  <a:gd name="T54" fmla="*/ 2147483646 w 248"/>
                  <a:gd name="T55" fmla="*/ 2147483646 h 248"/>
                  <a:gd name="T56" fmla="*/ 2147483646 w 248"/>
                  <a:gd name="T57" fmla="*/ 2147483646 h 248"/>
                  <a:gd name="T58" fmla="*/ 2147483646 w 248"/>
                  <a:gd name="T59" fmla="*/ 2147483646 h 248"/>
                  <a:gd name="T60" fmla="*/ 2147483646 w 248"/>
                  <a:gd name="T61" fmla="*/ 2147483646 h 248"/>
                  <a:gd name="T62" fmla="*/ 2147483646 w 248"/>
                  <a:gd name="T63" fmla="*/ 2147483646 h 248"/>
                  <a:gd name="T64" fmla="*/ 2147483646 w 248"/>
                  <a:gd name="T65" fmla="*/ 0 h 2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8" h="248">
                    <a:moveTo>
                      <a:pt x="124" y="0"/>
                    </a:moveTo>
                    <a:cubicBezTo>
                      <a:pt x="112" y="0"/>
                      <a:pt x="112" y="0"/>
                      <a:pt x="112" y="0"/>
                    </a:cubicBezTo>
                    <a:cubicBezTo>
                      <a:pt x="105" y="0"/>
                      <a:pt x="100" y="5"/>
                      <a:pt x="100" y="12"/>
                    </a:cubicBezTo>
                    <a:cubicBezTo>
                      <a:pt x="100" y="27"/>
                      <a:pt x="100" y="27"/>
                      <a:pt x="100" y="27"/>
                    </a:cubicBezTo>
                    <a:cubicBezTo>
                      <a:pt x="100" y="33"/>
                      <a:pt x="97" y="37"/>
                      <a:pt x="92" y="39"/>
                    </a:cubicBezTo>
                    <a:cubicBezTo>
                      <a:pt x="83" y="42"/>
                      <a:pt x="83" y="42"/>
                      <a:pt x="83" y="42"/>
                    </a:cubicBezTo>
                    <a:cubicBezTo>
                      <a:pt x="79" y="43"/>
                      <a:pt x="74" y="42"/>
                      <a:pt x="71" y="39"/>
                    </a:cubicBezTo>
                    <a:cubicBezTo>
                      <a:pt x="60" y="28"/>
                      <a:pt x="60" y="28"/>
                      <a:pt x="60" y="28"/>
                    </a:cubicBezTo>
                    <a:cubicBezTo>
                      <a:pt x="56" y="24"/>
                      <a:pt x="48" y="24"/>
                      <a:pt x="44" y="28"/>
                    </a:cubicBezTo>
                    <a:cubicBezTo>
                      <a:pt x="28" y="44"/>
                      <a:pt x="28" y="44"/>
                      <a:pt x="28" y="44"/>
                    </a:cubicBezTo>
                    <a:cubicBezTo>
                      <a:pt x="24" y="48"/>
                      <a:pt x="24" y="56"/>
                      <a:pt x="28" y="60"/>
                    </a:cubicBezTo>
                    <a:cubicBezTo>
                      <a:pt x="39" y="71"/>
                      <a:pt x="39" y="71"/>
                      <a:pt x="39" y="71"/>
                    </a:cubicBezTo>
                    <a:cubicBezTo>
                      <a:pt x="42" y="74"/>
                      <a:pt x="43" y="79"/>
                      <a:pt x="42" y="83"/>
                    </a:cubicBezTo>
                    <a:cubicBezTo>
                      <a:pt x="39" y="92"/>
                      <a:pt x="39" y="92"/>
                      <a:pt x="39" y="92"/>
                    </a:cubicBezTo>
                    <a:cubicBezTo>
                      <a:pt x="37" y="97"/>
                      <a:pt x="33" y="100"/>
                      <a:pt x="27" y="100"/>
                    </a:cubicBezTo>
                    <a:cubicBezTo>
                      <a:pt x="12" y="100"/>
                      <a:pt x="12" y="100"/>
                      <a:pt x="12" y="100"/>
                    </a:cubicBezTo>
                    <a:cubicBezTo>
                      <a:pt x="5" y="100"/>
                      <a:pt x="0" y="105"/>
                      <a:pt x="0" y="112"/>
                    </a:cubicBezTo>
                    <a:cubicBezTo>
                      <a:pt x="0" y="136"/>
                      <a:pt x="0" y="136"/>
                      <a:pt x="0" y="136"/>
                    </a:cubicBezTo>
                    <a:cubicBezTo>
                      <a:pt x="0" y="143"/>
                      <a:pt x="5" y="148"/>
                      <a:pt x="12" y="148"/>
                    </a:cubicBezTo>
                    <a:cubicBezTo>
                      <a:pt x="27" y="148"/>
                      <a:pt x="27" y="148"/>
                      <a:pt x="27" y="148"/>
                    </a:cubicBezTo>
                    <a:cubicBezTo>
                      <a:pt x="33" y="148"/>
                      <a:pt x="37" y="151"/>
                      <a:pt x="39" y="156"/>
                    </a:cubicBezTo>
                    <a:cubicBezTo>
                      <a:pt x="42" y="165"/>
                      <a:pt x="42" y="165"/>
                      <a:pt x="42" y="165"/>
                    </a:cubicBezTo>
                    <a:cubicBezTo>
                      <a:pt x="43" y="169"/>
                      <a:pt x="42" y="174"/>
                      <a:pt x="39" y="177"/>
                    </a:cubicBezTo>
                    <a:cubicBezTo>
                      <a:pt x="28" y="188"/>
                      <a:pt x="28" y="188"/>
                      <a:pt x="28" y="188"/>
                    </a:cubicBezTo>
                    <a:cubicBezTo>
                      <a:pt x="24" y="192"/>
                      <a:pt x="24" y="200"/>
                      <a:pt x="28" y="204"/>
                    </a:cubicBezTo>
                    <a:cubicBezTo>
                      <a:pt x="44" y="220"/>
                      <a:pt x="44" y="220"/>
                      <a:pt x="44" y="220"/>
                    </a:cubicBezTo>
                    <a:cubicBezTo>
                      <a:pt x="48" y="224"/>
                      <a:pt x="56" y="224"/>
                      <a:pt x="60" y="220"/>
                    </a:cubicBezTo>
                    <a:cubicBezTo>
                      <a:pt x="71" y="209"/>
                      <a:pt x="71" y="209"/>
                      <a:pt x="71" y="209"/>
                    </a:cubicBezTo>
                    <a:cubicBezTo>
                      <a:pt x="74" y="206"/>
                      <a:pt x="79" y="205"/>
                      <a:pt x="83" y="206"/>
                    </a:cubicBezTo>
                    <a:cubicBezTo>
                      <a:pt x="92" y="209"/>
                      <a:pt x="92" y="209"/>
                      <a:pt x="92" y="209"/>
                    </a:cubicBezTo>
                    <a:cubicBezTo>
                      <a:pt x="97" y="211"/>
                      <a:pt x="100" y="215"/>
                      <a:pt x="100" y="221"/>
                    </a:cubicBezTo>
                    <a:cubicBezTo>
                      <a:pt x="100" y="236"/>
                      <a:pt x="100" y="236"/>
                      <a:pt x="100" y="236"/>
                    </a:cubicBezTo>
                    <a:cubicBezTo>
                      <a:pt x="100" y="243"/>
                      <a:pt x="105" y="248"/>
                      <a:pt x="112" y="248"/>
                    </a:cubicBezTo>
                    <a:cubicBezTo>
                      <a:pt x="124" y="248"/>
                      <a:pt x="124" y="248"/>
                      <a:pt x="124" y="248"/>
                    </a:cubicBezTo>
                    <a:cubicBezTo>
                      <a:pt x="136" y="248"/>
                      <a:pt x="136" y="248"/>
                      <a:pt x="136" y="248"/>
                    </a:cubicBezTo>
                    <a:cubicBezTo>
                      <a:pt x="143" y="248"/>
                      <a:pt x="148" y="243"/>
                      <a:pt x="148" y="236"/>
                    </a:cubicBezTo>
                    <a:cubicBezTo>
                      <a:pt x="148" y="221"/>
                      <a:pt x="148" y="221"/>
                      <a:pt x="148" y="221"/>
                    </a:cubicBezTo>
                    <a:cubicBezTo>
                      <a:pt x="148" y="215"/>
                      <a:pt x="151" y="211"/>
                      <a:pt x="156" y="209"/>
                    </a:cubicBezTo>
                    <a:cubicBezTo>
                      <a:pt x="165" y="206"/>
                      <a:pt x="165" y="206"/>
                      <a:pt x="165" y="206"/>
                    </a:cubicBezTo>
                    <a:cubicBezTo>
                      <a:pt x="169" y="205"/>
                      <a:pt x="174" y="206"/>
                      <a:pt x="177" y="209"/>
                    </a:cubicBezTo>
                    <a:cubicBezTo>
                      <a:pt x="188" y="220"/>
                      <a:pt x="188" y="220"/>
                      <a:pt x="188" y="220"/>
                    </a:cubicBezTo>
                    <a:cubicBezTo>
                      <a:pt x="192" y="224"/>
                      <a:pt x="200" y="224"/>
                      <a:pt x="204" y="220"/>
                    </a:cubicBezTo>
                    <a:cubicBezTo>
                      <a:pt x="220" y="204"/>
                      <a:pt x="220" y="204"/>
                      <a:pt x="220" y="204"/>
                    </a:cubicBezTo>
                    <a:cubicBezTo>
                      <a:pt x="224" y="200"/>
                      <a:pt x="224" y="192"/>
                      <a:pt x="220" y="188"/>
                    </a:cubicBezTo>
                    <a:cubicBezTo>
                      <a:pt x="209" y="177"/>
                      <a:pt x="209" y="177"/>
                      <a:pt x="209" y="177"/>
                    </a:cubicBezTo>
                    <a:cubicBezTo>
                      <a:pt x="206" y="174"/>
                      <a:pt x="205" y="169"/>
                      <a:pt x="206" y="165"/>
                    </a:cubicBezTo>
                    <a:cubicBezTo>
                      <a:pt x="209" y="156"/>
                      <a:pt x="209" y="156"/>
                      <a:pt x="209" y="156"/>
                    </a:cubicBezTo>
                    <a:cubicBezTo>
                      <a:pt x="211" y="151"/>
                      <a:pt x="215" y="148"/>
                      <a:pt x="221" y="148"/>
                    </a:cubicBezTo>
                    <a:cubicBezTo>
                      <a:pt x="236" y="148"/>
                      <a:pt x="236" y="148"/>
                      <a:pt x="236" y="148"/>
                    </a:cubicBezTo>
                    <a:cubicBezTo>
                      <a:pt x="243" y="148"/>
                      <a:pt x="248" y="143"/>
                      <a:pt x="248" y="136"/>
                    </a:cubicBezTo>
                    <a:cubicBezTo>
                      <a:pt x="248" y="112"/>
                      <a:pt x="248" y="112"/>
                      <a:pt x="248" y="112"/>
                    </a:cubicBezTo>
                    <a:cubicBezTo>
                      <a:pt x="248" y="105"/>
                      <a:pt x="243" y="100"/>
                      <a:pt x="236" y="100"/>
                    </a:cubicBezTo>
                    <a:cubicBezTo>
                      <a:pt x="221" y="100"/>
                      <a:pt x="221" y="100"/>
                      <a:pt x="221" y="100"/>
                    </a:cubicBezTo>
                    <a:cubicBezTo>
                      <a:pt x="215" y="100"/>
                      <a:pt x="211" y="97"/>
                      <a:pt x="209" y="92"/>
                    </a:cubicBezTo>
                    <a:cubicBezTo>
                      <a:pt x="206" y="83"/>
                      <a:pt x="206" y="83"/>
                      <a:pt x="206" y="83"/>
                    </a:cubicBezTo>
                    <a:cubicBezTo>
                      <a:pt x="205" y="79"/>
                      <a:pt x="206" y="74"/>
                      <a:pt x="209" y="71"/>
                    </a:cubicBezTo>
                    <a:cubicBezTo>
                      <a:pt x="220" y="60"/>
                      <a:pt x="220" y="60"/>
                      <a:pt x="220" y="60"/>
                    </a:cubicBezTo>
                    <a:cubicBezTo>
                      <a:pt x="224" y="56"/>
                      <a:pt x="224" y="48"/>
                      <a:pt x="220" y="44"/>
                    </a:cubicBezTo>
                    <a:cubicBezTo>
                      <a:pt x="204" y="28"/>
                      <a:pt x="204" y="28"/>
                      <a:pt x="204" y="28"/>
                    </a:cubicBezTo>
                    <a:cubicBezTo>
                      <a:pt x="200" y="24"/>
                      <a:pt x="192" y="24"/>
                      <a:pt x="188" y="28"/>
                    </a:cubicBezTo>
                    <a:cubicBezTo>
                      <a:pt x="177" y="39"/>
                      <a:pt x="177" y="39"/>
                      <a:pt x="177" y="39"/>
                    </a:cubicBezTo>
                    <a:cubicBezTo>
                      <a:pt x="174" y="42"/>
                      <a:pt x="169" y="43"/>
                      <a:pt x="165" y="42"/>
                    </a:cubicBezTo>
                    <a:cubicBezTo>
                      <a:pt x="156" y="39"/>
                      <a:pt x="156" y="39"/>
                      <a:pt x="156" y="39"/>
                    </a:cubicBezTo>
                    <a:cubicBezTo>
                      <a:pt x="151" y="37"/>
                      <a:pt x="148" y="33"/>
                      <a:pt x="148" y="27"/>
                    </a:cubicBezTo>
                    <a:cubicBezTo>
                      <a:pt x="148" y="12"/>
                      <a:pt x="148" y="12"/>
                      <a:pt x="148" y="12"/>
                    </a:cubicBezTo>
                    <a:cubicBezTo>
                      <a:pt x="148" y="5"/>
                      <a:pt x="143" y="0"/>
                      <a:pt x="136" y="0"/>
                    </a:cubicBezTo>
                    <a:lnTo>
                      <a:pt x="124" y="0"/>
                    </a:lnTo>
                    <a:close/>
                  </a:path>
                </a:pathLst>
              </a:custGeom>
              <a:grpFill/>
              <a:ln w="17463" cap="rnd">
                <a:solidFill>
                  <a:schemeClr val="bg1"/>
                </a:solidFill>
                <a:prstDash val="solid"/>
                <a:miter lim="800000"/>
              </a:ln>
            </p:spPr>
            <p:txBody>
              <a:bodyPr/>
              <a:lstStyle/>
              <a:p>
                <a:endParaRPr lang="zh-CN" altLang="en-US"/>
              </a:p>
            </p:txBody>
          </p:sp>
          <p:sp>
            <p:nvSpPr>
              <p:cNvPr id="59" name="Freeform 179"/>
              <p:cNvSpPr/>
              <p:nvPr/>
            </p:nvSpPr>
            <p:spPr bwMode="auto">
              <a:xfrm>
                <a:off x="2946550" y="3872063"/>
                <a:ext cx="125413" cy="125412"/>
              </a:xfrm>
              <a:custGeom>
                <a:avLst/>
                <a:gdLst>
                  <a:gd name="T0" fmla="*/ 2147483646 w 54"/>
                  <a:gd name="T1" fmla="*/ 2147483646 h 54"/>
                  <a:gd name="T2" fmla="*/ 2147483646 w 54"/>
                  <a:gd name="T3" fmla="*/ 2147483646 h 54"/>
                  <a:gd name="T4" fmla="*/ 2147483646 w 54"/>
                  <a:gd name="T5" fmla="*/ 2147483646 h 54"/>
                  <a:gd name="T6" fmla="*/ 2147483646 w 54"/>
                  <a:gd name="T7" fmla="*/ 2147483646 h 54"/>
                  <a:gd name="T8" fmla="*/ 2147483646 w 54"/>
                  <a:gd name="T9" fmla="*/ 2147483646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4">
                    <a:moveTo>
                      <a:pt x="50" y="32"/>
                    </a:moveTo>
                    <a:cubicBezTo>
                      <a:pt x="54" y="15"/>
                      <a:pt x="39" y="0"/>
                      <a:pt x="22" y="4"/>
                    </a:cubicBezTo>
                    <a:cubicBezTo>
                      <a:pt x="13" y="6"/>
                      <a:pt x="6" y="13"/>
                      <a:pt x="4" y="22"/>
                    </a:cubicBezTo>
                    <a:cubicBezTo>
                      <a:pt x="0" y="39"/>
                      <a:pt x="15" y="54"/>
                      <a:pt x="32" y="50"/>
                    </a:cubicBezTo>
                    <a:cubicBezTo>
                      <a:pt x="41" y="48"/>
                      <a:pt x="48" y="41"/>
                      <a:pt x="50" y="32"/>
                    </a:cubicBezTo>
                    <a:close/>
                  </a:path>
                </a:pathLst>
              </a:custGeom>
              <a:grpFill/>
              <a:ln w="17463" cap="rnd">
                <a:solidFill>
                  <a:schemeClr val="bg1"/>
                </a:solidFill>
                <a:prstDash val="solid"/>
                <a:miter lim="800000"/>
              </a:ln>
            </p:spPr>
            <p:txBody>
              <a:bodyPr/>
              <a:lstStyle/>
              <a:p>
                <a:endParaRPr lang="zh-CN" altLang="en-US"/>
              </a:p>
            </p:txBody>
          </p:sp>
        </p:grpSp>
      </p:grpSp>
      <p:grpSp>
        <p:nvGrpSpPr>
          <p:cNvPr id="60" name="组合 59"/>
          <p:cNvGrpSpPr/>
          <p:nvPr/>
        </p:nvGrpSpPr>
        <p:grpSpPr>
          <a:xfrm>
            <a:off x="4732991" y="2278669"/>
            <a:ext cx="1164618" cy="1164619"/>
            <a:chOff x="6207761" y="3741657"/>
            <a:chExt cx="1500029" cy="1500029"/>
          </a:xfrm>
          <a:solidFill>
            <a:srgbClr val="9DC4C4"/>
          </a:solidFill>
        </p:grpSpPr>
        <p:sp>
          <p:nvSpPr>
            <p:cNvPr id="61" name="椭圆 60"/>
            <p:cNvSpPr/>
            <p:nvPr/>
          </p:nvSpPr>
          <p:spPr>
            <a:xfrm>
              <a:off x="6207761" y="3741657"/>
              <a:ext cx="1500029" cy="150002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nvGrpSpPr>
            <p:cNvPr id="62" name="组合 61"/>
            <p:cNvGrpSpPr/>
            <p:nvPr/>
          </p:nvGrpSpPr>
          <p:grpSpPr>
            <a:xfrm>
              <a:off x="6652054" y="4156692"/>
              <a:ext cx="647335" cy="647336"/>
              <a:chOff x="1830388" y="2073275"/>
              <a:chExt cx="534987" cy="534988"/>
            </a:xfrm>
            <a:grpFill/>
          </p:grpSpPr>
          <p:sp>
            <p:nvSpPr>
              <p:cNvPr id="63" name="Freeform 24"/>
              <p:cNvSpPr/>
              <p:nvPr/>
            </p:nvSpPr>
            <p:spPr bwMode="auto">
              <a:xfrm>
                <a:off x="2000250" y="2119313"/>
                <a:ext cx="365125" cy="109537"/>
              </a:xfrm>
              <a:custGeom>
                <a:avLst/>
                <a:gdLst>
                  <a:gd name="T0" fmla="*/ 2147483646 w 158"/>
                  <a:gd name="T1" fmla="*/ 2147483646 h 48"/>
                  <a:gd name="T2" fmla="*/ 2147483646 w 158"/>
                  <a:gd name="T3" fmla="*/ 2147483646 h 48"/>
                  <a:gd name="T4" fmla="*/ 0 w 158"/>
                  <a:gd name="T5" fmla="*/ 2147483646 h 48"/>
                  <a:gd name="T6" fmla="*/ 0 w 158"/>
                  <a:gd name="T7" fmla="*/ 2147483646 h 48"/>
                  <a:gd name="T8" fmla="*/ 2147483646 w 158"/>
                  <a:gd name="T9" fmla="*/ 0 h 48"/>
                  <a:gd name="T10" fmla="*/ 2147483646 w 158"/>
                  <a:gd name="T11" fmla="*/ 0 h 48"/>
                  <a:gd name="T12" fmla="*/ 2147483646 w 158"/>
                  <a:gd name="T13" fmla="*/ 2147483646 h 48"/>
                  <a:gd name="T14" fmla="*/ 2147483646 w 158"/>
                  <a:gd name="T15" fmla="*/ 2147483646 h 48"/>
                  <a:gd name="T16" fmla="*/ 2147483646 w 158"/>
                  <a:gd name="T17" fmla="*/ 2147483646 h 48"/>
                  <a:gd name="T18" fmla="*/ 2147483646 w 158"/>
                  <a:gd name="T19" fmla="*/ 2147483646 h 48"/>
                  <a:gd name="T20" fmla="*/ 2147483646 w 158"/>
                  <a:gd name="T21" fmla="*/ 2147483646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8" h="48">
                    <a:moveTo>
                      <a:pt x="130" y="48"/>
                    </a:moveTo>
                    <a:cubicBezTo>
                      <a:pt x="9" y="48"/>
                      <a:pt x="9" y="48"/>
                      <a:pt x="9" y="48"/>
                    </a:cubicBezTo>
                    <a:cubicBezTo>
                      <a:pt x="4" y="48"/>
                      <a:pt x="0" y="44"/>
                      <a:pt x="0" y="40"/>
                    </a:cubicBezTo>
                    <a:cubicBezTo>
                      <a:pt x="0" y="8"/>
                      <a:pt x="0" y="8"/>
                      <a:pt x="0" y="8"/>
                    </a:cubicBezTo>
                    <a:cubicBezTo>
                      <a:pt x="0" y="4"/>
                      <a:pt x="4" y="0"/>
                      <a:pt x="9" y="0"/>
                    </a:cubicBezTo>
                    <a:cubicBezTo>
                      <a:pt x="130" y="0"/>
                      <a:pt x="130" y="0"/>
                      <a:pt x="130" y="0"/>
                    </a:cubicBezTo>
                    <a:cubicBezTo>
                      <a:pt x="132" y="0"/>
                      <a:pt x="134" y="1"/>
                      <a:pt x="135" y="2"/>
                    </a:cubicBezTo>
                    <a:cubicBezTo>
                      <a:pt x="154" y="18"/>
                      <a:pt x="154" y="18"/>
                      <a:pt x="154" y="18"/>
                    </a:cubicBezTo>
                    <a:cubicBezTo>
                      <a:pt x="158" y="21"/>
                      <a:pt x="158" y="27"/>
                      <a:pt x="154" y="30"/>
                    </a:cubicBezTo>
                    <a:cubicBezTo>
                      <a:pt x="135" y="46"/>
                      <a:pt x="135" y="46"/>
                      <a:pt x="135" y="46"/>
                    </a:cubicBezTo>
                    <a:cubicBezTo>
                      <a:pt x="134" y="47"/>
                      <a:pt x="132" y="48"/>
                      <a:pt x="130" y="48"/>
                    </a:cubicBezTo>
                    <a:close/>
                  </a:path>
                </a:pathLst>
              </a:custGeom>
              <a:grpFill/>
              <a:ln w="17463" cap="rnd">
                <a:solidFill>
                  <a:schemeClr val="bg1"/>
                </a:solidFill>
                <a:prstDash val="solid"/>
                <a:miter lim="800000"/>
              </a:ln>
            </p:spPr>
            <p:txBody>
              <a:bodyPr/>
              <a:lstStyle/>
              <a:p>
                <a:endParaRPr lang="zh-CN" altLang="en-US"/>
              </a:p>
            </p:txBody>
          </p:sp>
          <p:sp>
            <p:nvSpPr>
              <p:cNvPr id="64" name="Freeform 25"/>
              <p:cNvSpPr/>
              <p:nvPr/>
            </p:nvSpPr>
            <p:spPr bwMode="auto">
              <a:xfrm>
                <a:off x="1830388" y="2266950"/>
                <a:ext cx="355600" cy="109538"/>
              </a:xfrm>
              <a:custGeom>
                <a:avLst/>
                <a:gdLst>
                  <a:gd name="T0" fmla="*/ 2147483646 w 154"/>
                  <a:gd name="T1" fmla="*/ 0 h 48"/>
                  <a:gd name="T2" fmla="*/ 2147483646 w 154"/>
                  <a:gd name="T3" fmla="*/ 0 h 48"/>
                  <a:gd name="T4" fmla="*/ 2147483646 w 154"/>
                  <a:gd name="T5" fmla="*/ 2147483646 h 48"/>
                  <a:gd name="T6" fmla="*/ 2147483646 w 154"/>
                  <a:gd name="T7" fmla="*/ 2147483646 h 48"/>
                  <a:gd name="T8" fmla="*/ 2147483646 w 154"/>
                  <a:gd name="T9" fmla="*/ 2147483646 h 48"/>
                  <a:gd name="T10" fmla="*/ 2147483646 w 154"/>
                  <a:gd name="T11" fmla="*/ 2147483646 h 48"/>
                  <a:gd name="T12" fmla="*/ 2147483646 w 154"/>
                  <a:gd name="T13" fmla="*/ 2147483646 h 48"/>
                  <a:gd name="T14" fmla="*/ 2147483646 w 154"/>
                  <a:gd name="T15" fmla="*/ 2147483646 h 48"/>
                  <a:gd name="T16" fmla="*/ 2147483646 w 154"/>
                  <a:gd name="T17" fmla="*/ 2147483646 h 48"/>
                  <a:gd name="T18" fmla="*/ 2147483646 w 154"/>
                  <a:gd name="T19" fmla="*/ 2147483646 h 48"/>
                  <a:gd name="T20" fmla="*/ 2147483646 w 154"/>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4" h="48">
                    <a:moveTo>
                      <a:pt x="27" y="0"/>
                    </a:moveTo>
                    <a:cubicBezTo>
                      <a:pt x="144" y="0"/>
                      <a:pt x="144" y="0"/>
                      <a:pt x="144" y="0"/>
                    </a:cubicBezTo>
                    <a:cubicBezTo>
                      <a:pt x="150" y="0"/>
                      <a:pt x="154" y="6"/>
                      <a:pt x="154" y="12"/>
                    </a:cubicBezTo>
                    <a:cubicBezTo>
                      <a:pt x="154" y="36"/>
                      <a:pt x="154" y="36"/>
                      <a:pt x="154" y="36"/>
                    </a:cubicBezTo>
                    <a:cubicBezTo>
                      <a:pt x="154" y="42"/>
                      <a:pt x="150" y="48"/>
                      <a:pt x="144" y="48"/>
                    </a:cubicBezTo>
                    <a:cubicBezTo>
                      <a:pt x="27" y="48"/>
                      <a:pt x="27" y="48"/>
                      <a:pt x="27" y="48"/>
                    </a:cubicBezTo>
                    <a:cubicBezTo>
                      <a:pt x="25" y="48"/>
                      <a:pt x="22" y="47"/>
                      <a:pt x="20" y="45"/>
                    </a:cubicBezTo>
                    <a:cubicBezTo>
                      <a:pt x="5" y="32"/>
                      <a:pt x="5" y="32"/>
                      <a:pt x="5" y="32"/>
                    </a:cubicBezTo>
                    <a:cubicBezTo>
                      <a:pt x="0" y="28"/>
                      <a:pt x="0" y="20"/>
                      <a:pt x="5" y="16"/>
                    </a:cubicBezTo>
                    <a:cubicBezTo>
                      <a:pt x="20" y="3"/>
                      <a:pt x="20" y="3"/>
                      <a:pt x="20" y="3"/>
                    </a:cubicBezTo>
                    <a:cubicBezTo>
                      <a:pt x="22" y="1"/>
                      <a:pt x="25" y="0"/>
                      <a:pt x="27" y="0"/>
                    </a:cubicBezTo>
                    <a:close/>
                  </a:path>
                </a:pathLst>
              </a:custGeom>
              <a:grpFill/>
              <a:ln w="17463" cap="rnd">
                <a:solidFill>
                  <a:schemeClr val="bg1"/>
                </a:solidFill>
                <a:prstDash val="solid"/>
                <a:miter lim="800000"/>
              </a:ln>
            </p:spPr>
            <p:txBody>
              <a:bodyPr/>
              <a:lstStyle/>
              <a:p>
                <a:endParaRPr lang="zh-CN" altLang="en-US"/>
              </a:p>
            </p:txBody>
          </p:sp>
          <p:sp>
            <p:nvSpPr>
              <p:cNvPr id="65" name="Line 26"/>
              <p:cNvSpPr>
                <a:spLocks noChangeShapeType="1"/>
              </p:cNvSpPr>
              <p:nvPr/>
            </p:nvSpPr>
            <p:spPr bwMode="auto">
              <a:xfrm>
                <a:off x="2093913" y="2376488"/>
                <a:ext cx="0" cy="222250"/>
              </a:xfrm>
              <a:prstGeom prst="line">
                <a:avLst/>
              </a:prstGeom>
              <a:grpFill/>
              <a:ln w="17463" cap="rnd">
                <a:solidFill>
                  <a:schemeClr val="bg1"/>
                </a:solidFill>
                <a:miter lim="800000"/>
              </a:ln>
            </p:spPr>
            <p:txBody>
              <a:bodyPr/>
              <a:lstStyle/>
              <a:p>
                <a:endParaRPr lang="zh-CN" altLang="en-US"/>
              </a:p>
            </p:txBody>
          </p:sp>
          <p:sp>
            <p:nvSpPr>
              <p:cNvPr id="66" name="Line 27"/>
              <p:cNvSpPr>
                <a:spLocks noChangeShapeType="1"/>
              </p:cNvSpPr>
              <p:nvPr/>
            </p:nvSpPr>
            <p:spPr bwMode="auto">
              <a:xfrm flipV="1">
                <a:off x="2093913" y="2228850"/>
                <a:ext cx="0" cy="38100"/>
              </a:xfrm>
              <a:prstGeom prst="line">
                <a:avLst/>
              </a:prstGeom>
              <a:grpFill/>
              <a:ln w="17463" cap="rnd">
                <a:solidFill>
                  <a:schemeClr val="bg1"/>
                </a:solidFill>
                <a:miter lim="800000"/>
              </a:ln>
            </p:spPr>
            <p:txBody>
              <a:bodyPr/>
              <a:lstStyle/>
              <a:p>
                <a:endParaRPr lang="zh-CN" altLang="en-US"/>
              </a:p>
            </p:txBody>
          </p:sp>
          <p:sp>
            <p:nvSpPr>
              <p:cNvPr id="67" name="Line 28"/>
              <p:cNvSpPr>
                <a:spLocks noChangeShapeType="1"/>
              </p:cNvSpPr>
              <p:nvPr/>
            </p:nvSpPr>
            <p:spPr bwMode="auto">
              <a:xfrm flipV="1">
                <a:off x="2093913" y="2073275"/>
                <a:ext cx="0" cy="46038"/>
              </a:xfrm>
              <a:prstGeom prst="line">
                <a:avLst/>
              </a:prstGeom>
              <a:grpFill/>
              <a:ln w="17463" cap="rnd">
                <a:solidFill>
                  <a:schemeClr val="bg1"/>
                </a:solidFill>
                <a:miter lim="800000"/>
              </a:ln>
            </p:spPr>
            <p:txBody>
              <a:bodyPr/>
              <a:lstStyle/>
              <a:p>
                <a:endParaRPr lang="zh-CN" altLang="en-US"/>
              </a:p>
            </p:txBody>
          </p:sp>
          <p:sp>
            <p:nvSpPr>
              <p:cNvPr id="68" name="Line 29"/>
              <p:cNvSpPr>
                <a:spLocks noChangeShapeType="1"/>
              </p:cNvSpPr>
              <p:nvPr/>
            </p:nvSpPr>
            <p:spPr bwMode="auto">
              <a:xfrm>
                <a:off x="2020888" y="2608263"/>
                <a:ext cx="149225" cy="0"/>
              </a:xfrm>
              <a:prstGeom prst="line">
                <a:avLst/>
              </a:prstGeom>
              <a:grpFill/>
              <a:ln w="17463" cap="rnd">
                <a:solidFill>
                  <a:schemeClr val="bg1"/>
                </a:solidFill>
                <a:miter lim="800000"/>
              </a:ln>
            </p:spPr>
            <p:txBody>
              <a:bodyPr/>
              <a:lstStyle/>
              <a:p>
                <a:endParaRPr lang="zh-CN" altLang="en-US"/>
              </a:p>
            </p:txBody>
          </p:sp>
        </p:grpSp>
      </p:grpSp>
      <p:grpSp>
        <p:nvGrpSpPr>
          <p:cNvPr id="69" name="组合 68"/>
          <p:cNvGrpSpPr/>
          <p:nvPr/>
        </p:nvGrpSpPr>
        <p:grpSpPr>
          <a:xfrm>
            <a:off x="6263670" y="2284092"/>
            <a:ext cx="1164618" cy="1164619"/>
            <a:chOff x="8179277" y="3748642"/>
            <a:chExt cx="1500028" cy="1500029"/>
          </a:xfrm>
          <a:solidFill>
            <a:srgbClr val="513D34"/>
          </a:solidFill>
        </p:grpSpPr>
        <p:sp>
          <p:nvSpPr>
            <p:cNvPr id="70" name="椭圆 69"/>
            <p:cNvSpPr/>
            <p:nvPr/>
          </p:nvSpPr>
          <p:spPr>
            <a:xfrm>
              <a:off x="8179277" y="3748642"/>
              <a:ext cx="1500028" cy="1500029"/>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nvGrpSpPr>
            <p:cNvPr id="71" name="组合 70"/>
            <p:cNvGrpSpPr/>
            <p:nvPr/>
          </p:nvGrpSpPr>
          <p:grpSpPr>
            <a:xfrm>
              <a:off x="8605283" y="4234099"/>
              <a:ext cx="630396" cy="548323"/>
              <a:chOff x="11250613" y="919163"/>
              <a:chExt cx="573087" cy="498475"/>
            </a:xfrm>
            <a:grpFill/>
          </p:grpSpPr>
          <p:sp>
            <p:nvSpPr>
              <p:cNvPr id="72" name="Freeform 193"/>
              <p:cNvSpPr/>
              <p:nvPr/>
            </p:nvSpPr>
            <p:spPr bwMode="auto">
              <a:xfrm>
                <a:off x="11250613" y="919163"/>
                <a:ext cx="573087" cy="498475"/>
              </a:xfrm>
              <a:custGeom>
                <a:avLst/>
                <a:gdLst>
                  <a:gd name="T0" fmla="*/ 0 w 248"/>
                  <a:gd name="T1" fmla="*/ 2147483646 h 216"/>
                  <a:gd name="T2" fmla="*/ 2147483646 w 248"/>
                  <a:gd name="T3" fmla="*/ 2147483646 h 216"/>
                  <a:gd name="T4" fmla="*/ 2147483646 w 248"/>
                  <a:gd name="T5" fmla="*/ 2147483646 h 216"/>
                  <a:gd name="T6" fmla="*/ 2147483646 w 248"/>
                  <a:gd name="T7" fmla="*/ 0 h 216"/>
                  <a:gd name="T8" fmla="*/ 2147483646 w 248"/>
                  <a:gd name="T9" fmla="*/ 2147483646 h 216"/>
                  <a:gd name="T10" fmla="*/ 2147483646 w 248"/>
                  <a:gd name="T11" fmla="*/ 0 h 216"/>
                  <a:gd name="T12" fmla="*/ 0 w 248"/>
                  <a:gd name="T13" fmla="*/ 2147483646 h 2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8" h="216">
                    <a:moveTo>
                      <a:pt x="0" y="64"/>
                    </a:moveTo>
                    <a:cubicBezTo>
                      <a:pt x="0" y="144"/>
                      <a:pt x="124" y="216"/>
                      <a:pt x="124" y="216"/>
                    </a:cubicBezTo>
                    <a:cubicBezTo>
                      <a:pt x="124" y="216"/>
                      <a:pt x="248" y="144"/>
                      <a:pt x="248" y="64"/>
                    </a:cubicBezTo>
                    <a:cubicBezTo>
                      <a:pt x="248" y="31"/>
                      <a:pt x="224" y="0"/>
                      <a:pt x="188" y="0"/>
                    </a:cubicBezTo>
                    <a:cubicBezTo>
                      <a:pt x="155" y="0"/>
                      <a:pt x="124" y="23"/>
                      <a:pt x="124" y="56"/>
                    </a:cubicBezTo>
                    <a:cubicBezTo>
                      <a:pt x="124" y="23"/>
                      <a:pt x="93" y="0"/>
                      <a:pt x="60" y="0"/>
                    </a:cubicBezTo>
                    <a:cubicBezTo>
                      <a:pt x="24" y="0"/>
                      <a:pt x="0" y="31"/>
                      <a:pt x="0" y="64"/>
                    </a:cubicBezTo>
                    <a:close/>
                  </a:path>
                </a:pathLst>
              </a:custGeom>
              <a:grpFill/>
              <a:ln w="17463" cap="rnd">
                <a:solidFill>
                  <a:schemeClr val="bg1"/>
                </a:solidFill>
                <a:prstDash val="solid"/>
                <a:miter lim="800000"/>
              </a:ln>
            </p:spPr>
            <p:txBody>
              <a:bodyPr/>
              <a:lstStyle/>
              <a:p>
                <a:endParaRPr lang="zh-CN" altLang="en-US"/>
              </a:p>
            </p:txBody>
          </p:sp>
          <p:sp>
            <p:nvSpPr>
              <p:cNvPr id="73" name="Freeform 194"/>
              <p:cNvSpPr/>
              <p:nvPr/>
            </p:nvSpPr>
            <p:spPr bwMode="auto">
              <a:xfrm>
                <a:off x="11676063" y="984250"/>
                <a:ext cx="87312" cy="92075"/>
              </a:xfrm>
              <a:custGeom>
                <a:avLst/>
                <a:gdLst>
                  <a:gd name="T0" fmla="*/ 2147483646 w 38"/>
                  <a:gd name="T1" fmla="*/ 2147483646 h 40"/>
                  <a:gd name="T2" fmla="*/ 0 w 38"/>
                  <a:gd name="T3" fmla="*/ 0 h 40"/>
                  <a:gd name="T4" fmla="*/ 0 60000 65536"/>
                  <a:gd name="T5" fmla="*/ 0 60000 65536"/>
                </a:gdLst>
                <a:ahLst/>
                <a:cxnLst>
                  <a:cxn ang="T4">
                    <a:pos x="T0" y="T1"/>
                  </a:cxn>
                  <a:cxn ang="T5">
                    <a:pos x="T2" y="T3"/>
                  </a:cxn>
                </a:cxnLst>
                <a:rect l="0" t="0" r="r" b="b"/>
                <a:pathLst>
                  <a:path w="38" h="40">
                    <a:moveTo>
                      <a:pt x="38" y="40"/>
                    </a:moveTo>
                    <a:cubicBezTo>
                      <a:pt x="38" y="19"/>
                      <a:pt x="23" y="0"/>
                      <a:pt x="0" y="0"/>
                    </a:cubicBezTo>
                  </a:path>
                </a:pathLst>
              </a:custGeom>
              <a:grpFill/>
              <a:ln w="17463" cap="rnd">
                <a:solidFill>
                  <a:schemeClr val="bg1"/>
                </a:solidFill>
                <a:prstDash val="solid"/>
                <a:miter lim="800000"/>
              </a:ln>
            </p:spPr>
            <p:txBody>
              <a:bodyPr/>
              <a:lstStyle/>
              <a:p>
                <a:endParaRPr lang="zh-CN" altLang="en-US"/>
              </a:p>
            </p:txBody>
          </p:sp>
        </p:grpSp>
      </p:grpSp>
      <p:sp>
        <p:nvSpPr>
          <p:cNvPr id="74" name="矩形 73"/>
          <p:cNvSpPr/>
          <p:nvPr/>
        </p:nvSpPr>
        <p:spPr>
          <a:xfrm>
            <a:off x="1256777" y="1275606"/>
            <a:ext cx="2016018" cy="553998"/>
          </a:xfrm>
          <a:prstGeom prst="rect">
            <a:avLst/>
          </a:prstGeom>
        </p:spPr>
        <p:txBody>
          <a:bodyPr wrap="square">
            <a:spAutoFit/>
          </a:bodyPr>
          <a:lstStyle/>
          <a:p>
            <a:pPr algn="just">
              <a:lnSpc>
                <a:spcPts val="1200"/>
              </a:lnSpc>
            </a:pPr>
            <a:r>
              <a:rPr lang="zh-CN" altLang="en-US" sz="1000" dirty="0" smtClean="0">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zh-CN" altLang="en-US" sz="1000" dirty="0">
              <a:latin typeface="微软雅黑" panose="020B0503020204020204" pitchFamily="34" charset="-122"/>
              <a:ea typeface="微软雅黑" panose="020B0503020204020204" pitchFamily="34" charset="-122"/>
            </a:endParaRPr>
          </a:p>
        </p:txBody>
      </p:sp>
      <p:sp>
        <p:nvSpPr>
          <p:cNvPr id="75" name="矩形 74"/>
          <p:cNvSpPr/>
          <p:nvPr/>
        </p:nvSpPr>
        <p:spPr>
          <a:xfrm>
            <a:off x="2847095" y="3817952"/>
            <a:ext cx="2016018" cy="553998"/>
          </a:xfrm>
          <a:prstGeom prst="rect">
            <a:avLst/>
          </a:prstGeom>
        </p:spPr>
        <p:txBody>
          <a:bodyPr wrap="square">
            <a:spAutoFit/>
          </a:bodyPr>
          <a:lstStyle/>
          <a:p>
            <a:pPr algn="just">
              <a:lnSpc>
                <a:spcPts val="1200"/>
              </a:lnSpc>
            </a:pPr>
            <a:r>
              <a:rPr lang="zh-CN" altLang="en-US" sz="1000" dirty="0" smtClean="0">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zh-CN" altLang="en-US" sz="1000" dirty="0">
              <a:latin typeface="微软雅黑" panose="020B0503020204020204" pitchFamily="34" charset="-122"/>
              <a:ea typeface="微软雅黑" panose="020B0503020204020204" pitchFamily="34" charset="-122"/>
            </a:endParaRPr>
          </a:p>
        </p:txBody>
      </p:sp>
      <p:sp>
        <p:nvSpPr>
          <p:cNvPr id="76" name="矩形 75"/>
          <p:cNvSpPr/>
          <p:nvPr/>
        </p:nvSpPr>
        <p:spPr>
          <a:xfrm>
            <a:off x="4307291" y="1275606"/>
            <a:ext cx="2016018" cy="553998"/>
          </a:xfrm>
          <a:prstGeom prst="rect">
            <a:avLst/>
          </a:prstGeom>
        </p:spPr>
        <p:txBody>
          <a:bodyPr wrap="square">
            <a:spAutoFit/>
          </a:bodyPr>
          <a:lstStyle/>
          <a:p>
            <a:pPr algn="just">
              <a:lnSpc>
                <a:spcPts val="1200"/>
              </a:lnSpc>
            </a:pPr>
            <a:r>
              <a:rPr lang="zh-CN" altLang="en-US" sz="1000" dirty="0" smtClean="0">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zh-CN" altLang="en-US" sz="1000" dirty="0">
              <a:latin typeface="微软雅黑" panose="020B0503020204020204" pitchFamily="34" charset="-122"/>
              <a:ea typeface="微软雅黑" panose="020B0503020204020204" pitchFamily="34" charset="-122"/>
            </a:endParaRPr>
          </a:p>
        </p:txBody>
      </p:sp>
      <p:sp>
        <p:nvSpPr>
          <p:cNvPr id="77" name="矩形 76"/>
          <p:cNvSpPr/>
          <p:nvPr/>
        </p:nvSpPr>
        <p:spPr>
          <a:xfrm>
            <a:off x="5837970" y="3817952"/>
            <a:ext cx="2016018" cy="553998"/>
          </a:xfrm>
          <a:prstGeom prst="rect">
            <a:avLst/>
          </a:prstGeom>
        </p:spPr>
        <p:txBody>
          <a:bodyPr wrap="square">
            <a:spAutoFit/>
          </a:bodyPr>
          <a:lstStyle/>
          <a:p>
            <a:pPr algn="just">
              <a:lnSpc>
                <a:spcPts val="1200"/>
              </a:lnSpc>
            </a:pPr>
            <a:r>
              <a:rPr lang="zh-CN" altLang="en-US" sz="1000" dirty="0" smtClean="0">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100"/>
                                            <p:tgtEl>
                                              <p:spTgt spid="6"/>
                                            </p:tgtEl>
                                          </p:cBhvr>
                                        </p:animEffect>
                                      </p:childTnLst>
                                    </p:cTn>
                                  </p:par>
                                  <p:par>
                                    <p:cTn id="8" presetID="2" presetClass="entr" presetSubtype="1" fill="hold" nodeType="withEffect">
                                      <p:stCondLst>
                                        <p:cond delay="700"/>
                                      </p:stCondLst>
                                      <p:childTnLst>
                                        <p:set>
                                          <p:cBhvr>
                                            <p:cTn id="9" dur="1" fill="hold">
                                              <p:stCondLst>
                                                <p:cond delay="0"/>
                                              </p:stCondLst>
                                            </p:cTn>
                                            <p:tgtEl>
                                              <p:spTgt spid="55"/>
                                            </p:tgtEl>
                                            <p:attrNameLst>
                                              <p:attrName>style.visibility</p:attrName>
                                            </p:attrNameLst>
                                          </p:cBhvr>
                                          <p:to>
                                            <p:strVal val="visible"/>
                                          </p:to>
                                        </p:set>
                                        <p:anim calcmode="lin" valueType="num">
                                          <p:cBhvr additive="base">
                                            <p:cTn id="10" dur="500" fill="hold"/>
                                            <p:tgtEl>
                                              <p:spTgt spid="55"/>
                                            </p:tgtEl>
                                            <p:attrNameLst>
                                              <p:attrName>ppt_x</p:attrName>
                                            </p:attrNameLst>
                                          </p:cBhvr>
                                          <p:tavLst>
                                            <p:tav tm="0">
                                              <p:val>
                                                <p:strVal val="#ppt_x"/>
                                              </p:val>
                                            </p:tav>
                                            <p:tav tm="100000">
                                              <p:val>
                                                <p:strVal val="#ppt_x"/>
                                              </p:val>
                                            </p:tav>
                                          </p:tavLst>
                                        </p:anim>
                                        <p:anim calcmode="lin" valueType="num">
                                          <p:cBhvr additive="base">
                                            <p:cTn id="11" dur="500" fill="hold"/>
                                            <p:tgtEl>
                                              <p:spTgt spid="55"/>
                                            </p:tgtEl>
                                            <p:attrNameLst>
                                              <p:attrName>ppt_y</p:attrName>
                                            </p:attrNameLst>
                                          </p:cBhvr>
                                          <p:tavLst>
                                            <p:tav tm="0">
                                              <p:val>
                                                <p:strVal val="0-#ppt_h/2"/>
                                              </p:val>
                                            </p:tav>
                                            <p:tav tm="100000">
                                              <p:val>
                                                <p:strVal val="#ppt_y"/>
                                              </p:val>
                                            </p:tav>
                                          </p:tavLst>
                                        </p:anim>
                                      </p:childTnLst>
                                    </p:cTn>
                                  </p:par>
                                  <p:par>
                                    <p:cTn id="12" presetID="2" presetClass="entr" presetSubtype="4" fill="hold" nodeType="withEffect">
                                      <p:stCondLst>
                                        <p:cond delay="90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par>
                                    <p:cTn id="16" presetID="2" presetClass="entr" presetSubtype="1" fill="hold" nodeType="withEffect">
                                      <p:stCondLst>
                                        <p:cond delay="1100"/>
                                      </p:stCondLst>
                                      <p:childTnLst>
                                        <p:set>
                                          <p:cBhvr>
                                            <p:cTn id="17" dur="1" fill="hold">
                                              <p:stCondLst>
                                                <p:cond delay="0"/>
                                              </p:stCondLst>
                                            </p:cTn>
                                            <p:tgtEl>
                                              <p:spTgt spid="60"/>
                                            </p:tgtEl>
                                            <p:attrNameLst>
                                              <p:attrName>style.visibility</p:attrName>
                                            </p:attrNameLst>
                                          </p:cBhvr>
                                          <p:to>
                                            <p:strVal val="visible"/>
                                          </p:to>
                                        </p:set>
                                        <p:anim calcmode="lin" valueType="num">
                                          <p:cBhvr additive="base">
                                            <p:cTn id="18" dur="500" fill="hold"/>
                                            <p:tgtEl>
                                              <p:spTgt spid="60"/>
                                            </p:tgtEl>
                                            <p:attrNameLst>
                                              <p:attrName>ppt_x</p:attrName>
                                            </p:attrNameLst>
                                          </p:cBhvr>
                                          <p:tavLst>
                                            <p:tav tm="0">
                                              <p:val>
                                                <p:strVal val="#ppt_x"/>
                                              </p:val>
                                            </p:tav>
                                            <p:tav tm="100000">
                                              <p:val>
                                                <p:strVal val="#ppt_x"/>
                                              </p:val>
                                            </p:tav>
                                          </p:tavLst>
                                        </p:anim>
                                        <p:anim calcmode="lin" valueType="num">
                                          <p:cBhvr additive="base">
                                            <p:cTn id="19" dur="500" fill="hold"/>
                                            <p:tgtEl>
                                              <p:spTgt spid="60"/>
                                            </p:tgtEl>
                                            <p:attrNameLst>
                                              <p:attrName>ppt_y</p:attrName>
                                            </p:attrNameLst>
                                          </p:cBhvr>
                                          <p:tavLst>
                                            <p:tav tm="0">
                                              <p:val>
                                                <p:strVal val="0-#ppt_h/2"/>
                                              </p:val>
                                            </p:tav>
                                            <p:tav tm="100000">
                                              <p:val>
                                                <p:strVal val="#ppt_y"/>
                                              </p:val>
                                            </p:tav>
                                          </p:tavLst>
                                        </p:anim>
                                      </p:childTnLst>
                                    </p:cTn>
                                  </p:par>
                                  <p:par>
                                    <p:cTn id="20" presetID="2" presetClass="entr" presetSubtype="4" fill="hold" nodeType="withEffect">
                                      <p:stCondLst>
                                        <p:cond delay="1300"/>
                                      </p:stCondLst>
                                      <p:childTnLst>
                                        <p:set>
                                          <p:cBhvr>
                                            <p:cTn id="21" dur="1" fill="hold">
                                              <p:stCondLst>
                                                <p:cond delay="0"/>
                                              </p:stCondLst>
                                            </p:cTn>
                                            <p:tgtEl>
                                              <p:spTgt spid="69"/>
                                            </p:tgtEl>
                                            <p:attrNameLst>
                                              <p:attrName>style.visibility</p:attrName>
                                            </p:attrNameLst>
                                          </p:cBhvr>
                                          <p:to>
                                            <p:strVal val="visible"/>
                                          </p:to>
                                        </p:set>
                                        <p:anim calcmode="lin" valueType="num">
                                          <p:cBhvr additive="base">
                                            <p:cTn id="22" dur="500" fill="hold"/>
                                            <p:tgtEl>
                                              <p:spTgt spid="69"/>
                                            </p:tgtEl>
                                            <p:attrNameLst>
                                              <p:attrName>ppt_x</p:attrName>
                                            </p:attrNameLst>
                                          </p:cBhvr>
                                          <p:tavLst>
                                            <p:tav tm="0">
                                              <p:val>
                                                <p:strVal val="#ppt_x"/>
                                              </p:val>
                                            </p:tav>
                                            <p:tav tm="100000">
                                              <p:val>
                                                <p:strVal val="#ppt_x"/>
                                              </p:val>
                                            </p:tav>
                                          </p:tavLst>
                                        </p:anim>
                                        <p:anim calcmode="lin" valueType="num">
                                          <p:cBhvr additive="base">
                                            <p:cTn id="23" dur="500" fill="hold"/>
                                            <p:tgtEl>
                                              <p:spTgt spid="6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2" fill="hold" grpId="0" nodeType="afterEffect" p14:presetBounceEnd="56000">
                                      <p:stCondLst>
                                        <p:cond delay="0"/>
                                      </p:stCondLst>
                                      <p:childTnLst>
                                        <p:set>
                                          <p:cBhvr>
                                            <p:cTn id="26" dur="1" fill="hold">
                                              <p:stCondLst>
                                                <p:cond delay="0"/>
                                              </p:stCondLst>
                                            </p:cTn>
                                            <p:tgtEl>
                                              <p:spTgt spid="74"/>
                                            </p:tgtEl>
                                            <p:attrNameLst>
                                              <p:attrName>style.visibility</p:attrName>
                                            </p:attrNameLst>
                                          </p:cBhvr>
                                          <p:to>
                                            <p:strVal val="visible"/>
                                          </p:to>
                                        </p:set>
                                        <p:anim calcmode="lin" valueType="num" p14:bounceEnd="56000">
                                          <p:cBhvr additive="base">
                                            <p:cTn id="27" dur="300" fill="hold"/>
                                            <p:tgtEl>
                                              <p:spTgt spid="74"/>
                                            </p:tgtEl>
                                            <p:attrNameLst>
                                              <p:attrName>ppt_x</p:attrName>
                                            </p:attrNameLst>
                                          </p:cBhvr>
                                          <p:tavLst>
                                            <p:tav tm="0">
                                              <p:val>
                                                <p:strVal val="1+#ppt_w/2"/>
                                              </p:val>
                                            </p:tav>
                                            <p:tav tm="100000">
                                              <p:val>
                                                <p:strVal val="#ppt_x"/>
                                              </p:val>
                                            </p:tav>
                                          </p:tavLst>
                                        </p:anim>
                                        <p:anim calcmode="lin" valueType="num" p14:bounceEnd="56000">
                                          <p:cBhvr additive="base">
                                            <p:cTn id="28" dur="300" fill="hold"/>
                                            <p:tgtEl>
                                              <p:spTgt spid="74"/>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2" fill="hold" grpId="0" nodeType="afterEffect" p14:presetBounceEnd="56000">
                                      <p:stCondLst>
                                        <p:cond delay="0"/>
                                      </p:stCondLst>
                                      <p:childTnLst>
                                        <p:set>
                                          <p:cBhvr>
                                            <p:cTn id="31" dur="1" fill="hold">
                                              <p:stCondLst>
                                                <p:cond delay="0"/>
                                              </p:stCondLst>
                                            </p:cTn>
                                            <p:tgtEl>
                                              <p:spTgt spid="75"/>
                                            </p:tgtEl>
                                            <p:attrNameLst>
                                              <p:attrName>style.visibility</p:attrName>
                                            </p:attrNameLst>
                                          </p:cBhvr>
                                          <p:to>
                                            <p:strVal val="visible"/>
                                          </p:to>
                                        </p:set>
                                        <p:anim calcmode="lin" valueType="num" p14:bounceEnd="56000">
                                          <p:cBhvr additive="base">
                                            <p:cTn id="32" dur="300" fill="hold"/>
                                            <p:tgtEl>
                                              <p:spTgt spid="75"/>
                                            </p:tgtEl>
                                            <p:attrNameLst>
                                              <p:attrName>ppt_x</p:attrName>
                                            </p:attrNameLst>
                                          </p:cBhvr>
                                          <p:tavLst>
                                            <p:tav tm="0">
                                              <p:val>
                                                <p:strVal val="1+#ppt_w/2"/>
                                              </p:val>
                                            </p:tav>
                                            <p:tav tm="100000">
                                              <p:val>
                                                <p:strVal val="#ppt_x"/>
                                              </p:val>
                                            </p:tav>
                                          </p:tavLst>
                                        </p:anim>
                                        <p:anim calcmode="lin" valueType="num" p14:bounceEnd="56000">
                                          <p:cBhvr additive="base">
                                            <p:cTn id="33" dur="300" fill="hold"/>
                                            <p:tgtEl>
                                              <p:spTgt spid="75"/>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 presetClass="entr" presetSubtype="2" fill="hold" grpId="0" nodeType="afterEffect" p14:presetBounceEnd="56000">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14:bounceEnd="56000">
                                          <p:cBhvr additive="base">
                                            <p:cTn id="37" dur="300" fill="hold"/>
                                            <p:tgtEl>
                                              <p:spTgt spid="76"/>
                                            </p:tgtEl>
                                            <p:attrNameLst>
                                              <p:attrName>ppt_x</p:attrName>
                                            </p:attrNameLst>
                                          </p:cBhvr>
                                          <p:tavLst>
                                            <p:tav tm="0">
                                              <p:val>
                                                <p:strVal val="1+#ppt_w/2"/>
                                              </p:val>
                                            </p:tav>
                                            <p:tav tm="100000">
                                              <p:val>
                                                <p:strVal val="#ppt_x"/>
                                              </p:val>
                                            </p:tav>
                                          </p:tavLst>
                                        </p:anim>
                                        <p:anim calcmode="lin" valueType="num" p14:bounceEnd="56000">
                                          <p:cBhvr additive="base">
                                            <p:cTn id="38" dur="300" fill="hold"/>
                                            <p:tgtEl>
                                              <p:spTgt spid="76"/>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14:presetBounceEnd="56000">
                                      <p:stCondLst>
                                        <p:cond delay="0"/>
                                      </p:stCondLst>
                                      <p:childTnLst>
                                        <p:set>
                                          <p:cBhvr>
                                            <p:cTn id="41" dur="1" fill="hold">
                                              <p:stCondLst>
                                                <p:cond delay="0"/>
                                              </p:stCondLst>
                                            </p:cTn>
                                            <p:tgtEl>
                                              <p:spTgt spid="77"/>
                                            </p:tgtEl>
                                            <p:attrNameLst>
                                              <p:attrName>style.visibility</p:attrName>
                                            </p:attrNameLst>
                                          </p:cBhvr>
                                          <p:to>
                                            <p:strVal val="visible"/>
                                          </p:to>
                                        </p:set>
                                        <p:anim calcmode="lin" valueType="num" p14:bounceEnd="56000">
                                          <p:cBhvr additive="base">
                                            <p:cTn id="42" dur="300" fill="hold"/>
                                            <p:tgtEl>
                                              <p:spTgt spid="77"/>
                                            </p:tgtEl>
                                            <p:attrNameLst>
                                              <p:attrName>ppt_x</p:attrName>
                                            </p:attrNameLst>
                                          </p:cBhvr>
                                          <p:tavLst>
                                            <p:tav tm="0">
                                              <p:val>
                                                <p:strVal val="1+#ppt_w/2"/>
                                              </p:val>
                                            </p:tav>
                                            <p:tav tm="100000">
                                              <p:val>
                                                <p:strVal val="#ppt_x"/>
                                              </p:val>
                                            </p:tav>
                                          </p:tavLst>
                                        </p:anim>
                                        <p:anim calcmode="lin" valueType="num" p14:bounceEnd="56000">
                                          <p:cBhvr additive="base">
                                            <p:cTn id="43" dur="3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100"/>
                                            <p:tgtEl>
                                              <p:spTgt spid="6"/>
                                            </p:tgtEl>
                                          </p:cBhvr>
                                        </p:animEffect>
                                      </p:childTnLst>
                                    </p:cTn>
                                  </p:par>
                                  <p:par>
                                    <p:cTn id="8" presetID="2" presetClass="entr" presetSubtype="1" fill="hold" nodeType="withEffect">
                                      <p:stCondLst>
                                        <p:cond delay="700"/>
                                      </p:stCondLst>
                                      <p:childTnLst>
                                        <p:set>
                                          <p:cBhvr>
                                            <p:cTn id="9" dur="1" fill="hold">
                                              <p:stCondLst>
                                                <p:cond delay="0"/>
                                              </p:stCondLst>
                                            </p:cTn>
                                            <p:tgtEl>
                                              <p:spTgt spid="55"/>
                                            </p:tgtEl>
                                            <p:attrNameLst>
                                              <p:attrName>style.visibility</p:attrName>
                                            </p:attrNameLst>
                                          </p:cBhvr>
                                          <p:to>
                                            <p:strVal val="visible"/>
                                          </p:to>
                                        </p:set>
                                        <p:anim calcmode="lin" valueType="num">
                                          <p:cBhvr additive="base">
                                            <p:cTn id="10" dur="500" fill="hold"/>
                                            <p:tgtEl>
                                              <p:spTgt spid="55"/>
                                            </p:tgtEl>
                                            <p:attrNameLst>
                                              <p:attrName>ppt_x</p:attrName>
                                            </p:attrNameLst>
                                          </p:cBhvr>
                                          <p:tavLst>
                                            <p:tav tm="0">
                                              <p:val>
                                                <p:strVal val="#ppt_x"/>
                                              </p:val>
                                            </p:tav>
                                            <p:tav tm="100000">
                                              <p:val>
                                                <p:strVal val="#ppt_x"/>
                                              </p:val>
                                            </p:tav>
                                          </p:tavLst>
                                        </p:anim>
                                        <p:anim calcmode="lin" valueType="num">
                                          <p:cBhvr additive="base">
                                            <p:cTn id="11" dur="500" fill="hold"/>
                                            <p:tgtEl>
                                              <p:spTgt spid="55"/>
                                            </p:tgtEl>
                                            <p:attrNameLst>
                                              <p:attrName>ppt_y</p:attrName>
                                            </p:attrNameLst>
                                          </p:cBhvr>
                                          <p:tavLst>
                                            <p:tav tm="0">
                                              <p:val>
                                                <p:strVal val="0-#ppt_h/2"/>
                                              </p:val>
                                            </p:tav>
                                            <p:tav tm="100000">
                                              <p:val>
                                                <p:strVal val="#ppt_y"/>
                                              </p:val>
                                            </p:tav>
                                          </p:tavLst>
                                        </p:anim>
                                      </p:childTnLst>
                                    </p:cTn>
                                  </p:par>
                                  <p:par>
                                    <p:cTn id="12" presetID="2" presetClass="entr" presetSubtype="4" fill="hold" nodeType="withEffect">
                                      <p:stCondLst>
                                        <p:cond delay="90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par>
                                    <p:cTn id="16" presetID="2" presetClass="entr" presetSubtype="1" fill="hold" nodeType="withEffect">
                                      <p:stCondLst>
                                        <p:cond delay="1100"/>
                                      </p:stCondLst>
                                      <p:childTnLst>
                                        <p:set>
                                          <p:cBhvr>
                                            <p:cTn id="17" dur="1" fill="hold">
                                              <p:stCondLst>
                                                <p:cond delay="0"/>
                                              </p:stCondLst>
                                            </p:cTn>
                                            <p:tgtEl>
                                              <p:spTgt spid="60"/>
                                            </p:tgtEl>
                                            <p:attrNameLst>
                                              <p:attrName>style.visibility</p:attrName>
                                            </p:attrNameLst>
                                          </p:cBhvr>
                                          <p:to>
                                            <p:strVal val="visible"/>
                                          </p:to>
                                        </p:set>
                                        <p:anim calcmode="lin" valueType="num">
                                          <p:cBhvr additive="base">
                                            <p:cTn id="18" dur="500" fill="hold"/>
                                            <p:tgtEl>
                                              <p:spTgt spid="60"/>
                                            </p:tgtEl>
                                            <p:attrNameLst>
                                              <p:attrName>ppt_x</p:attrName>
                                            </p:attrNameLst>
                                          </p:cBhvr>
                                          <p:tavLst>
                                            <p:tav tm="0">
                                              <p:val>
                                                <p:strVal val="#ppt_x"/>
                                              </p:val>
                                            </p:tav>
                                            <p:tav tm="100000">
                                              <p:val>
                                                <p:strVal val="#ppt_x"/>
                                              </p:val>
                                            </p:tav>
                                          </p:tavLst>
                                        </p:anim>
                                        <p:anim calcmode="lin" valueType="num">
                                          <p:cBhvr additive="base">
                                            <p:cTn id="19" dur="500" fill="hold"/>
                                            <p:tgtEl>
                                              <p:spTgt spid="60"/>
                                            </p:tgtEl>
                                            <p:attrNameLst>
                                              <p:attrName>ppt_y</p:attrName>
                                            </p:attrNameLst>
                                          </p:cBhvr>
                                          <p:tavLst>
                                            <p:tav tm="0">
                                              <p:val>
                                                <p:strVal val="0-#ppt_h/2"/>
                                              </p:val>
                                            </p:tav>
                                            <p:tav tm="100000">
                                              <p:val>
                                                <p:strVal val="#ppt_y"/>
                                              </p:val>
                                            </p:tav>
                                          </p:tavLst>
                                        </p:anim>
                                      </p:childTnLst>
                                    </p:cTn>
                                  </p:par>
                                  <p:par>
                                    <p:cTn id="20" presetID="2" presetClass="entr" presetSubtype="4" fill="hold" nodeType="withEffect">
                                      <p:stCondLst>
                                        <p:cond delay="1300"/>
                                      </p:stCondLst>
                                      <p:childTnLst>
                                        <p:set>
                                          <p:cBhvr>
                                            <p:cTn id="21" dur="1" fill="hold">
                                              <p:stCondLst>
                                                <p:cond delay="0"/>
                                              </p:stCondLst>
                                            </p:cTn>
                                            <p:tgtEl>
                                              <p:spTgt spid="69"/>
                                            </p:tgtEl>
                                            <p:attrNameLst>
                                              <p:attrName>style.visibility</p:attrName>
                                            </p:attrNameLst>
                                          </p:cBhvr>
                                          <p:to>
                                            <p:strVal val="visible"/>
                                          </p:to>
                                        </p:set>
                                        <p:anim calcmode="lin" valueType="num">
                                          <p:cBhvr additive="base">
                                            <p:cTn id="22" dur="500" fill="hold"/>
                                            <p:tgtEl>
                                              <p:spTgt spid="69"/>
                                            </p:tgtEl>
                                            <p:attrNameLst>
                                              <p:attrName>ppt_x</p:attrName>
                                            </p:attrNameLst>
                                          </p:cBhvr>
                                          <p:tavLst>
                                            <p:tav tm="0">
                                              <p:val>
                                                <p:strVal val="#ppt_x"/>
                                              </p:val>
                                            </p:tav>
                                            <p:tav tm="100000">
                                              <p:val>
                                                <p:strVal val="#ppt_x"/>
                                              </p:val>
                                            </p:tav>
                                          </p:tavLst>
                                        </p:anim>
                                        <p:anim calcmode="lin" valueType="num">
                                          <p:cBhvr additive="base">
                                            <p:cTn id="23" dur="500" fill="hold"/>
                                            <p:tgtEl>
                                              <p:spTgt spid="6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2"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 calcmode="lin" valueType="num">
                                          <p:cBhvr additive="base">
                                            <p:cTn id="27" dur="300" fill="hold"/>
                                            <p:tgtEl>
                                              <p:spTgt spid="74"/>
                                            </p:tgtEl>
                                            <p:attrNameLst>
                                              <p:attrName>ppt_x</p:attrName>
                                            </p:attrNameLst>
                                          </p:cBhvr>
                                          <p:tavLst>
                                            <p:tav tm="0">
                                              <p:val>
                                                <p:strVal val="1+#ppt_w/2"/>
                                              </p:val>
                                            </p:tav>
                                            <p:tav tm="100000">
                                              <p:val>
                                                <p:strVal val="#ppt_x"/>
                                              </p:val>
                                            </p:tav>
                                          </p:tavLst>
                                        </p:anim>
                                        <p:anim calcmode="lin" valueType="num">
                                          <p:cBhvr additive="base">
                                            <p:cTn id="28" dur="300" fill="hold"/>
                                            <p:tgtEl>
                                              <p:spTgt spid="74"/>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75"/>
                                            </p:tgtEl>
                                            <p:attrNameLst>
                                              <p:attrName>style.visibility</p:attrName>
                                            </p:attrNameLst>
                                          </p:cBhvr>
                                          <p:to>
                                            <p:strVal val="visible"/>
                                          </p:to>
                                        </p:set>
                                        <p:anim calcmode="lin" valueType="num">
                                          <p:cBhvr additive="base">
                                            <p:cTn id="32" dur="300" fill="hold"/>
                                            <p:tgtEl>
                                              <p:spTgt spid="75"/>
                                            </p:tgtEl>
                                            <p:attrNameLst>
                                              <p:attrName>ppt_x</p:attrName>
                                            </p:attrNameLst>
                                          </p:cBhvr>
                                          <p:tavLst>
                                            <p:tav tm="0">
                                              <p:val>
                                                <p:strVal val="1+#ppt_w/2"/>
                                              </p:val>
                                            </p:tav>
                                            <p:tav tm="100000">
                                              <p:val>
                                                <p:strVal val="#ppt_x"/>
                                              </p:val>
                                            </p:tav>
                                          </p:tavLst>
                                        </p:anim>
                                        <p:anim calcmode="lin" valueType="num">
                                          <p:cBhvr additive="base">
                                            <p:cTn id="33" dur="300" fill="hold"/>
                                            <p:tgtEl>
                                              <p:spTgt spid="75"/>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 presetClass="entr" presetSubtype="2" fill="hold" grpId="0" nodeType="afterEffect">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cBhvr additive="base">
                                            <p:cTn id="37" dur="300" fill="hold"/>
                                            <p:tgtEl>
                                              <p:spTgt spid="76"/>
                                            </p:tgtEl>
                                            <p:attrNameLst>
                                              <p:attrName>ppt_x</p:attrName>
                                            </p:attrNameLst>
                                          </p:cBhvr>
                                          <p:tavLst>
                                            <p:tav tm="0">
                                              <p:val>
                                                <p:strVal val="1+#ppt_w/2"/>
                                              </p:val>
                                            </p:tav>
                                            <p:tav tm="100000">
                                              <p:val>
                                                <p:strVal val="#ppt_x"/>
                                              </p:val>
                                            </p:tav>
                                          </p:tavLst>
                                        </p:anim>
                                        <p:anim calcmode="lin" valueType="num">
                                          <p:cBhvr additive="base">
                                            <p:cTn id="38" dur="300" fill="hold"/>
                                            <p:tgtEl>
                                              <p:spTgt spid="76"/>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77"/>
                                            </p:tgtEl>
                                            <p:attrNameLst>
                                              <p:attrName>style.visibility</p:attrName>
                                            </p:attrNameLst>
                                          </p:cBhvr>
                                          <p:to>
                                            <p:strVal val="visible"/>
                                          </p:to>
                                        </p:set>
                                        <p:anim calcmode="lin" valueType="num">
                                          <p:cBhvr additive="base">
                                            <p:cTn id="42" dur="300" fill="hold"/>
                                            <p:tgtEl>
                                              <p:spTgt spid="77"/>
                                            </p:tgtEl>
                                            <p:attrNameLst>
                                              <p:attrName>ppt_x</p:attrName>
                                            </p:attrNameLst>
                                          </p:cBhvr>
                                          <p:tavLst>
                                            <p:tav tm="0">
                                              <p:val>
                                                <p:strVal val="1+#ppt_w/2"/>
                                              </p:val>
                                            </p:tav>
                                            <p:tav tm="100000">
                                              <p:val>
                                                <p:strVal val="#ppt_x"/>
                                              </p:val>
                                            </p:tav>
                                          </p:tavLst>
                                        </p:anim>
                                        <p:anim calcmode="lin" valueType="num">
                                          <p:cBhvr additive="base">
                                            <p:cTn id="43" dur="3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55860" y="477925"/>
            <a:ext cx="1741182" cy="215444"/>
          </a:xfrm>
          <a:prstGeom prst="rect">
            <a:avLst/>
          </a:prstGeom>
          <a:effectLst/>
        </p:spPr>
        <p:txBody>
          <a:bodyPr vert="horz" wrap="none">
            <a:spAutoFit/>
          </a:bodyPr>
          <a:lstStyle/>
          <a:p>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Please replace the written content</a:t>
            </a:r>
            <a:endPar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矩形 4"/>
          <p:cNvSpPr/>
          <p:nvPr/>
        </p:nvSpPr>
        <p:spPr>
          <a:xfrm>
            <a:off x="3845921" y="188105"/>
            <a:ext cx="1800493" cy="369332"/>
          </a:xfrm>
          <a:prstGeom prst="rect">
            <a:avLst/>
          </a:prstGeom>
          <a:effectLst/>
        </p:spPr>
        <p:txBody>
          <a:bodyPr vert="horz" wrap="none">
            <a:spAutoFit/>
          </a:bodyPr>
          <a:lstStyle/>
          <a:p>
            <a:r>
              <a:rPr lang="zh-CN" altLang="en-US" sz="1800" b="1" dirty="0">
                <a:solidFill>
                  <a:srgbClr val="9DC4C4"/>
                </a:solidFill>
                <a:latin typeface="+mj-lt"/>
                <a:ea typeface="微软雅黑" panose="020B0503020204020204" pitchFamily="34" charset="-122"/>
              </a:rPr>
              <a:t>请</a:t>
            </a:r>
            <a:r>
              <a:rPr lang="zh-CN" altLang="en-US" sz="1800" b="1" dirty="0" smtClean="0">
                <a:solidFill>
                  <a:srgbClr val="9DC4C4"/>
                </a:solidFill>
                <a:latin typeface="+mj-lt"/>
                <a:ea typeface="微软雅黑" panose="020B0503020204020204" pitchFamily="34" charset="-122"/>
              </a:rPr>
              <a:t>替换文字内容</a:t>
            </a:r>
            <a:endParaRPr lang="zh-CN" altLang="en-US" sz="1800" b="1" dirty="0">
              <a:solidFill>
                <a:srgbClr val="9DC4C4"/>
              </a:solidFill>
              <a:latin typeface="+mj-lt"/>
              <a:ea typeface="微软雅黑" panose="020B0503020204020204" pitchFamily="34" charset="-122"/>
            </a:endParaRPr>
          </a:p>
        </p:txBody>
      </p:sp>
      <p:sp>
        <p:nvSpPr>
          <p:cNvPr id="6" name="Freeform 24"/>
          <p:cNvSpPr/>
          <p:nvPr/>
        </p:nvSpPr>
        <p:spPr bwMode="auto">
          <a:xfrm rot="5400000">
            <a:off x="1514991" y="1637935"/>
            <a:ext cx="1038057" cy="140820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513D34"/>
          </a:solidFill>
          <a:ln w="19050" cap="flat" cmpd="sng">
            <a:noFill/>
            <a:prstDash val="solid"/>
            <a:round/>
            <a:headEnd type="none" w="med" len="med"/>
            <a:tailEnd type="none" w="med" len="med"/>
          </a:ln>
          <a:effectLst/>
        </p:spPr>
        <p:txBody>
          <a:bodyPr/>
          <a:lstStyle/>
          <a:p>
            <a:pPr algn="just">
              <a:lnSpc>
                <a:spcPct val="120000"/>
              </a:lnSpc>
              <a:defRPr/>
            </a:pPr>
            <a:endParaRPr lang="da-DK" sz="570" ker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24"/>
          <p:cNvSpPr/>
          <p:nvPr/>
        </p:nvSpPr>
        <p:spPr bwMode="auto">
          <a:xfrm rot="5400000">
            <a:off x="3208258" y="1637935"/>
            <a:ext cx="1038057" cy="140820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9DC4C4"/>
          </a:solidFill>
          <a:ln w="19050" cap="flat" cmpd="sng">
            <a:noFill/>
            <a:prstDash val="solid"/>
            <a:round/>
            <a:headEnd type="none" w="med" len="med"/>
            <a:tailEnd type="none" w="med" len="med"/>
          </a:ln>
          <a:effectLst/>
        </p:spPr>
        <p:txBody>
          <a:bodyPr/>
          <a:lstStyle/>
          <a:p>
            <a:pPr algn="just">
              <a:lnSpc>
                <a:spcPct val="120000"/>
              </a:lnSpc>
              <a:defRPr/>
            </a:pPr>
            <a:endParaRPr lang="da-DK" sz="570" ker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24"/>
          <p:cNvSpPr/>
          <p:nvPr/>
        </p:nvSpPr>
        <p:spPr bwMode="auto">
          <a:xfrm rot="5400000">
            <a:off x="4901525" y="1637935"/>
            <a:ext cx="1038057" cy="140820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513D34"/>
          </a:solidFill>
          <a:ln w="19050" cap="flat" cmpd="sng">
            <a:noFill/>
            <a:prstDash val="solid"/>
            <a:round/>
            <a:headEnd type="none" w="med" len="med"/>
            <a:tailEnd type="none" w="med" len="med"/>
          </a:ln>
          <a:effectLst/>
        </p:spPr>
        <p:txBody>
          <a:bodyPr/>
          <a:lstStyle/>
          <a:p>
            <a:pPr algn="just">
              <a:lnSpc>
                <a:spcPct val="120000"/>
              </a:lnSpc>
              <a:defRPr/>
            </a:pPr>
            <a:endParaRPr lang="da-DK" sz="570" ker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24"/>
          <p:cNvSpPr/>
          <p:nvPr/>
        </p:nvSpPr>
        <p:spPr bwMode="auto">
          <a:xfrm rot="5400000">
            <a:off x="6594792" y="1637935"/>
            <a:ext cx="1038057" cy="140820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9DC4C4"/>
          </a:solidFill>
          <a:ln w="19050" cap="flat" cmpd="sng">
            <a:noFill/>
            <a:prstDash val="solid"/>
            <a:round/>
            <a:headEnd type="none" w="med" len="med"/>
            <a:tailEnd type="none" w="med" len="med"/>
          </a:ln>
          <a:effectLst/>
        </p:spPr>
        <p:txBody>
          <a:bodyPr/>
          <a:lstStyle/>
          <a:p>
            <a:pPr algn="just">
              <a:lnSpc>
                <a:spcPct val="120000"/>
              </a:lnSpc>
              <a:defRPr/>
            </a:pPr>
            <a:endParaRPr lang="da-DK" sz="570" ker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128"/>
          <p:cNvGrpSpPr/>
          <p:nvPr/>
        </p:nvGrpSpPr>
        <p:grpSpPr>
          <a:xfrm>
            <a:off x="1618115" y="1925287"/>
            <a:ext cx="445482" cy="445482"/>
            <a:chOff x="1316879" y="4254550"/>
            <a:chExt cx="684000" cy="684000"/>
          </a:xfrm>
        </p:grpSpPr>
        <p:sp>
          <p:nvSpPr>
            <p:cNvPr id="11" name="Freeform 49"/>
            <p:cNvSpPr>
              <a:spLocks noChangeAspect="1" noEditPoints="1"/>
            </p:cNvSpPr>
            <p:nvPr/>
          </p:nvSpPr>
          <p:spPr bwMode="auto">
            <a:xfrm>
              <a:off x="1467830" y="4412272"/>
              <a:ext cx="407999" cy="347492"/>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noFill/>
            <a:ln w="12700">
              <a:solidFill>
                <a:schemeClr val="bg1"/>
              </a:solidFill>
            </a:ln>
          </p:spPr>
          <p:txBody>
            <a:bodyPr vert="horz" wrap="square" lIns="59554" tIns="29777" rIns="59554" bIns="29777" numCol="1" anchor="t" anchorCtr="0" compatLnSpc="1"/>
            <a:lstStyle/>
            <a:p>
              <a:pPr algn="just">
                <a:lnSpc>
                  <a:spcPct val="120000"/>
                </a:lnSpc>
              </a:pPr>
              <a:endParaRPr lang="en-US" sz="57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Oval 124"/>
            <p:cNvSpPr/>
            <p:nvPr/>
          </p:nvSpPr>
          <p:spPr>
            <a:xfrm>
              <a:off x="1316879" y="4254550"/>
              <a:ext cx="684000" cy="684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57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9"/>
          <p:cNvGrpSpPr/>
          <p:nvPr/>
        </p:nvGrpSpPr>
        <p:grpSpPr>
          <a:xfrm>
            <a:off x="3312479" y="1925287"/>
            <a:ext cx="445482" cy="445482"/>
            <a:chOff x="3401741" y="4254550"/>
            <a:chExt cx="684000" cy="684000"/>
          </a:xfrm>
        </p:grpSpPr>
        <p:sp>
          <p:nvSpPr>
            <p:cNvPr id="14" name="Freeform 31"/>
            <p:cNvSpPr>
              <a:spLocks noChangeAspect="1" noEditPoints="1"/>
            </p:cNvSpPr>
            <p:nvPr/>
          </p:nvSpPr>
          <p:spPr bwMode="auto">
            <a:xfrm>
              <a:off x="3577110" y="4366532"/>
              <a:ext cx="333262" cy="468000"/>
            </a:xfrm>
            <a:custGeom>
              <a:avLst/>
              <a:gdLst>
                <a:gd name="T0" fmla="*/ 90 w 293"/>
                <a:gd name="T1" fmla="*/ 383 h 400"/>
                <a:gd name="T2" fmla="*/ 147 w 293"/>
                <a:gd name="T3" fmla="*/ 400 h 400"/>
                <a:gd name="T4" fmla="*/ 203 w 293"/>
                <a:gd name="T5" fmla="*/ 383 h 400"/>
                <a:gd name="T6" fmla="*/ 203 w 293"/>
                <a:gd name="T7" fmla="*/ 342 h 400"/>
                <a:gd name="T8" fmla="*/ 90 w 293"/>
                <a:gd name="T9" fmla="*/ 342 h 400"/>
                <a:gd name="T10" fmla="*/ 90 w 293"/>
                <a:gd name="T11" fmla="*/ 383 h 400"/>
                <a:gd name="T12" fmla="*/ 201 w 293"/>
                <a:gd name="T13" fmla="*/ 318 h 400"/>
                <a:gd name="T14" fmla="*/ 286 w 293"/>
                <a:gd name="T15" fmla="*/ 116 h 400"/>
                <a:gd name="T16" fmla="*/ 147 w 293"/>
                <a:gd name="T17" fmla="*/ 0 h 400"/>
                <a:gd name="T18" fmla="*/ 7 w 293"/>
                <a:gd name="T19" fmla="*/ 116 h 400"/>
                <a:gd name="T20" fmla="*/ 93 w 293"/>
                <a:gd name="T21" fmla="*/ 318 h 400"/>
                <a:gd name="T22" fmla="*/ 201 w 293"/>
                <a:gd name="T23" fmla="*/ 318 h 400"/>
                <a:gd name="T24" fmla="*/ 50 w 293"/>
                <a:gd name="T25" fmla="*/ 119 h 400"/>
                <a:gd name="T26" fmla="*/ 147 w 293"/>
                <a:gd name="T27" fmla="*/ 41 h 400"/>
                <a:gd name="T28" fmla="*/ 244 w 293"/>
                <a:gd name="T29" fmla="*/ 119 h 400"/>
                <a:gd name="T30" fmla="*/ 208 w 293"/>
                <a:gd name="T31" fmla="*/ 198 h 400"/>
                <a:gd name="T32" fmla="*/ 163 w 293"/>
                <a:gd name="T33" fmla="*/ 283 h 400"/>
                <a:gd name="T34" fmla="*/ 130 w 293"/>
                <a:gd name="T35" fmla="*/ 283 h 400"/>
                <a:gd name="T36" fmla="*/ 86 w 293"/>
                <a:gd name="T37" fmla="*/ 198 h 400"/>
                <a:gd name="T38" fmla="*/ 50 w 293"/>
                <a:gd name="T39" fmla="*/ 11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noFill/>
            <a:ln w="12700">
              <a:solidFill>
                <a:schemeClr val="bg1"/>
              </a:solidFill>
            </a:ln>
          </p:spPr>
          <p:txBody>
            <a:bodyPr vert="horz" wrap="square" lIns="59554" tIns="29777" rIns="59554" bIns="29777" numCol="1" anchor="t" anchorCtr="0" compatLnSpc="1"/>
            <a:lstStyle/>
            <a:p>
              <a:pPr algn="just">
                <a:lnSpc>
                  <a:spcPct val="120000"/>
                </a:lnSpc>
              </a:pPr>
              <a:endParaRPr lang="en-US" sz="57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Oval 125"/>
            <p:cNvSpPr/>
            <p:nvPr/>
          </p:nvSpPr>
          <p:spPr>
            <a:xfrm>
              <a:off x="3401741" y="4254550"/>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57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30"/>
          <p:cNvGrpSpPr/>
          <p:nvPr/>
        </p:nvGrpSpPr>
        <p:grpSpPr>
          <a:xfrm>
            <a:off x="5006843" y="1925287"/>
            <a:ext cx="445482" cy="445482"/>
            <a:chOff x="6006611" y="4240036"/>
            <a:chExt cx="684000" cy="684000"/>
          </a:xfrm>
        </p:grpSpPr>
        <p:sp>
          <p:nvSpPr>
            <p:cNvPr id="17" name="Freeform 44"/>
            <p:cNvSpPr>
              <a:spLocks noChangeAspect="1" noEditPoints="1"/>
            </p:cNvSpPr>
            <p:nvPr/>
          </p:nvSpPr>
          <p:spPr bwMode="auto">
            <a:xfrm>
              <a:off x="6132322" y="4366036"/>
              <a:ext cx="432579" cy="432000"/>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noFill/>
            <a:ln w="12700">
              <a:solidFill>
                <a:schemeClr val="bg1"/>
              </a:solidFill>
            </a:ln>
          </p:spPr>
          <p:txBody>
            <a:bodyPr vert="horz" wrap="square" lIns="59554" tIns="29777" rIns="59554" bIns="29777" numCol="1" anchor="t" anchorCtr="0" compatLnSpc="1"/>
            <a:lstStyle/>
            <a:p>
              <a:pPr algn="just">
                <a:lnSpc>
                  <a:spcPct val="120000"/>
                </a:lnSpc>
              </a:pPr>
              <a:endParaRPr lang="en-US" sz="57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Oval 126"/>
            <p:cNvSpPr/>
            <p:nvPr/>
          </p:nvSpPr>
          <p:spPr>
            <a:xfrm>
              <a:off x="6006611" y="4240036"/>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57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31"/>
          <p:cNvGrpSpPr/>
          <p:nvPr/>
        </p:nvGrpSpPr>
        <p:grpSpPr>
          <a:xfrm>
            <a:off x="6696019" y="1925287"/>
            <a:ext cx="445482" cy="445482"/>
            <a:chOff x="8794034" y="4283578"/>
            <a:chExt cx="684000" cy="684000"/>
          </a:xfrm>
        </p:grpSpPr>
        <p:sp>
          <p:nvSpPr>
            <p:cNvPr id="20" name="Freeform 36"/>
            <p:cNvSpPr>
              <a:spLocks noChangeAspect="1" noEditPoints="1"/>
            </p:cNvSpPr>
            <p:nvPr/>
          </p:nvSpPr>
          <p:spPr bwMode="auto">
            <a:xfrm>
              <a:off x="8879066" y="4481578"/>
              <a:ext cx="513936" cy="288000"/>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noFill/>
            <a:ln w="12700">
              <a:solidFill>
                <a:schemeClr val="bg1"/>
              </a:solidFill>
            </a:ln>
          </p:spPr>
          <p:txBody>
            <a:bodyPr vert="horz" wrap="square" lIns="59554" tIns="29777" rIns="59554" bIns="29777" numCol="1" anchor="t" anchorCtr="0" compatLnSpc="1"/>
            <a:lstStyle/>
            <a:p>
              <a:pPr algn="just">
                <a:lnSpc>
                  <a:spcPct val="120000"/>
                </a:lnSpc>
              </a:pPr>
              <a:endParaRPr lang="en-US" sz="57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127"/>
            <p:cNvSpPr/>
            <p:nvPr/>
          </p:nvSpPr>
          <p:spPr>
            <a:xfrm>
              <a:off x="8794034" y="4283578"/>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57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2" name="Content Placeholder 2"/>
          <p:cNvSpPr txBox="1"/>
          <p:nvPr/>
        </p:nvSpPr>
        <p:spPr>
          <a:xfrm>
            <a:off x="1281006" y="3092828"/>
            <a:ext cx="1147548" cy="17722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05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5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Content Placeholder 2"/>
          <p:cNvSpPr txBox="1"/>
          <p:nvPr/>
        </p:nvSpPr>
        <p:spPr>
          <a:xfrm>
            <a:off x="1281007" y="3296892"/>
            <a:ext cx="1457114" cy="37664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7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US" sz="7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Content Placeholder 2"/>
          <p:cNvSpPr txBox="1"/>
          <p:nvPr/>
        </p:nvSpPr>
        <p:spPr>
          <a:xfrm>
            <a:off x="3019893" y="3092828"/>
            <a:ext cx="1147548" cy="17722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05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5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Content Placeholder 2"/>
          <p:cNvSpPr txBox="1"/>
          <p:nvPr/>
        </p:nvSpPr>
        <p:spPr>
          <a:xfrm>
            <a:off x="3019893" y="3296892"/>
            <a:ext cx="1457114" cy="37664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7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7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US" sz="7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Content Placeholder 2"/>
          <p:cNvSpPr txBox="1"/>
          <p:nvPr/>
        </p:nvSpPr>
        <p:spPr>
          <a:xfrm>
            <a:off x="4713963" y="3092828"/>
            <a:ext cx="1147548" cy="19389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05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5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Content Placeholder 2"/>
          <p:cNvSpPr txBox="1"/>
          <p:nvPr/>
        </p:nvSpPr>
        <p:spPr>
          <a:xfrm>
            <a:off x="4713963" y="3296892"/>
            <a:ext cx="1457114" cy="37664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7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7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US" sz="7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Content Placeholder 2"/>
          <p:cNvSpPr txBox="1"/>
          <p:nvPr/>
        </p:nvSpPr>
        <p:spPr>
          <a:xfrm>
            <a:off x="6408032" y="3092828"/>
            <a:ext cx="1147548" cy="19389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05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5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Content Placeholder 2"/>
          <p:cNvSpPr txBox="1"/>
          <p:nvPr/>
        </p:nvSpPr>
        <p:spPr>
          <a:xfrm>
            <a:off x="6408033" y="3296892"/>
            <a:ext cx="1457114" cy="37664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7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7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US" sz="7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ppt_w</p:attrName>
                                        </p:attrNameLst>
                                      </p:cBhvr>
                                      <p:tavLst>
                                        <p:tav tm="0" fmla="#ppt_w*sin(2.5*pi*$)">
                                          <p:val>
                                            <p:fltVal val="0"/>
                                          </p:val>
                                        </p:tav>
                                        <p:tav tm="100000">
                                          <p:val>
                                            <p:fltVal val="1"/>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ppt_w</p:attrName>
                                        </p:attrNameLst>
                                      </p:cBhvr>
                                      <p:tavLst>
                                        <p:tav tm="0" fmla="#ppt_w*sin(2.5*pi*$)">
                                          <p:val>
                                            <p:fltVal val="0"/>
                                          </p:val>
                                        </p:tav>
                                        <p:tav tm="100000">
                                          <p:val>
                                            <p:fltVal val="1"/>
                                          </p:val>
                                        </p:tav>
                                      </p:tavLst>
                                    </p:anim>
                                    <p:anim calcmode="lin" valueType="num">
                                      <p:cBhvr>
                                        <p:cTn id="23" dur="1000" fill="hold"/>
                                        <p:tgtEl>
                                          <p:spTgt spid="13"/>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500"/>
                            </p:stCondLst>
                            <p:childTnLst>
                              <p:par>
                                <p:cTn id="29" presetID="45"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ppt_w</p:attrName>
                                        </p:attrNameLst>
                                      </p:cBhvr>
                                      <p:tavLst>
                                        <p:tav tm="0" fmla="#ppt_w*sin(2.5*pi*$)">
                                          <p:val>
                                            <p:fltVal val="0"/>
                                          </p:val>
                                        </p:tav>
                                        <p:tav tm="100000">
                                          <p:val>
                                            <p:fltVal val="1"/>
                                          </p:val>
                                        </p:tav>
                                      </p:tavLst>
                                    </p:anim>
                                    <p:anim calcmode="lin" valueType="num">
                                      <p:cBhvr>
                                        <p:cTn id="33" dur="1000" fill="hold"/>
                                        <p:tgtEl>
                                          <p:spTgt spid="16"/>
                                        </p:tgtEl>
                                        <p:attrNameLst>
                                          <p:attrName>ppt_h</p:attrName>
                                        </p:attrNameLst>
                                      </p:cBhvr>
                                      <p:tavLst>
                                        <p:tav tm="0">
                                          <p:val>
                                            <p:strVal val="#ppt_h"/>
                                          </p:val>
                                        </p:tav>
                                        <p:tav tm="100000">
                                          <p:val>
                                            <p:strVal val="#ppt_h"/>
                                          </p:val>
                                        </p:tav>
                                      </p:tavLst>
                                    </p:anim>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par>
                          <p:cTn id="38" fill="hold">
                            <p:stCondLst>
                              <p:cond delay="5000"/>
                            </p:stCondLst>
                            <p:childTnLst>
                              <p:par>
                                <p:cTn id="39" presetID="45" presetClass="entr" presetSubtype="0"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ppt_w</p:attrName>
                                        </p:attrNameLst>
                                      </p:cBhvr>
                                      <p:tavLst>
                                        <p:tav tm="0" fmla="#ppt_w*sin(2.5*pi*$)">
                                          <p:val>
                                            <p:fltVal val="0"/>
                                          </p:val>
                                        </p:tav>
                                        <p:tav tm="100000">
                                          <p:val>
                                            <p:fltVal val="1"/>
                                          </p:val>
                                        </p:tav>
                                      </p:tavLst>
                                    </p:anim>
                                    <p:anim calcmode="lin" valueType="num">
                                      <p:cBhvr>
                                        <p:cTn id="43" dur="1000" fill="hold"/>
                                        <p:tgtEl>
                                          <p:spTgt spid="19"/>
                                        </p:tgtEl>
                                        <p:attrNameLst>
                                          <p:attrName>ppt_h</p:attrName>
                                        </p:attrNameLst>
                                      </p:cBhvr>
                                      <p:tavLst>
                                        <p:tav tm="0">
                                          <p:val>
                                            <p:strVal val="#ppt_h"/>
                                          </p:val>
                                        </p:tav>
                                        <p:tav tm="100000">
                                          <p:val>
                                            <p:strVal val="#ppt_h"/>
                                          </p:val>
                                        </p:tav>
                                      </p:tavLst>
                                    </p:anim>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par>
                          <p:cTn id="48" fill="hold">
                            <p:stCondLst>
                              <p:cond delay="7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750"/>
                                        <p:tgtEl>
                                          <p:spTgt spid="23"/>
                                        </p:tgtEl>
                                      </p:cBhvr>
                                    </p:animEffect>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750"/>
                                        <p:tgtEl>
                                          <p:spTgt spid="24"/>
                                        </p:tgtEl>
                                      </p:cBhvr>
                                    </p:animEffect>
                                  </p:childTnLst>
                                </p:cTn>
                              </p:par>
                            </p:childTnLst>
                          </p:cTn>
                        </p:par>
                        <p:par>
                          <p:cTn id="56" fill="hold">
                            <p:stCondLst>
                              <p:cond delay="9000"/>
                            </p:stCondLst>
                            <p:childTnLst>
                              <p:par>
                                <p:cTn id="57" presetID="22" presetClass="entr" presetSubtype="8"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750"/>
                                        <p:tgtEl>
                                          <p:spTgt spid="25"/>
                                        </p:tgtEl>
                                      </p:cBhvr>
                                    </p:animEffect>
                                  </p:childTnLst>
                                </p:cTn>
                              </p:par>
                            </p:childTnLst>
                          </p:cTn>
                        </p:par>
                        <p:par>
                          <p:cTn id="60" fill="hold">
                            <p:stCondLst>
                              <p:cond delay="10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750"/>
                                        <p:tgtEl>
                                          <p:spTgt spid="26"/>
                                        </p:tgtEl>
                                      </p:cBhvr>
                                    </p:animEffect>
                                  </p:childTnLst>
                                </p:cTn>
                              </p:par>
                            </p:childTnLst>
                          </p:cTn>
                        </p:par>
                        <p:par>
                          <p:cTn id="64" fill="hold">
                            <p:stCondLst>
                              <p:cond delay="110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750"/>
                                        <p:tgtEl>
                                          <p:spTgt spid="27"/>
                                        </p:tgtEl>
                                      </p:cBhvr>
                                    </p:animEffect>
                                  </p:childTnLst>
                                </p:cTn>
                              </p:par>
                            </p:childTnLst>
                          </p:cTn>
                        </p:par>
                        <p:par>
                          <p:cTn id="68" fill="hold">
                            <p:stCondLst>
                              <p:cond delay="1200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750"/>
                                        <p:tgtEl>
                                          <p:spTgt spid="28"/>
                                        </p:tgtEl>
                                      </p:cBhvr>
                                    </p:animEffect>
                                  </p:childTnLst>
                                </p:cTn>
                              </p:par>
                            </p:childTnLst>
                          </p:cTn>
                        </p:par>
                        <p:par>
                          <p:cTn id="72" fill="hold">
                            <p:stCondLst>
                              <p:cond delay="13000"/>
                            </p:stCondLst>
                            <p:childTnLst>
                              <p:par>
                                <p:cTn id="73" presetID="22" presetClass="entr" presetSubtype="8"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left)">
                                      <p:cBhvr>
                                        <p:cTn id="75"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2" grpId="0"/>
      <p:bldP spid="23" grpId="0"/>
      <p:bldP spid="24" grpId="0"/>
      <p:bldP spid="25"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55860" y="477925"/>
            <a:ext cx="1741182" cy="215444"/>
          </a:xfrm>
          <a:prstGeom prst="rect">
            <a:avLst/>
          </a:prstGeom>
          <a:effectLst/>
        </p:spPr>
        <p:txBody>
          <a:bodyPr vert="horz" wrap="none">
            <a:spAutoFit/>
          </a:bodyPr>
          <a:lstStyle/>
          <a:p>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Please replace the written content</a:t>
            </a:r>
            <a:endPar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矩形 4"/>
          <p:cNvSpPr/>
          <p:nvPr/>
        </p:nvSpPr>
        <p:spPr>
          <a:xfrm>
            <a:off x="3845921" y="188105"/>
            <a:ext cx="1800493" cy="369332"/>
          </a:xfrm>
          <a:prstGeom prst="rect">
            <a:avLst/>
          </a:prstGeom>
          <a:effectLst/>
        </p:spPr>
        <p:txBody>
          <a:bodyPr vert="horz" wrap="none">
            <a:spAutoFit/>
          </a:bodyPr>
          <a:lstStyle/>
          <a:p>
            <a:r>
              <a:rPr lang="zh-CN" altLang="en-US" sz="1800" b="1" dirty="0">
                <a:solidFill>
                  <a:srgbClr val="9DC4C4"/>
                </a:solidFill>
                <a:latin typeface="+mj-lt"/>
                <a:ea typeface="微软雅黑" panose="020B0503020204020204" pitchFamily="34" charset="-122"/>
              </a:rPr>
              <a:t>请</a:t>
            </a:r>
            <a:r>
              <a:rPr lang="zh-CN" altLang="en-US" sz="1800" b="1" dirty="0" smtClean="0">
                <a:solidFill>
                  <a:srgbClr val="9DC4C4"/>
                </a:solidFill>
                <a:latin typeface="+mj-lt"/>
                <a:ea typeface="微软雅黑" panose="020B0503020204020204" pitchFamily="34" charset="-122"/>
              </a:rPr>
              <a:t>替换文字内容</a:t>
            </a:r>
            <a:endParaRPr lang="zh-CN" altLang="en-US" sz="1800" b="1" dirty="0">
              <a:solidFill>
                <a:srgbClr val="9DC4C4"/>
              </a:solidFill>
              <a:latin typeface="+mj-lt"/>
              <a:ea typeface="微软雅黑" panose="020B0503020204020204" pitchFamily="34" charset="-122"/>
            </a:endParaRPr>
          </a:p>
        </p:txBody>
      </p:sp>
      <p:grpSp>
        <p:nvGrpSpPr>
          <p:cNvPr id="6" name="Group 3"/>
          <p:cNvGrpSpPr/>
          <p:nvPr/>
        </p:nvGrpSpPr>
        <p:grpSpPr>
          <a:xfrm>
            <a:off x="4283819" y="1077621"/>
            <a:ext cx="521594" cy="3612118"/>
            <a:chOff x="4160049" y="1274619"/>
            <a:chExt cx="695459" cy="4816157"/>
          </a:xfrm>
          <a:solidFill>
            <a:schemeClr val="bg1">
              <a:lumMod val="75000"/>
            </a:schemeClr>
          </a:solidFill>
        </p:grpSpPr>
        <p:sp>
          <p:nvSpPr>
            <p:cNvPr id="7" name="Rectangle 4"/>
            <p:cNvSpPr/>
            <p:nvPr/>
          </p:nvSpPr>
          <p:spPr>
            <a:xfrm>
              <a:off x="4160049" y="1274619"/>
              <a:ext cx="695459" cy="40597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8" name="Isosceles Triangle 5"/>
            <p:cNvSpPr/>
            <p:nvPr/>
          </p:nvSpPr>
          <p:spPr>
            <a:xfrm flipV="1">
              <a:off x="4160049" y="5334390"/>
              <a:ext cx="695459" cy="7563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9" name="Isosceles Triangle 6"/>
            <p:cNvSpPr/>
            <p:nvPr/>
          </p:nvSpPr>
          <p:spPr>
            <a:xfrm flipV="1">
              <a:off x="4399999" y="5852463"/>
              <a:ext cx="220319" cy="23831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grpSp>
        <p:nvGrpSpPr>
          <p:cNvPr id="10" name="Group 7"/>
          <p:cNvGrpSpPr/>
          <p:nvPr/>
        </p:nvGrpSpPr>
        <p:grpSpPr>
          <a:xfrm>
            <a:off x="3760318" y="2899975"/>
            <a:ext cx="1045094" cy="1004080"/>
            <a:chOff x="5013756" y="3958570"/>
            <a:chExt cx="1393459" cy="1338773"/>
          </a:xfrm>
        </p:grpSpPr>
        <p:sp>
          <p:nvSpPr>
            <p:cNvPr id="11" name="Diamond 8"/>
            <p:cNvSpPr/>
            <p:nvPr/>
          </p:nvSpPr>
          <p:spPr>
            <a:xfrm>
              <a:off x="5013756" y="3958570"/>
              <a:ext cx="1393459" cy="1338773"/>
            </a:xfrm>
            <a:prstGeom prst="diamond">
              <a:avLst/>
            </a:prstGeom>
            <a:solidFill>
              <a:srgbClr val="9D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2" name="Group 9"/>
            <p:cNvGrpSpPr/>
            <p:nvPr/>
          </p:nvGrpSpPr>
          <p:grpSpPr>
            <a:xfrm>
              <a:off x="5478313" y="4439043"/>
              <a:ext cx="464344" cy="377825"/>
              <a:chOff x="10074275" y="4479132"/>
              <a:chExt cx="464344" cy="377825"/>
            </a:xfrm>
            <a:solidFill>
              <a:schemeClr val="bg1"/>
            </a:solidFill>
          </p:grpSpPr>
          <p:sp>
            <p:nvSpPr>
              <p:cNvPr id="13"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4"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15" name="Group 12"/>
          <p:cNvGrpSpPr/>
          <p:nvPr/>
        </p:nvGrpSpPr>
        <p:grpSpPr>
          <a:xfrm>
            <a:off x="4283819" y="1077621"/>
            <a:ext cx="1045094" cy="1004080"/>
            <a:chOff x="5711758" y="1528765"/>
            <a:chExt cx="1393459" cy="1338773"/>
          </a:xfrm>
        </p:grpSpPr>
        <p:sp>
          <p:nvSpPr>
            <p:cNvPr id="16" name="Diamond 13"/>
            <p:cNvSpPr/>
            <p:nvPr/>
          </p:nvSpPr>
          <p:spPr>
            <a:xfrm>
              <a:off x="5711758" y="1528765"/>
              <a:ext cx="1393459" cy="1338773"/>
            </a:xfrm>
            <a:prstGeom prst="diamond">
              <a:avLst/>
            </a:prstGeom>
            <a:solidFill>
              <a:srgbClr val="513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7" name="AutoShape 83"/>
            <p:cNvSpPr/>
            <p:nvPr/>
          </p:nvSpPr>
          <p:spPr bwMode="auto">
            <a:xfrm>
              <a:off x="6169646" y="2025969"/>
              <a:ext cx="464344"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18" name="Group 15"/>
          <p:cNvGrpSpPr/>
          <p:nvPr/>
        </p:nvGrpSpPr>
        <p:grpSpPr>
          <a:xfrm>
            <a:off x="4282866" y="2301529"/>
            <a:ext cx="1045094" cy="1004080"/>
            <a:chOff x="5710487" y="3160643"/>
            <a:chExt cx="1393459" cy="1338773"/>
          </a:xfrm>
        </p:grpSpPr>
        <p:sp>
          <p:nvSpPr>
            <p:cNvPr id="19" name="Diamond 16"/>
            <p:cNvSpPr/>
            <p:nvPr/>
          </p:nvSpPr>
          <p:spPr>
            <a:xfrm>
              <a:off x="5710487" y="3160643"/>
              <a:ext cx="1393459" cy="1338773"/>
            </a:xfrm>
            <a:prstGeom prst="diamond">
              <a:avLst/>
            </a:prstGeom>
            <a:solidFill>
              <a:srgbClr val="513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20" name="Group 17"/>
            <p:cNvGrpSpPr/>
            <p:nvPr/>
          </p:nvGrpSpPr>
          <p:grpSpPr>
            <a:xfrm>
              <a:off x="6175045" y="3597325"/>
              <a:ext cx="464344" cy="464344"/>
              <a:chOff x="4439444" y="2582069"/>
              <a:chExt cx="464344" cy="464344"/>
            </a:xfrm>
            <a:solidFill>
              <a:schemeClr val="bg1"/>
            </a:solidFill>
          </p:grpSpPr>
          <p:sp>
            <p:nvSpPr>
              <p:cNvPr id="21"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2"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3"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24" name="Group 21"/>
          <p:cNvGrpSpPr/>
          <p:nvPr/>
        </p:nvGrpSpPr>
        <p:grpSpPr>
          <a:xfrm>
            <a:off x="3760318" y="1689575"/>
            <a:ext cx="1045094" cy="1004080"/>
            <a:chOff x="5013757" y="2344704"/>
            <a:chExt cx="1393459" cy="1338773"/>
          </a:xfrm>
        </p:grpSpPr>
        <p:sp>
          <p:nvSpPr>
            <p:cNvPr id="25" name="Diamond 22"/>
            <p:cNvSpPr/>
            <p:nvPr/>
          </p:nvSpPr>
          <p:spPr>
            <a:xfrm>
              <a:off x="5013757" y="2344704"/>
              <a:ext cx="1393459" cy="1338773"/>
            </a:xfrm>
            <a:prstGeom prst="diamond">
              <a:avLst/>
            </a:prstGeom>
            <a:solidFill>
              <a:srgbClr val="9D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26" name="Group 23"/>
            <p:cNvGrpSpPr/>
            <p:nvPr/>
          </p:nvGrpSpPr>
          <p:grpSpPr>
            <a:xfrm>
              <a:off x="5478313" y="2752368"/>
              <a:ext cx="464344" cy="464344"/>
              <a:chOff x="4439444" y="1652588"/>
              <a:chExt cx="464344" cy="464344"/>
            </a:xfrm>
            <a:solidFill>
              <a:schemeClr val="bg2"/>
            </a:solidFill>
          </p:grpSpPr>
          <p:sp>
            <p:nvSpPr>
              <p:cNvPr id="27"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8"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9"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sp>
        <p:nvSpPr>
          <p:cNvPr id="30" name="TextBox 42"/>
          <p:cNvSpPr txBox="1"/>
          <p:nvPr/>
        </p:nvSpPr>
        <p:spPr>
          <a:xfrm>
            <a:off x="2455892" y="2025182"/>
            <a:ext cx="1107996" cy="276999"/>
          </a:xfrm>
          <a:prstGeom prst="rect">
            <a:avLst/>
          </a:prstGeom>
          <a:noFill/>
        </p:spPr>
        <p:txBody>
          <a:bodyPr wrap="none" rtlCol="0">
            <a:spAutoFit/>
          </a:bodyPr>
          <a:lstStyle/>
          <a:p>
            <a:pPr algn="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1" name="TextBox 43"/>
          <p:cNvSpPr txBox="1"/>
          <p:nvPr/>
        </p:nvSpPr>
        <p:spPr>
          <a:xfrm>
            <a:off x="1081798" y="2260693"/>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内容专业</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2" name="TextBox 44"/>
          <p:cNvSpPr txBox="1"/>
          <p:nvPr/>
        </p:nvSpPr>
        <p:spPr>
          <a:xfrm>
            <a:off x="2455892" y="3096668"/>
            <a:ext cx="1107996" cy="276999"/>
          </a:xfrm>
          <a:prstGeom prst="rect">
            <a:avLst/>
          </a:prstGeom>
          <a:noFill/>
        </p:spPr>
        <p:txBody>
          <a:bodyPr wrap="none" rtlCol="0">
            <a:spAutoFit/>
          </a:bodyPr>
          <a:lstStyle/>
          <a:p>
            <a:pPr algn="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3" name="TextBox 45"/>
          <p:cNvSpPr txBox="1"/>
          <p:nvPr/>
        </p:nvSpPr>
        <p:spPr>
          <a:xfrm>
            <a:off x="1081798" y="3332179"/>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内容专业</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4" name="TextBox 46"/>
          <p:cNvSpPr txBox="1"/>
          <p:nvPr/>
        </p:nvSpPr>
        <p:spPr>
          <a:xfrm>
            <a:off x="5430154" y="1330524"/>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5" name="TextBox 47"/>
          <p:cNvSpPr txBox="1"/>
          <p:nvPr/>
        </p:nvSpPr>
        <p:spPr>
          <a:xfrm>
            <a:off x="5430154" y="1566035"/>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rPr>
              <a:t>l</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专业</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6" name="TextBox 48"/>
          <p:cNvSpPr txBox="1"/>
          <p:nvPr/>
        </p:nvSpPr>
        <p:spPr>
          <a:xfrm>
            <a:off x="5430154" y="2402010"/>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7" name="TextBox 49"/>
          <p:cNvSpPr txBox="1"/>
          <p:nvPr/>
        </p:nvSpPr>
        <p:spPr>
          <a:xfrm>
            <a:off x="5430154" y="2637521"/>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内容专业</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 calcmode="lin" valueType="num">
                                      <p:cBhvr>
                                        <p:cTn id="14" dur="500" fill="hold"/>
                                        <p:tgtEl>
                                          <p:spTgt spid="15"/>
                                        </p:tgtEl>
                                        <p:attrNameLst>
                                          <p:attrName>style.rotation</p:attrName>
                                        </p:attrNameLst>
                                      </p:cBhvr>
                                      <p:tavLst>
                                        <p:tav tm="0">
                                          <p:val>
                                            <p:fltVal val="360"/>
                                          </p:val>
                                        </p:tav>
                                        <p:tav tm="100000">
                                          <p:val>
                                            <p:fltVal val="0"/>
                                          </p:val>
                                        </p:tav>
                                      </p:tavLst>
                                    </p:anim>
                                    <p:animEffect transition="in" filter="fade">
                                      <p:cBhvr>
                                        <p:cTn id="15" dur="500"/>
                                        <p:tgtEl>
                                          <p:spTgt spid="15"/>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250" fill="hold"/>
                                        <p:tgtEl>
                                          <p:spTgt spid="34"/>
                                        </p:tgtEl>
                                        <p:attrNameLst>
                                          <p:attrName>ppt_x</p:attrName>
                                        </p:attrNameLst>
                                      </p:cBhvr>
                                      <p:tavLst>
                                        <p:tav tm="0">
                                          <p:val>
                                            <p:strVal val="1+#ppt_w/2"/>
                                          </p:val>
                                        </p:tav>
                                        <p:tav tm="100000">
                                          <p:val>
                                            <p:strVal val="#ppt_x"/>
                                          </p:val>
                                        </p:tav>
                                      </p:tavLst>
                                    </p:anim>
                                    <p:anim calcmode="lin" valueType="num">
                                      <p:cBhvr additive="base">
                                        <p:cTn id="20" dur="250" fill="hold"/>
                                        <p:tgtEl>
                                          <p:spTgt spid="34"/>
                                        </p:tgtEl>
                                        <p:attrNameLst>
                                          <p:attrName>ppt_y</p:attrName>
                                        </p:attrNameLst>
                                      </p:cBhvr>
                                      <p:tavLst>
                                        <p:tav tm="0">
                                          <p:val>
                                            <p:strVal val="#ppt_y"/>
                                          </p:val>
                                        </p:tav>
                                        <p:tav tm="100000">
                                          <p:val>
                                            <p:strVal val="#ppt_y"/>
                                          </p:val>
                                        </p:tav>
                                      </p:tavLst>
                                    </p:anim>
                                  </p:childTnLst>
                                </p:cTn>
                              </p:par>
                              <p:par>
                                <p:cTn id="21" presetID="22" presetClass="entr" presetSubtype="1"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up)">
                                      <p:cBhvr>
                                        <p:cTn id="23" dur="500"/>
                                        <p:tgtEl>
                                          <p:spTgt spid="35"/>
                                        </p:tgtEl>
                                      </p:cBhvr>
                                    </p:animEffect>
                                  </p:childTnLst>
                                </p:cTn>
                              </p:par>
                            </p:childTnLst>
                          </p:cTn>
                        </p:par>
                        <p:par>
                          <p:cTn id="24" fill="hold">
                            <p:stCondLst>
                              <p:cond delay="1500"/>
                            </p:stCondLst>
                            <p:childTnLst>
                              <p:par>
                                <p:cTn id="25" presetID="49" presetClass="entr" presetSubtype="0" decel="10000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 calcmode="lin" valueType="num">
                                      <p:cBhvr>
                                        <p:cTn id="29" dur="500" fill="hold"/>
                                        <p:tgtEl>
                                          <p:spTgt spid="24"/>
                                        </p:tgtEl>
                                        <p:attrNameLst>
                                          <p:attrName>style.rotation</p:attrName>
                                        </p:attrNameLst>
                                      </p:cBhvr>
                                      <p:tavLst>
                                        <p:tav tm="0">
                                          <p:val>
                                            <p:fltVal val="360"/>
                                          </p:val>
                                        </p:tav>
                                        <p:tav tm="100000">
                                          <p:val>
                                            <p:fltVal val="0"/>
                                          </p:val>
                                        </p:tav>
                                      </p:tavLst>
                                    </p:anim>
                                    <p:animEffect transition="in" filter="fade">
                                      <p:cBhvr>
                                        <p:cTn id="30" dur="500"/>
                                        <p:tgtEl>
                                          <p:spTgt spid="24"/>
                                        </p:tgtEl>
                                      </p:cBhvr>
                                    </p:animEffect>
                                  </p:childTnLst>
                                </p:cTn>
                              </p:par>
                            </p:childTnLst>
                          </p:cTn>
                        </p:par>
                        <p:par>
                          <p:cTn id="31" fill="hold">
                            <p:stCondLst>
                              <p:cond delay="2000"/>
                            </p:stCondLst>
                            <p:childTnLst>
                              <p:par>
                                <p:cTn id="32" presetID="2" presetClass="entr" presetSubtype="8"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250" fill="hold"/>
                                        <p:tgtEl>
                                          <p:spTgt spid="30"/>
                                        </p:tgtEl>
                                        <p:attrNameLst>
                                          <p:attrName>ppt_x</p:attrName>
                                        </p:attrNameLst>
                                      </p:cBhvr>
                                      <p:tavLst>
                                        <p:tav tm="0">
                                          <p:val>
                                            <p:strVal val="0-#ppt_w/2"/>
                                          </p:val>
                                        </p:tav>
                                        <p:tav tm="100000">
                                          <p:val>
                                            <p:strVal val="#ppt_x"/>
                                          </p:val>
                                        </p:tav>
                                      </p:tavLst>
                                    </p:anim>
                                    <p:anim calcmode="lin" valueType="num">
                                      <p:cBhvr additive="base">
                                        <p:cTn id="35" dur="250" fill="hold"/>
                                        <p:tgtEl>
                                          <p:spTgt spid="30"/>
                                        </p:tgtEl>
                                        <p:attrNameLst>
                                          <p:attrName>ppt_y</p:attrName>
                                        </p:attrNameLst>
                                      </p:cBhvr>
                                      <p:tavLst>
                                        <p:tav tm="0">
                                          <p:val>
                                            <p:strVal val="#ppt_y"/>
                                          </p:val>
                                        </p:tav>
                                        <p:tav tm="100000">
                                          <p:val>
                                            <p:strVal val="#ppt_y"/>
                                          </p:val>
                                        </p:tav>
                                      </p:tavLst>
                                    </p:anim>
                                  </p:childTnLst>
                                </p:cTn>
                              </p:par>
                              <p:par>
                                <p:cTn id="36" presetID="22" presetClass="entr" presetSubtype="1"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up)">
                                      <p:cBhvr>
                                        <p:cTn id="38" dur="500"/>
                                        <p:tgtEl>
                                          <p:spTgt spid="31"/>
                                        </p:tgtEl>
                                      </p:cBhvr>
                                    </p:animEffect>
                                  </p:childTnLst>
                                </p:cTn>
                              </p:par>
                            </p:childTnLst>
                          </p:cTn>
                        </p:par>
                        <p:par>
                          <p:cTn id="39" fill="hold">
                            <p:stCondLst>
                              <p:cond delay="2500"/>
                            </p:stCondLst>
                            <p:childTnLst>
                              <p:par>
                                <p:cTn id="40" presetID="49" presetClass="entr" presetSubtype="0" decel="100000"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 calcmode="lin" valueType="num">
                                      <p:cBhvr>
                                        <p:cTn id="44" dur="500" fill="hold"/>
                                        <p:tgtEl>
                                          <p:spTgt spid="18"/>
                                        </p:tgtEl>
                                        <p:attrNameLst>
                                          <p:attrName>style.rotation</p:attrName>
                                        </p:attrNameLst>
                                      </p:cBhvr>
                                      <p:tavLst>
                                        <p:tav tm="0">
                                          <p:val>
                                            <p:fltVal val="360"/>
                                          </p:val>
                                        </p:tav>
                                        <p:tav tm="100000">
                                          <p:val>
                                            <p:fltVal val="0"/>
                                          </p:val>
                                        </p:tav>
                                      </p:tavLst>
                                    </p:anim>
                                    <p:animEffect transition="in" filter="fade">
                                      <p:cBhvr>
                                        <p:cTn id="45" dur="500"/>
                                        <p:tgtEl>
                                          <p:spTgt spid="18"/>
                                        </p:tgtEl>
                                      </p:cBhvr>
                                    </p:animEffect>
                                  </p:childTnLst>
                                </p:cTn>
                              </p:par>
                            </p:childTnLst>
                          </p:cTn>
                        </p:par>
                        <p:par>
                          <p:cTn id="46" fill="hold">
                            <p:stCondLst>
                              <p:cond delay="3000"/>
                            </p:stCondLst>
                            <p:childTnLst>
                              <p:par>
                                <p:cTn id="47" presetID="2" presetClass="entr" presetSubtype="2"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250" fill="hold"/>
                                        <p:tgtEl>
                                          <p:spTgt spid="36"/>
                                        </p:tgtEl>
                                        <p:attrNameLst>
                                          <p:attrName>ppt_x</p:attrName>
                                        </p:attrNameLst>
                                      </p:cBhvr>
                                      <p:tavLst>
                                        <p:tav tm="0">
                                          <p:val>
                                            <p:strVal val="1+#ppt_w/2"/>
                                          </p:val>
                                        </p:tav>
                                        <p:tav tm="100000">
                                          <p:val>
                                            <p:strVal val="#ppt_x"/>
                                          </p:val>
                                        </p:tav>
                                      </p:tavLst>
                                    </p:anim>
                                    <p:anim calcmode="lin" valueType="num">
                                      <p:cBhvr additive="base">
                                        <p:cTn id="50" dur="250" fill="hold"/>
                                        <p:tgtEl>
                                          <p:spTgt spid="36"/>
                                        </p:tgtEl>
                                        <p:attrNameLst>
                                          <p:attrName>ppt_y</p:attrName>
                                        </p:attrNameLst>
                                      </p:cBhvr>
                                      <p:tavLst>
                                        <p:tav tm="0">
                                          <p:val>
                                            <p:strVal val="#ppt_y"/>
                                          </p:val>
                                        </p:tav>
                                        <p:tav tm="100000">
                                          <p:val>
                                            <p:strVal val="#ppt_y"/>
                                          </p:val>
                                        </p:tav>
                                      </p:tavLst>
                                    </p:anim>
                                  </p:childTnLst>
                                </p:cTn>
                              </p:par>
                              <p:par>
                                <p:cTn id="51" presetID="22" presetClass="entr" presetSubtype="1"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up)">
                                      <p:cBhvr>
                                        <p:cTn id="53" dur="500"/>
                                        <p:tgtEl>
                                          <p:spTgt spid="37"/>
                                        </p:tgtEl>
                                      </p:cBhvr>
                                    </p:animEffect>
                                  </p:childTnLst>
                                </p:cTn>
                              </p:par>
                            </p:childTnLst>
                          </p:cTn>
                        </p:par>
                        <p:par>
                          <p:cTn id="54" fill="hold">
                            <p:stCondLst>
                              <p:cond delay="3500"/>
                            </p:stCondLst>
                            <p:childTnLst>
                              <p:par>
                                <p:cTn id="55" presetID="49" presetClass="entr" presetSubtype="0" decel="100000"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 calcmode="lin" valueType="num">
                                      <p:cBhvr>
                                        <p:cTn id="59" dur="500" fill="hold"/>
                                        <p:tgtEl>
                                          <p:spTgt spid="10"/>
                                        </p:tgtEl>
                                        <p:attrNameLst>
                                          <p:attrName>style.rotation</p:attrName>
                                        </p:attrNameLst>
                                      </p:cBhvr>
                                      <p:tavLst>
                                        <p:tav tm="0">
                                          <p:val>
                                            <p:fltVal val="360"/>
                                          </p:val>
                                        </p:tav>
                                        <p:tav tm="100000">
                                          <p:val>
                                            <p:fltVal val="0"/>
                                          </p:val>
                                        </p:tav>
                                      </p:tavLst>
                                    </p:anim>
                                    <p:animEffect transition="in" filter="fade">
                                      <p:cBhvr>
                                        <p:cTn id="60" dur="500"/>
                                        <p:tgtEl>
                                          <p:spTgt spid="10"/>
                                        </p:tgtEl>
                                      </p:cBhvr>
                                    </p:animEffect>
                                  </p:childTnLst>
                                </p:cTn>
                              </p:par>
                            </p:childTnLst>
                          </p:cTn>
                        </p:par>
                        <p:par>
                          <p:cTn id="61" fill="hold">
                            <p:stCondLst>
                              <p:cond delay="4000"/>
                            </p:stCondLst>
                            <p:childTnLst>
                              <p:par>
                                <p:cTn id="62" presetID="2" presetClass="entr" presetSubtype="8"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additive="base">
                                        <p:cTn id="64" dur="250" fill="hold"/>
                                        <p:tgtEl>
                                          <p:spTgt spid="32"/>
                                        </p:tgtEl>
                                        <p:attrNameLst>
                                          <p:attrName>ppt_x</p:attrName>
                                        </p:attrNameLst>
                                      </p:cBhvr>
                                      <p:tavLst>
                                        <p:tav tm="0">
                                          <p:val>
                                            <p:strVal val="0-#ppt_w/2"/>
                                          </p:val>
                                        </p:tav>
                                        <p:tav tm="100000">
                                          <p:val>
                                            <p:strVal val="#ppt_x"/>
                                          </p:val>
                                        </p:tav>
                                      </p:tavLst>
                                    </p:anim>
                                    <p:anim calcmode="lin" valueType="num">
                                      <p:cBhvr additive="base">
                                        <p:cTn id="65" dur="250" fill="hold"/>
                                        <p:tgtEl>
                                          <p:spTgt spid="32"/>
                                        </p:tgtEl>
                                        <p:attrNameLst>
                                          <p:attrName>ppt_y</p:attrName>
                                        </p:attrNameLst>
                                      </p:cBhvr>
                                      <p:tavLst>
                                        <p:tav tm="0">
                                          <p:val>
                                            <p:strVal val="#ppt_y"/>
                                          </p:val>
                                        </p:tav>
                                        <p:tav tm="100000">
                                          <p:val>
                                            <p:strVal val="#ppt_y"/>
                                          </p:val>
                                        </p:tav>
                                      </p:tavLst>
                                    </p:anim>
                                  </p:childTnLst>
                                </p:cTn>
                              </p:par>
                              <p:par>
                                <p:cTn id="66" presetID="22" presetClass="entr" presetSubtype="1"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02" y="1649110"/>
            <a:ext cx="9143498" cy="1814677"/>
            <a:chOff x="170694" y="177982"/>
            <a:chExt cx="3936003" cy="781165"/>
          </a:xfrm>
        </p:grpSpPr>
        <p:sp>
          <p:nvSpPr>
            <p:cNvPr id="6" name="等腰三角形 5"/>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等腰三角形 6"/>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矩形 7"/>
            <p:cNvSpPr/>
            <p:nvPr/>
          </p:nvSpPr>
          <p:spPr>
            <a:xfrm>
              <a:off x="170694" y="261768"/>
              <a:ext cx="3936003" cy="611981"/>
            </a:xfrm>
            <a:prstGeom prst="rect">
              <a:avLst/>
            </a:prstGeom>
            <a:solidFill>
              <a:srgbClr val="9DC4C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9" name="平行四边形 8"/>
            <p:cNvSpPr/>
            <p:nvPr/>
          </p:nvSpPr>
          <p:spPr>
            <a:xfrm>
              <a:off x="376965" y="178257"/>
              <a:ext cx="1036076" cy="779005"/>
            </a:xfrm>
            <a:prstGeom prst="parallelogram">
              <a:avLst>
                <a:gd name="adj" fmla="val 48207"/>
              </a:avLst>
            </a:prstGeom>
            <a:solidFill>
              <a:srgbClr val="513D3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10" name="文本框 6"/>
            <p:cNvSpPr txBox="1"/>
            <p:nvPr/>
          </p:nvSpPr>
          <p:spPr>
            <a:xfrm>
              <a:off x="650907" y="284178"/>
              <a:ext cx="569115" cy="559763"/>
            </a:xfrm>
            <a:prstGeom prst="rect">
              <a:avLst/>
            </a:prstGeom>
            <a:noFill/>
          </p:spPr>
          <p:txBody>
            <a:bodyPr wrap="square" lIns="68576" tIns="34288" rIns="68576" bIns="34288" rtlCol="0">
              <a:spAutoFit/>
            </a:bodyPr>
            <a:lstStyle/>
            <a:p>
              <a:r>
                <a:rPr lang="en-US" altLang="zh-CN" sz="8000" dirty="0" smtClean="0">
                  <a:solidFill>
                    <a:schemeClr val="bg1">
                      <a:lumMod val="95000"/>
                    </a:schemeClr>
                  </a:solidFill>
                  <a:latin typeface="Arial" panose="020B0604020202020204" pitchFamily="34" charset="0"/>
                  <a:cs typeface="Arial" panose="020B0604020202020204" pitchFamily="34" charset="0"/>
                  <a:sym typeface="+mn-lt"/>
                </a:rPr>
                <a:t>03</a:t>
              </a:r>
              <a:endParaRPr lang="zh-CN" altLang="en-US" sz="8000" dirty="0">
                <a:solidFill>
                  <a:schemeClr val="bg1">
                    <a:lumMod val="95000"/>
                  </a:schemeClr>
                </a:solidFill>
                <a:latin typeface="Arial" panose="020B0604020202020204" pitchFamily="34" charset="0"/>
                <a:cs typeface="Arial" panose="020B0604020202020204" pitchFamily="34" charset="0"/>
                <a:sym typeface="+mn-lt"/>
              </a:endParaRPr>
            </a:p>
          </p:txBody>
        </p:sp>
      </p:grpSp>
      <p:sp>
        <p:nvSpPr>
          <p:cNvPr id="11" name="TextBox 48"/>
          <p:cNvSpPr txBox="1"/>
          <p:nvPr/>
        </p:nvSpPr>
        <p:spPr>
          <a:xfrm>
            <a:off x="2978316" y="2044029"/>
            <a:ext cx="5050131" cy="623246"/>
          </a:xfrm>
          <a:prstGeom prst="rect">
            <a:avLst/>
          </a:prstGeom>
          <a:noFill/>
        </p:spPr>
        <p:txBody>
          <a:bodyPr wrap="square" lIns="68580" tIns="34289" rIns="68580" bIns="34289"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mn-ea"/>
                <a:sym typeface="+mn-lt"/>
              </a:rPr>
              <a:t>点击添加您的标题</a:t>
            </a:r>
            <a:endParaRPr lang="en-GB" altLang="zh-CN" sz="3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2" name="TextBox 49"/>
          <p:cNvSpPr txBox="1"/>
          <p:nvPr/>
        </p:nvSpPr>
        <p:spPr>
          <a:xfrm>
            <a:off x="2978316" y="2695403"/>
            <a:ext cx="3075539" cy="315469"/>
          </a:xfrm>
          <a:prstGeom prst="rect">
            <a:avLst/>
          </a:prstGeom>
          <a:noFill/>
        </p:spPr>
        <p:txBody>
          <a:bodyPr wrap="square" lIns="68580" tIns="34289" rIns="68580" bIns="34289" rtlCol="0">
            <a:spAutoFit/>
          </a:bodyPr>
          <a:lstStyle/>
          <a:p>
            <a:pPr eaLnBrk="0" hangingPunct="0"/>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点击此处添加副标题文本内容</a:t>
            </a: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800" fill="hold"/>
                                        <p:tgtEl>
                                          <p:spTgt spid="5"/>
                                        </p:tgtEl>
                                        <p:attrNameLst>
                                          <p:attrName>ppt_x</p:attrName>
                                        </p:attrNameLst>
                                      </p:cBhvr>
                                      <p:tavLst>
                                        <p:tav tm="0">
                                          <p:val>
                                            <p:strVal val="0-#ppt_w/2"/>
                                          </p:val>
                                        </p:tav>
                                        <p:tav tm="100000">
                                          <p:val>
                                            <p:strVal val="#ppt_x"/>
                                          </p:val>
                                        </p:tav>
                                      </p:tavLst>
                                    </p:anim>
                                    <p:anim calcmode="lin" valueType="num">
                                      <p:cBhvr additive="base">
                                        <p:cTn id="8" dur="8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11"/>
                                        </p:tgtEl>
                                        <p:attrNameLst>
                                          <p:attrName>style.visibility</p:attrName>
                                        </p:attrNameLst>
                                      </p:cBhvr>
                                      <p:to>
                                        <p:strVal val="visible"/>
                                      </p:to>
                                    </p:set>
                                    <p:animEffect transition="in" filter="wipe(left)">
                                      <p:cBhvr>
                                        <p:cTn id="12" dur="200"/>
                                        <p:tgtEl>
                                          <p:spTgt spid="11"/>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11"/>
                                        </p:tgtEl>
                                      </p:cBhvr>
                                      <p:to x="80000" y="100000"/>
                                    </p:animScale>
                                    <p:anim by="(#ppt_w*0.10)" calcmode="lin" valueType="num">
                                      <p:cBhvr>
                                        <p:cTn id="15" dur="50" autoRev="1" fill="hold">
                                          <p:stCondLst>
                                            <p:cond delay="0"/>
                                          </p:stCondLst>
                                        </p:cTn>
                                        <p:tgtEl>
                                          <p:spTgt spid="11"/>
                                        </p:tgtEl>
                                        <p:attrNameLst>
                                          <p:attrName>ppt_x</p:attrName>
                                        </p:attrNameLst>
                                      </p:cBhvr>
                                    </p:anim>
                                    <p:anim by="(-#ppt_w*0.10)" calcmode="lin" valueType="num">
                                      <p:cBhvr>
                                        <p:cTn id="16" dur="50" autoRev="1" fill="hold">
                                          <p:stCondLst>
                                            <p:cond delay="0"/>
                                          </p:stCondLst>
                                        </p:cTn>
                                        <p:tgtEl>
                                          <p:spTgt spid="11"/>
                                        </p:tgtEl>
                                        <p:attrNameLst>
                                          <p:attrName>ppt_y</p:attrName>
                                        </p:attrNameLst>
                                      </p:cBhvr>
                                    </p:anim>
                                    <p:animRot by="-480000">
                                      <p:cBhvr>
                                        <p:cTn id="17" dur="50" autoRev="1" fill="hold">
                                          <p:stCondLst>
                                            <p:cond delay="0"/>
                                          </p:stCondLst>
                                        </p:cTn>
                                        <p:tgtEl>
                                          <p:spTgt spid="11"/>
                                        </p:tgtEl>
                                        <p:attrNameLst>
                                          <p:attrName>r</p:attrName>
                                        </p:attrNameLst>
                                      </p:cBhvr>
                                    </p:animRot>
                                  </p:childTnLst>
                                </p:cTn>
                              </p:par>
                            </p:childTnLst>
                          </p:cTn>
                        </p:par>
                        <p:par>
                          <p:cTn id="18" fill="hold">
                            <p:stCondLst>
                              <p:cond delay="142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12"/>
                                        </p:tgtEl>
                                        <p:attrNameLst>
                                          <p:attrName>style.visibility</p:attrName>
                                        </p:attrNameLst>
                                      </p:cBhvr>
                                      <p:to>
                                        <p:strVal val="visible"/>
                                      </p:to>
                                    </p:set>
                                    <p:animEffect transition="in" filter="wipe(left)">
                                      <p:cBhvr>
                                        <p:cTn id="21" dur="200"/>
                                        <p:tgtEl>
                                          <p:spTgt spid="12"/>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12"/>
                                        </p:tgtEl>
                                      </p:cBhvr>
                                      <p:to x="80000" y="100000"/>
                                    </p:animScale>
                                    <p:anim by="(#ppt_w*0.10)" calcmode="lin" valueType="num">
                                      <p:cBhvr>
                                        <p:cTn id="24" dur="50" autoRev="1" fill="hold">
                                          <p:stCondLst>
                                            <p:cond delay="0"/>
                                          </p:stCondLst>
                                        </p:cTn>
                                        <p:tgtEl>
                                          <p:spTgt spid="12"/>
                                        </p:tgtEl>
                                        <p:attrNameLst>
                                          <p:attrName>ppt_x</p:attrName>
                                        </p:attrNameLst>
                                      </p:cBhvr>
                                    </p:anim>
                                    <p:anim by="(-#ppt_w*0.10)" calcmode="lin" valueType="num">
                                      <p:cBhvr>
                                        <p:cTn id="25" dur="50" autoRev="1" fill="hold">
                                          <p:stCondLst>
                                            <p:cond delay="0"/>
                                          </p:stCondLst>
                                        </p:cTn>
                                        <p:tgtEl>
                                          <p:spTgt spid="12"/>
                                        </p:tgtEl>
                                        <p:attrNameLst>
                                          <p:attrName>ppt_y</p:attrName>
                                        </p:attrNameLst>
                                      </p:cBhvr>
                                    </p:anim>
                                    <p:animRot by="-480000">
                                      <p:cBhvr>
                                        <p:cTn id="26" dur="50" autoRev="1"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55860" y="477925"/>
            <a:ext cx="1741182" cy="215444"/>
          </a:xfrm>
          <a:prstGeom prst="rect">
            <a:avLst/>
          </a:prstGeom>
          <a:effectLst/>
        </p:spPr>
        <p:txBody>
          <a:bodyPr vert="horz" wrap="none">
            <a:spAutoFit/>
          </a:bodyPr>
          <a:lstStyle/>
          <a:p>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Please replace the written content</a:t>
            </a:r>
            <a:endPar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矩形 4"/>
          <p:cNvSpPr/>
          <p:nvPr/>
        </p:nvSpPr>
        <p:spPr>
          <a:xfrm>
            <a:off x="3845921" y="188105"/>
            <a:ext cx="1800493" cy="369332"/>
          </a:xfrm>
          <a:prstGeom prst="rect">
            <a:avLst/>
          </a:prstGeom>
          <a:effectLst/>
        </p:spPr>
        <p:txBody>
          <a:bodyPr vert="horz" wrap="none">
            <a:spAutoFit/>
          </a:bodyPr>
          <a:lstStyle/>
          <a:p>
            <a:r>
              <a:rPr lang="zh-CN" altLang="en-US" sz="1800" b="1" dirty="0">
                <a:solidFill>
                  <a:srgbClr val="9DC4C4"/>
                </a:solidFill>
                <a:latin typeface="+mj-lt"/>
                <a:ea typeface="微软雅黑" panose="020B0503020204020204" pitchFamily="34" charset="-122"/>
              </a:rPr>
              <a:t>请</a:t>
            </a:r>
            <a:r>
              <a:rPr lang="zh-CN" altLang="en-US" sz="1800" b="1" dirty="0" smtClean="0">
                <a:solidFill>
                  <a:srgbClr val="9DC4C4"/>
                </a:solidFill>
                <a:latin typeface="+mj-lt"/>
                <a:ea typeface="微软雅黑" panose="020B0503020204020204" pitchFamily="34" charset="-122"/>
              </a:rPr>
              <a:t>替换文字内容</a:t>
            </a:r>
            <a:endParaRPr lang="zh-CN" altLang="en-US" sz="1800" b="1" dirty="0">
              <a:solidFill>
                <a:srgbClr val="9DC4C4"/>
              </a:solidFill>
              <a:latin typeface="+mj-lt"/>
              <a:ea typeface="微软雅黑" panose="020B0503020204020204" pitchFamily="34" charset="-122"/>
            </a:endParaRPr>
          </a:p>
        </p:txBody>
      </p:sp>
      <p:pic>
        <p:nvPicPr>
          <p:cNvPr id="6" name="图片 5"/>
          <p:cNvPicPr>
            <a:picLocks noChangeAspect="1"/>
          </p:cNvPicPr>
          <p:nvPr/>
        </p:nvPicPr>
        <p:blipFill>
          <a:blip r:embed="rId2" cstate="email"/>
          <a:stretch>
            <a:fillRect/>
          </a:stretch>
        </p:blipFill>
        <p:spPr>
          <a:xfrm>
            <a:off x="0" y="1201262"/>
            <a:ext cx="6139530" cy="3942238"/>
          </a:xfrm>
          <a:prstGeom prst="rect">
            <a:avLst/>
          </a:prstGeom>
        </p:spPr>
      </p:pic>
      <p:sp>
        <p:nvSpPr>
          <p:cNvPr id="7" name="TextBox 7"/>
          <p:cNvSpPr txBox="1"/>
          <p:nvPr/>
        </p:nvSpPr>
        <p:spPr bwMode="auto">
          <a:xfrm>
            <a:off x="6408712" y="2919021"/>
            <a:ext cx="2160240" cy="790922"/>
          </a:xfrm>
          <a:prstGeom prst="rect">
            <a:avLst/>
          </a:prstGeom>
          <a:noFill/>
        </p:spPr>
        <p:txBody>
          <a:bodyPr wrap="square">
            <a:spAutoFit/>
          </a:bodyPr>
          <a:lstStyle/>
          <a:p>
            <a:pPr>
              <a:lnSpc>
                <a:spcPct val="150000"/>
              </a:lnSpc>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请替换文字内容，点击添加相关标题文字，修改文字内容，也可以直接复制你的内容到此。</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bwMode="auto">
          <a:xfrm>
            <a:off x="6425033" y="2512709"/>
            <a:ext cx="2020887" cy="300082"/>
          </a:xfrm>
          <a:prstGeom prst="rect">
            <a:avLst/>
          </a:prstGeom>
        </p:spPr>
        <p:txBody>
          <a:bodyPr>
            <a:spAutoFit/>
          </a:bodyPr>
          <a:lstStyle/>
          <a:p>
            <a:pPr fontAlgn="auto">
              <a:spcBef>
                <a:spcPts val="0"/>
              </a:spcBef>
              <a:spcAft>
                <a:spcPts val="0"/>
              </a:spcAft>
              <a:defRPr/>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6139530" y="4816965"/>
            <a:ext cx="3004470" cy="326535"/>
          </a:xfrm>
          <a:prstGeom prst="rect">
            <a:avLst/>
          </a:prstGeom>
          <a:solidFill>
            <a:srgbClr val="513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55860" y="477925"/>
            <a:ext cx="1741182" cy="215444"/>
          </a:xfrm>
          <a:prstGeom prst="rect">
            <a:avLst/>
          </a:prstGeom>
          <a:effectLst/>
        </p:spPr>
        <p:txBody>
          <a:bodyPr vert="horz" wrap="none">
            <a:spAutoFit/>
          </a:bodyPr>
          <a:lstStyle/>
          <a:p>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Please replace the written content</a:t>
            </a:r>
            <a:endPar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矩形 4"/>
          <p:cNvSpPr/>
          <p:nvPr/>
        </p:nvSpPr>
        <p:spPr>
          <a:xfrm>
            <a:off x="3845921" y="188105"/>
            <a:ext cx="1800493" cy="369332"/>
          </a:xfrm>
          <a:prstGeom prst="rect">
            <a:avLst/>
          </a:prstGeom>
          <a:effectLst/>
        </p:spPr>
        <p:txBody>
          <a:bodyPr vert="horz" wrap="none">
            <a:spAutoFit/>
          </a:bodyPr>
          <a:lstStyle/>
          <a:p>
            <a:r>
              <a:rPr lang="zh-CN" altLang="en-US" sz="1800" b="1" dirty="0">
                <a:solidFill>
                  <a:srgbClr val="9DC4C4"/>
                </a:solidFill>
                <a:latin typeface="+mj-lt"/>
                <a:ea typeface="微软雅黑" panose="020B0503020204020204" pitchFamily="34" charset="-122"/>
              </a:rPr>
              <a:t>请</a:t>
            </a:r>
            <a:r>
              <a:rPr lang="zh-CN" altLang="en-US" sz="1800" b="1" dirty="0" smtClean="0">
                <a:solidFill>
                  <a:srgbClr val="9DC4C4"/>
                </a:solidFill>
                <a:latin typeface="+mj-lt"/>
                <a:ea typeface="微软雅黑" panose="020B0503020204020204" pitchFamily="34" charset="-122"/>
              </a:rPr>
              <a:t>替换文字内容</a:t>
            </a:r>
            <a:endParaRPr lang="zh-CN" altLang="en-US" sz="1800" b="1" dirty="0">
              <a:solidFill>
                <a:srgbClr val="9DC4C4"/>
              </a:solidFill>
              <a:latin typeface="+mj-lt"/>
              <a:ea typeface="微软雅黑" panose="020B0503020204020204" pitchFamily="34" charset="-122"/>
            </a:endParaRPr>
          </a:p>
        </p:txBody>
      </p:sp>
      <p:grpSp>
        <p:nvGrpSpPr>
          <p:cNvPr id="6" name="组合 5"/>
          <p:cNvGrpSpPr/>
          <p:nvPr/>
        </p:nvGrpSpPr>
        <p:grpSpPr>
          <a:xfrm>
            <a:off x="761775" y="2196656"/>
            <a:ext cx="7452586" cy="1025288"/>
            <a:chOff x="1015699" y="2928875"/>
            <a:chExt cx="9936781" cy="1367050"/>
          </a:xfrm>
        </p:grpSpPr>
        <p:cxnSp>
          <p:nvCxnSpPr>
            <p:cNvPr id="7" name="Straight Connector 31"/>
            <p:cNvCxnSpPr/>
            <p:nvPr/>
          </p:nvCxnSpPr>
          <p:spPr>
            <a:xfrm flipV="1">
              <a:off x="1015699" y="3621611"/>
              <a:ext cx="9936781" cy="1"/>
            </a:xfrm>
            <a:prstGeom prst="line">
              <a:avLst/>
            </a:prstGeom>
            <a:ln w="13970">
              <a:solidFill>
                <a:schemeClr val="accent3"/>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 name="Straight Connector 31"/>
            <p:cNvCxnSpPr/>
            <p:nvPr/>
          </p:nvCxnSpPr>
          <p:spPr>
            <a:xfrm flipV="1">
              <a:off x="2311076" y="2928875"/>
              <a:ext cx="7039" cy="696490"/>
            </a:xfrm>
            <a:prstGeom prst="line">
              <a:avLst/>
            </a:prstGeom>
            <a:ln w="13970">
              <a:solidFill>
                <a:schemeClr val="accent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Oval 5"/>
            <p:cNvSpPr/>
            <p:nvPr/>
          </p:nvSpPr>
          <p:spPr>
            <a:xfrm>
              <a:off x="2247244" y="3561532"/>
              <a:ext cx="127665" cy="127665"/>
            </a:xfrm>
            <a:prstGeom prst="ellipse">
              <a:avLst/>
            </a:prstGeom>
            <a:solidFill>
              <a:srgbClr val="513D3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65000"/>
                    <a:lumOff val="35000"/>
                  </a:schemeClr>
                </a:solidFill>
              </a:endParaRPr>
            </a:p>
          </p:txBody>
        </p:sp>
        <p:cxnSp>
          <p:nvCxnSpPr>
            <p:cNvPr id="10" name="Straight Connector 31"/>
            <p:cNvCxnSpPr/>
            <p:nvPr/>
          </p:nvCxnSpPr>
          <p:spPr>
            <a:xfrm flipV="1">
              <a:off x="7265810" y="2928875"/>
              <a:ext cx="7039" cy="696490"/>
            </a:xfrm>
            <a:prstGeom prst="line">
              <a:avLst/>
            </a:prstGeom>
            <a:ln w="13970">
              <a:solidFill>
                <a:schemeClr val="accent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Oval 5"/>
            <p:cNvSpPr/>
            <p:nvPr/>
          </p:nvSpPr>
          <p:spPr>
            <a:xfrm>
              <a:off x="7201978" y="3561532"/>
              <a:ext cx="127665" cy="127665"/>
            </a:xfrm>
            <a:prstGeom prst="ellipse">
              <a:avLst/>
            </a:prstGeom>
            <a:solidFill>
              <a:srgbClr val="513D3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65000"/>
                    <a:lumOff val="35000"/>
                  </a:schemeClr>
                </a:solidFill>
              </a:endParaRPr>
            </a:p>
          </p:txBody>
        </p:sp>
        <p:cxnSp>
          <p:nvCxnSpPr>
            <p:cNvPr id="12" name="Straight Connector 31"/>
            <p:cNvCxnSpPr/>
            <p:nvPr/>
          </p:nvCxnSpPr>
          <p:spPr>
            <a:xfrm flipV="1">
              <a:off x="4777173" y="3599435"/>
              <a:ext cx="7039" cy="696490"/>
            </a:xfrm>
            <a:prstGeom prst="line">
              <a:avLst/>
            </a:prstGeom>
            <a:ln w="13970">
              <a:solidFill>
                <a:schemeClr val="accent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Oval 5"/>
            <p:cNvSpPr/>
            <p:nvPr/>
          </p:nvSpPr>
          <p:spPr>
            <a:xfrm>
              <a:off x="4713341" y="3561532"/>
              <a:ext cx="127665" cy="127665"/>
            </a:xfrm>
            <a:prstGeom prst="ellipse">
              <a:avLst/>
            </a:prstGeom>
            <a:solidFill>
              <a:srgbClr val="9DC4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65000"/>
                    <a:lumOff val="35000"/>
                  </a:schemeClr>
                </a:solidFill>
              </a:endParaRPr>
            </a:p>
          </p:txBody>
        </p:sp>
        <p:cxnSp>
          <p:nvCxnSpPr>
            <p:cNvPr id="14" name="Straight Connector 31"/>
            <p:cNvCxnSpPr/>
            <p:nvPr/>
          </p:nvCxnSpPr>
          <p:spPr>
            <a:xfrm flipV="1">
              <a:off x="9743294" y="3599435"/>
              <a:ext cx="7039" cy="696490"/>
            </a:xfrm>
            <a:prstGeom prst="line">
              <a:avLst/>
            </a:prstGeom>
            <a:ln w="13970">
              <a:solidFill>
                <a:schemeClr val="accent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Oval 5"/>
            <p:cNvSpPr/>
            <p:nvPr/>
          </p:nvSpPr>
          <p:spPr>
            <a:xfrm>
              <a:off x="9679462" y="3561532"/>
              <a:ext cx="127665" cy="127665"/>
            </a:xfrm>
            <a:prstGeom prst="ellipse">
              <a:avLst/>
            </a:prstGeom>
            <a:solidFill>
              <a:srgbClr val="9DC4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65000"/>
                    <a:lumOff val="35000"/>
                  </a:schemeClr>
                </a:solidFill>
              </a:endParaRPr>
            </a:p>
          </p:txBody>
        </p:sp>
      </p:grpSp>
      <p:sp>
        <p:nvSpPr>
          <p:cNvPr id="16" name="矩形 15"/>
          <p:cNvSpPr/>
          <p:nvPr/>
        </p:nvSpPr>
        <p:spPr>
          <a:xfrm>
            <a:off x="2293841" y="1523838"/>
            <a:ext cx="2504854" cy="864339"/>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矩形 16"/>
          <p:cNvSpPr/>
          <p:nvPr/>
        </p:nvSpPr>
        <p:spPr>
          <a:xfrm>
            <a:off x="6019095" y="1523838"/>
            <a:ext cx="2504854" cy="837152"/>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8" name="矩形 17"/>
          <p:cNvSpPr/>
          <p:nvPr/>
        </p:nvSpPr>
        <p:spPr>
          <a:xfrm>
            <a:off x="729928" y="3221944"/>
            <a:ext cx="2504854" cy="864339"/>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9" name="矩形 18"/>
          <p:cNvSpPr/>
          <p:nvPr/>
        </p:nvSpPr>
        <p:spPr>
          <a:xfrm>
            <a:off x="4312308" y="3221944"/>
            <a:ext cx="2504854" cy="503728"/>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文本</a:t>
            </a:r>
            <a:endPar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20" name="组合 19"/>
          <p:cNvGrpSpPr/>
          <p:nvPr/>
        </p:nvGrpSpPr>
        <p:grpSpPr>
          <a:xfrm>
            <a:off x="1262027" y="1384450"/>
            <a:ext cx="938264" cy="940162"/>
            <a:chOff x="1262027" y="1384450"/>
            <a:chExt cx="938264" cy="940162"/>
          </a:xfrm>
          <a:solidFill>
            <a:srgbClr val="513D34"/>
          </a:solidFill>
        </p:grpSpPr>
        <p:sp>
          <p:nvSpPr>
            <p:cNvPr id="21"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w="25400" cap="flat" cmpd="sng" algn="ctr">
              <a:noFill/>
              <a:prstDash val="solid"/>
            </a:ln>
            <a:effectLst/>
          </p:spPr>
          <p:txBody>
            <a:bodyPr anchor="ctr"/>
            <a:lstStyle/>
            <a:p>
              <a:pPr algn="ctr" fontAlgn="base">
                <a:spcBef>
                  <a:spcPct val="0"/>
                </a:spcBef>
                <a:spcAft>
                  <a:spcPct val="0"/>
                </a:spcAft>
                <a:defRPr/>
              </a:pPr>
              <a:endParaRPr lang="zh-CN" altLang="en-US" kern="0">
                <a:solidFill>
                  <a:schemeClr val="bg1"/>
                </a:solidFill>
                <a:latin typeface="Arial" panose="020B0604020202020204"/>
              </a:endParaRPr>
            </a:p>
          </p:txBody>
        </p:sp>
        <p:sp>
          <p:nvSpPr>
            <p:cNvPr id="22" name="TextBox 17"/>
            <p:cNvSpPr txBox="1"/>
            <p:nvPr/>
          </p:nvSpPr>
          <p:spPr>
            <a:xfrm>
              <a:off x="1410142" y="1664221"/>
              <a:ext cx="530915" cy="300082"/>
            </a:xfrm>
            <a:prstGeom prst="rect">
              <a:avLst/>
            </a:prstGeom>
            <a:grp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980226" y="1384450"/>
            <a:ext cx="938264" cy="940162"/>
            <a:chOff x="1262027" y="1384450"/>
            <a:chExt cx="938264" cy="940162"/>
          </a:xfrm>
          <a:solidFill>
            <a:srgbClr val="513D34"/>
          </a:solidFill>
        </p:grpSpPr>
        <p:sp>
          <p:nvSpPr>
            <p:cNvPr id="24"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w="25400" cap="flat" cmpd="sng" algn="ctr">
              <a:noFill/>
              <a:prstDash val="solid"/>
            </a:ln>
            <a:effectLst/>
          </p:spPr>
          <p:txBody>
            <a:bodyPr anchor="ctr"/>
            <a:lstStyle/>
            <a:p>
              <a:pPr algn="ctr" fontAlgn="base">
                <a:spcBef>
                  <a:spcPct val="0"/>
                </a:spcBef>
                <a:spcAft>
                  <a:spcPct val="0"/>
                </a:spcAft>
                <a:defRPr/>
              </a:pPr>
              <a:endParaRPr lang="zh-CN" altLang="en-US" kern="0">
                <a:solidFill>
                  <a:schemeClr val="bg1"/>
                </a:solidFill>
                <a:latin typeface="Arial" panose="020B0604020202020204"/>
              </a:endParaRPr>
            </a:p>
          </p:txBody>
        </p:sp>
        <p:sp>
          <p:nvSpPr>
            <p:cNvPr id="25" name="TextBox 20"/>
            <p:cNvSpPr txBox="1"/>
            <p:nvPr/>
          </p:nvSpPr>
          <p:spPr>
            <a:xfrm>
              <a:off x="1410142" y="1664221"/>
              <a:ext cx="530915" cy="300082"/>
            </a:xfrm>
            <a:prstGeom prst="rect">
              <a:avLst/>
            </a:prstGeom>
            <a:grp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3113749" y="3210297"/>
            <a:ext cx="938264" cy="940162"/>
            <a:chOff x="1262027" y="1384450"/>
            <a:chExt cx="938264" cy="940162"/>
          </a:xfrm>
          <a:solidFill>
            <a:srgbClr val="9DC4C4"/>
          </a:solidFill>
        </p:grpSpPr>
        <p:sp>
          <p:nvSpPr>
            <p:cNvPr id="27"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w="25400" cap="flat" cmpd="sng" algn="ctr">
              <a:noFill/>
              <a:prstDash val="solid"/>
            </a:ln>
            <a:effectLst/>
          </p:spPr>
          <p:txBody>
            <a:bodyPr anchor="ctr"/>
            <a:lstStyle/>
            <a:p>
              <a:pPr algn="ctr" fontAlgn="base">
                <a:spcBef>
                  <a:spcPct val="0"/>
                </a:spcBef>
                <a:spcAft>
                  <a:spcPct val="0"/>
                </a:spcAft>
                <a:defRPr/>
              </a:pPr>
              <a:endParaRPr lang="zh-CN" altLang="en-US" kern="0">
                <a:solidFill>
                  <a:schemeClr val="bg1"/>
                </a:solidFill>
                <a:latin typeface="Arial" panose="020B0604020202020204"/>
              </a:endParaRPr>
            </a:p>
          </p:txBody>
        </p:sp>
        <p:sp>
          <p:nvSpPr>
            <p:cNvPr id="28" name="TextBox 23"/>
            <p:cNvSpPr txBox="1"/>
            <p:nvPr/>
          </p:nvSpPr>
          <p:spPr>
            <a:xfrm>
              <a:off x="1410142" y="1664221"/>
              <a:ext cx="530915" cy="300082"/>
            </a:xfrm>
            <a:prstGeom prst="rect">
              <a:avLst/>
            </a:prstGeom>
            <a:grp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6835996" y="3210297"/>
            <a:ext cx="938264" cy="940162"/>
            <a:chOff x="1262027" y="1384450"/>
            <a:chExt cx="938264" cy="940162"/>
          </a:xfrm>
          <a:solidFill>
            <a:srgbClr val="9DC4C4"/>
          </a:solidFill>
        </p:grpSpPr>
        <p:sp>
          <p:nvSpPr>
            <p:cNvPr id="30"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w="25400" cap="flat" cmpd="sng" algn="ctr">
              <a:noFill/>
              <a:prstDash val="solid"/>
            </a:ln>
            <a:effectLst/>
          </p:spPr>
          <p:txBody>
            <a:bodyPr anchor="ctr"/>
            <a:lstStyle/>
            <a:p>
              <a:pPr algn="ctr" fontAlgn="base">
                <a:spcBef>
                  <a:spcPct val="0"/>
                </a:spcBef>
                <a:spcAft>
                  <a:spcPct val="0"/>
                </a:spcAft>
                <a:defRPr/>
              </a:pPr>
              <a:endParaRPr lang="zh-CN" altLang="en-US" kern="0">
                <a:solidFill>
                  <a:schemeClr val="bg1"/>
                </a:solidFill>
                <a:latin typeface="Arial" panose="020B0604020202020204"/>
              </a:endParaRPr>
            </a:p>
          </p:txBody>
        </p:sp>
        <p:sp>
          <p:nvSpPr>
            <p:cNvPr id="31" name="TextBox 26"/>
            <p:cNvSpPr txBox="1"/>
            <p:nvPr/>
          </p:nvSpPr>
          <p:spPr>
            <a:xfrm>
              <a:off x="1410142" y="1664221"/>
              <a:ext cx="530915" cy="300082"/>
            </a:xfrm>
            <a:prstGeom prst="rect">
              <a:avLst/>
            </a:prstGeom>
            <a:grp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anim calcmode="lin" valueType="num">
                                      <p:cBhvr>
                                        <p:cTn id="26" dur="1000" fill="hold"/>
                                        <p:tgtEl>
                                          <p:spTgt spid="29"/>
                                        </p:tgtEl>
                                        <p:attrNameLst>
                                          <p:attrName>ppt_x</p:attrName>
                                        </p:attrNameLst>
                                      </p:cBhvr>
                                      <p:tavLst>
                                        <p:tav tm="0">
                                          <p:val>
                                            <p:strVal val="#ppt_x"/>
                                          </p:val>
                                        </p:tav>
                                        <p:tav tm="100000">
                                          <p:val>
                                            <p:strVal val="#ppt_x"/>
                                          </p:val>
                                        </p:tav>
                                      </p:tavLst>
                                    </p:anim>
                                    <p:anim calcmode="lin" valueType="num">
                                      <p:cBhvr>
                                        <p:cTn id="27" dur="1000" fill="hold"/>
                                        <p:tgtEl>
                                          <p:spTgt spid="29"/>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000"/>
                                        <p:tgtEl>
                                          <p:spTgt spid="26"/>
                                        </p:tgtEl>
                                      </p:cBhvr>
                                    </p:animEffect>
                                    <p:anim calcmode="lin" valueType="num">
                                      <p:cBhvr>
                                        <p:cTn id="31" dur="1000" fill="hold"/>
                                        <p:tgtEl>
                                          <p:spTgt spid="26"/>
                                        </p:tgtEl>
                                        <p:attrNameLst>
                                          <p:attrName>ppt_x</p:attrName>
                                        </p:attrNameLst>
                                      </p:cBhvr>
                                      <p:tavLst>
                                        <p:tav tm="0">
                                          <p:val>
                                            <p:strVal val="#ppt_x"/>
                                          </p:val>
                                        </p:tav>
                                        <p:tav tm="100000">
                                          <p:val>
                                            <p:strVal val="#ppt_x"/>
                                          </p:val>
                                        </p:tav>
                                      </p:tavLst>
                                    </p:anim>
                                    <p:anim calcmode="lin" valueType="num">
                                      <p:cBhvr>
                                        <p:cTn id="3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1+#ppt_w/2"/>
                                          </p:val>
                                        </p:tav>
                                        <p:tav tm="100000">
                                          <p:val>
                                            <p:strVal val="#ppt_x"/>
                                          </p:val>
                                        </p:tav>
                                      </p:tavLst>
                                    </p:anim>
                                    <p:anim calcmode="lin" valueType="num">
                                      <p:cBhvr additive="base">
                                        <p:cTn id="4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0-#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55860" y="477925"/>
            <a:ext cx="1741182" cy="215444"/>
          </a:xfrm>
          <a:prstGeom prst="rect">
            <a:avLst/>
          </a:prstGeom>
          <a:effectLst/>
        </p:spPr>
        <p:txBody>
          <a:bodyPr vert="horz" wrap="none">
            <a:spAutoFit/>
          </a:bodyPr>
          <a:lstStyle/>
          <a:p>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Please replace the written content</a:t>
            </a:r>
            <a:endPar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矩形 4"/>
          <p:cNvSpPr/>
          <p:nvPr/>
        </p:nvSpPr>
        <p:spPr>
          <a:xfrm>
            <a:off x="3845921" y="188105"/>
            <a:ext cx="1800493" cy="369332"/>
          </a:xfrm>
          <a:prstGeom prst="rect">
            <a:avLst/>
          </a:prstGeom>
          <a:effectLst/>
        </p:spPr>
        <p:txBody>
          <a:bodyPr vert="horz" wrap="none">
            <a:spAutoFit/>
          </a:bodyPr>
          <a:lstStyle/>
          <a:p>
            <a:r>
              <a:rPr lang="zh-CN" altLang="en-US" sz="1800" b="1" dirty="0">
                <a:solidFill>
                  <a:srgbClr val="9DC4C4"/>
                </a:solidFill>
                <a:latin typeface="+mj-lt"/>
                <a:ea typeface="微软雅黑" panose="020B0503020204020204" pitchFamily="34" charset="-122"/>
              </a:rPr>
              <a:t>请</a:t>
            </a:r>
            <a:r>
              <a:rPr lang="zh-CN" altLang="en-US" sz="1800" b="1" dirty="0" smtClean="0">
                <a:solidFill>
                  <a:srgbClr val="9DC4C4"/>
                </a:solidFill>
                <a:latin typeface="+mj-lt"/>
                <a:ea typeface="微软雅黑" panose="020B0503020204020204" pitchFamily="34" charset="-122"/>
              </a:rPr>
              <a:t>替换文字内容</a:t>
            </a:r>
            <a:endParaRPr lang="zh-CN" altLang="en-US" sz="1800" b="1" dirty="0">
              <a:solidFill>
                <a:srgbClr val="9DC4C4"/>
              </a:solidFill>
              <a:latin typeface="+mj-lt"/>
              <a:ea typeface="微软雅黑" panose="020B0503020204020204" pitchFamily="34" charset="-122"/>
            </a:endParaRPr>
          </a:p>
        </p:txBody>
      </p:sp>
      <p:grpSp>
        <p:nvGrpSpPr>
          <p:cNvPr id="6" name="组合 5"/>
          <p:cNvGrpSpPr/>
          <p:nvPr/>
        </p:nvGrpSpPr>
        <p:grpSpPr bwMode="auto">
          <a:xfrm>
            <a:off x="2960688" y="1180380"/>
            <a:ext cx="1414462" cy="1414463"/>
            <a:chOff x="3946525" y="1341438"/>
            <a:chExt cx="1885950" cy="1885950"/>
          </a:xfrm>
        </p:grpSpPr>
        <p:sp>
          <p:nvSpPr>
            <p:cNvPr id="7" name="同心圆 6"/>
            <p:cNvSpPr/>
            <p:nvPr/>
          </p:nvSpPr>
          <p:spPr>
            <a:xfrm rot="5400000">
              <a:off x="3946524" y="1341439"/>
              <a:ext cx="1885950" cy="1885950"/>
            </a:xfrm>
            <a:prstGeom prst="donut">
              <a:avLst/>
            </a:prstGeom>
            <a:solidFill>
              <a:srgbClr val="9DC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75000"/>
                  </a:schemeClr>
                </a:solidFill>
                <a:latin typeface="造字工房尚雅体演示版常规体" pitchFamily="50" charset="-122"/>
                <a:ea typeface="造字工房尚雅体演示版常规体" pitchFamily="50" charset="-122"/>
              </a:endParaRPr>
            </a:p>
          </p:txBody>
        </p:sp>
        <p:sp>
          <p:nvSpPr>
            <p:cNvPr id="8" name="椭圆 7"/>
            <p:cNvSpPr/>
            <p:nvPr/>
          </p:nvSpPr>
          <p:spPr>
            <a:xfrm>
              <a:off x="4357158" y="1762655"/>
              <a:ext cx="1043516" cy="1043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300" dirty="0">
                  <a:solidFill>
                    <a:schemeClr val="bg1">
                      <a:lumMod val="75000"/>
                    </a:schemeClr>
                  </a:solidFill>
                  <a:latin typeface="Impact" panose="020B0806030902050204" pitchFamily="34" charset="0"/>
                  <a:ea typeface="造字工房尚雅体演示版常规体" pitchFamily="50" charset="-122"/>
                </a:rPr>
                <a:t>1</a:t>
              </a:r>
              <a:endParaRPr lang="zh-CN" altLang="en-US" sz="3300" dirty="0">
                <a:solidFill>
                  <a:schemeClr val="bg1">
                    <a:lumMod val="75000"/>
                  </a:schemeClr>
                </a:solidFill>
                <a:latin typeface="Impact" panose="020B0806030902050204" pitchFamily="34" charset="0"/>
                <a:ea typeface="造字工房尚雅体演示版常规体" pitchFamily="50" charset="-122"/>
              </a:endParaRPr>
            </a:p>
          </p:txBody>
        </p:sp>
      </p:grpSp>
      <p:grpSp>
        <p:nvGrpSpPr>
          <p:cNvPr id="9" name="组合 8"/>
          <p:cNvGrpSpPr/>
          <p:nvPr/>
        </p:nvGrpSpPr>
        <p:grpSpPr bwMode="auto">
          <a:xfrm>
            <a:off x="4464050" y="1180380"/>
            <a:ext cx="1414463" cy="1414463"/>
            <a:chOff x="5951538" y="1341438"/>
            <a:chExt cx="1885950" cy="1885950"/>
          </a:xfrm>
        </p:grpSpPr>
        <p:sp>
          <p:nvSpPr>
            <p:cNvPr id="10" name="同心圆 9"/>
            <p:cNvSpPr/>
            <p:nvPr/>
          </p:nvSpPr>
          <p:spPr>
            <a:xfrm rot="16200000" flipH="1">
              <a:off x="5951538" y="1341438"/>
              <a:ext cx="1885950" cy="1885950"/>
            </a:xfrm>
            <a:prstGeom prst="donut">
              <a:avLst/>
            </a:prstGeom>
            <a:solidFill>
              <a:srgbClr val="513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75000"/>
                  </a:schemeClr>
                </a:solidFill>
                <a:latin typeface="造字工房尚雅体演示版常规体" pitchFamily="50" charset="-122"/>
                <a:ea typeface="造字工房尚雅体演示版常规体" pitchFamily="50" charset="-122"/>
              </a:endParaRPr>
            </a:p>
          </p:txBody>
        </p:sp>
        <p:sp>
          <p:nvSpPr>
            <p:cNvPr id="11" name="椭圆 10"/>
            <p:cNvSpPr/>
            <p:nvPr/>
          </p:nvSpPr>
          <p:spPr>
            <a:xfrm>
              <a:off x="6372755" y="1762655"/>
              <a:ext cx="1043516" cy="1043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300" dirty="0">
                  <a:solidFill>
                    <a:schemeClr val="bg1">
                      <a:lumMod val="75000"/>
                    </a:schemeClr>
                  </a:solidFill>
                  <a:latin typeface="Impact" panose="020B0806030902050204" pitchFamily="34" charset="0"/>
                  <a:ea typeface="造字工房尚雅体演示版常规体" pitchFamily="50" charset="-122"/>
                </a:rPr>
                <a:t>2</a:t>
              </a:r>
              <a:endParaRPr lang="zh-CN" altLang="en-US" sz="3300" dirty="0">
                <a:solidFill>
                  <a:schemeClr val="bg1">
                    <a:lumMod val="75000"/>
                  </a:schemeClr>
                </a:solidFill>
                <a:latin typeface="Impact" panose="020B0806030902050204" pitchFamily="34" charset="0"/>
                <a:ea typeface="造字工房尚雅体演示版常规体" pitchFamily="50" charset="-122"/>
              </a:endParaRPr>
            </a:p>
          </p:txBody>
        </p:sp>
      </p:grpSp>
      <p:grpSp>
        <p:nvGrpSpPr>
          <p:cNvPr id="12" name="组合 11"/>
          <p:cNvGrpSpPr/>
          <p:nvPr/>
        </p:nvGrpSpPr>
        <p:grpSpPr bwMode="auto">
          <a:xfrm>
            <a:off x="4456113" y="2669455"/>
            <a:ext cx="1414462" cy="1414463"/>
            <a:chOff x="5940425" y="3327400"/>
            <a:chExt cx="1887538" cy="1885950"/>
          </a:xfrm>
        </p:grpSpPr>
        <p:sp>
          <p:nvSpPr>
            <p:cNvPr id="13" name="同心圆 12"/>
            <p:cNvSpPr/>
            <p:nvPr/>
          </p:nvSpPr>
          <p:spPr>
            <a:xfrm flipH="1">
              <a:off x="5940425" y="3327400"/>
              <a:ext cx="1887538" cy="1885950"/>
            </a:xfrm>
            <a:prstGeom prst="donut">
              <a:avLst/>
            </a:prstGeom>
            <a:solidFill>
              <a:srgbClr val="9DC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75000"/>
                  </a:schemeClr>
                </a:solidFill>
                <a:latin typeface="造字工房尚雅体演示版常规体" pitchFamily="50" charset="-122"/>
                <a:ea typeface="造字工房尚雅体演示版常规体" pitchFamily="50" charset="-122"/>
              </a:endParaRPr>
            </a:p>
          </p:txBody>
        </p:sp>
        <p:sp>
          <p:nvSpPr>
            <p:cNvPr id="14" name="椭圆 13"/>
            <p:cNvSpPr/>
            <p:nvPr/>
          </p:nvSpPr>
          <p:spPr>
            <a:xfrm>
              <a:off x="6372589" y="3748617"/>
              <a:ext cx="1044395" cy="1043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300" dirty="0">
                  <a:solidFill>
                    <a:schemeClr val="bg1">
                      <a:lumMod val="75000"/>
                    </a:schemeClr>
                  </a:solidFill>
                  <a:latin typeface="Impact" panose="020B0806030902050204" pitchFamily="34" charset="0"/>
                  <a:ea typeface="造字工房尚雅体演示版常规体" pitchFamily="50" charset="-122"/>
                </a:rPr>
                <a:t>4</a:t>
              </a:r>
              <a:endParaRPr lang="zh-CN" altLang="en-US" sz="3300" dirty="0">
                <a:solidFill>
                  <a:schemeClr val="bg1">
                    <a:lumMod val="75000"/>
                  </a:schemeClr>
                </a:solidFill>
                <a:latin typeface="Impact" panose="020B0806030902050204" pitchFamily="34" charset="0"/>
                <a:ea typeface="造字工房尚雅体演示版常规体" pitchFamily="50" charset="-122"/>
              </a:endParaRPr>
            </a:p>
          </p:txBody>
        </p:sp>
      </p:grpSp>
      <p:grpSp>
        <p:nvGrpSpPr>
          <p:cNvPr id="15" name="组合 14"/>
          <p:cNvGrpSpPr/>
          <p:nvPr/>
        </p:nvGrpSpPr>
        <p:grpSpPr bwMode="auto">
          <a:xfrm>
            <a:off x="2951163" y="2669455"/>
            <a:ext cx="1414462" cy="1414463"/>
            <a:chOff x="3935413" y="3327400"/>
            <a:chExt cx="1885950" cy="1885950"/>
          </a:xfrm>
        </p:grpSpPr>
        <p:sp>
          <p:nvSpPr>
            <p:cNvPr id="16" name="同心圆 15"/>
            <p:cNvSpPr/>
            <p:nvPr/>
          </p:nvSpPr>
          <p:spPr>
            <a:xfrm>
              <a:off x="3935413" y="3327400"/>
              <a:ext cx="1885950" cy="1885950"/>
            </a:xfrm>
            <a:prstGeom prst="donut">
              <a:avLst/>
            </a:prstGeom>
            <a:solidFill>
              <a:srgbClr val="513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75000"/>
                  </a:schemeClr>
                </a:solidFill>
                <a:latin typeface="造字工房尚雅体演示版常规体" pitchFamily="50" charset="-122"/>
                <a:ea typeface="造字工房尚雅体演示版常规体" pitchFamily="50" charset="-122"/>
              </a:endParaRPr>
            </a:p>
          </p:txBody>
        </p:sp>
        <p:sp>
          <p:nvSpPr>
            <p:cNvPr id="17" name="椭圆 16"/>
            <p:cNvSpPr/>
            <p:nvPr/>
          </p:nvSpPr>
          <p:spPr>
            <a:xfrm>
              <a:off x="4362980" y="3748617"/>
              <a:ext cx="1043516" cy="1043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300" dirty="0">
                  <a:solidFill>
                    <a:schemeClr val="bg1">
                      <a:lumMod val="75000"/>
                    </a:schemeClr>
                  </a:solidFill>
                  <a:latin typeface="Impact" panose="020B0806030902050204" pitchFamily="34" charset="0"/>
                  <a:ea typeface="造字工房尚雅体演示版常规体" pitchFamily="50" charset="-122"/>
                </a:rPr>
                <a:t>3</a:t>
              </a:r>
              <a:endParaRPr lang="zh-CN" altLang="en-US" sz="3300" dirty="0">
                <a:solidFill>
                  <a:schemeClr val="bg1">
                    <a:lumMod val="75000"/>
                  </a:schemeClr>
                </a:solidFill>
                <a:latin typeface="Impact" panose="020B0806030902050204" pitchFamily="34" charset="0"/>
                <a:ea typeface="造字工房尚雅体演示版常规体" pitchFamily="50" charset="-122"/>
              </a:endParaRPr>
            </a:p>
          </p:txBody>
        </p:sp>
      </p:grpSp>
      <p:grpSp>
        <p:nvGrpSpPr>
          <p:cNvPr id="18" name="组合 17"/>
          <p:cNvGrpSpPr/>
          <p:nvPr/>
        </p:nvGrpSpPr>
        <p:grpSpPr bwMode="auto">
          <a:xfrm>
            <a:off x="1036638" y="1439143"/>
            <a:ext cx="1704975" cy="2493962"/>
            <a:chOff x="1382712" y="1685925"/>
            <a:chExt cx="2271713" cy="3327239"/>
          </a:xfrm>
        </p:grpSpPr>
        <p:grpSp>
          <p:nvGrpSpPr>
            <p:cNvPr id="19" name="组合 7"/>
            <p:cNvGrpSpPr/>
            <p:nvPr/>
          </p:nvGrpSpPr>
          <p:grpSpPr bwMode="auto">
            <a:xfrm>
              <a:off x="1382712" y="1685925"/>
              <a:ext cx="2271713" cy="1370548"/>
              <a:chOff x="1382712" y="1685925"/>
              <a:chExt cx="2271713" cy="1370548"/>
            </a:xfrm>
          </p:grpSpPr>
          <p:sp>
            <p:nvSpPr>
              <p:cNvPr id="23" name="文本框 58"/>
              <p:cNvSpPr txBox="1">
                <a:spLocks noChangeArrowheads="1"/>
              </p:cNvSpPr>
              <p:nvPr/>
            </p:nvSpPr>
            <p:spPr bwMode="auto">
              <a:xfrm>
                <a:off x="1382712" y="1685925"/>
                <a:ext cx="1800753"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chemeClr val="tx1">
                        <a:lumMod val="65000"/>
                        <a:lumOff val="35000"/>
                      </a:schemeClr>
                    </a:solidFill>
                    <a:latin typeface="Impact" panose="020B0806030902050204" pitchFamily="34" charset="0"/>
                    <a:ea typeface="Hiragino Sans GB W3" panose="020B0300000000000000" pitchFamily="34" charset="-122"/>
                  </a:rPr>
                  <a:t>标题文字内容</a:t>
                </a:r>
              </a:p>
            </p:txBody>
          </p:sp>
          <p:sp>
            <p:nvSpPr>
              <p:cNvPr id="24" name="文本框 69"/>
              <p:cNvSpPr txBox="1">
                <a:spLocks noChangeArrowheads="1"/>
              </p:cNvSpPr>
              <p:nvPr/>
            </p:nvSpPr>
            <p:spPr bwMode="auto">
              <a:xfrm>
                <a:off x="1403350" y="1917700"/>
                <a:ext cx="225107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p:txBody>
          </p:sp>
        </p:grpSp>
        <p:grpSp>
          <p:nvGrpSpPr>
            <p:cNvPr id="20" name="组合 27"/>
            <p:cNvGrpSpPr/>
            <p:nvPr/>
          </p:nvGrpSpPr>
          <p:grpSpPr bwMode="auto">
            <a:xfrm>
              <a:off x="1382713" y="3642616"/>
              <a:ext cx="2271712" cy="1370548"/>
              <a:chOff x="1382713" y="1685925"/>
              <a:chExt cx="2271712" cy="1370548"/>
            </a:xfrm>
          </p:grpSpPr>
          <p:sp>
            <p:nvSpPr>
              <p:cNvPr id="21" name="文本框 58"/>
              <p:cNvSpPr txBox="1">
                <a:spLocks noChangeArrowheads="1"/>
              </p:cNvSpPr>
              <p:nvPr/>
            </p:nvSpPr>
            <p:spPr bwMode="auto">
              <a:xfrm>
                <a:off x="1382713" y="1685925"/>
                <a:ext cx="1800752"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chemeClr val="tx1">
                        <a:lumMod val="65000"/>
                        <a:lumOff val="35000"/>
                      </a:schemeClr>
                    </a:solidFill>
                    <a:latin typeface="Impact" panose="020B0806030902050204" pitchFamily="34" charset="0"/>
                    <a:ea typeface="Hiragino Sans GB W3" panose="020B0300000000000000" pitchFamily="34" charset="-122"/>
                  </a:rPr>
                  <a:t>标题文字内容</a:t>
                </a:r>
              </a:p>
            </p:txBody>
          </p:sp>
          <p:sp>
            <p:nvSpPr>
              <p:cNvPr id="22" name="文本框 69"/>
              <p:cNvSpPr txBox="1">
                <a:spLocks noChangeArrowheads="1"/>
              </p:cNvSpPr>
              <p:nvPr/>
            </p:nvSpPr>
            <p:spPr bwMode="auto">
              <a:xfrm>
                <a:off x="1403350" y="1917700"/>
                <a:ext cx="225107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p:txBody>
          </p:sp>
        </p:grpSp>
      </p:grpSp>
      <p:grpSp>
        <p:nvGrpSpPr>
          <p:cNvPr id="25" name="组合 24"/>
          <p:cNvGrpSpPr/>
          <p:nvPr/>
        </p:nvGrpSpPr>
        <p:grpSpPr bwMode="auto">
          <a:xfrm>
            <a:off x="6189663" y="1439143"/>
            <a:ext cx="1704975" cy="2493962"/>
            <a:chOff x="8253413" y="1685925"/>
            <a:chExt cx="2271712" cy="3327239"/>
          </a:xfrm>
        </p:grpSpPr>
        <p:grpSp>
          <p:nvGrpSpPr>
            <p:cNvPr id="26" name="组合 33"/>
            <p:cNvGrpSpPr/>
            <p:nvPr/>
          </p:nvGrpSpPr>
          <p:grpSpPr bwMode="auto">
            <a:xfrm>
              <a:off x="8253413" y="1685925"/>
              <a:ext cx="2271712" cy="1370548"/>
              <a:chOff x="1382713" y="1685925"/>
              <a:chExt cx="2271712" cy="1370548"/>
            </a:xfrm>
          </p:grpSpPr>
          <p:sp>
            <p:nvSpPr>
              <p:cNvPr id="30" name="文本框 58"/>
              <p:cNvSpPr txBox="1">
                <a:spLocks noChangeArrowheads="1"/>
              </p:cNvSpPr>
              <p:nvPr/>
            </p:nvSpPr>
            <p:spPr bwMode="auto">
              <a:xfrm>
                <a:off x="1382713" y="1685925"/>
                <a:ext cx="1855787"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chemeClr val="tx1">
                        <a:lumMod val="65000"/>
                        <a:lumOff val="35000"/>
                      </a:schemeClr>
                    </a:solidFill>
                    <a:latin typeface="Impact" panose="020B0806030902050204" pitchFamily="34" charset="0"/>
                    <a:ea typeface="Hiragino Sans GB W3" panose="020B0300000000000000" pitchFamily="34" charset="-122"/>
                  </a:rPr>
                  <a:t>标题文字内容</a:t>
                </a:r>
              </a:p>
            </p:txBody>
          </p:sp>
          <p:sp>
            <p:nvSpPr>
              <p:cNvPr id="31" name="文本框 69"/>
              <p:cNvSpPr txBox="1">
                <a:spLocks noChangeArrowheads="1"/>
              </p:cNvSpPr>
              <p:nvPr/>
            </p:nvSpPr>
            <p:spPr bwMode="auto">
              <a:xfrm>
                <a:off x="1403350" y="1917700"/>
                <a:ext cx="225107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p:txBody>
          </p:sp>
        </p:grpSp>
        <p:grpSp>
          <p:nvGrpSpPr>
            <p:cNvPr id="27" name="组合 39"/>
            <p:cNvGrpSpPr/>
            <p:nvPr/>
          </p:nvGrpSpPr>
          <p:grpSpPr bwMode="auto">
            <a:xfrm>
              <a:off x="8253413" y="3642616"/>
              <a:ext cx="2271712" cy="1370548"/>
              <a:chOff x="1382713" y="1685925"/>
              <a:chExt cx="2271712" cy="1370548"/>
            </a:xfrm>
          </p:grpSpPr>
          <p:sp>
            <p:nvSpPr>
              <p:cNvPr id="28" name="文本框 58"/>
              <p:cNvSpPr txBox="1">
                <a:spLocks noChangeArrowheads="1"/>
              </p:cNvSpPr>
              <p:nvPr/>
            </p:nvSpPr>
            <p:spPr bwMode="auto">
              <a:xfrm>
                <a:off x="1382713" y="1685925"/>
                <a:ext cx="1855787"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chemeClr val="tx1">
                        <a:lumMod val="65000"/>
                        <a:lumOff val="35000"/>
                      </a:schemeClr>
                    </a:solidFill>
                    <a:latin typeface="Impact" panose="020B0806030902050204" pitchFamily="34" charset="0"/>
                    <a:ea typeface="Hiragino Sans GB W3" panose="020B0300000000000000" pitchFamily="34" charset="-122"/>
                  </a:rPr>
                  <a:t>标题文字内容</a:t>
                </a:r>
              </a:p>
            </p:txBody>
          </p:sp>
          <p:sp>
            <p:nvSpPr>
              <p:cNvPr id="29" name="文本框 69"/>
              <p:cNvSpPr txBox="1">
                <a:spLocks noChangeArrowheads="1"/>
              </p:cNvSpPr>
              <p:nvPr/>
            </p:nvSpPr>
            <p:spPr bwMode="auto">
              <a:xfrm>
                <a:off x="1403350" y="1917700"/>
                <a:ext cx="225107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p:txBody>
          </p:sp>
        </p:gr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1+#ppt_w/2"/>
                                          </p:val>
                                        </p:tav>
                                        <p:tav tm="100000">
                                          <p:val>
                                            <p:strVal val="#ppt_x"/>
                                          </p:val>
                                        </p:tav>
                                      </p:tavLst>
                                    </p:anim>
                                    <p:anim calcmode="lin" valueType="num">
                                      <p:cBhvr additive="base">
                                        <p:cTn id="29"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55860" y="477925"/>
            <a:ext cx="1741182" cy="215444"/>
          </a:xfrm>
          <a:prstGeom prst="rect">
            <a:avLst/>
          </a:prstGeom>
          <a:effectLst/>
        </p:spPr>
        <p:txBody>
          <a:bodyPr vert="horz" wrap="none">
            <a:spAutoFit/>
          </a:bodyPr>
          <a:lstStyle/>
          <a:p>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Please replace the written content</a:t>
            </a:r>
            <a:endPar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矩形 4"/>
          <p:cNvSpPr/>
          <p:nvPr/>
        </p:nvSpPr>
        <p:spPr>
          <a:xfrm>
            <a:off x="3845921" y="188105"/>
            <a:ext cx="1800493" cy="369332"/>
          </a:xfrm>
          <a:prstGeom prst="rect">
            <a:avLst/>
          </a:prstGeom>
          <a:effectLst/>
        </p:spPr>
        <p:txBody>
          <a:bodyPr vert="horz" wrap="none">
            <a:spAutoFit/>
          </a:bodyPr>
          <a:lstStyle/>
          <a:p>
            <a:r>
              <a:rPr lang="zh-CN" altLang="en-US" sz="1800" b="1" dirty="0">
                <a:solidFill>
                  <a:srgbClr val="9DC4C4"/>
                </a:solidFill>
                <a:latin typeface="+mj-lt"/>
                <a:ea typeface="微软雅黑" panose="020B0503020204020204" pitchFamily="34" charset="-122"/>
              </a:rPr>
              <a:t>请</a:t>
            </a:r>
            <a:r>
              <a:rPr lang="zh-CN" altLang="en-US" sz="1800" b="1" dirty="0" smtClean="0">
                <a:solidFill>
                  <a:srgbClr val="9DC4C4"/>
                </a:solidFill>
                <a:latin typeface="+mj-lt"/>
                <a:ea typeface="微软雅黑" panose="020B0503020204020204" pitchFamily="34" charset="-122"/>
              </a:rPr>
              <a:t>替换文字内容</a:t>
            </a:r>
            <a:endParaRPr lang="zh-CN" altLang="en-US" sz="1800" b="1" dirty="0">
              <a:solidFill>
                <a:srgbClr val="9DC4C4"/>
              </a:solidFill>
              <a:latin typeface="+mj-lt"/>
              <a:ea typeface="微软雅黑" panose="020B0503020204020204" pitchFamily="34" charset="-122"/>
            </a:endParaRPr>
          </a:p>
        </p:txBody>
      </p:sp>
      <p:sp>
        <p:nvSpPr>
          <p:cNvPr id="6" name="Oval 2"/>
          <p:cNvSpPr>
            <a:spLocks noChangeArrowheads="1"/>
          </p:cNvSpPr>
          <p:nvPr/>
        </p:nvSpPr>
        <p:spPr bwMode="auto">
          <a:xfrm>
            <a:off x="1450976" y="1851820"/>
            <a:ext cx="974725" cy="976313"/>
          </a:xfrm>
          <a:prstGeom prst="ellipse">
            <a:avLst/>
          </a:prstGeom>
          <a:solidFill>
            <a:srgbClr val="9DC4C4"/>
          </a:solidFill>
          <a:ln>
            <a:noFill/>
          </a:ln>
        </p:spPr>
        <p:txBody>
          <a:bodyPr/>
          <a:lstStyle/>
          <a:p>
            <a:endParaRPr lang="zh-CN" altLang="en-US"/>
          </a:p>
        </p:txBody>
      </p:sp>
      <p:sp>
        <p:nvSpPr>
          <p:cNvPr id="7" name="Freeform 3"/>
          <p:cNvSpPr/>
          <p:nvPr/>
        </p:nvSpPr>
        <p:spPr bwMode="auto">
          <a:xfrm>
            <a:off x="1944689" y="1645444"/>
            <a:ext cx="688975" cy="693738"/>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2" y="0"/>
                  <a:pt x="0" y="0"/>
                </a:cubicBezTo>
              </a:path>
            </a:pathLst>
          </a:custGeom>
          <a:noFill/>
          <a:ln w="9525" cap="flat" cmpd="sng">
            <a:solidFill>
              <a:schemeClr val="tx1">
                <a:lumMod val="65000"/>
                <a:lumOff val="35000"/>
              </a:schemeClr>
            </a:solidFill>
            <a:round/>
            <a:head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 name="Oval 4"/>
          <p:cNvSpPr>
            <a:spLocks noChangeArrowheads="1"/>
          </p:cNvSpPr>
          <p:nvPr/>
        </p:nvSpPr>
        <p:spPr bwMode="auto">
          <a:xfrm>
            <a:off x="5003800" y="1851820"/>
            <a:ext cx="971550" cy="976313"/>
          </a:xfrm>
          <a:prstGeom prst="ellipse">
            <a:avLst/>
          </a:prstGeom>
          <a:solidFill>
            <a:srgbClr val="9DC4C4"/>
          </a:solidFill>
          <a:ln>
            <a:noFill/>
          </a:ln>
        </p:spPr>
        <p:txBody>
          <a:bodyPr/>
          <a:lstStyle/>
          <a:p>
            <a:endParaRPr lang="zh-CN" altLang="en-US"/>
          </a:p>
        </p:txBody>
      </p:sp>
      <p:sp>
        <p:nvSpPr>
          <p:cNvPr id="9" name="Freeform 5"/>
          <p:cNvSpPr/>
          <p:nvPr/>
        </p:nvSpPr>
        <p:spPr bwMode="auto">
          <a:xfrm>
            <a:off x="5499101" y="1645444"/>
            <a:ext cx="688975" cy="693738"/>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1" y="0"/>
                  <a:pt x="0" y="0"/>
                </a:cubicBezTo>
              </a:path>
            </a:pathLst>
          </a:custGeom>
          <a:noFill/>
          <a:ln w="9525" cap="flat" cmpd="sng">
            <a:solidFill>
              <a:schemeClr val="tx1">
                <a:lumMod val="65000"/>
                <a:lumOff val="35000"/>
              </a:schemeClr>
            </a:solidFill>
            <a:round/>
            <a:head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 name="Oval 6"/>
          <p:cNvSpPr>
            <a:spLocks noChangeArrowheads="1"/>
          </p:cNvSpPr>
          <p:nvPr/>
        </p:nvSpPr>
        <p:spPr bwMode="auto">
          <a:xfrm>
            <a:off x="3165476" y="2883695"/>
            <a:ext cx="974725" cy="974725"/>
          </a:xfrm>
          <a:prstGeom prst="ellipse">
            <a:avLst/>
          </a:prstGeom>
          <a:solidFill>
            <a:srgbClr val="513D34"/>
          </a:solidFill>
          <a:ln>
            <a:noFill/>
          </a:ln>
        </p:spPr>
        <p:txBody>
          <a:bodyPr/>
          <a:lstStyle/>
          <a:p>
            <a:endParaRPr lang="zh-CN" altLang="en-US"/>
          </a:p>
        </p:txBody>
      </p:sp>
      <p:sp>
        <p:nvSpPr>
          <p:cNvPr id="11" name="Freeform 7"/>
          <p:cNvSpPr/>
          <p:nvPr/>
        </p:nvSpPr>
        <p:spPr bwMode="auto">
          <a:xfrm>
            <a:off x="3659189" y="3371058"/>
            <a:ext cx="693737" cy="693737"/>
          </a:xfrm>
          <a:custGeom>
            <a:avLst/>
            <a:gdLst>
              <a:gd name="T0" fmla="*/ 0 w 185"/>
              <a:gd name="T1" fmla="*/ 185 h 185"/>
              <a:gd name="T2" fmla="*/ 185 w 185"/>
              <a:gd name="T3" fmla="*/ 0 h 185"/>
            </a:gdLst>
            <a:ahLst/>
            <a:cxnLst>
              <a:cxn ang="0">
                <a:pos x="T0" y="T1"/>
              </a:cxn>
              <a:cxn ang="0">
                <a:pos x="T2" y="T3"/>
              </a:cxn>
            </a:cxnLst>
            <a:rect l="0" t="0" r="r" b="b"/>
            <a:pathLst>
              <a:path w="185" h="185">
                <a:moveTo>
                  <a:pt x="0" y="185"/>
                </a:moveTo>
                <a:cubicBezTo>
                  <a:pt x="102" y="185"/>
                  <a:pt x="185" y="102"/>
                  <a:pt x="185" y="0"/>
                </a:cubicBezTo>
              </a:path>
            </a:pathLst>
          </a:custGeom>
          <a:noFill/>
          <a:ln w="9525" cap="flat" cmpd="sng">
            <a:solidFill>
              <a:schemeClr val="tx1">
                <a:lumMod val="65000"/>
                <a:lumOff val="35000"/>
              </a:schemeClr>
            </a:solidFill>
            <a:rou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 name="Oval 8"/>
          <p:cNvSpPr>
            <a:spLocks noChangeArrowheads="1"/>
          </p:cNvSpPr>
          <p:nvPr/>
        </p:nvSpPr>
        <p:spPr bwMode="auto">
          <a:xfrm>
            <a:off x="6778625" y="2883695"/>
            <a:ext cx="976313" cy="974725"/>
          </a:xfrm>
          <a:prstGeom prst="ellipse">
            <a:avLst/>
          </a:prstGeom>
          <a:solidFill>
            <a:srgbClr val="513D34"/>
          </a:solidFill>
          <a:ln>
            <a:noFill/>
          </a:ln>
        </p:spPr>
        <p:txBody>
          <a:bodyPr/>
          <a:lstStyle/>
          <a:p>
            <a:endParaRPr lang="zh-CN" altLang="en-US"/>
          </a:p>
        </p:txBody>
      </p:sp>
      <p:sp>
        <p:nvSpPr>
          <p:cNvPr id="13" name="Freeform 9"/>
          <p:cNvSpPr/>
          <p:nvPr/>
        </p:nvSpPr>
        <p:spPr bwMode="auto">
          <a:xfrm>
            <a:off x="7265989" y="3371058"/>
            <a:ext cx="690562" cy="693737"/>
          </a:xfrm>
          <a:custGeom>
            <a:avLst/>
            <a:gdLst>
              <a:gd name="T0" fmla="*/ 0 w 184"/>
              <a:gd name="T1" fmla="*/ 185 h 185"/>
              <a:gd name="T2" fmla="*/ 184 w 184"/>
              <a:gd name="T3" fmla="*/ 0 h 185"/>
            </a:gdLst>
            <a:ahLst/>
            <a:cxnLst>
              <a:cxn ang="0">
                <a:pos x="T0" y="T1"/>
              </a:cxn>
              <a:cxn ang="0">
                <a:pos x="T2" y="T3"/>
              </a:cxn>
            </a:cxnLst>
            <a:rect l="0" t="0" r="r" b="b"/>
            <a:pathLst>
              <a:path w="184" h="185">
                <a:moveTo>
                  <a:pt x="0" y="185"/>
                </a:moveTo>
                <a:cubicBezTo>
                  <a:pt x="102" y="185"/>
                  <a:pt x="184" y="102"/>
                  <a:pt x="184" y="0"/>
                </a:cubicBezTo>
              </a:path>
            </a:pathLst>
          </a:custGeom>
          <a:noFill/>
          <a:ln w="9525" cap="flat" cmpd="sng">
            <a:solidFill>
              <a:schemeClr val="tx1">
                <a:lumMod val="65000"/>
                <a:lumOff val="35000"/>
              </a:schemeClr>
            </a:solidFill>
            <a:rou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 name="Freeform 10"/>
          <p:cNvSpPr>
            <a:spLocks noEditPoints="1"/>
          </p:cNvSpPr>
          <p:nvPr/>
        </p:nvSpPr>
        <p:spPr bwMode="auto">
          <a:xfrm>
            <a:off x="7078664" y="3183732"/>
            <a:ext cx="376237" cy="374650"/>
          </a:xfrm>
          <a:custGeom>
            <a:avLst/>
            <a:gdLst>
              <a:gd name="T0" fmla="*/ 100 w 100"/>
              <a:gd name="T1" fmla="*/ 56 h 100"/>
              <a:gd name="T2" fmla="*/ 44 w 100"/>
              <a:gd name="T3" fmla="*/ 0 h 100"/>
              <a:gd name="T4" fmla="*/ 40 w 100"/>
              <a:gd name="T5" fmla="*/ 0 h 100"/>
              <a:gd name="T6" fmla="*/ 40 w 100"/>
              <a:gd name="T7" fmla="*/ 11 h 100"/>
              <a:gd name="T8" fmla="*/ 0 w 100"/>
              <a:gd name="T9" fmla="*/ 56 h 100"/>
              <a:gd name="T10" fmla="*/ 44 w 100"/>
              <a:gd name="T11" fmla="*/ 100 h 100"/>
              <a:gd name="T12" fmla="*/ 69 w 100"/>
              <a:gd name="T13" fmla="*/ 93 h 100"/>
              <a:gd name="T14" fmla="*/ 89 w 100"/>
              <a:gd name="T15" fmla="*/ 60 h 100"/>
              <a:gd name="T16" fmla="*/ 100 w 100"/>
              <a:gd name="T17" fmla="*/ 60 h 100"/>
              <a:gd name="T18" fmla="*/ 100 w 100"/>
              <a:gd name="T19" fmla="*/ 56 h 100"/>
              <a:gd name="T20" fmla="*/ 64 w 100"/>
              <a:gd name="T21" fmla="*/ 86 h 100"/>
              <a:gd name="T22" fmla="*/ 44 w 100"/>
              <a:gd name="T23" fmla="*/ 92 h 100"/>
              <a:gd name="T24" fmla="*/ 8 w 100"/>
              <a:gd name="T25" fmla="*/ 56 h 100"/>
              <a:gd name="T26" fmla="*/ 40 w 100"/>
              <a:gd name="T27" fmla="*/ 20 h 100"/>
              <a:gd name="T28" fmla="*/ 40 w 100"/>
              <a:gd name="T29" fmla="*/ 60 h 100"/>
              <a:gd name="T30" fmla="*/ 80 w 100"/>
              <a:gd name="T31" fmla="*/ 60 h 100"/>
              <a:gd name="T32" fmla="*/ 64 w 100"/>
              <a:gd name="T33" fmla="*/ 86 h 100"/>
              <a:gd name="T34" fmla="*/ 49 w 100"/>
              <a:gd name="T35" fmla="*/ 52 h 100"/>
              <a:gd name="T36" fmla="*/ 49 w 100"/>
              <a:gd name="T37" fmla="*/ 9 h 100"/>
              <a:gd name="T38" fmla="*/ 91 w 100"/>
              <a:gd name="T39" fmla="*/ 52 h 100"/>
              <a:gd name="T40" fmla="*/ 49 w 100"/>
              <a:gd name="T41" fmla="*/ 5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00">
                <a:moveTo>
                  <a:pt x="100" y="56"/>
                </a:moveTo>
                <a:cubicBezTo>
                  <a:pt x="100" y="25"/>
                  <a:pt x="75" y="0"/>
                  <a:pt x="44" y="0"/>
                </a:cubicBezTo>
                <a:cubicBezTo>
                  <a:pt x="40" y="0"/>
                  <a:pt x="40" y="0"/>
                  <a:pt x="40" y="0"/>
                </a:cubicBezTo>
                <a:cubicBezTo>
                  <a:pt x="40" y="11"/>
                  <a:pt x="40" y="11"/>
                  <a:pt x="40" y="11"/>
                </a:cubicBezTo>
                <a:cubicBezTo>
                  <a:pt x="17" y="14"/>
                  <a:pt x="0" y="33"/>
                  <a:pt x="0" y="56"/>
                </a:cubicBezTo>
                <a:cubicBezTo>
                  <a:pt x="0" y="80"/>
                  <a:pt x="20" y="100"/>
                  <a:pt x="44" y="100"/>
                </a:cubicBezTo>
                <a:cubicBezTo>
                  <a:pt x="53" y="100"/>
                  <a:pt x="62" y="98"/>
                  <a:pt x="69" y="93"/>
                </a:cubicBezTo>
                <a:cubicBezTo>
                  <a:pt x="80" y="85"/>
                  <a:pt x="87" y="73"/>
                  <a:pt x="89" y="60"/>
                </a:cubicBezTo>
                <a:cubicBezTo>
                  <a:pt x="100" y="60"/>
                  <a:pt x="100" y="60"/>
                  <a:pt x="100" y="60"/>
                </a:cubicBezTo>
                <a:lnTo>
                  <a:pt x="100" y="56"/>
                </a:lnTo>
                <a:close/>
                <a:moveTo>
                  <a:pt x="64" y="86"/>
                </a:moveTo>
                <a:cubicBezTo>
                  <a:pt x="59" y="90"/>
                  <a:pt x="52" y="92"/>
                  <a:pt x="44" y="92"/>
                </a:cubicBezTo>
                <a:cubicBezTo>
                  <a:pt x="25" y="92"/>
                  <a:pt x="8" y="76"/>
                  <a:pt x="8" y="56"/>
                </a:cubicBezTo>
                <a:cubicBezTo>
                  <a:pt x="8" y="37"/>
                  <a:pt x="22" y="22"/>
                  <a:pt x="40" y="20"/>
                </a:cubicBezTo>
                <a:cubicBezTo>
                  <a:pt x="40" y="60"/>
                  <a:pt x="40" y="60"/>
                  <a:pt x="40" y="60"/>
                </a:cubicBezTo>
                <a:cubicBezTo>
                  <a:pt x="80" y="60"/>
                  <a:pt x="80" y="60"/>
                  <a:pt x="80" y="60"/>
                </a:cubicBezTo>
                <a:cubicBezTo>
                  <a:pt x="79" y="70"/>
                  <a:pt x="73" y="80"/>
                  <a:pt x="64" y="86"/>
                </a:cubicBezTo>
                <a:moveTo>
                  <a:pt x="49" y="52"/>
                </a:moveTo>
                <a:cubicBezTo>
                  <a:pt x="49" y="9"/>
                  <a:pt x="49" y="9"/>
                  <a:pt x="49" y="9"/>
                </a:cubicBezTo>
                <a:cubicBezTo>
                  <a:pt x="71" y="11"/>
                  <a:pt x="89" y="29"/>
                  <a:pt x="91" y="52"/>
                </a:cubicBezTo>
                <a:lnTo>
                  <a:pt x="49"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5" name="Group 11"/>
          <p:cNvGrpSpPr/>
          <p:nvPr/>
        </p:nvGrpSpPr>
        <p:grpSpPr bwMode="auto">
          <a:xfrm>
            <a:off x="3471863" y="3205957"/>
            <a:ext cx="374650" cy="330200"/>
            <a:chOff x="0" y="0"/>
            <a:chExt cx="236" cy="208"/>
          </a:xfrm>
        </p:grpSpPr>
        <p:sp>
          <p:nvSpPr>
            <p:cNvPr id="16" name="Freeform 12"/>
            <p:cNvSpPr>
              <a:spLocks noEditPoints="1"/>
            </p:cNvSpPr>
            <p:nvPr/>
          </p:nvSpPr>
          <p:spPr bwMode="auto">
            <a:xfrm>
              <a:off x="0" y="45"/>
              <a:ext cx="193" cy="163"/>
            </a:xfrm>
            <a:custGeom>
              <a:avLst/>
              <a:gdLst>
                <a:gd name="T0" fmla="*/ 77 w 82"/>
                <a:gd name="T1" fmla="*/ 0 h 69"/>
                <a:gd name="T2" fmla="*/ 4 w 82"/>
                <a:gd name="T3" fmla="*/ 0 h 69"/>
                <a:gd name="T4" fmla="*/ 0 w 82"/>
                <a:gd name="T5" fmla="*/ 4 h 69"/>
                <a:gd name="T6" fmla="*/ 0 w 82"/>
                <a:gd name="T7" fmla="*/ 65 h 69"/>
                <a:gd name="T8" fmla="*/ 4 w 82"/>
                <a:gd name="T9" fmla="*/ 69 h 69"/>
                <a:gd name="T10" fmla="*/ 77 w 82"/>
                <a:gd name="T11" fmla="*/ 69 h 69"/>
                <a:gd name="T12" fmla="*/ 82 w 82"/>
                <a:gd name="T13" fmla="*/ 65 h 69"/>
                <a:gd name="T14" fmla="*/ 82 w 82"/>
                <a:gd name="T15" fmla="*/ 40 h 69"/>
                <a:gd name="T16" fmla="*/ 82 w 82"/>
                <a:gd name="T17" fmla="*/ 29 h 69"/>
                <a:gd name="T18" fmla="*/ 82 w 82"/>
                <a:gd name="T19" fmla="*/ 4 h 69"/>
                <a:gd name="T20" fmla="*/ 77 w 82"/>
                <a:gd name="T21" fmla="*/ 0 h 69"/>
                <a:gd name="T22" fmla="*/ 9 w 82"/>
                <a:gd name="T23" fmla="*/ 61 h 69"/>
                <a:gd name="T24" fmla="*/ 9 w 82"/>
                <a:gd name="T25" fmla="*/ 9 h 69"/>
                <a:gd name="T26" fmla="*/ 73 w 82"/>
                <a:gd name="T27" fmla="*/ 9 h 69"/>
                <a:gd name="T28" fmla="*/ 73 w 82"/>
                <a:gd name="T29" fmla="*/ 25 h 69"/>
                <a:gd name="T30" fmla="*/ 64 w 82"/>
                <a:gd name="T31" fmla="*/ 25 h 69"/>
                <a:gd name="T32" fmla="*/ 55 w 82"/>
                <a:gd name="T33" fmla="*/ 35 h 69"/>
                <a:gd name="T34" fmla="*/ 64 w 82"/>
                <a:gd name="T35" fmla="*/ 44 h 69"/>
                <a:gd name="T36" fmla="*/ 73 w 82"/>
                <a:gd name="T37" fmla="*/ 44 h 69"/>
                <a:gd name="T38" fmla="*/ 73 w 82"/>
                <a:gd name="T39" fmla="*/ 61 h 69"/>
                <a:gd name="T40" fmla="*/ 9 w 82"/>
                <a:gd name="T41"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69">
                  <a:moveTo>
                    <a:pt x="77" y="0"/>
                  </a:moveTo>
                  <a:cubicBezTo>
                    <a:pt x="4" y="0"/>
                    <a:pt x="4" y="0"/>
                    <a:pt x="4" y="0"/>
                  </a:cubicBezTo>
                  <a:cubicBezTo>
                    <a:pt x="2" y="0"/>
                    <a:pt x="0" y="2"/>
                    <a:pt x="0" y="4"/>
                  </a:cubicBezTo>
                  <a:cubicBezTo>
                    <a:pt x="0" y="65"/>
                    <a:pt x="0" y="65"/>
                    <a:pt x="0" y="65"/>
                  </a:cubicBezTo>
                  <a:cubicBezTo>
                    <a:pt x="0" y="67"/>
                    <a:pt x="2" y="69"/>
                    <a:pt x="4" y="69"/>
                  </a:cubicBezTo>
                  <a:cubicBezTo>
                    <a:pt x="77" y="69"/>
                    <a:pt x="77" y="69"/>
                    <a:pt x="77" y="69"/>
                  </a:cubicBezTo>
                  <a:cubicBezTo>
                    <a:pt x="80" y="69"/>
                    <a:pt x="82" y="67"/>
                    <a:pt x="82" y="65"/>
                  </a:cubicBezTo>
                  <a:cubicBezTo>
                    <a:pt x="82" y="40"/>
                    <a:pt x="82" y="40"/>
                    <a:pt x="82" y="40"/>
                  </a:cubicBezTo>
                  <a:cubicBezTo>
                    <a:pt x="82" y="29"/>
                    <a:pt x="82" y="29"/>
                    <a:pt x="82" y="29"/>
                  </a:cubicBezTo>
                  <a:cubicBezTo>
                    <a:pt x="82" y="4"/>
                    <a:pt x="82" y="4"/>
                    <a:pt x="82" y="4"/>
                  </a:cubicBezTo>
                  <a:cubicBezTo>
                    <a:pt x="82" y="2"/>
                    <a:pt x="80" y="0"/>
                    <a:pt x="77" y="0"/>
                  </a:cubicBezTo>
                  <a:moveTo>
                    <a:pt x="9" y="61"/>
                  </a:moveTo>
                  <a:cubicBezTo>
                    <a:pt x="9" y="9"/>
                    <a:pt x="9" y="9"/>
                    <a:pt x="9" y="9"/>
                  </a:cubicBezTo>
                  <a:cubicBezTo>
                    <a:pt x="73" y="9"/>
                    <a:pt x="73" y="9"/>
                    <a:pt x="73" y="9"/>
                  </a:cubicBezTo>
                  <a:cubicBezTo>
                    <a:pt x="73" y="25"/>
                    <a:pt x="73" y="25"/>
                    <a:pt x="73" y="25"/>
                  </a:cubicBezTo>
                  <a:cubicBezTo>
                    <a:pt x="64" y="25"/>
                    <a:pt x="64" y="25"/>
                    <a:pt x="64" y="25"/>
                  </a:cubicBezTo>
                  <a:cubicBezTo>
                    <a:pt x="59" y="25"/>
                    <a:pt x="55" y="29"/>
                    <a:pt x="55" y="35"/>
                  </a:cubicBezTo>
                  <a:cubicBezTo>
                    <a:pt x="55" y="40"/>
                    <a:pt x="59" y="44"/>
                    <a:pt x="64" y="44"/>
                  </a:cubicBezTo>
                  <a:cubicBezTo>
                    <a:pt x="73" y="44"/>
                    <a:pt x="73" y="44"/>
                    <a:pt x="73" y="44"/>
                  </a:cubicBezTo>
                  <a:cubicBezTo>
                    <a:pt x="73" y="61"/>
                    <a:pt x="73" y="61"/>
                    <a:pt x="73" y="61"/>
                  </a:cubicBezTo>
                  <a:lnTo>
                    <a:pt x="9" y="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13"/>
            <p:cNvSpPr/>
            <p:nvPr/>
          </p:nvSpPr>
          <p:spPr bwMode="auto">
            <a:xfrm>
              <a:off x="44" y="0"/>
              <a:ext cx="192" cy="165"/>
            </a:xfrm>
            <a:custGeom>
              <a:avLst/>
              <a:gdLst>
                <a:gd name="T0" fmla="*/ 77 w 81"/>
                <a:gd name="T1" fmla="*/ 0 h 70"/>
                <a:gd name="T2" fmla="*/ 4 w 81"/>
                <a:gd name="T3" fmla="*/ 0 h 70"/>
                <a:gd name="T4" fmla="*/ 0 w 81"/>
                <a:gd name="T5" fmla="*/ 4 h 70"/>
                <a:gd name="T6" fmla="*/ 4 w 81"/>
                <a:gd name="T7" fmla="*/ 9 h 70"/>
                <a:gd name="T8" fmla="*/ 73 w 81"/>
                <a:gd name="T9" fmla="*/ 9 h 70"/>
                <a:gd name="T10" fmla="*/ 73 w 81"/>
                <a:gd name="T11" fmla="*/ 65 h 70"/>
                <a:gd name="T12" fmla="*/ 77 w 81"/>
                <a:gd name="T13" fmla="*/ 70 h 70"/>
                <a:gd name="T14" fmla="*/ 81 w 81"/>
                <a:gd name="T15" fmla="*/ 65 h 70"/>
                <a:gd name="T16" fmla="*/ 81 w 81"/>
                <a:gd name="T17" fmla="*/ 4 h 70"/>
                <a:gd name="T18" fmla="*/ 77 w 81"/>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70">
                  <a:moveTo>
                    <a:pt x="77" y="0"/>
                  </a:moveTo>
                  <a:cubicBezTo>
                    <a:pt x="4" y="0"/>
                    <a:pt x="4" y="0"/>
                    <a:pt x="4" y="0"/>
                  </a:cubicBezTo>
                  <a:cubicBezTo>
                    <a:pt x="2" y="0"/>
                    <a:pt x="0" y="2"/>
                    <a:pt x="0" y="4"/>
                  </a:cubicBezTo>
                  <a:cubicBezTo>
                    <a:pt x="0" y="7"/>
                    <a:pt x="2" y="9"/>
                    <a:pt x="4" y="9"/>
                  </a:cubicBezTo>
                  <a:cubicBezTo>
                    <a:pt x="73" y="9"/>
                    <a:pt x="73" y="9"/>
                    <a:pt x="73" y="9"/>
                  </a:cubicBezTo>
                  <a:cubicBezTo>
                    <a:pt x="73" y="65"/>
                    <a:pt x="73" y="65"/>
                    <a:pt x="73" y="65"/>
                  </a:cubicBezTo>
                  <a:cubicBezTo>
                    <a:pt x="73" y="68"/>
                    <a:pt x="75" y="70"/>
                    <a:pt x="77" y="70"/>
                  </a:cubicBezTo>
                  <a:cubicBezTo>
                    <a:pt x="79" y="70"/>
                    <a:pt x="81" y="68"/>
                    <a:pt x="81" y="65"/>
                  </a:cubicBezTo>
                  <a:cubicBezTo>
                    <a:pt x="81" y="4"/>
                    <a:pt x="81" y="4"/>
                    <a:pt x="81" y="4"/>
                  </a:cubicBezTo>
                  <a:cubicBezTo>
                    <a:pt x="81" y="2"/>
                    <a:pt x="79" y="0"/>
                    <a:pt x="7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8" name="Group 14"/>
          <p:cNvGrpSpPr/>
          <p:nvPr/>
        </p:nvGrpSpPr>
        <p:grpSpPr bwMode="auto">
          <a:xfrm>
            <a:off x="5307013" y="2151858"/>
            <a:ext cx="379412" cy="376237"/>
            <a:chOff x="0" y="0"/>
            <a:chExt cx="239" cy="237"/>
          </a:xfrm>
        </p:grpSpPr>
        <p:sp>
          <p:nvSpPr>
            <p:cNvPr id="19" name="Freeform 15"/>
            <p:cNvSpPr/>
            <p:nvPr/>
          </p:nvSpPr>
          <p:spPr bwMode="auto">
            <a:xfrm>
              <a:off x="0" y="22"/>
              <a:ext cx="217" cy="215"/>
            </a:xfrm>
            <a:custGeom>
              <a:avLst/>
              <a:gdLst>
                <a:gd name="T0" fmla="*/ 87 w 92"/>
                <a:gd name="T1" fmla="*/ 41 h 91"/>
                <a:gd name="T2" fmla="*/ 83 w 92"/>
                <a:gd name="T3" fmla="*/ 45 h 91"/>
                <a:gd name="T4" fmla="*/ 83 w 92"/>
                <a:gd name="T5" fmla="*/ 67 h 91"/>
                <a:gd name="T6" fmla="*/ 73 w 92"/>
                <a:gd name="T7" fmla="*/ 81 h 91"/>
                <a:gd name="T8" fmla="*/ 68 w 92"/>
                <a:gd name="T9" fmla="*/ 82 h 91"/>
                <a:gd name="T10" fmla="*/ 24 w 92"/>
                <a:gd name="T11" fmla="*/ 82 h 91"/>
                <a:gd name="T12" fmla="*/ 9 w 92"/>
                <a:gd name="T13" fmla="*/ 67 h 91"/>
                <a:gd name="T14" fmla="*/ 9 w 92"/>
                <a:gd name="T15" fmla="*/ 24 h 91"/>
                <a:gd name="T16" fmla="*/ 24 w 92"/>
                <a:gd name="T17" fmla="*/ 8 h 91"/>
                <a:gd name="T18" fmla="*/ 46 w 92"/>
                <a:gd name="T19" fmla="*/ 8 h 91"/>
                <a:gd name="T20" fmla="*/ 50 w 92"/>
                <a:gd name="T21" fmla="*/ 4 h 91"/>
                <a:gd name="T22" fmla="*/ 46 w 92"/>
                <a:gd name="T23" fmla="*/ 0 h 91"/>
                <a:gd name="T24" fmla="*/ 24 w 92"/>
                <a:gd name="T25" fmla="*/ 0 h 91"/>
                <a:gd name="T26" fmla="*/ 0 w 92"/>
                <a:gd name="T27" fmla="*/ 24 h 91"/>
                <a:gd name="T28" fmla="*/ 0 w 92"/>
                <a:gd name="T29" fmla="*/ 67 h 91"/>
                <a:gd name="T30" fmla="*/ 24 w 92"/>
                <a:gd name="T31" fmla="*/ 91 h 91"/>
                <a:gd name="T32" fmla="*/ 68 w 92"/>
                <a:gd name="T33" fmla="*/ 91 h 91"/>
                <a:gd name="T34" fmla="*/ 76 w 92"/>
                <a:gd name="T35" fmla="*/ 89 h 91"/>
                <a:gd name="T36" fmla="*/ 92 w 92"/>
                <a:gd name="T37" fmla="*/ 67 h 91"/>
                <a:gd name="T38" fmla="*/ 92 w 92"/>
                <a:gd name="T39" fmla="*/ 45 h 91"/>
                <a:gd name="T40" fmla="*/ 87 w 92"/>
                <a:gd name="T41" fmla="*/ 4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91">
                  <a:moveTo>
                    <a:pt x="87" y="41"/>
                  </a:moveTo>
                  <a:cubicBezTo>
                    <a:pt x="85" y="41"/>
                    <a:pt x="83" y="43"/>
                    <a:pt x="83" y="45"/>
                  </a:cubicBezTo>
                  <a:cubicBezTo>
                    <a:pt x="83" y="67"/>
                    <a:pt x="83" y="67"/>
                    <a:pt x="83" y="67"/>
                  </a:cubicBezTo>
                  <a:cubicBezTo>
                    <a:pt x="83" y="73"/>
                    <a:pt x="79" y="79"/>
                    <a:pt x="73" y="81"/>
                  </a:cubicBezTo>
                  <a:cubicBezTo>
                    <a:pt x="71" y="82"/>
                    <a:pt x="70" y="82"/>
                    <a:pt x="68" y="82"/>
                  </a:cubicBezTo>
                  <a:cubicBezTo>
                    <a:pt x="24" y="82"/>
                    <a:pt x="24" y="82"/>
                    <a:pt x="24" y="82"/>
                  </a:cubicBezTo>
                  <a:cubicBezTo>
                    <a:pt x="16" y="82"/>
                    <a:pt x="9" y="75"/>
                    <a:pt x="9" y="67"/>
                  </a:cubicBezTo>
                  <a:cubicBezTo>
                    <a:pt x="9" y="24"/>
                    <a:pt x="9" y="24"/>
                    <a:pt x="9" y="24"/>
                  </a:cubicBezTo>
                  <a:cubicBezTo>
                    <a:pt x="9" y="15"/>
                    <a:pt x="16" y="8"/>
                    <a:pt x="24" y="8"/>
                  </a:cubicBezTo>
                  <a:cubicBezTo>
                    <a:pt x="46" y="8"/>
                    <a:pt x="46" y="8"/>
                    <a:pt x="46" y="8"/>
                  </a:cubicBezTo>
                  <a:cubicBezTo>
                    <a:pt x="48" y="8"/>
                    <a:pt x="50" y="6"/>
                    <a:pt x="50" y="4"/>
                  </a:cubicBezTo>
                  <a:cubicBezTo>
                    <a:pt x="50" y="2"/>
                    <a:pt x="48" y="0"/>
                    <a:pt x="46" y="0"/>
                  </a:cubicBezTo>
                  <a:cubicBezTo>
                    <a:pt x="24" y="0"/>
                    <a:pt x="24" y="0"/>
                    <a:pt x="24" y="0"/>
                  </a:cubicBezTo>
                  <a:cubicBezTo>
                    <a:pt x="11" y="0"/>
                    <a:pt x="0" y="10"/>
                    <a:pt x="0" y="24"/>
                  </a:cubicBezTo>
                  <a:cubicBezTo>
                    <a:pt x="0" y="67"/>
                    <a:pt x="0" y="67"/>
                    <a:pt x="0" y="67"/>
                  </a:cubicBezTo>
                  <a:cubicBezTo>
                    <a:pt x="0" y="80"/>
                    <a:pt x="11" y="91"/>
                    <a:pt x="24" y="91"/>
                  </a:cubicBezTo>
                  <a:cubicBezTo>
                    <a:pt x="68" y="91"/>
                    <a:pt x="68" y="91"/>
                    <a:pt x="68" y="91"/>
                  </a:cubicBezTo>
                  <a:cubicBezTo>
                    <a:pt x="71" y="91"/>
                    <a:pt x="74" y="90"/>
                    <a:pt x="76" y="89"/>
                  </a:cubicBezTo>
                  <a:cubicBezTo>
                    <a:pt x="85" y="86"/>
                    <a:pt x="92" y="77"/>
                    <a:pt x="92" y="67"/>
                  </a:cubicBezTo>
                  <a:cubicBezTo>
                    <a:pt x="92" y="45"/>
                    <a:pt x="92" y="45"/>
                    <a:pt x="92" y="45"/>
                  </a:cubicBezTo>
                  <a:cubicBezTo>
                    <a:pt x="92" y="43"/>
                    <a:pt x="90" y="41"/>
                    <a:pt x="87" y="4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16"/>
            <p:cNvSpPr>
              <a:spLocks noEditPoints="1"/>
            </p:cNvSpPr>
            <p:nvPr/>
          </p:nvSpPr>
          <p:spPr bwMode="auto">
            <a:xfrm>
              <a:off x="135" y="0"/>
              <a:ext cx="104" cy="104"/>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5 h 44"/>
                <a:gd name="T12" fmla="*/ 8 w 44"/>
                <a:gd name="T13" fmla="*/ 22 h 44"/>
                <a:gd name="T14" fmla="*/ 22 w 44"/>
                <a:gd name="T15" fmla="*/ 8 h 44"/>
                <a:gd name="T16" fmla="*/ 35 w 44"/>
                <a:gd name="T17" fmla="*/ 22 h 44"/>
                <a:gd name="T18" fmla="*/ 22 w 44"/>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9"/>
                    <a:pt x="0" y="22"/>
                  </a:cubicBezTo>
                  <a:cubicBezTo>
                    <a:pt x="0" y="34"/>
                    <a:pt x="10" y="44"/>
                    <a:pt x="22" y="44"/>
                  </a:cubicBezTo>
                  <a:cubicBezTo>
                    <a:pt x="34" y="44"/>
                    <a:pt x="44" y="34"/>
                    <a:pt x="44" y="22"/>
                  </a:cubicBezTo>
                  <a:cubicBezTo>
                    <a:pt x="44" y="9"/>
                    <a:pt x="34" y="0"/>
                    <a:pt x="22" y="0"/>
                  </a:cubicBezTo>
                  <a:moveTo>
                    <a:pt x="22" y="35"/>
                  </a:moveTo>
                  <a:cubicBezTo>
                    <a:pt x="14" y="35"/>
                    <a:pt x="8" y="29"/>
                    <a:pt x="8" y="22"/>
                  </a:cubicBezTo>
                  <a:cubicBezTo>
                    <a:pt x="8" y="14"/>
                    <a:pt x="14" y="8"/>
                    <a:pt x="22" y="8"/>
                  </a:cubicBezTo>
                  <a:cubicBezTo>
                    <a:pt x="29" y="8"/>
                    <a:pt x="35" y="14"/>
                    <a:pt x="35" y="22"/>
                  </a:cubicBezTo>
                  <a:cubicBezTo>
                    <a:pt x="35" y="29"/>
                    <a:pt x="29" y="35"/>
                    <a:pt x="22" y="3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17"/>
            <p:cNvSpPr/>
            <p:nvPr/>
          </p:nvSpPr>
          <p:spPr bwMode="auto">
            <a:xfrm>
              <a:off x="80" y="97"/>
              <a:ext cx="57" cy="21"/>
            </a:xfrm>
            <a:custGeom>
              <a:avLst/>
              <a:gdLst>
                <a:gd name="T0" fmla="*/ 0 w 24"/>
                <a:gd name="T1" fmla="*/ 4 h 9"/>
                <a:gd name="T2" fmla="*/ 5 w 24"/>
                <a:gd name="T3" fmla="*/ 9 h 9"/>
                <a:gd name="T4" fmla="*/ 20 w 24"/>
                <a:gd name="T5" fmla="*/ 9 h 9"/>
                <a:gd name="T6" fmla="*/ 24 w 24"/>
                <a:gd name="T7" fmla="*/ 4 h 9"/>
                <a:gd name="T8" fmla="*/ 20 w 24"/>
                <a:gd name="T9" fmla="*/ 0 h 9"/>
                <a:gd name="T10" fmla="*/ 5 w 24"/>
                <a:gd name="T11" fmla="*/ 0 h 9"/>
                <a:gd name="T12" fmla="*/ 0 w 24"/>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0" y="4"/>
                  </a:moveTo>
                  <a:cubicBezTo>
                    <a:pt x="0" y="7"/>
                    <a:pt x="2" y="9"/>
                    <a:pt x="5" y="9"/>
                  </a:cubicBezTo>
                  <a:cubicBezTo>
                    <a:pt x="20" y="9"/>
                    <a:pt x="20" y="9"/>
                    <a:pt x="20" y="9"/>
                  </a:cubicBezTo>
                  <a:cubicBezTo>
                    <a:pt x="22" y="9"/>
                    <a:pt x="24" y="7"/>
                    <a:pt x="24" y="4"/>
                  </a:cubicBezTo>
                  <a:cubicBezTo>
                    <a:pt x="24" y="2"/>
                    <a:pt x="22" y="0"/>
                    <a:pt x="20" y="0"/>
                  </a:cubicBezTo>
                  <a:cubicBezTo>
                    <a:pt x="5" y="0"/>
                    <a:pt x="5" y="0"/>
                    <a:pt x="5" y="0"/>
                  </a:cubicBezTo>
                  <a:cubicBezTo>
                    <a:pt x="2" y="0"/>
                    <a:pt x="0" y="2"/>
                    <a:pt x="0"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18"/>
            <p:cNvSpPr/>
            <p:nvPr/>
          </p:nvSpPr>
          <p:spPr bwMode="auto">
            <a:xfrm>
              <a:off x="80" y="140"/>
              <a:ext cx="57" cy="21"/>
            </a:xfrm>
            <a:custGeom>
              <a:avLst/>
              <a:gdLst>
                <a:gd name="T0" fmla="*/ 20 w 24"/>
                <a:gd name="T1" fmla="*/ 0 h 9"/>
                <a:gd name="T2" fmla="*/ 5 w 24"/>
                <a:gd name="T3" fmla="*/ 0 h 9"/>
                <a:gd name="T4" fmla="*/ 0 w 24"/>
                <a:gd name="T5" fmla="*/ 4 h 9"/>
                <a:gd name="T6" fmla="*/ 5 w 24"/>
                <a:gd name="T7" fmla="*/ 9 h 9"/>
                <a:gd name="T8" fmla="*/ 20 w 24"/>
                <a:gd name="T9" fmla="*/ 9 h 9"/>
                <a:gd name="T10" fmla="*/ 24 w 24"/>
                <a:gd name="T11" fmla="*/ 4 h 9"/>
                <a:gd name="T12" fmla="*/ 20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20" y="0"/>
                  </a:moveTo>
                  <a:cubicBezTo>
                    <a:pt x="5" y="0"/>
                    <a:pt x="5" y="0"/>
                    <a:pt x="5" y="0"/>
                  </a:cubicBezTo>
                  <a:cubicBezTo>
                    <a:pt x="2" y="0"/>
                    <a:pt x="0" y="2"/>
                    <a:pt x="0" y="4"/>
                  </a:cubicBezTo>
                  <a:cubicBezTo>
                    <a:pt x="0" y="7"/>
                    <a:pt x="2" y="9"/>
                    <a:pt x="5" y="9"/>
                  </a:cubicBezTo>
                  <a:cubicBezTo>
                    <a:pt x="20" y="9"/>
                    <a:pt x="20" y="9"/>
                    <a:pt x="20" y="9"/>
                  </a:cubicBezTo>
                  <a:cubicBezTo>
                    <a:pt x="22" y="9"/>
                    <a:pt x="24" y="7"/>
                    <a:pt x="24" y="4"/>
                  </a:cubicBezTo>
                  <a:cubicBezTo>
                    <a:pt x="24" y="2"/>
                    <a:pt x="22"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3" name="Group 19"/>
          <p:cNvGrpSpPr/>
          <p:nvPr/>
        </p:nvGrpSpPr>
        <p:grpSpPr bwMode="auto">
          <a:xfrm>
            <a:off x="1757363" y="2162970"/>
            <a:ext cx="374650" cy="376238"/>
            <a:chOff x="0" y="0"/>
            <a:chExt cx="236" cy="237"/>
          </a:xfrm>
        </p:grpSpPr>
        <p:sp>
          <p:nvSpPr>
            <p:cNvPr id="24" name="Freeform 20"/>
            <p:cNvSpPr>
              <a:spLocks noEditPoints="1"/>
            </p:cNvSpPr>
            <p:nvPr/>
          </p:nvSpPr>
          <p:spPr bwMode="auto">
            <a:xfrm>
              <a:off x="63" y="64"/>
              <a:ext cx="109" cy="109"/>
            </a:xfrm>
            <a:custGeom>
              <a:avLst/>
              <a:gdLst>
                <a:gd name="T0" fmla="*/ 40 w 46"/>
                <a:gd name="T1" fmla="*/ 1 h 46"/>
                <a:gd name="T2" fmla="*/ 13 w 46"/>
                <a:gd name="T3" fmla="*/ 10 h 46"/>
                <a:gd name="T4" fmla="*/ 13 w 46"/>
                <a:gd name="T5" fmla="*/ 10 h 46"/>
                <a:gd name="T6" fmla="*/ 12 w 46"/>
                <a:gd name="T7" fmla="*/ 11 h 46"/>
                <a:gd name="T8" fmla="*/ 12 w 46"/>
                <a:gd name="T9" fmla="*/ 11 h 46"/>
                <a:gd name="T10" fmla="*/ 11 w 46"/>
                <a:gd name="T11" fmla="*/ 11 h 46"/>
                <a:gd name="T12" fmla="*/ 11 w 46"/>
                <a:gd name="T13" fmla="*/ 12 h 46"/>
                <a:gd name="T14" fmla="*/ 11 w 46"/>
                <a:gd name="T15" fmla="*/ 12 h 46"/>
                <a:gd name="T16" fmla="*/ 10 w 46"/>
                <a:gd name="T17" fmla="*/ 13 h 46"/>
                <a:gd name="T18" fmla="*/ 10 w 46"/>
                <a:gd name="T19" fmla="*/ 13 h 46"/>
                <a:gd name="T20" fmla="*/ 0 w 46"/>
                <a:gd name="T21" fmla="*/ 40 h 46"/>
                <a:gd name="T22" fmla="*/ 1 w 46"/>
                <a:gd name="T23" fmla="*/ 45 h 46"/>
                <a:gd name="T24" fmla="*/ 4 w 46"/>
                <a:gd name="T25" fmla="*/ 46 h 46"/>
                <a:gd name="T26" fmla="*/ 6 w 46"/>
                <a:gd name="T27" fmla="*/ 46 h 46"/>
                <a:gd name="T28" fmla="*/ 33 w 46"/>
                <a:gd name="T29" fmla="*/ 36 h 46"/>
                <a:gd name="T30" fmla="*/ 33 w 46"/>
                <a:gd name="T31" fmla="*/ 36 h 46"/>
                <a:gd name="T32" fmla="*/ 34 w 46"/>
                <a:gd name="T33" fmla="*/ 35 h 46"/>
                <a:gd name="T34" fmla="*/ 34 w 46"/>
                <a:gd name="T35" fmla="*/ 35 h 46"/>
                <a:gd name="T36" fmla="*/ 35 w 46"/>
                <a:gd name="T37" fmla="*/ 35 h 46"/>
                <a:gd name="T38" fmla="*/ 35 w 46"/>
                <a:gd name="T39" fmla="*/ 34 h 46"/>
                <a:gd name="T40" fmla="*/ 35 w 46"/>
                <a:gd name="T41" fmla="*/ 34 h 46"/>
                <a:gd name="T42" fmla="*/ 36 w 46"/>
                <a:gd name="T43" fmla="*/ 33 h 46"/>
                <a:gd name="T44" fmla="*/ 36 w 46"/>
                <a:gd name="T45" fmla="*/ 33 h 46"/>
                <a:gd name="T46" fmla="*/ 45 w 46"/>
                <a:gd name="T47" fmla="*/ 6 h 46"/>
                <a:gd name="T48" fmla="*/ 44 w 46"/>
                <a:gd name="T49" fmla="*/ 2 h 46"/>
                <a:gd name="T50" fmla="*/ 40 w 46"/>
                <a:gd name="T51" fmla="*/ 1 h 46"/>
                <a:gd name="T52" fmla="*/ 12 w 46"/>
                <a:gd name="T53" fmla="*/ 34 h 46"/>
                <a:gd name="T54" fmla="*/ 16 w 46"/>
                <a:gd name="T55" fmla="*/ 22 h 46"/>
                <a:gd name="T56" fmla="*/ 24 w 46"/>
                <a:gd name="T57" fmla="*/ 30 h 46"/>
                <a:gd name="T58" fmla="*/ 12 w 46"/>
                <a:gd name="T59"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40" y="1"/>
                  </a:moveTo>
                  <a:cubicBezTo>
                    <a:pt x="13" y="10"/>
                    <a:pt x="13" y="10"/>
                    <a:pt x="13" y="10"/>
                  </a:cubicBezTo>
                  <a:cubicBezTo>
                    <a:pt x="13" y="10"/>
                    <a:pt x="13" y="10"/>
                    <a:pt x="13" y="10"/>
                  </a:cubicBezTo>
                  <a:cubicBezTo>
                    <a:pt x="12" y="10"/>
                    <a:pt x="12" y="11"/>
                    <a:pt x="12" y="11"/>
                  </a:cubicBezTo>
                  <a:cubicBezTo>
                    <a:pt x="12" y="11"/>
                    <a:pt x="12" y="11"/>
                    <a:pt x="12" y="11"/>
                  </a:cubicBezTo>
                  <a:cubicBezTo>
                    <a:pt x="12" y="11"/>
                    <a:pt x="11" y="11"/>
                    <a:pt x="11" y="11"/>
                  </a:cubicBezTo>
                  <a:cubicBezTo>
                    <a:pt x="11" y="11"/>
                    <a:pt x="11" y="12"/>
                    <a:pt x="11" y="12"/>
                  </a:cubicBezTo>
                  <a:cubicBezTo>
                    <a:pt x="11" y="12"/>
                    <a:pt x="11" y="12"/>
                    <a:pt x="11" y="12"/>
                  </a:cubicBezTo>
                  <a:cubicBezTo>
                    <a:pt x="11" y="12"/>
                    <a:pt x="10" y="12"/>
                    <a:pt x="10" y="13"/>
                  </a:cubicBezTo>
                  <a:cubicBezTo>
                    <a:pt x="10" y="13"/>
                    <a:pt x="10" y="13"/>
                    <a:pt x="10" y="13"/>
                  </a:cubicBezTo>
                  <a:cubicBezTo>
                    <a:pt x="0" y="40"/>
                    <a:pt x="0" y="40"/>
                    <a:pt x="0" y="40"/>
                  </a:cubicBezTo>
                  <a:cubicBezTo>
                    <a:pt x="0" y="42"/>
                    <a:pt x="0" y="43"/>
                    <a:pt x="1" y="45"/>
                  </a:cubicBezTo>
                  <a:cubicBezTo>
                    <a:pt x="2" y="45"/>
                    <a:pt x="3" y="46"/>
                    <a:pt x="4" y="46"/>
                  </a:cubicBezTo>
                  <a:cubicBezTo>
                    <a:pt x="5" y="46"/>
                    <a:pt x="5" y="46"/>
                    <a:pt x="6" y="46"/>
                  </a:cubicBezTo>
                  <a:cubicBezTo>
                    <a:pt x="33" y="36"/>
                    <a:pt x="33" y="36"/>
                    <a:pt x="33" y="36"/>
                  </a:cubicBezTo>
                  <a:cubicBezTo>
                    <a:pt x="33" y="36"/>
                    <a:pt x="33" y="36"/>
                    <a:pt x="33" y="36"/>
                  </a:cubicBezTo>
                  <a:cubicBezTo>
                    <a:pt x="34" y="36"/>
                    <a:pt x="34" y="35"/>
                    <a:pt x="34" y="35"/>
                  </a:cubicBezTo>
                  <a:cubicBezTo>
                    <a:pt x="34" y="35"/>
                    <a:pt x="34" y="35"/>
                    <a:pt x="34" y="35"/>
                  </a:cubicBezTo>
                  <a:cubicBezTo>
                    <a:pt x="34" y="35"/>
                    <a:pt x="35" y="35"/>
                    <a:pt x="35" y="35"/>
                  </a:cubicBezTo>
                  <a:cubicBezTo>
                    <a:pt x="35" y="35"/>
                    <a:pt x="35" y="34"/>
                    <a:pt x="35" y="34"/>
                  </a:cubicBezTo>
                  <a:cubicBezTo>
                    <a:pt x="35" y="34"/>
                    <a:pt x="35" y="34"/>
                    <a:pt x="35" y="34"/>
                  </a:cubicBezTo>
                  <a:cubicBezTo>
                    <a:pt x="35" y="34"/>
                    <a:pt x="35" y="34"/>
                    <a:pt x="36" y="33"/>
                  </a:cubicBezTo>
                  <a:cubicBezTo>
                    <a:pt x="36" y="33"/>
                    <a:pt x="36" y="33"/>
                    <a:pt x="36" y="33"/>
                  </a:cubicBezTo>
                  <a:cubicBezTo>
                    <a:pt x="45" y="6"/>
                    <a:pt x="45" y="6"/>
                    <a:pt x="45" y="6"/>
                  </a:cubicBezTo>
                  <a:cubicBezTo>
                    <a:pt x="46" y="4"/>
                    <a:pt x="46" y="3"/>
                    <a:pt x="44" y="2"/>
                  </a:cubicBezTo>
                  <a:cubicBezTo>
                    <a:pt x="43" y="0"/>
                    <a:pt x="42" y="0"/>
                    <a:pt x="40" y="1"/>
                  </a:cubicBezTo>
                  <a:moveTo>
                    <a:pt x="12" y="34"/>
                  </a:moveTo>
                  <a:cubicBezTo>
                    <a:pt x="16" y="22"/>
                    <a:pt x="16" y="22"/>
                    <a:pt x="16" y="22"/>
                  </a:cubicBezTo>
                  <a:cubicBezTo>
                    <a:pt x="24" y="30"/>
                    <a:pt x="24" y="30"/>
                    <a:pt x="24" y="30"/>
                  </a:cubicBezTo>
                  <a:lnTo>
                    <a:pt x="12"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21"/>
            <p:cNvSpPr>
              <a:spLocks noEditPoints="1"/>
            </p:cNvSpPr>
            <p:nvPr/>
          </p:nvSpPr>
          <p:spPr bwMode="auto">
            <a:xfrm>
              <a:off x="0" y="0"/>
              <a:ext cx="236" cy="237"/>
            </a:xfrm>
            <a:custGeom>
              <a:avLst/>
              <a:gdLst>
                <a:gd name="T0" fmla="*/ 81 w 100"/>
                <a:gd name="T1" fmla="*/ 0 h 100"/>
                <a:gd name="T2" fmla="*/ 18 w 100"/>
                <a:gd name="T3" fmla="*/ 0 h 100"/>
                <a:gd name="T4" fmla="*/ 0 w 100"/>
                <a:gd name="T5" fmla="*/ 18 h 100"/>
                <a:gd name="T6" fmla="*/ 0 w 100"/>
                <a:gd name="T7" fmla="*/ 82 h 100"/>
                <a:gd name="T8" fmla="*/ 18 w 100"/>
                <a:gd name="T9" fmla="*/ 100 h 100"/>
                <a:gd name="T10" fmla="*/ 81 w 100"/>
                <a:gd name="T11" fmla="*/ 100 h 100"/>
                <a:gd name="T12" fmla="*/ 85 w 100"/>
                <a:gd name="T13" fmla="*/ 100 h 100"/>
                <a:gd name="T14" fmla="*/ 100 w 100"/>
                <a:gd name="T15" fmla="*/ 82 h 100"/>
                <a:gd name="T16" fmla="*/ 100 w 100"/>
                <a:gd name="T17" fmla="*/ 18 h 100"/>
                <a:gd name="T18" fmla="*/ 81 w 100"/>
                <a:gd name="T19" fmla="*/ 0 h 100"/>
                <a:gd name="T20" fmla="*/ 92 w 100"/>
                <a:gd name="T21" fmla="*/ 82 h 100"/>
                <a:gd name="T22" fmla="*/ 84 w 100"/>
                <a:gd name="T23" fmla="*/ 91 h 100"/>
                <a:gd name="T24" fmla="*/ 81 w 100"/>
                <a:gd name="T25" fmla="*/ 92 h 100"/>
                <a:gd name="T26" fmla="*/ 18 w 100"/>
                <a:gd name="T27" fmla="*/ 92 h 100"/>
                <a:gd name="T28" fmla="*/ 8 w 100"/>
                <a:gd name="T29" fmla="*/ 82 h 100"/>
                <a:gd name="T30" fmla="*/ 8 w 100"/>
                <a:gd name="T31" fmla="*/ 18 h 100"/>
                <a:gd name="T32" fmla="*/ 18 w 100"/>
                <a:gd name="T33" fmla="*/ 8 h 100"/>
                <a:gd name="T34" fmla="*/ 81 w 100"/>
                <a:gd name="T35" fmla="*/ 8 h 100"/>
                <a:gd name="T36" fmla="*/ 92 w 100"/>
                <a:gd name="T37" fmla="*/ 18 h 100"/>
                <a:gd name="T38" fmla="*/ 92 w 100"/>
                <a:gd name="T39"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100">
                  <a:moveTo>
                    <a:pt x="81" y="0"/>
                  </a:moveTo>
                  <a:cubicBezTo>
                    <a:pt x="18" y="0"/>
                    <a:pt x="18" y="0"/>
                    <a:pt x="18" y="0"/>
                  </a:cubicBezTo>
                  <a:cubicBezTo>
                    <a:pt x="8" y="0"/>
                    <a:pt x="0" y="8"/>
                    <a:pt x="0" y="18"/>
                  </a:cubicBezTo>
                  <a:cubicBezTo>
                    <a:pt x="0" y="82"/>
                    <a:pt x="0" y="82"/>
                    <a:pt x="0" y="82"/>
                  </a:cubicBezTo>
                  <a:cubicBezTo>
                    <a:pt x="0" y="92"/>
                    <a:pt x="8" y="100"/>
                    <a:pt x="18" y="100"/>
                  </a:cubicBezTo>
                  <a:cubicBezTo>
                    <a:pt x="81" y="100"/>
                    <a:pt x="81" y="100"/>
                    <a:pt x="81" y="100"/>
                  </a:cubicBezTo>
                  <a:cubicBezTo>
                    <a:pt x="83" y="100"/>
                    <a:pt x="84" y="100"/>
                    <a:pt x="85" y="100"/>
                  </a:cubicBezTo>
                  <a:cubicBezTo>
                    <a:pt x="94" y="98"/>
                    <a:pt x="100" y="90"/>
                    <a:pt x="100" y="82"/>
                  </a:cubicBezTo>
                  <a:cubicBezTo>
                    <a:pt x="100" y="18"/>
                    <a:pt x="100" y="18"/>
                    <a:pt x="100" y="18"/>
                  </a:cubicBezTo>
                  <a:cubicBezTo>
                    <a:pt x="100" y="8"/>
                    <a:pt x="92" y="0"/>
                    <a:pt x="81" y="0"/>
                  </a:cubicBezTo>
                  <a:moveTo>
                    <a:pt x="92" y="82"/>
                  </a:moveTo>
                  <a:cubicBezTo>
                    <a:pt x="92" y="86"/>
                    <a:pt x="88" y="90"/>
                    <a:pt x="84" y="91"/>
                  </a:cubicBezTo>
                  <a:cubicBezTo>
                    <a:pt x="83" y="92"/>
                    <a:pt x="82" y="92"/>
                    <a:pt x="81" y="92"/>
                  </a:cubicBezTo>
                  <a:cubicBezTo>
                    <a:pt x="18" y="92"/>
                    <a:pt x="18" y="92"/>
                    <a:pt x="18" y="92"/>
                  </a:cubicBezTo>
                  <a:cubicBezTo>
                    <a:pt x="13" y="92"/>
                    <a:pt x="8" y="87"/>
                    <a:pt x="8" y="82"/>
                  </a:cubicBezTo>
                  <a:cubicBezTo>
                    <a:pt x="8" y="18"/>
                    <a:pt x="8" y="18"/>
                    <a:pt x="8" y="18"/>
                  </a:cubicBezTo>
                  <a:cubicBezTo>
                    <a:pt x="8" y="13"/>
                    <a:pt x="13" y="8"/>
                    <a:pt x="18" y="8"/>
                  </a:cubicBezTo>
                  <a:cubicBezTo>
                    <a:pt x="81" y="8"/>
                    <a:pt x="81" y="8"/>
                    <a:pt x="81" y="8"/>
                  </a:cubicBezTo>
                  <a:cubicBezTo>
                    <a:pt x="87" y="8"/>
                    <a:pt x="92" y="13"/>
                    <a:pt x="92" y="18"/>
                  </a:cubicBezTo>
                  <a:lnTo>
                    <a:pt x="92"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6" name="Rectangle 22"/>
          <p:cNvSpPr>
            <a:spLocks noChangeArrowheads="1"/>
          </p:cNvSpPr>
          <p:nvPr/>
        </p:nvSpPr>
        <p:spPr bwMode="auto">
          <a:xfrm>
            <a:off x="2914650" y="2053433"/>
            <a:ext cx="1512888" cy="70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50000"/>
              </a:lnSpc>
            </a:pPr>
            <a:r>
              <a:rPr lang="zh-CN" altLang="en-US" sz="1140" dirty="0">
                <a:latin typeface="微软雅黑" panose="020B0503020204020204" pitchFamily="34" charset="-122"/>
                <a:ea typeface="微软雅黑" panose="020B0503020204020204" pitchFamily="34" charset="-122"/>
              </a:rPr>
              <a:t>请替换文字内容</a:t>
            </a:r>
            <a:endParaRPr lang="en-US" altLang="zh-CN" sz="1140" dirty="0">
              <a:latin typeface="微软雅黑" panose="020B0503020204020204" pitchFamily="34" charset="-122"/>
              <a:ea typeface="微软雅黑" panose="020B0503020204020204" pitchFamily="34" charset="-122"/>
            </a:endParaRPr>
          </a:p>
          <a:p>
            <a:pPr>
              <a:lnSpc>
                <a:spcPct val="150000"/>
              </a:lnSpc>
            </a:pPr>
            <a:r>
              <a:rPr lang="zh-CN" altLang="en-US" sz="640" dirty="0">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latin typeface="微软雅黑" panose="020B0503020204020204" pitchFamily="34" charset="-122"/>
              <a:ea typeface="微软雅黑" panose="020B0503020204020204" pitchFamily="34" charset="-122"/>
              <a:cs typeface="+mn-ea"/>
              <a:sym typeface="+mn-lt"/>
            </a:endParaRPr>
          </a:p>
        </p:txBody>
      </p:sp>
      <p:sp>
        <p:nvSpPr>
          <p:cNvPr id="27" name="Rectangle 23"/>
          <p:cNvSpPr>
            <a:spLocks noChangeArrowheads="1"/>
          </p:cNvSpPr>
          <p:nvPr/>
        </p:nvSpPr>
        <p:spPr bwMode="auto">
          <a:xfrm>
            <a:off x="1187450" y="3132933"/>
            <a:ext cx="1512888" cy="70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50000"/>
              </a:lnSpc>
            </a:pPr>
            <a:r>
              <a:rPr lang="zh-CN" altLang="en-US" sz="1140" dirty="0">
                <a:latin typeface="微软雅黑" panose="020B0503020204020204" pitchFamily="34" charset="-122"/>
                <a:ea typeface="微软雅黑" panose="020B0503020204020204" pitchFamily="34" charset="-122"/>
              </a:rPr>
              <a:t>请替换文字内容</a:t>
            </a:r>
            <a:endParaRPr lang="en-US" altLang="zh-CN" sz="1140" dirty="0">
              <a:latin typeface="微软雅黑" panose="020B0503020204020204" pitchFamily="34" charset="-122"/>
              <a:ea typeface="微软雅黑" panose="020B0503020204020204" pitchFamily="34" charset="-122"/>
            </a:endParaRPr>
          </a:p>
          <a:p>
            <a:pPr>
              <a:lnSpc>
                <a:spcPct val="150000"/>
              </a:lnSpc>
            </a:pPr>
            <a:r>
              <a:rPr lang="zh-CN" altLang="en-US" sz="640" dirty="0">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latin typeface="微软雅黑" panose="020B0503020204020204" pitchFamily="34" charset="-122"/>
              <a:ea typeface="微软雅黑" panose="020B0503020204020204" pitchFamily="34" charset="-122"/>
              <a:cs typeface="+mn-ea"/>
              <a:sym typeface="+mn-lt"/>
            </a:endParaRPr>
          </a:p>
        </p:txBody>
      </p:sp>
      <p:sp>
        <p:nvSpPr>
          <p:cNvPr id="28" name="Rectangle 24"/>
          <p:cNvSpPr>
            <a:spLocks noChangeArrowheads="1"/>
          </p:cNvSpPr>
          <p:nvPr/>
        </p:nvSpPr>
        <p:spPr bwMode="auto">
          <a:xfrm>
            <a:off x="6443664" y="2053433"/>
            <a:ext cx="1512887" cy="70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50000"/>
              </a:lnSpc>
            </a:pPr>
            <a:r>
              <a:rPr lang="zh-CN" altLang="en-US" sz="1140" dirty="0">
                <a:latin typeface="微软雅黑" panose="020B0503020204020204" pitchFamily="34" charset="-122"/>
                <a:ea typeface="微软雅黑" panose="020B0503020204020204" pitchFamily="34" charset="-122"/>
              </a:rPr>
              <a:t>请替换文字内容</a:t>
            </a:r>
            <a:endParaRPr lang="en-US" altLang="zh-CN" sz="1140" dirty="0">
              <a:latin typeface="微软雅黑" panose="020B0503020204020204" pitchFamily="34" charset="-122"/>
              <a:ea typeface="微软雅黑" panose="020B0503020204020204" pitchFamily="34" charset="-122"/>
            </a:endParaRPr>
          </a:p>
          <a:p>
            <a:pPr>
              <a:lnSpc>
                <a:spcPct val="150000"/>
              </a:lnSpc>
            </a:pPr>
            <a:r>
              <a:rPr lang="zh-CN" altLang="en-US" sz="640" dirty="0">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latin typeface="微软雅黑" panose="020B0503020204020204" pitchFamily="34" charset="-122"/>
              <a:ea typeface="微软雅黑" panose="020B0503020204020204" pitchFamily="34" charset="-122"/>
              <a:cs typeface="+mn-ea"/>
              <a:sym typeface="+mn-lt"/>
            </a:endParaRPr>
          </a:p>
        </p:txBody>
      </p:sp>
      <p:sp>
        <p:nvSpPr>
          <p:cNvPr id="29" name="Rectangle 25"/>
          <p:cNvSpPr>
            <a:spLocks noChangeArrowheads="1"/>
          </p:cNvSpPr>
          <p:nvPr/>
        </p:nvSpPr>
        <p:spPr bwMode="auto">
          <a:xfrm>
            <a:off x="4716464" y="3132933"/>
            <a:ext cx="1512887" cy="70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50000"/>
              </a:lnSpc>
            </a:pPr>
            <a:r>
              <a:rPr lang="zh-CN" altLang="en-US" sz="1140" dirty="0">
                <a:latin typeface="微软雅黑" panose="020B0503020204020204" pitchFamily="34" charset="-122"/>
                <a:ea typeface="微软雅黑" panose="020B0503020204020204" pitchFamily="34" charset="-122"/>
              </a:rPr>
              <a:t>请替换文字内容</a:t>
            </a:r>
            <a:endParaRPr lang="en-US" altLang="zh-CN" sz="1140" dirty="0">
              <a:latin typeface="微软雅黑" panose="020B0503020204020204" pitchFamily="34" charset="-122"/>
              <a:ea typeface="微软雅黑" panose="020B0503020204020204" pitchFamily="34" charset="-122"/>
            </a:endParaRPr>
          </a:p>
          <a:p>
            <a:pPr>
              <a:lnSpc>
                <a:spcPct val="150000"/>
              </a:lnSpc>
            </a:pPr>
            <a:r>
              <a:rPr lang="zh-CN" altLang="en-US" sz="640" dirty="0">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par>
                                    <p:cTn id="10" presetID="6" presetClass="emph" presetSubtype="0" autoRev="1" fill="hold" grpId="1" nodeType="withEffect">
                                      <p:stCondLst>
                                        <p:cond delay="300"/>
                                      </p:stCondLst>
                                      <p:childTnLst>
                                        <p:animScale>
                                          <p:cBhvr>
                                            <p:cTn id="11" dur="150" fill="hold"/>
                                            <p:tgtEl>
                                              <p:spTgt spid="6"/>
                                            </p:tgtEl>
                                          </p:cBhvr>
                                          <p:by x="110000" y="110000"/>
                                        </p:animScale>
                                      </p:childTnLst>
                                    </p:cTn>
                                  </p:par>
                                  <p:par>
                                    <p:cTn id="12" presetID="53" presetClass="entr" presetSubtype="16" fill="hold" nodeType="withEffect">
                                      <p:stCondLst>
                                        <p:cond delay="100"/>
                                      </p:stCondLst>
                                      <p:childTnLst>
                                        <p:set>
                                          <p:cBhvr>
                                            <p:cTn id="13" dur="1" fill="hold">
                                              <p:stCondLst>
                                                <p:cond delay="0"/>
                                              </p:stCondLst>
                                            </p:cTn>
                                            <p:tgtEl>
                                              <p:spTgt spid="23"/>
                                            </p:tgtEl>
                                            <p:attrNameLst>
                                              <p:attrName>style.visibility</p:attrName>
                                            </p:attrNameLst>
                                          </p:cBhvr>
                                          <p:to>
                                            <p:strVal val="visible"/>
                                          </p:to>
                                        </p:set>
                                        <p:anim calcmode="lin" valueType="num">
                                          <p:cBhvr>
                                            <p:cTn id="14" dur="300" fill="hold"/>
                                            <p:tgtEl>
                                              <p:spTgt spid="23"/>
                                            </p:tgtEl>
                                            <p:attrNameLst>
                                              <p:attrName>ppt_w</p:attrName>
                                            </p:attrNameLst>
                                          </p:cBhvr>
                                          <p:tavLst>
                                            <p:tav tm="0">
                                              <p:val>
                                                <p:fltVal val="0"/>
                                              </p:val>
                                            </p:tav>
                                            <p:tav tm="100000">
                                              <p:val>
                                                <p:strVal val="#ppt_w"/>
                                              </p:val>
                                            </p:tav>
                                          </p:tavLst>
                                        </p:anim>
                                        <p:anim calcmode="lin" valueType="num">
                                          <p:cBhvr>
                                            <p:cTn id="15" dur="300" fill="hold"/>
                                            <p:tgtEl>
                                              <p:spTgt spid="23"/>
                                            </p:tgtEl>
                                            <p:attrNameLst>
                                              <p:attrName>ppt_h</p:attrName>
                                            </p:attrNameLst>
                                          </p:cBhvr>
                                          <p:tavLst>
                                            <p:tav tm="0">
                                              <p:val>
                                                <p:fltVal val="0"/>
                                              </p:val>
                                            </p:tav>
                                            <p:tav tm="100000">
                                              <p:val>
                                                <p:strVal val="#ppt_h"/>
                                              </p:val>
                                            </p:tav>
                                          </p:tavLst>
                                        </p:anim>
                                        <p:animEffect transition="in" filter="fade">
                                          <p:cBhvr>
                                            <p:cTn id="16" dur="300"/>
                                            <p:tgtEl>
                                              <p:spTgt spid="23"/>
                                            </p:tgtEl>
                                          </p:cBhvr>
                                        </p:animEffect>
                                      </p:childTnLst>
                                    </p:cTn>
                                  </p:par>
                                  <p:par>
                                    <p:cTn id="17" presetID="6" presetClass="emph" presetSubtype="0" autoRev="1" fill="hold" nodeType="withEffect">
                                      <p:stCondLst>
                                        <p:cond delay="400"/>
                                      </p:stCondLst>
                                      <p:childTnLst>
                                        <p:animScale>
                                          <p:cBhvr>
                                            <p:cTn id="18" dur="150" fill="hold"/>
                                            <p:tgtEl>
                                              <p:spTgt spid="23"/>
                                            </p:tgtEl>
                                          </p:cBhvr>
                                          <p:by x="110000" y="110000"/>
                                        </p:animScale>
                                      </p:childTnLst>
                                    </p:cTn>
                                  </p:par>
                                  <p:par>
                                    <p:cTn id="19" presetID="2" presetClass="entr" presetSubtype="4" fill="hold" grpId="0" nodeType="withEffect" p14:presetBounceEnd="60000">
                                      <p:stCondLst>
                                        <p:cond delay="400"/>
                                      </p:stCondLst>
                                      <p:childTnLst>
                                        <p:set>
                                          <p:cBhvr>
                                            <p:cTn id="20" dur="1" fill="hold">
                                              <p:stCondLst>
                                                <p:cond delay="0"/>
                                              </p:stCondLst>
                                            </p:cTn>
                                            <p:tgtEl>
                                              <p:spTgt spid="27"/>
                                            </p:tgtEl>
                                            <p:attrNameLst>
                                              <p:attrName>style.visibility</p:attrName>
                                            </p:attrNameLst>
                                          </p:cBhvr>
                                          <p:to>
                                            <p:strVal val="visible"/>
                                          </p:to>
                                        </p:set>
                                        <p:anim calcmode="lin" valueType="num" p14:bounceEnd="60000">
                                          <p:cBhvr additive="base">
                                            <p:cTn id="21" dur="750" fill="hold"/>
                                            <p:tgtEl>
                                              <p:spTgt spid="27"/>
                                            </p:tgtEl>
                                            <p:attrNameLst>
                                              <p:attrName>ppt_x</p:attrName>
                                            </p:attrNameLst>
                                          </p:cBhvr>
                                          <p:tavLst>
                                            <p:tav tm="0">
                                              <p:val>
                                                <p:strVal val="#ppt_x"/>
                                              </p:val>
                                            </p:tav>
                                            <p:tav tm="100000">
                                              <p:val>
                                                <p:strVal val="#ppt_x"/>
                                              </p:val>
                                            </p:tav>
                                          </p:tavLst>
                                        </p:anim>
                                        <p:anim calcmode="lin" valueType="num" p14:bounceEnd="60000">
                                          <p:cBhvr additive="base">
                                            <p:cTn id="22" dur="750" fill="hold"/>
                                            <p:tgtEl>
                                              <p:spTgt spid="27"/>
                                            </p:tgtEl>
                                            <p:attrNameLst>
                                              <p:attrName>ppt_y</p:attrName>
                                            </p:attrNameLst>
                                          </p:cBhvr>
                                          <p:tavLst>
                                            <p:tav tm="0">
                                              <p:val>
                                                <p:strVal val="1+#ppt_h/2"/>
                                              </p:val>
                                            </p:tav>
                                            <p:tav tm="100000">
                                              <p:val>
                                                <p:strVal val="#ppt_y"/>
                                              </p:val>
                                            </p:tav>
                                          </p:tavLst>
                                        </p:anim>
                                      </p:childTnLst>
                                    </p:cTn>
                                  </p:par>
                                  <p:par>
                                    <p:cTn id="23" presetID="22" presetClass="entr" presetSubtype="8" fill="hold" grpId="0" nodeType="withEffect">
                                      <p:stCondLst>
                                        <p:cond delay="70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53" presetClass="entr" presetSubtype="16" fill="hold" grpId="0" nodeType="withEffect">
                                      <p:stCondLst>
                                        <p:cond delay="1200"/>
                                      </p:stCondLst>
                                      <p:childTnLst>
                                        <p:set>
                                          <p:cBhvr>
                                            <p:cTn id="27" dur="1" fill="hold">
                                              <p:stCondLst>
                                                <p:cond delay="0"/>
                                              </p:stCondLst>
                                            </p:cTn>
                                            <p:tgtEl>
                                              <p:spTgt spid="10"/>
                                            </p:tgtEl>
                                            <p:attrNameLst>
                                              <p:attrName>style.visibility</p:attrName>
                                            </p:attrNameLst>
                                          </p:cBhvr>
                                          <p:to>
                                            <p:strVal val="visible"/>
                                          </p:to>
                                        </p:set>
                                        <p:anim calcmode="lin" valueType="num">
                                          <p:cBhvr>
                                            <p:cTn id="28" dur="300" fill="hold"/>
                                            <p:tgtEl>
                                              <p:spTgt spid="10"/>
                                            </p:tgtEl>
                                            <p:attrNameLst>
                                              <p:attrName>ppt_w</p:attrName>
                                            </p:attrNameLst>
                                          </p:cBhvr>
                                          <p:tavLst>
                                            <p:tav tm="0">
                                              <p:val>
                                                <p:fltVal val="0"/>
                                              </p:val>
                                            </p:tav>
                                            <p:tav tm="100000">
                                              <p:val>
                                                <p:strVal val="#ppt_w"/>
                                              </p:val>
                                            </p:tav>
                                          </p:tavLst>
                                        </p:anim>
                                        <p:anim calcmode="lin" valueType="num">
                                          <p:cBhvr>
                                            <p:cTn id="29" dur="300" fill="hold"/>
                                            <p:tgtEl>
                                              <p:spTgt spid="10"/>
                                            </p:tgtEl>
                                            <p:attrNameLst>
                                              <p:attrName>ppt_h</p:attrName>
                                            </p:attrNameLst>
                                          </p:cBhvr>
                                          <p:tavLst>
                                            <p:tav tm="0">
                                              <p:val>
                                                <p:fltVal val="0"/>
                                              </p:val>
                                            </p:tav>
                                            <p:tav tm="100000">
                                              <p:val>
                                                <p:strVal val="#ppt_h"/>
                                              </p:val>
                                            </p:tav>
                                          </p:tavLst>
                                        </p:anim>
                                        <p:animEffect transition="in" filter="fade">
                                          <p:cBhvr>
                                            <p:cTn id="30" dur="300"/>
                                            <p:tgtEl>
                                              <p:spTgt spid="10"/>
                                            </p:tgtEl>
                                          </p:cBhvr>
                                        </p:animEffect>
                                      </p:childTnLst>
                                    </p:cTn>
                                  </p:par>
                                  <p:par>
                                    <p:cTn id="31" presetID="6" presetClass="emph" presetSubtype="0" autoRev="1" fill="hold" grpId="1" nodeType="withEffect">
                                      <p:stCondLst>
                                        <p:cond delay="1500"/>
                                      </p:stCondLst>
                                      <p:childTnLst>
                                        <p:animScale>
                                          <p:cBhvr>
                                            <p:cTn id="32" dur="150" fill="hold"/>
                                            <p:tgtEl>
                                              <p:spTgt spid="10"/>
                                            </p:tgtEl>
                                          </p:cBhvr>
                                          <p:by x="110000" y="110000"/>
                                        </p:animScale>
                                      </p:childTnLst>
                                    </p:cTn>
                                  </p:par>
                                  <p:par>
                                    <p:cTn id="33" presetID="53" presetClass="entr" presetSubtype="16" fill="hold" nodeType="withEffect">
                                      <p:stCondLst>
                                        <p:cond delay="1300"/>
                                      </p:stCondLst>
                                      <p:childTnLst>
                                        <p:set>
                                          <p:cBhvr>
                                            <p:cTn id="34" dur="1" fill="hold">
                                              <p:stCondLst>
                                                <p:cond delay="0"/>
                                              </p:stCondLst>
                                            </p:cTn>
                                            <p:tgtEl>
                                              <p:spTgt spid="15"/>
                                            </p:tgtEl>
                                            <p:attrNameLst>
                                              <p:attrName>style.visibility</p:attrName>
                                            </p:attrNameLst>
                                          </p:cBhvr>
                                          <p:to>
                                            <p:strVal val="visible"/>
                                          </p:to>
                                        </p:set>
                                        <p:anim calcmode="lin" valueType="num">
                                          <p:cBhvr>
                                            <p:cTn id="35" dur="300" fill="hold"/>
                                            <p:tgtEl>
                                              <p:spTgt spid="15"/>
                                            </p:tgtEl>
                                            <p:attrNameLst>
                                              <p:attrName>ppt_w</p:attrName>
                                            </p:attrNameLst>
                                          </p:cBhvr>
                                          <p:tavLst>
                                            <p:tav tm="0">
                                              <p:val>
                                                <p:fltVal val="0"/>
                                              </p:val>
                                            </p:tav>
                                            <p:tav tm="100000">
                                              <p:val>
                                                <p:strVal val="#ppt_w"/>
                                              </p:val>
                                            </p:tav>
                                          </p:tavLst>
                                        </p:anim>
                                        <p:anim calcmode="lin" valueType="num">
                                          <p:cBhvr>
                                            <p:cTn id="36" dur="300" fill="hold"/>
                                            <p:tgtEl>
                                              <p:spTgt spid="15"/>
                                            </p:tgtEl>
                                            <p:attrNameLst>
                                              <p:attrName>ppt_h</p:attrName>
                                            </p:attrNameLst>
                                          </p:cBhvr>
                                          <p:tavLst>
                                            <p:tav tm="0">
                                              <p:val>
                                                <p:fltVal val="0"/>
                                              </p:val>
                                            </p:tav>
                                            <p:tav tm="100000">
                                              <p:val>
                                                <p:strVal val="#ppt_h"/>
                                              </p:val>
                                            </p:tav>
                                          </p:tavLst>
                                        </p:anim>
                                        <p:animEffect transition="in" filter="fade">
                                          <p:cBhvr>
                                            <p:cTn id="37" dur="300"/>
                                            <p:tgtEl>
                                              <p:spTgt spid="15"/>
                                            </p:tgtEl>
                                          </p:cBhvr>
                                        </p:animEffect>
                                      </p:childTnLst>
                                    </p:cTn>
                                  </p:par>
                                  <p:par>
                                    <p:cTn id="38" presetID="6" presetClass="emph" presetSubtype="0" autoRev="1" fill="hold" nodeType="withEffect">
                                      <p:stCondLst>
                                        <p:cond delay="1600"/>
                                      </p:stCondLst>
                                      <p:childTnLst>
                                        <p:animScale>
                                          <p:cBhvr>
                                            <p:cTn id="39" dur="150" fill="hold"/>
                                            <p:tgtEl>
                                              <p:spTgt spid="15"/>
                                            </p:tgtEl>
                                          </p:cBhvr>
                                          <p:by x="110000" y="110000"/>
                                        </p:animScale>
                                      </p:childTnLst>
                                    </p:cTn>
                                  </p:par>
                                  <p:par>
                                    <p:cTn id="40" presetID="2" presetClass="entr" presetSubtype="1" fill="hold" grpId="0" nodeType="withEffect" p14:presetBounceEnd="60000">
                                      <p:stCondLst>
                                        <p:cond delay="1600"/>
                                      </p:stCondLst>
                                      <p:childTnLst>
                                        <p:set>
                                          <p:cBhvr>
                                            <p:cTn id="41" dur="1" fill="hold">
                                              <p:stCondLst>
                                                <p:cond delay="0"/>
                                              </p:stCondLst>
                                            </p:cTn>
                                            <p:tgtEl>
                                              <p:spTgt spid="26"/>
                                            </p:tgtEl>
                                            <p:attrNameLst>
                                              <p:attrName>style.visibility</p:attrName>
                                            </p:attrNameLst>
                                          </p:cBhvr>
                                          <p:to>
                                            <p:strVal val="visible"/>
                                          </p:to>
                                        </p:set>
                                        <p:anim calcmode="lin" valueType="num" p14:bounceEnd="60000">
                                          <p:cBhvr additive="base">
                                            <p:cTn id="42" dur="750" fill="hold"/>
                                            <p:tgtEl>
                                              <p:spTgt spid="26"/>
                                            </p:tgtEl>
                                            <p:attrNameLst>
                                              <p:attrName>ppt_x</p:attrName>
                                            </p:attrNameLst>
                                          </p:cBhvr>
                                          <p:tavLst>
                                            <p:tav tm="0">
                                              <p:val>
                                                <p:strVal val="#ppt_x"/>
                                              </p:val>
                                            </p:tav>
                                            <p:tav tm="100000">
                                              <p:val>
                                                <p:strVal val="#ppt_x"/>
                                              </p:val>
                                            </p:tav>
                                          </p:tavLst>
                                        </p:anim>
                                        <p:anim calcmode="lin" valueType="num" p14:bounceEnd="60000">
                                          <p:cBhvr additive="base">
                                            <p:cTn id="43" dur="750" fill="hold"/>
                                            <p:tgtEl>
                                              <p:spTgt spid="26"/>
                                            </p:tgtEl>
                                            <p:attrNameLst>
                                              <p:attrName>ppt_y</p:attrName>
                                            </p:attrNameLst>
                                          </p:cBhvr>
                                          <p:tavLst>
                                            <p:tav tm="0">
                                              <p:val>
                                                <p:strVal val="0-#ppt_h/2"/>
                                              </p:val>
                                            </p:tav>
                                            <p:tav tm="100000">
                                              <p:val>
                                                <p:strVal val="#ppt_y"/>
                                              </p:val>
                                            </p:tav>
                                          </p:tavLst>
                                        </p:anim>
                                      </p:childTnLst>
                                    </p:cTn>
                                  </p:par>
                                  <p:par>
                                    <p:cTn id="44" presetID="22" presetClass="entr" presetSubtype="8" fill="hold" grpId="0" nodeType="withEffect">
                                      <p:stCondLst>
                                        <p:cond delay="190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par>
                                    <p:cTn id="47" presetID="53" presetClass="entr" presetSubtype="16" fill="hold" grpId="0" nodeType="withEffect">
                                      <p:stCondLst>
                                        <p:cond delay="2400"/>
                                      </p:stCondLst>
                                      <p:childTnLst>
                                        <p:set>
                                          <p:cBhvr>
                                            <p:cTn id="48" dur="1" fill="hold">
                                              <p:stCondLst>
                                                <p:cond delay="0"/>
                                              </p:stCondLst>
                                            </p:cTn>
                                            <p:tgtEl>
                                              <p:spTgt spid="8"/>
                                            </p:tgtEl>
                                            <p:attrNameLst>
                                              <p:attrName>style.visibility</p:attrName>
                                            </p:attrNameLst>
                                          </p:cBhvr>
                                          <p:to>
                                            <p:strVal val="visible"/>
                                          </p:to>
                                        </p:set>
                                        <p:anim calcmode="lin" valueType="num">
                                          <p:cBhvr>
                                            <p:cTn id="49" dur="300" fill="hold"/>
                                            <p:tgtEl>
                                              <p:spTgt spid="8"/>
                                            </p:tgtEl>
                                            <p:attrNameLst>
                                              <p:attrName>ppt_w</p:attrName>
                                            </p:attrNameLst>
                                          </p:cBhvr>
                                          <p:tavLst>
                                            <p:tav tm="0">
                                              <p:val>
                                                <p:fltVal val="0"/>
                                              </p:val>
                                            </p:tav>
                                            <p:tav tm="100000">
                                              <p:val>
                                                <p:strVal val="#ppt_w"/>
                                              </p:val>
                                            </p:tav>
                                          </p:tavLst>
                                        </p:anim>
                                        <p:anim calcmode="lin" valueType="num">
                                          <p:cBhvr>
                                            <p:cTn id="50" dur="300" fill="hold"/>
                                            <p:tgtEl>
                                              <p:spTgt spid="8"/>
                                            </p:tgtEl>
                                            <p:attrNameLst>
                                              <p:attrName>ppt_h</p:attrName>
                                            </p:attrNameLst>
                                          </p:cBhvr>
                                          <p:tavLst>
                                            <p:tav tm="0">
                                              <p:val>
                                                <p:fltVal val="0"/>
                                              </p:val>
                                            </p:tav>
                                            <p:tav tm="100000">
                                              <p:val>
                                                <p:strVal val="#ppt_h"/>
                                              </p:val>
                                            </p:tav>
                                          </p:tavLst>
                                        </p:anim>
                                        <p:animEffect transition="in" filter="fade">
                                          <p:cBhvr>
                                            <p:cTn id="51" dur="300"/>
                                            <p:tgtEl>
                                              <p:spTgt spid="8"/>
                                            </p:tgtEl>
                                          </p:cBhvr>
                                        </p:animEffect>
                                      </p:childTnLst>
                                    </p:cTn>
                                  </p:par>
                                  <p:par>
                                    <p:cTn id="52" presetID="6" presetClass="emph" presetSubtype="0" autoRev="1" fill="hold" grpId="1" nodeType="withEffect">
                                      <p:stCondLst>
                                        <p:cond delay="2700"/>
                                      </p:stCondLst>
                                      <p:childTnLst>
                                        <p:animScale>
                                          <p:cBhvr>
                                            <p:cTn id="53" dur="150" fill="hold"/>
                                            <p:tgtEl>
                                              <p:spTgt spid="8"/>
                                            </p:tgtEl>
                                          </p:cBhvr>
                                          <p:by x="110000" y="110000"/>
                                        </p:animScale>
                                      </p:childTnLst>
                                    </p:cTn>
                                  </p:par>
                                  <p:par>
                                    <p:cTn id="54" presetID="53" presetClass="entr" presetSubtype="16" fill="hold" nodeType="withEffect">
                                      <p:stCondLst>
                                        <p:cond delay="2500"/>
                                      </p:stCondLst>
                                      <p:childTnLst>
                                        <p:set>
                                          <p:cBhvr>
                                            <p:cTn id="55" dur="1" fill="hold">
                                              <p:stCondLst>
                                                <p:cond delay="0"/>
                                              </p:stCondLst>
                                            </p:cTn>
                                            <p:tgtEl>
                                              <p:spTgt spid="18"/>
                                            </p:tgtEl>
                                            <p:attrNameLst>
                                              <p:attrName>style.visibility</p:attrName>
                                            </p:attrNameLst>
                                          </p:cBhvr>
                                          <p:to>
                                            <p:strVal val="visible"/>
                                          </p:to>
                                        </p:set>
                                        <p:anim calcmode="lin" valueType="num">
                                          <p:cBhvr>
                                            <p:cTn id="56" dur="300" fill="hold"/>
                                            <p:tgtEl>
                                              <p:spTgt spid="18"/>
                                            </p:tgtEl>
                                            <p:attrNameLst>
                                              <p:attrName>ppt_w</p:attrName>
                                            </p:attrNameLst>
                                          </p:cBhvr>
                                          <p:tavLst>
                                            <p:tav tm="0">
                                              <p:val>
                                                <p:fltVal val="0"/>
                                              </p:val>
                                            </p:tav>
                                            <p:tav tm="100000">
                                              <p:val>
                                                <p:strVal val="#ppt_w"/>
                                              </p:val>
                                            </p:tav>
                                          </p:tavLst>
                                        </p:anim>
                                        <p:anim calcmode="lin" valueType="num">
                                          <p:cBhvr>
                                            <p:cTn id="57" dur="300" fill="hold"/>
                                            <p:tgtEl>
                                              <p:spTgt spid="18"/>
                                            </p:tgtEl>
                                            <p:attrNameLst>
                                              <p:attrName>ppt_h</p:attrName>
                                            </p:attrNameLst>
                                          </p:cBhvr>
                                          <p:tavLst>
                                            <p:tav tm="0">
                                              <p:val>
                                                <p:fltVal val="0"/>
                                              </p:val>
                                            </p:tav>
                                            <p:tav tm="100000">
                                              <p:val>
                                                <p:strVal val="#ppt_h"/>
                                              </p:val>
                                            </p:tav>
                                          </p:tavLst>
                                        </p:anim>
                                        <p:animEffect transition="in" filter="fade">
                                          <p:cBhvr>
                                            <p:cTn id="58" dur="300"/>
                                            <p:tgtEl>
                                              <p:spTgt spid="18"/>
                                            </p:tgtEl>
                                          </p:cBhvr>
                                        </p:animEffect>
                                      </p:childTnLst>
                                    </p:cTn>
                                  </p:par>
                                  <p:par>
                                    <p:cTn id="59" presetID="6" presetClass="emph" presetSubtype="0" autoRev="1" fill="hold" nodeType="withEffect">
                                      <p:stCondLst>
                                        <p:cond delay="2800"/>
                                      </p:stCondLst>
                                      <p:childTnLst>
                                        <p:animScale>
                                          <p:cBhvr>
                                            <p:cTn id="60" dur="150" fill="hold"/>
                                            <p:tgtEl>
                                              <p:spTgt spid="18"/>
                                            </p:tgtEl>
                                          </p:cBhvr>
                                          <p:by x="110000" y="110000"/>
                                        </p:animScale>
                                      </p:childTnLst>
                                    </p:cTn>
                                  </p:par>
                                  <p:par>
                                    <p:cTn id="61" presetID="2" presetClass="entr" presetSubtype="4" fill="hold" grpId="0" nodeType="withEffect" p14:presetBounceEnd="60000">
                                      <p:stCondLst>
                                        <p:cond delay="2800"/>
                                      </p:stCondLst>
                                      <p:childTnLst>
                                        <p:set>
                                          <p:cBhvr>
                                            <p:cTn id="62" dur="1" fill="hold">
                                              <p:stCondLst>
                                                <p:cond delay="0"/>
                                              </p:stCondLst>
                                            </p:cTn>
                                            <p:tgtEl>
                                              <p:spTgt spid="29"/>
                                            </p:tgtEl>
                                            <p:attrNameLst>
                                              <p:attrName>style.visibility</p:attrName>
                                            </p:attrNameLst>
                                          </p:cBhvr>
                                          <p:to>
                                            <p:strVal val="visible"/>
                                          </p:to>
                                        </p:set>
                                        <p:anim calcmode="lin" valueType="num" p14:bounceEnd="60000">
                                          <p:cBhvr additive="base">
                                            <p:cTn id="63" dur="750" fill="hold"/>
                                            <p:tgtEl>
                                              <p:spTgt spid="29"/>
                                            </p:tgtEl>
                                            <p:attrNameLst>
                                              <p:attrName>ppt_x</p:attrName>
                                            </p:attrNameLst>
                                          </p:cBhvr>
                                          <p:tavLst>
                                            <p:tav tm="0">
                                              <p:val>
                                                <p:strVal val="#ppt_x"/>
                                              </p:val>
                                            </p:tav>
                                            <p:tav tm="100000">
                                              <p:val>
                                                <p:strVal val="#ppt_x"/>
                                              </p:val>
                                            </p:tav>
                                          </p:tavLst>
                                        </p:anim>
                                        <p:anim calcmode="lin" valueType="num" p14:bounceEnd="60000">
                                          <p:cBhvr additive="base">
                                            <p:cTn id="64" dur="750" fill="hold"/>
                                            <p:tgtEl>
                                              <p:spTgt spid="29"/>
                                            </p:tgtEl>
                                            <p:attrNameLst>
                                              <p:attrName>ppt_y</p:attrName>
                                            </p:attrNameLst>
                                          </p:cBhvr>
                                          <p:tavLst>
                                            <p:tav tm="0">
                                              <p:val>
                                                <p:strVal val="1+#ppt_h/2"/>
                                              </p:val>
                                            </p:tav>
                                            <p:tav tm="100000">
                                              <p:val>
                                                <p:strVal val="#ppt_y"/>
                                              </p:val>
                                            </p:tav>
                                          </p:tavLst>
                                        </p:anim>
                                      </p:childTnLst>
                                    </p:cTn>
                                  </p:par>
                                  <p:par>
                                    <p:cTn id="65" presetID="22" presetClass="entr" presetSubtype="8" fill="hold" grpId="0" nodeType="withEffect">
                                      <p:stCondLst>
                                        <p:cond delay="310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par>
                                    <p:cTn id="68" presetID="53" presetClass="entr" presetSubtype="16" fill="hold" grpId="0" nodeType="withEffect">
                                      <p:stCondLst>
                                        <p:cond delay="3600"/>
                                      </p:stCondLst>
                                      <p:childTnLst>
                                        <p:set>
                                          <p:cBhvr>
                                            <p:cTn id="69" dur="1" fill="hold">
                                              <p:stCondLst>
                                                <p:cond delay="0"/>
                                              </p:stCondLst>
                                            </p:cTn>
                                            <p:tgtEl>
                                              <p:spTgt spid="12"/>
                                            </p:tgtEl>
                                            <p:attrNameLst>
                                              <p:attrName>style.visibility</p:attrName>
                                            </p:attrNameLst>
                                          </p:cBhvr>
                                          <p:to>
                                            <p:strVal val="visible"/>
                                          </p:to>
                                        </p:set>
                                        <p:anim calcmode="lin" valueType="num">
                                          <p:cBhvr>
                                            <p:cTn id="70" dur="300" fill="hold"/>
                                            <p:tgtEl>
                                              <p:spTgt spid="12"/>
                                            </p:tgtEl>
                                            <p:attrNameLst>
                                              <p:attrName>ppt_w</p:attrName>
                                            </p:attrNameLst>
                                          </p:cBhvr>
                                          <p:tavLst>
                                            <p:tav tm="0">
                                              <p:val>
                                                <p:fltVal val="0"/>
                                              </p:val>
                                            </p:tav>
                                            <p:tav tm="100000">
                                              <p:val>
                                                <p:strVal val="#ppt_w"/>
                                              </p:val>
                                            </p:tav>
                                          </p:tavLst>
                                        </p:anim>
                                        <p:anim calcmode="lin" valueType="num">
                                          <p:cBhvr>
                                            <p:cTn id="71" dur="300" fill="hold"/>
                                            <p:tgtEl>
                                              <p:spTgt spid="12"/>
                                            </p:tgtEl>
                                            <p:attrNameLst>
                                              <p:attrName>ppt_h</p:attrName>
                                            </p:attrNameLst>
                                          </p:cBhvr>
                                          <p:tavLst>
                                            <p:tav tm="0">
                                              <p:val>
                                                <p:fltVal val="0"/>
                                              </p:val>
                                            </p:tav>
                                            <p:tav tm="100000">
                                              <p:val>
                                                <p:strVal val="#ppt_h"/>
                                              </p:val>
                                            </p:tav>
                                          </p:tavLst>
                                        </p:anim>
                                        <p:animEffect transition="in" filter="fade">
                                          <p:cBhvr>
                                            <p:cTn id="72" dur="300"/>
                                            <p:tgtEl>
                                              <p:spTgt spid="12"/>
                                            </p:tgtEl>
                                          </p:cBhvr>
                                        </p:animEffect>
                                      </p:childTnLst>
                                    </p:cTn>
                                  </p:par>
                                  <p:par>
                                    <p:cTn id="73" presetID="6" presetClass="emph" presetSubtype="0" autoRev="1" fill="hold" grpId="1" nodeType="withEffect">
                                      <p:stCondLst>
                                        <p:cond delay="3900"/>
                                      </p:stCondLst>
                                      <p:childTnLst>
                                        <p:animScale>
                                          <p:cBhvr>
                                            <p:cTn id="74" dur="150" fill="hold"/>
                                            <p:tgtEl>
                                              <p:spTgt spid="12"/>
                                            </p:tgtEl>
                                          </p:cBhvr>
                                          <p:by x="110000" y="110000"/>
                                        </p:animScale>
                                      </p:childTnLst>
                                    </p:cTn>
                                  </p:par>
                                  <p:par>
                                    <p:cTn id="75" presetID="53" presetClass="entr" presetSubtype="16" fill="hold" grpId="0" nodeType="withEffect">
                                      <p:stCondLst>
                                        <p:cond delay="3700"/>
                                      </p:stCondLst>
                                      <p:childTnLst>
                                        <p:set>
                                          <p:cBhvr>
                                            <p:cTn id="76" dur="1" fill="hold">
                                              <p:stCondLst>
                                                <p:cond delay="0"/>
                                              </p:stCondLst>
                                            </p:cTn>
                                            <p:tgtEl>
                                              <p:spTgt spid="14"/>
                                            </p:tgtEl>
                                            <p:attrNameLst>
                                              <p:attrName>style.visibility</p:attrName>
                                            </p:attrNameLst>
                                          </p:cBhvr>
                                          <p:to>
                                            <p:strVal val="visible"/>
                                          </p:to>
                                        </p:set>
                                        <p:anim calcmode="lin" valueType="num">
                                          <p:cBhvr>
                                            <p:cTn id="77" dur="300" fill="hold"/>
                                            <p:tgtEl>
                                              <p:spTgt spid="14"/>
                                            </p:tgtEl>
                                            <p:attrNameLst>
                                              <p:attrName>ppt_w</p:attrName>
                                            </p:attrNameLst>
                                          </p:cBhvr>
                                          <p:tavLst>
                                            <p:tav tm="0">
                                              <p:val>
                                                <p:fltVal val="0"/>
                                              </p:val>
                                            </p:tav>
                                            <p:tav tm="100000">
                                              <p:val>
                                                <p:strVal val="#ppt_w"/>
                                              </p:val>
                                            </p:tav>
                                          </p:tavLst>
                                        </p:anim>
                                        <p:anim calcmode="lin" valueType="num">
                                          <p:cBhvr>
                                            <p:cTn id="78" dur="300" fill="hold"/>
                                            <p:tgtEl>
                                              <p:spTgt spid="14"/>
                                            </p:tgtEl>
                                            <p:attrNameLst>
                                              <p:attrName>ppt_h</p:attrName>
                                            </p:attrNameLst>
                                          </p:cBhvr>
                                          <p:tavLst>
                                            <p:tav tm="0">
                                              <p:val>
                                                <p:fltVal val="0"/>
                                              </p:val>
                                            </p:tav>
                                            <p:tav tm="100000">
                                              <p:val>
                                                <p:strVal val="#ppt_h"/>
                                              </p:val>
                                            </p:tav>
                                          </p:tavLst>
                                        </p:anim>
                                        <p:animEffect transition="in" filter="fade">
                                          <p:cBhvr>
                                            <p:cTn id="79" dur="300"/>
                                            <p:tgtEl>
                                              <p:spTgt spid="14"/>
                                            </p:tgtEl>
                                          </p:cBhvr>
                                        </p:animEffect>
                                      </p:childTnLst>
                                    </p:cTn>
                                  </p:par>
                                  <p:par>
                                    <p:cTn id="80" presetID="6" presetClass="emph" presetSubtype="0" autoRev="1" fill="hold" grpId="1" nodeType="withEffect">
                                      <p:stCondLst>
                                        <p:cond delay="4000"/>
                                      </p:stCondLst>
                                      <p:childTnLst>
                                        <p:animScale>
                                          <p:cBhvr>
                                            <p:cTn id="81" dur="150" fill="hold"/>
                                            <p:tgtEl>
                                              <p:spTgt spid="14"/>
                                            </p:tgtEl>
                                          </p:cBhvr>
                                          <p:by x="110000" y="110000"/>
                                        </p:animScale>
                                      </p:childTnLst>
                                    </p:cTn>
                                  </p:par>
                                  <p:par>
                                    <p:cTn id="82" presetID="2" presetClass="entr" presetSubtype="1" fill="hold" grpId="0" nodeType="withEffect" p14:presetBounceEnd="60000">
                                      <p:stCondLst>
                                        <p:cond delay="4000"/>
                                      </p:stCondLst>
                                      <p:childTnLst>
                                        <p:set>
                                          <p:cBhvr>
                                            <p:cTn id="83" dur="1" fill="hold">
                                              <p:stCondLst>
                                                <p:cond delay="0"/>
                                              </p:stCondLst>
                                            </p:cTn>
                                            <p:tgtEl>
                                              <p:spTgt spid="28"/>
                                            </p:tgtEl>
                                            <p:attrNameLst>
                                              <p:attrName>style.visibility</p:attrName>
                                            </p:attrNameLst>
                                          </p:cBhvr>
                                          <p:to>
                                            <p:strVal val="visible"/>
                                          </p:to>
                                        </p:set>
                                        <p:anim calcmode="lin" valueType="num" p14:bounceEnd="60000">
                                          <p:cBhvr additive="base">
                                            <p:cTn id="84" dur="750" fill="hold"/>
                                            <p:tgtEl>
                                              <p:spTgt spid="28"/>
                                            </p:tgtEl>
                                            <p:attrNameLst>
                                              <p:attrName>ppt_x</p:attrName>
                                            </p:attrNameLst>
                                          </p:cBhvr>
                                          <p:tavLst>
                                            <p:tav tm="0">
                                              <p:val>
                                                <p:strVal val="#ppt_x"/>
                                              </p:val>
                                            </p:tav>
                                            <p:tav tm="100000">
                                              <p:val>
                                                <p:strVal val="#ppt_x"/>
                                              </p:val>
                                            </p:tav>
                                          </p:tavLst>
                                        </p:anim>
                                        <p:anim calcmode="lin" valueType="num" p14:bounceEnd="60000">
                                          <p:cBhvr additive="base">
                                            <p:cTn id="85" dur="750" fill="hold"/>
                                            <p:tgtEl>
                                              <p:spTgt spid="28"/>
                                            </p:tgtEl>
                                            <p:attrNameLst>
                                              <p:attrName>ppt_y</p:attrName>
                                            </p:attrNameLst>
                                          </p:cBhvr>
                                          <p:tavLst>
                                            <p:tav tm="0">
                                              <p:val>
                                                <p:strVal val="0-#ppt_h/2"/>
                                              </p:val>
                                            </p:tav>
                                            <p:tav tm="100000">
                                              <p:val>
                                                <p:strVal val="#ppt_y"/>
                                              </p:val>
                                            </p:tav>
                                          </p:tavLst>
                                        </p:anim>
                                      </p:childTnLst>
                                    </p:cTn>
                                  </p:par>
                                  <p:par>
                                    <p:cTn id="86" presetID="22" presetClass="entr" presetSubtype="8" fill="hold" grpId="0" nodeType="withEffect">
                                      <p:stCondLst>
                                        <p:cond delay="4300"/>
                                      </p:stCondLst>
                                      <p:childTnLst>
                                        <p:set>
                                          <p:cBhvr>
                                            <p:cTn id="87" dur="1" fill="hold">
                                              <p:stCondLst>
                                                <p:cond delay="0"/>
                                              </p:stCondLst>
                                            </p:cTn>
                                            <p:tgtEl>
                                              <p:spTgt spid="13"/>
                                            </p:tgtEl>
                                            <p:attrNameLst>
                                              <p:attrName>style.visibility</p:attrName>
                                            </p:attrNameLst>
                                          </p:cBhvr>
                                          <p:to>
                                            <p:strVal val="visible"/>
                                          </p:to>
                                        </p:set>
                                        <p:animEffect transition="in" filter="wipe(left)">
                                          <p:cBhvr>
                                            <p:cTn id="8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8" grpId="1" animBg="1"/>
          <p:bldP spid="9" grpId="0" animBg="1"/>
          <p:bldP spid="10" grpId="0" animBg="1"/>
          <p:bldP spid="10" grpId="1" animBg="1"/>
          <p:bldP spid="11" grpId="0" animBg="1"/>
          <p:bldP spid="12" grpId="0" animBg="1"/>
          <p:bldP spid="12" grpId="1" animBg="1"/>
          <p:bldP spid="13" grpId="0" animBg="1"/>
          <p:bldP spid="14" grpId="0" animBg="1"/>
          <p:bldP spid="14" grpId="1" animBg="1"/>
          <p:bldP spid="26" grpId="0"/>
          <p:bldP spid="27" grpId="0"/>
          <p:bldP spid="28"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par>
                                    <p:cTn id="10" presetID="6" presetClass="emph" presetSubtype="0" autoRev="1" fill="hold" grpId="1" nodeType="withEffect">
                                      <p:stCondLst>
                                        <p:cond delay="300"/>
                                      </p:stCondLst>
                                      <p:childTnLst>
                                        <p:animScale>
                                          <p:cBhvr>
                                            <p:cTn id="11" dur="150" fill="hold"/>
                                            <p:tgtEl>
                                              <p:spTgt spid="6"/>
                                            </p:tgtEl>
                                          </p:cBhvr>
                                          <p:by x="110000" y="110000"/>
                                        </p:animScale>
                                      </p:childTnLst>
                                    </p:cTn>
                                  </p:par>
                                  <p:par>
                                    <p:cTn id="12" presetID="53" presetClass="entr" presetSubtype="16" fill="hold" nodeType="withEffect">
                                      <p:stCondLst>
                                        <p:cond delay="100"/>
                                      </p:stCondLst>
                                      <p:childTnLst>
                                        <p:set>
                                          <p:cBhvr>
                                            <p:cTn id="13" dur="1" fill="hold">
                                              <p:stCondLst>
                                                <p:cond delay="0"/>
                                              </p:stCondLst>
                                            </p:cTn>
                                            <p:tgtEl>
                                              <p:spTgt spid="23"/>
                                            </p:tgtEl>
                                            <p:attrNameLst>
                                              <p:attrName>style.visibility</p:attrName>
                                            </p:attrNameLst>
                                          </p:cBhvr>
                                          <p:to>
                                            <p:strVal val="visible"/>
                                          </p:to>
                                        </p:set>
                                        <p:anim calcmode="lin" valueType="num">
                                          <p:cBhvr>
                                            <p:cTn id="14" dur="300" fill="hold"/>
                                            <p:tgtEl>
                                              <p:spTgt spid="23"/>
                                            </p:tgtEl>
                                            <p:attrNameLst>
                                              <p:attrName>ppt_w</p:attrName>
                                            </p:attrNameLst>
                                          </p:cBhvr>
                                          <p:tavLst>
                                            <p:tav tm="0">
                                              <p:val>
                                                <p:fltVal val="0"/>
                                              </p:val>
                                            </p:tav>
                                            <p:tav tm="100000">
                                              <p:val>
                                                <p:strVal val="#ppt_w"/>
                                              </p:val>
                                            </p:tav>
                                          </p:tavLst>
                                        </p:anim>
                                        <p:anim calcmode="lin" valueType="num">
                                          <p:cBhvr>
                                            <p:cTn id="15" dur="300" fill="hold"/>
                                            <p:tgtEl>
                                              <p:spTgt spid="23"/>
                                            </p:tgtEl>
                                            <p:attrNameLst>
                                              <p:attrName>ppt_h</p:attrName>
                                            </p:attrNameLst>
                                          </p:cBhvr>
                                          <p:tavLst>
                                            <p:tav tm="0">
                                              <p:val>
                                                <p:fltVal val="0"/>
                                              </p:val>
                                            </p:tav>
                                            <p:tav tm="100000">
                                              <p:val>
                                                <p:strVal val="#ppt_h"/>
                                              </p:val>
                                            </p:tav>
                                          </p:tavLst>
                                        </p:anim>
                                        <p:animEffect transition="in" filter="fade">
                                          <p:cBhvr>
                                            <p:cTn id="16" dur="300"/>
                                            <p:tgtEl>
                                              <p:spTgt spid="23"/>
                                            </p:tgtEl>
                                          </p:cBhvr>
                                        </p:animEffect>
                                      </p:childTnLst>
                                    </p:cTn>
                                  </p:par>
                                  <p:par>
                                    <p:cTn id="17" presetID="6" presetClass="emph" presetSubtype="0" autoRev="1" fill="hold" nodeType="withEffect">
                                      <p:stCondLst>
                                        <p:cond delay="400"/>
                                      </p:stCondLst>
                                      <p:childTnLst>
                                        <p:animScale>
                                          <p:cBhvr>
                                            <p:cTn id="18" dur="150" fill="hold"/>
                                            <p:tgtEl>
                                              <p:spTgt spid="23"/>
                                            </p:tgtEl>
                                          </p:cBhvr>
                                          <p:by x="110000" y="110000"/>
                                        </p:animScale>
                                      </p:childTnLst>
                                    </p:cTn>
                                  </p:par>
                                  <p:par>
                                    <p:cTn id="19" presetID="2" presetClass="entr" presetSubtype="4" fill="hold" grpId="0" nodeType="withEffect">
                                      <p:stCondLst>
                                        <p:cond delay="40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750" fill="hold"/>
                                            <p:tgtEl>
                                              <p:spTgt spid="27"/>
                                            </p:tgtEl>
                                            <p:attrNameLst>
                                              <p:attrName>ppt_x</p:attrName>
                                            </p:attrNameLst>
                                          </p:cBhvr>
                                          <p:tavLst>
                                            <p:tav tm="0">
                                              <p:val>
                                                <p:strVal val="#ppt_x"/>
                                              </p:val>
                                            </p:tav>
                                            <p:tav tm="100000">
                                              <p:val>
                                                <p:strVal val="#ppt_x"/>
                                              </p:val>
                                            </p:tav>
                                          </p:tavLst>
                                        </p:anim>
                                        <p:anim calcmode="lin" valueType="num">
                                          <p:cBhvr additive="base">
                                            <p:cTn id="22" dur="750" fill="hold"/>
                                            <p:tgtEl>
                                              <p:spTgt spid="27"/>
                                            </p:tgtEl>
                                            <p:attrNameLst>
                                              <p:attrName>ppt_y</p:attrName>
                                            </p:attrNameLst>
                                          </p:cBhvr>
                                          <p:tavLst>
                                            <p:tav tm="0">
                                              <p:val>
                                                <p:strVal val="1+#ppt_h/2"/>
                                              </p:val>
                                            </p:tav>
                                            <p:tav tm="100000">
                                              <p:val>
                                                <p:strVal val="#ppt_y"/>
                                              </p:val>
                                            </p:tav>
                                          </p:tavLst>
                                        </p:anim>
                                      </p:childTnLst>
                                    </p:cTn>
                                  </p:par>
                                  <p:par>
                                    <p:cTn id="23" presetID="22" presetClass="entr" presetSubtype="8" fill="hold" grpId="0" nodeType="withEffect">
                                      <p:stCondLst>
                                        <p:cond delay="70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53" presetClass="entr" presetSubtype="16" fill="hold" grpId="0" nodeType="withEffect">
                                      <p:stCondLst>
                                        <p:cond delay="1200"/>
                                      </p:stCondLst>
                                      <p:childTnLst>
                                        <p:set>
                                          <p:cBhvr>
                                            <p:cTn id="27" dur="1" fill="hold">
                                              <p:stCondLst>
                                                <p:cond delay="0"/>
                                              </p:stCondLst>
                                            </p:cTn>
                                            <p:tgtEl>
                                              <p:spTgt spid="10"/>
                                            </p:tgtEl>
                                            <p:attrNameLst>
                                              <p:attrName>style.visibility</p:attrName>
                                            </p:attrNameLst>
                                          </p:cBhvr>
                                          <p:to>
                                            <p:strVal val="visible"/>
                                          </p:to>
                                        </p:set>
                                        <p:anim calcmode="lin" valueType="num">
                                          <p:cBhvr>
                                            <p:cTn id="28" dur="300" fill="hold"/>
                                            <p:tgtEl>
                                              <p:spTgt spid="10"/>
                                            </p:tgtEl>
                                            <p:attrNameLst>
                                              <p:attrName>ppt_w</p:attrName>
                                            </p:attrNameLst>
                                          </p:cBhvr>
                                          <p:tavLst>
                                            <p:tav tm="0">
                                              <p:val>
                                                <p:fltVal val="0"/>
                                              </p:val>
                                            </p:tav>
                                            <p:tav tm="100000">
                                              <p:val>
                                                <p:strVal val="#ppt_w"/>
                                              </p:val>
                                            </p:tav>
                                          </p:tavLst>
                                        </p:anim>
                                        <p:anim calcmode="lin" valueType="num">
                                          <p:cBhvr>
                                            <p:cTn id="29" dur="300" fill="hold"/>
                                            <p:tgtEl>
                                              <p:spTgt spid="10"/>
                                            </p:tgtEl>
                                            <p:attrNameLst>
                                              <p:attrName>ppt_h</p:attrName>
                                            </p:attrNameLst>
                                          </p:cBhvr>
                                          <p:tavLst>
                                            <p:tav tm="0">
                                              <p:val>
                                                <p:fltVal val="0"/>
                                              </p:val>
                                            </p:tav>
                                            <p:tav tm="100000">
                                              <p:val>
                                                <p:strVal val="#ppt_h"/>
                                              </p:val>
                                            </p:tav>
                                          </p:tavLst>
                                        </p:anim>
                                        <p:animEffect transition="in" filter="fade">
                                          <p:cBhvr>
                                            <p:cTn id="30" dur="300"/>
                                            <p:tgtEl>
                                              <p:spTgt spid="10"/>
                                            </p:tgtEl>
                                          </p:cBhvr>
                                        </p:animEffect>
                                      </p:childTnLst>
                                    </p:cTn>
                                  </p:par>
                                  <p:par>
                                    <p:cTn id="31" presetID="6" presetClass="emph" presetSubtype="0" autoRev="1" fill="hold" grpId="1" nodeType="withEffect">
                                      <p:stCondLst>
                                        <p:cond delay="1500"/>
                                      </p:stCondLst>
                                      <p:childTnLst>
                                        <p:animScale>
                                          <p:cBhvr>
                                            <p:cTn id="32" dur="150" fill="hold"/>
                                            <p:tgtEl>
                                              <p:spTgt spid="10"/>
                                            </p:tgtEl>
                                          </p:cBhvr>
                                          <p:by x="110000" y="110000"/>
                                        </p:animScale>
                                      </p:childTnLst>
                                    </p:cTn>
                                  </p:par>
                                  <p:par>
                                    <p:cTn id="33" presetID="53" presetClass="entr" presetSubtype="16" fill="hold" nodeType="withEffect">
                                      <p:stCondLst>
                                        <p:cond delay="1300"/>
                                      </p:stCondLst>
                                      <p:childTnLst>
                                        <p:set>
                                          <p:cBhvr>
                                            <p:cTn id="34" dur="1" fill="hold">
                                              <p:stCondLst>
                                                <p:cond delay="0"/>
                                              </p:stCondLst>
                                            </p:cTn>
                                            <p:tgtEl>
                                              <p:spTgt spid="15"/>
                                            </p:tgtEl>
                                            <p:attrNameLst>
                                              <p:attrName>style.visibility</p:attrName>
                                            </p:attrNameLst>
                                          </p:cBhvr>
                                          <p:to>
                                            <p:strVal val="visible"/>
                                          </p:to>
                                        </p:set>
                                        <p:anim calcmode="lin" valueType="num">
                                          <p:cBhvr>
                                            <p:cTn id="35" dur="300" fill="hold"/>
                                            <p:tgtEl>
                                              <p:spTgt spid="15"/>
                                            </p:tgtEl>
                                            <p:attrNameLst>
                                              <p:attrName>ppt_w</p:attrName>
                                            </p:attrNameLst>
                                          </p:cBhvr>
                                          <p:tavLst>
                                            <p:tav tm="0">
                                              <p:val>
                                                <p:fltVal val="0"/>
                                              </p:val>
                                            </p:tav>
                                            <p:tav tm="100000">
                                              <p:val>
                                                <p:strVal val="#ppt_w"/>
                                              </p:val>
                                            </p:tav>
                                          </p:tavLst>
                                        </p:anim>
                                        <p:anim calcmode="lin" valueType="num">
                                          <p:cBhvr>
                                            <p:cTn id="36" dur="300" fill="hold"/>
                                            <p:tgtEl>
                                              <p:spTgt spid="15"/>
                                            </p:tgtEl>
                                            <p:attrNameLst>
                                              <p:attrName>ppt_h</p:attrName>
                                            </p:attrNameLst>
                                          </p:cBhvr>
                                          <p:tavLst>
                                            <p:tav tm="0">
                                              <p:val>
                                                <p:fltVal val="0"/>
                                              </p:val>
                                            </p:tav>
                                            <p:tav tm="100000">
                                              <p:val>
                                                <p:strVal val="#ppt_h"/>
                                              </p:val>
                                            </p:tav>
                                          </p:tavLst>
                                        </p:anim>
                                        <p:animEffect transition="in" filter="fade">
                                          <p:cBhvr>
                                            <p:cTn id="37" dur="300"/>
                                            <p:tgtEl>
                                              <p:spTgt spid="15"/>
                                            </p:tgtEl>
                                          </p:cBhvr>
                                        </p:animEffect>
                                      </p:childTnLst>
                                    </p:cTn>
                                  </p:par>
                                  <p:par>
                                    <p:cTn id="38" presetID="6" presetClass="emph" presetSubtype="0" autoRev="1" fill="hold" nodeType="withEffect">
                                      <p:stCondLst>
                                        <p:cond delay="1600"/>
                                      </p:stCondLst>
                                      <p:childTnLst>
                                        <p:animScale>
                                          <p:cBhvr>
                                            <p:cTn id="39" dur="150" fill="hold"/>
                                            <p:tgtEl>
                                              <p:spTgt spid="15"/>
                                            </p:tgtEl>
                                          </p:cBhvr>
                                          <p:by x="110000" y="110000"/>
                                        </p:animScale>
                                      </p:childTnLst>
                                    </p:cTn>
                                  </p:par>
                                  <p:par>
                                    <p:cTn id="40" presetID="2" presetClass="entr" presetSubtype="1" fill="hold" grpId="0" nodeType="withEffect">
                                      <p:stCondLst>
                                        <p:cond delay="160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750" fill="hold"/>
                                            <p:tgtEl>
                                              <p:spTgt spid="26"/>
                                            </p:tgtEl>
                                            <p:attrNameLst>
                                              <p:attrName>ppt_x</p:attrName>
                                            </p:attrNameLst>
                                          </p:cBhvr>
                                          <p:tavLst>
                                            <p:tav tm="0">
                                              <p:val>
                                                <p:strVal val="#ppt_x"/>
                                              </p:val>
                                            </p:tav>
                                            <p:tav tm="100000">
                                              <p:val>
                                                <p:strVal val="#ppt_x"/>
                                              </p:val>
                                            </p:tav>
                                          </p:tavLst>
                                        </p:anim>
                                        <p:anim calcmode="lin" valueType="num">
                                          <p:cBhvr additive="base">
                                            <p:cTn id="43" dur="750" fill="hold"/>
                                            <p:tgtEl>
                                              <p:spTgt spid="26"/>
                                            </p:tgtEl>
                                            <p:attrNameLst>
                                              <p:attrName>ppt_y</p:attrName>
                                            </p:attrNameLst>
                                          </p:cBhvr>
                                          <p:tavLst>
                                            <p:tav tm="0">
                                              <p:val>
                                                <p:strVal val="0-#ppt_h/2"/>
                                              </p:val>
                                            </p:tav>
                                            <p:tav tm="100000">
                                              <p:val>
                                                <p:strVal val="#ppt_y"/>
                                              </p:val>
                                            </p:tav>
                                          </p:tavLst>
                                        </p:anim>
                                      </p:childTnLst>
                                    </p:cTn>
                                  </p:par>
                                  <p:par>
                                    <p:cTn id="44" presetID="22" presetClass="entr" presetSubtype="8" fill="hold" grpId="0" nodeType="withEffect">
                                      <p:stCondLst>
                                        <p:cond delay="190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par>
                                    <p:cTn id="47" presetID="53" presetClass="entr" presetSubtype="16" fill="hold" grpId="0" nodeType="withEffect">
                                      <p:stCondLst>
                                        <p:cond delay="2400"/>
                                      </p:stCondLst>
                                      <p:childTnLst>
                                        <p:set>
                                          <p:cBhvr>
                                            <p:cTn id="48" dur="1" fill="hold">
                                              <p:stCondLst>
                                                <p:cond delay="0"/>
                                              </p:stCondLst>
                                            </p:cTn>
                                            <p:tgtEl>
                                              <p:spTgt spid="8"/>
                                            </p:tgtEl>
                                            <p:attrNameLst>
                                              <p:attrName>style.visibility</p:attrName>
                                            </p:attrNameLst>
                                          </p:cBhvr>
                                          <p:to>
                                            <p:strVal val="visible"/>
                                          </p:to>
                                        </p:set>
                                        <p:anim calcmode="lin" valueType="num">
                                          <p:cBhvr>
                                            <p:cTn id="49" dur="300" fill="hold"/>
                                            <p:tgtEl>
                                              <p:spTgt spid="8"/>
                                            </p:tgtEl>
                                            <p:attrNameLst>
                                              <p:attrName>ppt_w</p:attrName>
                                            </p:attrNameLst>
                                          </p:cBhvr>
                                          <p:tavLst>
                                            <p:tav tm="0">
                                              <p:val>
                                                <p:fltVal val="0"/>
                                              </p:val>
                                            </p:tav>
                                            <p:tav tm="100000">
                                              <p:val>
                                                <p:strVal val="#ppt_w"/>
                                              </p:val>
                                            </p:tav>
                                          </p:tavLst>
                                        </p:anim>
                                        <p:anim calcmode="lin" valueType="num">
                                          <p:cBhvr>
                                            <p:cTn id="50" dur="300" fill="hold"/>
                                            <p:tgtEl>
                                              <p:spTgt spid="8"/>
                                            </p:tgtEl>
                                            <p:attrNameLst>
                                              <p:attrName>ppt_h</p:attrName>
                                            </p:attrNameLst>
                                          </p:cBhvr>
                                          <p:tavLst>
                                            <p:tav tm="0">
                                              <p:val>
                                                <p:fltVal val="0"/>
                                              </p:val>
                                            </p:tav>
                                            <p:tav tm="100000">
                                              <p:val>
                                                <p:strVal val="#ppt_h"/>
                                              </p:val>
                                            </p:tav>
                                          </p:tavLst>
                                        </p:anim>
                                        <p:animEffect transition="in" filter="fade">
                                          <p:cBhvr>
                                            <p:cTn id="51" dur="300"/>
                                            <p:tgtEl>
                                              <p:spTgt spid="8"/>
                                            </p:tgtEl>
                                          </p:cBhvr>
                                        </p:animEffect>
                                      </p:childTnLst>
                                    </p:cTn>
                                  </p:par>
                                  <p:par>
                                    <p:cTn id="52" presetID="6" presetClass="emph" presetSubtype="0" autoRev="1" fill="hold" grpId="1" nodeType="withEffect">
                                      <p:stCondLst>
                                        <p:cond delay="2700"/>
                                      </p:stCondLst>
                                      <p:childTnLst>
                                        <p:animScale>
                                          <p:cBhvr>
                                            <p:cTn id="53" dur="150" fill="hold"/>
                                            <p:tgtEl>
                                              <p:spTgt spid="8"/>
                                            </p:tgtEl>
                                          </p:cBhvr>
                                          <p:by x="110000" y="110000"/>
                                        </p:animScale>
                                      </p:childTnLst>
                                    </p:cTn>
                                  </p:par>
                                  <p:par>
                                    <p:cTn id="54" presetID="53" presetClass="entr" presetSubtype="16" fill="hold" nodeType="withEffect">
                                      <p:stCondLst>
                                        <p:cond delay="2500"/>
                                      </p:stCondLst>
                                      <p:childTnLst>
                                        <p:set>
                                          <p:cBhvr>
                                            <p:cTn id="55" dur="1" fill="hold">
                                              <p:stCondLst>
                                                <p:cond delay="0"/>
                                              </p:stCondLst>
                                            </p:cTn>
                                            <p:tgtEl>
                                              <p:spTgt spid="18"/>
                                            </p:tgtEl>
                                            <p:attrNameLst>
                                              <p:attrName>style.visibility</p:attrName>
                                            </p:attrNameLst>
                                          </p:cBhvr>
                                          <p:to>
                                            <p:strVal val="visible"/>
                                          </p:to>
                                        </p:set>
                                        <p:anim calcmode="lin" valueType="num">
                                          <p:cBhvr>
                                            <p:cTn id="56" dur="300" fill="hold"/>
                                            <p:tgtEl>
                                              <p:spTgt spid="18"/>
                                            </p:tgtEl>
                                            <p:attrNameLst>
                                              <p:attrName>ppt_w</p:attrName>
                                            </p:attrNameLst>
                                          </p:cBhvr>
                                          <p:tavLst>
                                            <p:tav tm="0">
                                              <p:val>
                                                <p:fltVal val="0"/>
                                              </p:val>
                                            </p:tav>
                                            <p:tav tm="100000">
                                              <p:val>
                                                <p:strVal val="#ppt_w"/>
                                              </p:val>
                                            </p:tav>
                                          </p:tavLst>
                                        </p:anim>
                                        <p:anim calcmode="lin" valueType="num">
                                          <p:cBhvr>
                                            <p:cTn id="57" dur="300" fill="hold"/>
                                            <p:tgtEl>
                                              <p:spTgt spid="18"/>
                                            </p:tgtEl>
                                            <p:attrNameLst>
                                              <p:attrName>ppt_h</p:attrName>
                                            </p:attrNameLst>
                                          </p:cBhvr>
                                          <p:tavLst>
                                            <p:tav tm="0">
                                              <p:val>
                                                <p:fltVal val="0"/>
                                              </p:val>
                                            </p:tav>
                                            <p:tav tm="100000">
                                              <p:val>
                                                <p:strVal val="#ppt_h"/>
                                              </p:val>
                                            </p:tav>
                                          </p:tavLst>
                                        </p:anim>
                                        <p:animEffect transition="in" filter="fade">
                                          <p:cBhvr>
                                            <p:cTn id="58" dur="300"/>
                                            <p:tgtEl>
                                              <p:spTgt spid="18"/>
                                            </p:tgtEl>
                                          </p:cBhvr>
                                        </p:animEffect>
                                      </p:childTnLst>
                                    </p:cTn>
                                  </p:par>
                                  <p:par>
                                    <p:cTn id="59" presetID="6" presetClass="emph" presetSubtype="0" autoRev="1" fill="hold" nodeType="withEffect">
                                      <p:stCondLst>
                                        <p:cond delay="2800"/>
                                      </p:stCondLst>
                                      <p:childTnLst>
                                        <p:animScale>
                                          <p:cBhvr>
                                            <p:cTn id="60" dur="150" fill="hold"/>
                                            <p:tgtEl>
                                              <p:spTgt spid="18"/>
                                            </p:tgtEl>
                                          </p:cBhvr>
                                          <p:by x="110000" y="110000"/>
                                        </p:animScale>
                                      </p:childTnLst>
                                    </p:cTn>
                                  </p:par>
                                  <p:par>
                                    <p:cTn id="61" presetID="2" presetClass="entr" presetSubtype="4" fill="hold" grpId="0" nodeType="withEffect">
                                      <p:stCondLst>
                                        <p:cond delay="280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750" fill="hold"/>
                                            <p:tgtEl>
                                              <p:spTgt spid="29"/>
                                            </p:tgtEl>
                                            <p:attrNameLst>
                                              <p:attrName>ppt_x</p:attrName>
                                            </p:attrNameLst>
                                          </p:cBhvr>
                                          <p:tavLst>
                                            <p:tav tm="0">
                                              <p:val>
                                                <p:strVal val="#ppt_x"/>
                                              </p:val>
                                            </p:tav>
                                            <p:tav tm="100000">
                                              <p:val>
                                                <p:strVal val="#ppt_x"/>
                                              </p:val>
                                            </p:tav>
                                          </p:tavLst>
                                        </p:anim>
                                        <p:anim calcmode="lin" valueType="num">
                                          <p:cBhvr additive="base">
                                            <p:cTn id="64" dur="750" fill="hold"/>
                                            <p:tgtEl>
                                              <p:spTgt spid="29"/>
                                            </p:tgtEl>
                                            <p:attrNameLst>
                                              <p:attrName>ppt_y</p:attrName>
                                            </p:attrNameLst>
                                          </p:cBhvr>
                                          <p:tavLst>
                                            <p:tav tm="0">
                                              <p:val>
                                                <p:strVal val="1+#ppt_h/2"/>
                                              </p:val>
                                            </p:tav>
                                            <p:tav tm="100000">
                                              <p:val>
                                                <p:strVal val="#ppt_y"/>
                                              </p:val>
                                            </p:tav>
                                          </p:tavLst>
                                        </p:anim>
                                      </p:childTnLst>
                                    </p:cTn>
                                  </p:par>
                                  <p:par>
                                    <p:cTn id="65" presetID="22" presetClass="entr" presetSubtype="8" fill="hold" grpId="0" nodeType="withEffect">
                                      <p:stCondLst>
                                        <p:cond delay="310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par>
                                    <p:cTn id="68" presetID="53" presetClass="entr" presetSubtype="16" fill="hold" grpId="0" nodeType="withEffect">
                                      <p:stCondLst>
                                        <p:cond delay="3600"/>
                                      </p:stCondLst>
                                      <p:childTnLst>
                                        <p:set>
                                          <p:cBhvr>
                                            <p:cTn id="69" dur="1" fill="hold">
                                              <p:stCondLst>
                                                <p:cond delay="0"/>
                                              </p:stCondLst>
                                            </p:cTn>
                                            <p:tgtEl>
                                              <p:spTgt spid="12"/>
                                            </p:tgtEl>
                                            <p:attrNameLst>
                                              <p:attrName>style.visibility</p:attrName>
                                            </p:attrNameLst>
                                          </p:cBhvr>
                                          <p:to>
                                            <p:strVal val="visible"/>
                                          </p:to>
                                        </p:set>
                                        <p:anim calcmode="lin" valueType="num">
                                          <p:cBhvr>
                                            <p:cTn id="70" dur="300" fill="hold"/>
                                            <p:tgtEl>
                                              <p:spTgt spid="12"/>
                                            </p:tgtEl>
                                            <p:attrNameLst>
                                              <p:attrName>ppt_w</p:attrName>
                                            </p:attrNameLst>
                                          </p:cBhvr>
                                          <p:tavLst>
                                            <p:tav tm="0">
                                              <p:val>
                                                <p:fltVal val="0"/>
                                              </p:val>
                                            </p:tav>
                                            <p:tav tm="100000">
                                              <p:val>
                                                <p:strVal val="#ppt_w"/>
                                              </p:val>
                                            </p:tav>
                                          </p:tavLst>
                                        </p:anim>
                                        <p:anim calcmode="lin" valueType="num">
                                          <p:cBhvr>
                                            <p:cTn id="71" dur="300" fill="hold"/>
                                            <p:tgtEl>
                                              <p:spTgt spid="12"/>
                                            </p:tgtEl>
                                            <p:attrNameLst>
                                              <p:attrName>ppt_h</p:attrName>
                                            </p:attrNameLst>
                                          </p:cBhvr>
                                          <p:tavLst>
                                            <p:tav tm="0">
                                              <p:val>
                                                <p:fltVal val="0"/>
                                              </p:val>
                                            </p:tav>
                                            <p:tav tm="100000">
                                              <p:val>
                                                <p:strVal val="#ppt_h"/>
                                              </p:val>
                                            </p:tav>
                                          </p:tavLst>
                                        </p:anim>
                                        <p:animEffect transition="in" filter="fade">
                                          <p:cBhvr>
                                            <p:cTn id="72" dur="300"/>
                                            <p:tgtEl>
                                              <p:spTgt spid="12"/>
                                            </p:tgtEl>
                                          </p:cBhvr>
                                        </p:animEffect>
                                      </p:childTnLst>
                                    </p:cTn>
                                  </p:par>
                                  <p:par>
                                    <p:cTn id="73" presetID="6" presetClass="emph" presetSubtype="0" autoRev="1" fill="hold" grpId="1" nodeType="withEffect">
                                      <p:stCondLst>
                                        <p:cond delay="3900"/>
                                      </p:stCondLst>
                                      <p:childTnLst>
                                        <p:animScale>
                                          <p:cBhvr>
                                            <p:cTn id="74" dur="150" fill="hold"/>
                                            <p:tgtEl>
                                              <p:spTgt spid="12"/>
                                            </p:tgtEl>
                                          </p:cBhvr>
                                          <p:by x="110000" y="110000"/>
                                        </p:animScale>
                                      </p:childTnLst>
                                    </p:cTn>
                                  </p:par>
                                  <p:par>
                                    <p:cTn id="75" presetID="53" presetClass="entr" presetSubtype="16" fill="hold" grpId="0" nodeType="withEffect">
                                      <p:stCondLst>
                                        <p:cond delay="3700"/>
                                      </p:stCondLst>
                                      <p:childTnLst>
                                        <p:set>
                                          <p:cBhvr>
                                            <p:cTn id="76" dur="1" fill="hold">
                                              <p:stCondLst>
                                                <p:cond delay="0"/>
                                              </p:stCondLst>
                                            </p:cTn>
                                            <p:tgtEl>
                                              <p:spTgt spid="14"/>
                                            </p:tgtEl>
                                            <p:attrNameLst>
                                              <p:attrName>style.visibility</p:attrName>
                                            </p:attrNameLst>
                                          </p:cBhvr>
                                          <p:to>
                                            <p:strVal val="visible"/>
                                          </p:to>
                                        </p:set>
                                        <p:anim calcmode="lin" valueType="num">
                                          <p:cBhvr>
                                            <p:cTn id="77" dur="300" fill="hold"/>
                                            <p:tgtEl>
                                              <p:spTgt spid="14"/>
                                            </p:tgtEl>
                                            <p:attrNameLst>
                                              <p:attrName>ppt_w</p:attrName>
                                            </p:attrNameLst>
                                          </p:cBhvr>
                                          <p:tavLst>
                                            <p:tav tm="0">
                                              <p:val>
                                                <p:fltVal val="0"/>
                                              </p:val>
                                            </p:tav>
                                            <p:tav tm="100000">
                                              <p:val>
                                                <p:strVal val="#ppt_w"/>
                                              </p:val>
                                            </p:tav>
                                          </p:tavLst>
                                        </p:anim>
                                        <p:anim calcmode="lin" valueType="num">
                                          <p:cBhvr>
                                            <p:cTn id="78" dur="300" fill="hold"/>
                                            <p:tgtEl>
                                              <p:spTgt spid="14"/>
                                            </p:tgtEl>
                                            <p:attrNameLst>
                                              <p:attrName>ppt_h</p:attrName>
                                            </p:attrNameLst>
                                          </p:cBhvr>
                                          <p:tavLst>
                                            <p:tav tm="0">
                                              <p:val>
                                                <p:fltVal val="0"/>
                                              </p:val>
                                            </p:tav>
                                            <p:tav tm="100000">
                                              <p:val>
                                                <p:strVal val="#ppt_h"/>
                                              </p:val>
                                            </p:tav>
                                          </p:tavLst>
                                        </p:anim>
                                        <p:animEffect transition="in" filter="fade">
                                          <p:cBhvr>
                                            <p:cTn id="79" dur="300"/>
                                            <p:tgtEl>
                                              <p:spTgt spid="14"/>
                                            </p:tgtEl>
                                          </p:cBhvr>
                                        </p:animEffect>
                                      </p:childTnLst>
                                    </p:cTn>
                                  </p:par>
                                  <p:par>
                                    <p:cTn id="80" presetID="6" presetClass="emph" presetSubtype="0" autoRev="1" fill="hold" grpId="1" nodeType="withEffect">
                                      <p:stCondLst>
                                        <p:cond delay="4000"/>
                                      </p:stCondLst>
                                      <p:childTnLst>
                                        <p:animScale>
                                          <p:cBhvr>
                                            <p:cTn id="81" dur="150" fill="hold"/>
                                            <p:tgtEl>
                                              <p:spTgt spid="14"/>
                                            </p:tgtEl>
                                          </p:cBhvr>
                                          <p:by x="110000" y="110000"/>
                                        </p:animScale>
                                      </p:childTnLst>
                                    </p:cTn>
                                  </p:par>
                                  <p:par>
                                    <p:cTn id="82" presetID="2" presetClass="entr" presetSubtype="1" fill="hold" grpId="0" nodeType="withEffect">
                                      <p:stCondLst>
                                        <p:cond delay="4000"/>
                                      </p:stCondLst>
                                      <p:childTnLst>
                                        <p:set>
                                          <p:cBhvr>
                                            <p:cTn id="83" dur="1" fill="hold">
                                              <p:stCondLst>
                                                <p:cond delay="0"/>
                                              </p:stCondLst>
                                            </p:cTn>
                                            <p:tgtEl>
                                              <p:spTgt spid="28"/>
                                            </p:tgtEl>
                                            <p:attrNameLst>
                                              <p:attrName>style.visibility</p:attrName>
                                            </p:attrNameLst>
                                          </p:cBhvr>
                                          <p:to>
                                            <p:strVal val="visible"/>
                                          </p:to>
                                        </p:set>
                                        <p:anim calcmode="lin" valueType="num">
                                          <p:cBhvr additive="base">
                                            <p:cTn id="84" dur="750" fill="hold"/>
                                            <p:tgtEl>
                                              <p:spTgt spid="28"/>
                                            </p:tgtEl>
                                            <p:attrNameLst>
                                              <p:attrName>ppt_x</p:attrName>
                                            </p:attrNameLst>
                                          </p:cBhvr>
                                          <p:tavLst>
                                            <p:tav tm="0">
                                              <p:val>
                                                <p:strVal val="#ppt_x"/>
                                              </p:val>
                                            </p:tav>
                                            <p:tav tm="100000">
                                              <p:val>
                                                <p:strVal val="#ppt_x"/>
                                              </p:val>
                                            </p:tav>
                                          </p:tavLst>
                                        </p:anim>
                                        <p:anim calcmode="lin" valueType="num">
                                          <p:cBhvr additive="base">
                                            <p:cTn id="85" dur="750" fill="hold"/>
                                            <p:tgtEl>
                                              <p:spTgt spid="28"/>
                                            </p:tgtEl>
                                            <p:attrNameLst>
                                              <p:attrName>ppt_y</p:attrName>
                                            </p:attrNameLst>
                                          </p:cBhvr>
                                          <p:tavLst>
                                            <p:tav tm="0">
                                              <p:val>
                                                <p:strVal val="0-#ppt_h/2"/>
                                              </p:val>
                                            </p:tav>
                                            <p:tav tm="100000">
                                              <p:val>
                                                <p:strVal val="#ppt_y"/>
                                              </p:val>
                                            </p:tav>
                                          </p:tavLst>
                                        </p:anim>
                                      </p:childTnLst>
                                    </p:cTn>
                                  </p:par>
                                  <p:par>
                                    <p:cTn id="86" presetID="22" presetClass="entr" presetSubtype="8" fill="hold" grpId="0" nodeType="withEffect">
                                      <p:stCondLst>
                                        <p:cond delay="4300"/>
                                      </p:stCondLst>
                                      <p:childTnLst>
                                        <p:set>
                                          <p:cBhvr>
                                            <p:cTn id="87" dur="1" fill="hold">
                                              <p:stCondLst>
                                                <p:cond delay="0"/>
                                              </p:stCondLst>
                                            </p:cTn>
                                            <p:tgtEl>
                                              <p:spTgt spid="13"/>
                                            </p:tgtEl>
                                            <p:attrNameLst>
                                              <p:attrName>style.visibility</p:attrName>
                                            </p:attrNameLst>
                                          </p:cBhvr>
                                          <p:to>
                                            <p:strVal val="visible"/>
                                          </p:to>
                                        </p:set>
                                        <p:animEffect transition="in" filter="wipe(left)">
                                          <p:cBhvr>
                                            <p:cTn id="8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8" grpId="1" animBg="1"/>
          <p:bldP spid="9" grpId="0" animBg="1"/>
          <p:bldP spid="10" grpId="0" animBg="1"/>
          <p:bldP spid="10" grpId="1" animBg="1"/>
          <p:bldP spid="11" grpId="0" animBg="1"/>
          <p:bldP spid="12" grpId="0" animBg="1"/>
          <p:bldP spid="12" grpId="1" animBg="1"/>
          <p:bldP spid="13" grpId="0" animBg="1"/>
          <p:bldP spid="14" grpId="0" animBg="1"/>
          <p:bldP spid="14" grpId="1" animBg="1"/>
          <p:bldP spid="26" grpId="0"/>
          <p:bldP spid="27" grpId="0"/>
          <p:bldP spid="28" grpId="0"/>
          <p:bldP spid="29"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02" y="1649110"/>
            <a:ext cx="9143498" cy="1814677"/>
            <a:chOff x="170694" y="177982"/>
            <a:chExt cx="3936003" cy="781165"/>
          </a:xfrm>
        </p:grpSpPr>
        <p:sp>
          <p:nvSpPr>
            <p:cNvPr id="6" name="等腰三角形 5"/>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等腰三角形 6"/>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矩形 7"/>
            <p:cNvSpPr/>
            <p:nvPr/>
          </p:nvSpPr>
          <p:spPr>
            <a:xfrm>
              <a:off x="170694" y="261768"/>
              <a:ext cx="3936003" cy="611981"/>
            </a:xfrm>
            <a:prstGeom prst="rect">
              <a:avLst/>
            </a:prstGeom>
            <a:solidFill>
              <a:srgbClr val="9DC4C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9" name="平行四边形 8"/>
            <p:cNvSpPr/>
            <p:nvPr/>
          </p:nvSpPr>
          <p:spPr>
            <a:xfrm>
              <a:off x="376965" y="178257"/>
              <a:ext cx="1036076" cy="779005"/>
            </a:xfrm>
            <a:prstGeom prst="parallelogram">
              <a:avLst>
                <a:gd name="adj" fmla="val 48207"/>
              </a:avLst>
            </a:prstGeom>
            <a:solidFill>
              <a:srgbClr val="513D3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10" name="文本框 6"/>
            <p:cNvSpPr txBox="1"/>
            <p:nvPr/>
          </p:nvSpPr>
          <p:spPr>
            <a:xfrm>
              <a:off x="650907" y="284178"/>
              <a:ext cx="569115" cy="559763"/>
            </a:xfrm>
            <a:prstGeom prst="rect">
              <a:avLst/>
            </a:prstGeom>
            <a:noFill/>
          </p:spPr>
          <p:txBody>
            <a:bodyPr wrap="square" lIns="68576" tIns="34288" rIns="68576" bIns="34288" rtlCol="0">
              <a:spAutoFit/>
            </a:bodyPr>
            <a:lstStyle/>
            <a:p>
              <a:r>
                <a:rPr lang="en-US" altLang="zh-CN" sz="8000" dirty="0" smtClean="0">
                  <a:solidFill>
                    <a:schemeClr val="bg1">
                      <a:lumMod val="95000"/>
                    </a:schemeClr>
                  </a:solidFill>
                  <a:latin typeface="Arial" panose="020B0604020202020204" pitchFamily="34" charset="0"/>
                  <a:cs typeface="Arial" panose="020B0604020202020204" pitchFamily="34" charset="0"/>
                  <a:sym typeface="+mn-lt"/>
                </a:rPr>
                <a:t>04</a:t>
              </a:r>
              <a:endParaRPr lang="zh-CN" altLang="en-US" sz="8000" dirty="0">
                <a:solidFill>
                  <a:schemeClr val="bg1">
                    <a:lumMod val="95000"/>
                  </a:schemeClr>
                </a:solidFill>
                <a:latin typeface="Arial" panose="020B0604020202020204" pitchFamily="34" charset="0"/>
                <a:cs typeface="Arial" panose="020B0604020202020204" pitchFamily="34" charset="0"/>
                <a:sym typeface="+mn-lt"/>
              </a:endParaRPr>
            </a:p>
          </p:txBody>
        </p:sp>
      </p:grpSp>
      <p:sp>
        <p:nvSpPr>
          <p:cNvPr id="11" name="TextBox 48"/>
          <p:cNvSpPr txBox="1"/>
          <p:nvPr/>
        </p:nvSpPr>
        <p:spPr>
          <a:xfrm>
            <a:off x="2978316" y="2044029"/>
            <a:ext cx="5050131" cy="623246"/>
          </a:xfrm>
          <a:prstGeom prst="rect">
            <a:avLst/>
          </a:prstGeom>
          <a:noFill/>
        </p:spPr>
        <p:txBody>
          <a:bodyPr wrap="square" lIns="68580" tIns="34289" rIns="68580" bIns="34289"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mn-ea"/>
                <a:sym typeface="+mn-lt"/>
              </a:rPr>
              <a:t>点击添加您的标题</a:t>
            </a:r>
            <a:endParaRPr lang="en-GB" altLang="zh-CN" sz="3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2" name="TextBox 49"/>
          <p:cNvSpPr txBox="1"/>
          <p:nvPr/>
        </p:nvSpPr>
        <p:spPr>
          <a:xfrm>
            <a:off x="2978316" y="2695403"/>
            <a:ext cx="3075539" cy="315469"/>
          </a:xfrm>
          <a:prstGeom prst="rect">
            <a:avLst/>
          </a:prstGeom>
          <a:noFill/>
        </p:spPr>
        <p:txBody>
          <a:bodyPr wrap="square" lIns="68580" tIns="34289" rIns="68580" bIns="34289" rtlCol="0">
            <a:spAutoFit/>
          </a:bodyPr>
          <a:lstStyle/>
          <a:p>
            <a:pPr eaLnBrk="0" hangingPunct="0"/>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点击此处添加副标题文本内容</a:t>
            </a: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800" fill="hold"/>
                                        <p:tgtEl>
                                          <p:spTgt spid="5"/>
                                        </p:tgtEl>
                                        <p:attrNameLst>
                                          <p:attrName>ppt_x</p:attrName>
                                        </p:attrNameLst>
                                      </p:cBhvr>
                                      <p:tavLst>
                                        <p:tav tm="0">
                                          <p:val>
                                            <p:strVal val="0-#ppt_w/2"/>
                                          </p:val>
                                        </p:tav>
                                        <p:tav tm="100000">
                                          <p:val>
                                            <p:strVal val="#ppt_x"/>
                                          </p:val>
                                        </p:tav>
                                      </p:tavLst>
                                    </p:anim>
                                    <p:anim calcmode="lin" valueType="num">
                                      <p:cBhvr additive="base">
                                        <p:cTn id="8" dur="8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11"/>
                                        </p:tgtEl>
                                        <p:attrNameLst>
                                          <p:attrName>style.visibility</p:attrName>
                                        </p:attrNameLst>
                                      </p:cBhvr>
                                      <p:to>
                                        <p:strVal val="visible"/>
                                      </p:to>
                                    </p:set>
                                    <p:animEffect transition="in" filter="wipe(left)">
                                      <p:cBhvr>
                                        <p:cTn id="12" dur="200"/>
                                        <p:tgtEl>
                                          <p:spTgt spid="11"/>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11"/>
                                        </p:tgtEl>
                                      </p:cBhvr>
                                      <p:to x="80000" y="100000"/>
                                    </p:animScale>
                                    <p:anim by="(#ppt_w*0.10)" calcmode="lin" valueType="num">
                                      <p:cBhvr>
                                        <p:cTn id="15" dur="50" autoRev="1" fill="hold">
                                          <p:stCondLst>
                                            <p:cond delay="0"/>
                                          </p:stCondLst>
                                        </p:cTn>
                                        <p:tgtEl>
                                          <p:spTgt spid="11"/>
                                        </p:tgtEl>
                                        <p:attrNameLst>
                                          <p:attrName>ppt_x</p:attrName>
                                        </p:attrNameLst>
                                      </p:cBhvr>
                                    </p:anim>
                                    <p:anim by="(-#ppt_w*0.10)" calcmode="lin" valueType="num">
                                      <p:cBhvr>
                                        <p:cTn id="16" dur="50" autoRev="1" fill="hold">
                                          <p:stCondLst>
                                            <p:cond delay="0"/>
                                          </p:stCondLst>
                                        </p:cTn>
                                        <p:tgtEl>
                                          <p:spTgt spid="11"/>
                                        </p:tgtEl>
                                        <p:attrNameLst>
                                          <p:attrName>ppt_y</p:attrName>
                                        </p:attrNameLst>
                                      </p:cBhvr>
                                    </p:anim>
                                    <p:animRot by="-480000">
                                      <p:cBhvr>
                                        <p:cTn id="17" dur="50" autoRev="1" fill="hold">
                                          <p:stCondLst>
                                            <p:cond delay="0"/>
                                          </p:stCondLst>
                                        </p:cTn>
                                        <p:tgtEl>
                                          <p:spTgt spid="11"/>
                                        </p:tgtEl>
                                        <p:attrNameLst>
                                          <p:attrName>r</p:attrName>
                                        </p:attrNameLst>
                                      </p:cBhvr>
                                    </p:animRot>
                                  </p:childTnLst>
                                </p:cTn>
                              </p:par>
                            </p:childTnLst>
                          </p:cTn>
                        </p:par>
                        <p:par>
                          <p:cTn id="18" fill="hold">
                            <p:stCondLst>
                              <p:cond delay="142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12"/>
                                        </p:tgtEl>
                                        <p:attrNameLst>
                                          <p:attrName>style.visibility</p:attrName>
                                        </p:attrNameLst>
                                      </p:cBhvr>
                                      <p:to>
                                        <p:strVal val="visible"/>
                                      </p:to>
                                    </p:set>
                                    <p:animEffect transition="in" filter="wipe(left)">
                                      <p:cBhvr>
                                        <p:cTn id="21" dur="200"/>
                                        <p:tgtEl>
                                          <p:spTgt spid="12"/>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12"/>
                                        </p:tgtEl>
                                      </p:cBhvr>
                                      <p:to x="80000" y="100000"/>
                                    </p:animScale>
                                    <p:anim by="(#ppt_w*0.10)" calcmode="lin" valueType="num">
                                      <p:cBhvr>
                                        <p:cTn id="24" dur="50" autoRev="1" fill="hold">
                                          <p:stCondLst>
                                            <p:cond delay="0"/>
                                          </p:stCondLst>
                                        </p:cTn>
                                        <p:tgtEl>
                                          <p:spTgt spid="12"/>
                                        </p:tgtEl>
                                        <p:attrNameLst>
                                          <p:attrName>ppt_x</p:attrName>
                                        </p:attrNameLst>
                                      </p:cBhvr>
                                    </p:anim>
                                    <p:anim by="(-#ppt_w*0.10)" calcmode="lin" valueType="num">
                                      <p:cBhvr>
                                        <p:cTn id="25" dur="50" autoRev="1" fill="hold">
                                          <p:stCondLst>
                                            <p:cond delay="0"/>
                                          </p:stCondLst>
                                        </p:cTn>
                                        <p:tgtEl>
                                          <p:spTgt spid="12"/>
                                        </p:tgtEl>
                                        <p:attrNameLst>
                                          <p:attrName>ppt_y</p:attrName>
                                        </p:attrNameLst>
                                      </p:cBhvr>
                                    </p:anim>
                                    <p:animRot by="-480000">
                                      <p:cBhvr>
                                        <p:cTn id="26" dur="50" autoRev="1"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55860" y="477925"/>
            <a:ext cx="1741182" cy="215444"/>
          </a:xfrm>
          <a:prstGeom prst="rect">
            <a:avLst/>
          </a:prstGeom>
          <a:effectLst/>
        </p:spPr>
        <p:txBody>
          <a:bodyPr vert="horz" wrap="none">
            <a:spAutoFit/>
          </a:bodyPr>
          <a:lstStyle/>
          <a:p>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Please replace the written content</a:t>
            </a:r>
            <a:endPar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矩形 4"/>
          <p:cNvSpPr/>
          <p:nvPr/>
        </p:nvSpPr>
        <p:spPr>
          <a:xfrm>
            <a:off x="3845921" y="188105"/>
            <a:ext cx="1800493" cy="369332"/>
          </a:xfrm>
          <a:prstGeom prst="rect">
            <a:avLst/>
          </a:prstGeom>
          <a:effectLst/>
        </p:spPr>
        <p:txBody>
          <a:bodyPr vert="horz" wrap="none">
            <a:spAutoFit/>
          </a:bodyPr>
          <a:lstStyle/>
          <a:p>
            <a:r>
              <a:rPr lang="zh-CN" altLang="en-US" sz="1800" b="1" dirty="0">
                <a:solidFill>
                  <a:srgbClr val="9DC4C4"/>
                </a:solidFill>
                <a:latin typeface="+mj-lt"/>
                <a:ea typeface="微软雅黑" panose="020B0503020204020204" pitchFamily="34" charset="-122"/>
              </a:rPr>
              <a:t>请</a:t>
            </a:r>
            <a:r>
              <a:rPr lang="zh-CN" altLang="en-US" sz="1800" b="1" dirty="0" smtClean="0">
                <a:solidFill>
                  <a:srgbClr val="9DC4C4"/>
                </a:solidFill>
                <a:latin typeface="+mj-lt"/>
                <a:ea typeface="微软雅黑" panose="020B0503020204020204" pitchFamily="34" charset="-122"/>
              </a:rPr>
              <a:t>替换文字内容</a:t>
            </a:r>
            <a:endParaRPr lang="zh-CN" altLang="en-US" sz="1800" b="1" dirty="0">
              <a:solidFill>
                <a:srgbClr val="9DC4C4"/>
              </a:solidFill>
              <a:latin typeface="+mj-lt"/>
              <a:ea typeface="微软雅黑" panose="020B0503020204020204" pitchFamily="34" charset="-122"/>
            </a:endParaRPr>
          </a:p>
        </p:txBody>
      </p:sp>
      <p:sp>
        <p:nvSpPr>
          <p:cNvPr id="6" name="矩形 1"/>
          <p:cNvSpPr/>
          <p:nvPr/>
        </p:nvSpPr>
        <p:spPr>
          <a:xfrm>
            <a:off x="1015236" y="1610378"/>
            <a:ext cx="7404779" cy="1584176"/>
          </a:xfrm>
          <a:custGeom>
            <a:avLst/>
            <a:gdLst/>
            <a:ahLst/>
            <a:cxnLst/>
            <a:rect l="l" t="t" r="r" b="b"/>
            <a:pathLst>
              <a:path w="7404779" h="2088232">
                <a:moveTo>
                  <a:pt x="6705450" y="1440160"/>
                </a:moveTo>
                <a:lnTo>
                  <a:pt x="7404779" y="1440160"/>
                </a:lnTo>
                <a:lnTo>
                  <a:pt x="7404779" y="2088232"/>
                </a:lnTo>
                <a:lnTo>
                  <a:pt x="6705450" y="2088232"/>
                </a:lnTo>
                <a:close/>
                <a:moveTo>
                  <a:pt x="5960400" y="1440160"/>
                </a:moveTo>
                <a:lnTo>
                  <a:pt x="6659731" y="1440160"/>
                </a:lnTo>
                <a:lnTo>
                  <a:pt x="6659731" y="2088232"/>
                </a:lnTo>
                <a:lnTo>
                  <a:pt x="5960400" y="2088232"/>
                </a:lnTo>
                <a:close/>
                <a:moveTo>
                  <a:pt x="5215350" y="1440160"/>
                </a:moveTo>
                <a:lnTo>
                  <a:pt x="5914681" y="1440160"/>
                </a:lnTo>
                <a:lnTo>
                  <a:pt x="5914681" y="2088232"/>
                </a:lnTo>
                <a:lnTo>
                  <a:pt x="5215350" y="2088232"/>
                </a:lnTo>
                <a:close/>
                <a:moveTo>
                  <a:pt x="4470300" y="1440160"/>
                </a:moveTo>
                <a:lnTo>
                  <a:pt x="5169631" y="1440160"/>
                </a:lnTo>
                <a:lnTo>
                  <a:pt x="5169631" y="2088232"/>
                </a:lnTo>
                <a:lnTo>
                  <a:pt x="4470300" y="2088232"/>
                </a:lnTo>
                <a:close/>
                <a:moveTo>
                  <a:pt x="3725250" y="1440160"/>
                </a:moveTo>
                <a:lnTo>
                  <a:pt x="4424581" y="1440160"/>
                </a:lnTo>
                <a:lnTo>
                  <a:pt x="4424581" y="2088232"/>
                </a:lnTo>
                <a:lnTo>
                  <a:pt x="3725250" y="2088232"/>
                </a:lnTo>
                <a:close/>
                <a:moveTo>
                  <a:pt x="2980200" y="1440160"/>
                </a:moveTo>
                <a:lnTo>
                  <a:pt x="3679531" y="1440160"/>
                </a:lnTo>
                <a:lnTo>
                  <a:pt x="3679531" y="2088232"/>
                </a:lnTo>
                <a:lnTo>
                  <a:pt x="2980200" y="2088232"/>
                </a:lnTo>
                <a:close/>
                <a:moveTo>
                  <a:pt x="2235150" y="1440160"/>
                </a:moveTo>
                <a:lnTo>
                  <a:pt x="2934481" y="1440160"/>
                </a:lnTo>
                <a:lnTo>
                  <a:pt x="2934481" y="2088232"/>
                </a:lnTo>
                <a:lnTo>
                  <a:pt x="2235150" y="2088232"/>
                </a:lnTo>
                <a:close/>
                <a:moveTo>
                  <a:pt x="1490100" y="1440160"/>
                </a:moveTo>
                <a:lnTo>
                  <a:pt x="2189431" y="1440160"/>
                </a:lnTo>
                <a:lnTo>
                  <a:pt x="2189431" y="2088232"/>
                </a:lnTo>
                <a:lnTo>
                  <a:pt x="1490100" y="2088232"/>
                </a:lnTo>
                <a:close/>
                <a:moveTo>
                  <a:pt x="745050" y="1440160"/>
                </a:moveTo>
                <a:lnTo>
                  <a:pt x="1444381" y="1440160"/>
                </a:lnTo>
                <a:lnTo>
                  <a:pt x="1444381" y="2088232"/>
                </a:lnTo>
                <a:lnTo>
                  <a:pt x="745050" y="2088232"/>
                </a:lnTo>
                <a:close/>
                <a:moveTo>
                  <a:pt x="0" y="1440160"/>
                </a:moveTo>
                <a:lnTo>
                  <a:pt x="699331" y="1440160"/>
                </a:lnTo>
                <a:lnTo>
                  <a:pt x="699331" y="2088232"/>
                </a:lnTo>
                <a:lnTo>
                  <a:pt x="0" y="2088232"/>
                </a:lnTo>
                <a:close/>
                <a:moveTo>
                  <a:pt x="6705450" y="720080"/>
                </a:moveTo>
                <a:lnTo>
                  <a:pt x="7404779" y="720080"/>
                </a:lnTo>
                <a:lnTo>
                  <a:pt x="7404779" y="1368152"/>
                </a:lnTo>
                <a:lnTo>
                  <a:pt x="6705450" y="1368152"/>
                </a:lnTo>
                <a:close/>
                <a:moveTo>
                  <a:pt x="5960400" y="720080"/>
                </a:moveTo>
                <a:lnTo>
                  <a:pt x="6659731" y="720080"/>
                </a:lnTo>
                <a:lnTo>
                  <a:pt x="6659731" y="1368152"/>
                </a:lnTo>
                <a:lnTo>
                  <a:pt x="5960400" y="1368152"/>
                </a:lnTo>
                <a:close/>
                <a:moveTo>
                  <a:pt x="5215350" y="720080"/>
                </a:moveTo>
                <a:lnTo>
                  <a:pt x="5914681" y="720080"/>
                </a:lnTo>
                <a:lnTo>
                  <a:pt x="5914681" y="1368152"/>
                </a:lnTo>
                <a:lnTo>
                  <a:pt x="5215350" y="1368152"/>
                </a:lnTo>
                <a:close/>
                <a:moveTo>
                  <a:pt x="4470300" y="720080"/>
                </a:moveTo>
                <a:lnTo>
                  <a:pt x="5169631" y="720080"/>
                </a:lnTo>
                <a:lnTo>
                  <a:pt x="5169631" y="1368152"/>
                </a:lnTo>
                <a:lnTo>
                  <a:pt x="4470300" y="1368152"/>
                </a:lnTo>
                <a:close/>
                <a:moveTo>
                  <a:pt x="3725250" y="720080"/>
                </a:moveTo>
                <a:lnTo>
                  <a:pt x="4424581" y="720080"/>
                </a:lnTo>
                <a:lnTo>
                  <a:pt x="4424581" y="1368152"/>
                </a:lnTo>
                <a:lnTo>
                  <a:pt x="3725250" y="1368152"/>
                </a:lnTo>
                <a:close/>
                <a:moveTo>
                  <a:pt x="2980200" y="720080"/>
                </a:moveTo>
                <a:lnTo>
                  <a:pt x="3679531" y="720080"/>
                </a:lnTo>
                <a:lnTo>
                  <a:pt x="3679531" y="1368152"/>
                </a:lnTo>
                <a:lnTo>
                  <a:pt x="2980200" y="1368152"/>
                </a:lnTo>
                <a:close/>
                <a:moveTo>
                  <a:pt x="2235150" y="720080"/>
                </a:moveTo>
                <a:lnTo>
                  <a:pt x="2934481" y="720080"/>
                </a:lnTo>
                <a:lnTo>
                  <a:pt x="2934481" y="1368152"/>
                </a:lnTo>
                <a:lnTo>
                  <a:pt x="2235150" y="1368152"/>
                </a:lnTo>
                <a:close/>
                <a:moveTo>
                  <a:pt x="1490100" y="720080"/>
                </a:moveTo>
                <a:lnTo>
                  <a:pt x="2189431" y="720080"/>
                </a:lnTo>
                <a:lnTo>
                  <a:pt x="2189431" y="1368152"/>
                </a:lnTo>
                <a:lnTo>
                  <a:pt x="1490100" y="1368152"/>
                </a:lnTo>
                <a:close/>
                <a:moveTo>
                  <a:pt x="745050" y="720080"/>
                </a:moveTo>
                <a:lnTo>
                  <a:pt x="1444381" y="720080"/>
                </a:lnTo>
                <a:lnTo>
                  <a:pt x="1444381" y="1368152"/>
                </a:lnTo>
                <a:lnTo>
                  <a:pt x="745050" y="1368152"/>
                </a:lnTo>
                <a:close/>
                <a:moveTo>
                  <a:pt x="0" y="720080"/>
                </a:moveTo>
                <a:lnTo>
                  <a:pt x="699331" y="720080"/>
                </a:lnTo>
                <a:lnTo>
                  <a:pt x="699331" y="1368152"/>
                </a:lnTo>
                <a:lnTo>
                  <a:pt x="0" y="1368152"/>
                </a:lnTo>
                <a:close/>
                <a:moveTo>
                  <a:pt x="6705450" y="0"/>
                </a:moveTo>
                <a:lnTo>
                  <a:pt x="7404779" y="0"/>
                </a:lnTo>
                <a:lnTo>
                  <a:pt x="7404779" y="648072"/>
                </a:lnTo>
                <a:lnTo>
                  <a:pt x="6705450" y="648072"/>
                </a:lnTo>
                <a:close/>
                <a:moveTo>
                  <a:pt x="5960400" y="0"/>
                </a:moveTo>
                <a:lnTo>
                  <a:pt x="6659731" y="0"/>
                </a:lnTo>
                <a:lnTo>
                  <a:pt x="6659731" y="648072"/>
                </a:lnTo>
                <a:lnTo>
                  <a:pt x="5960400" y="648072"/>
                </a:lnTo>
                <a:close/>
                <a:moveTo>
                  <a:pt x="5215350" y="0"/>
                </a:moveTo>
                <a:lnTo>
                  <a:pt x="5914681" y="0"/>
                </a:lnTo>
                <a:lnTo>
                  <a:pt x="5914681" y="648072"/>
                </a:lnTo>
                <a:lnTo>
                  <a:pt x="5215350" y="648072"/>
                </a:lnTo>
                <a:close/>
                <a:moveTo>
                  <a:pt x="4470300" y="0"/>
                </a:moveTo>
                <a:lnTo>
                  <a:pt x="5169631" y="0"/>
                </a:lnTo>
                <a:lnTo>
                  <a:pt x="5169631" y="648072"/>
                </a:lnTo>
                <a:lnTo>
                  <a:pt x="4470300" y="648072"/>
                </a:lnTo>
                <a:close/>
                <a:moveTo>
                  <a:pt x="3725250" y="0"/>
                </a:moveTo>
                <a:lnTo>
                  <a:pt x="4424581" y="0"/>
                </a:lnTo>
                <a:lnTo>
                  <a:pt x="4424581" y="648072"/>
                </a:lnTo>
                <a:lnTo>
                  <a:pt x="3725250" y="648072"/>
                </a:lnTo>
                <a:close/>
                <a:moveTo>
                  <a:pt x="2980200" y="0"/>
                </a:moveTo>
                <a:lnTo>
                  <a:pt x="3679531" y="0"/>
                </a:lnTo>
                <a:lnTo>
                  <a:pt x="3679531" y="648072"/>
                </a:lnTo>
                <a:lnTo>
                  <a:pt x="2980200" y="648072"/>
                </a:lnTo>
                <a:close/>
                <a:moveTo>
                  <a:pt x="2235150" y="0"/>
                </a:moveTo>
                <a:lnTo>
                  <a:pt x="2934481" y="0"/>
                </a:lnTo>
                <a:lnTo>
                  <a:pt x="2934481" y="648072"/>
                </a:lnTo>
                <a:lnTo>
                  <a:pt x="2235150" y="648072"/>
                </a:lnTo>
                <a:close/>
                <a:moveTo>
                  <a:pt x="1490100" y="0"/>
                </a:moveTo>
                <a:lnTo>
                  <a:pt x="2189431" y="0"/>
                </a:lnTo>
                <a:lnTo>
                  <a:pt x="2189431" y="648072"/>
                </a:lnTo>
                <a:lnTo>
                  <a:pt x="1490100" y="648072"/>
                </a:lnTo>
                <a:close/>
                <a:moveTo>
                  <a:pt x="745050" y="0"/>
                </a:moveTo>
                <a:lnTo>
                  <a:pt x="1444381" y="0"/>
                </a:lnTo>
                <a:lnTo>
                  <a:pt x="1444381" y="648072"/>
                </a:lnTo>
                <a:lnTo>
                  <a:pt x="745050" y="648072"/>
                </a:lnTo>
                <a:close/>
                <a:moveTo>
                  <a:pt x="0" y="0"/>
                </a:moveTo>
                <a:lnTo>
                  <a:pt x="699331" y="0"/>
                </a:lnTo>
                <a:lnTo>
                  <a:pt x="699331" y="648072"/>
                </a:lnTo>
                <a:lnTo>
                  <a:pt x="0" y="648072"/>
                </a:lnTo>
                <a:close/>
              </a:path>
            </a:pathLst>
          </a:custGeom>
          <a:blipFill>
            <a:blip r:embed="rId2" cstate="email"/>
            <a:stretch>
              <a:fillRect/>
            </a:stretch>
          </a:blipFill>
          <a:ln w="254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456911" y="3504652"/>
            <a:ext cx="2016018" cy="553998"/>
          </a:xfrm>
          <a:prstGeom prst="rect">
            <a:avLst/>
          </a:prstGeom>
        </p:spPr>
        <p:txBody>
          <a:bodyPr wrap="square">
            <a:spAutoFit/>
          </a:bodyPr>
          <a:lstStyle/>
          <a:p>
            <a:pPr algn="just">
              <a:lnSpc>
                <a:spcPts val="1200"/>
              </a:lnSpc>
            </a:pPr>
            <a:r>
              <a:rPr lang="zh-CN" altLang="en-US" sz="1000" dirty="0" smtClean="0">
                <a:latin typeface="微软雅黑" panose="020B0503020204020204" pitchFamily="34" charset="-122"/>
                <a:ea typeface="微软雅黑" panose="020B0503020204020204" pitchFamily="34" charset="-122"/>
              </a:rPr>
              <a:t>请替换文字内容，点击添加相关标题文字，修改文字内容，也可以直接复制你的内容到此。</a:t>
            </a:r>
            <a:endParaRPr lang="zh-CN" altLang="en-US" sz="1000" dirty="0">
              <a:latin typeface="微软雅黑" panose="020B0503020204020204" pitchFamily="34" charset="-122"/>
              <a:ea typeface="微软雅黑" panose="020B0503020204020204" pitchFamily="34" charset="-122"/>
            </a:endParaRPr>
          </a:p>
        </p:txBody>
      </p:sp>
      <p:sp>
        <p:nvSpPr>
          <p:cNvPr id="8" name="矩形 7"/>
          <p:cNvSpPr/>
          <p:nvPr/>
        </p:nvSpPr>
        <p:spPr>
          <a:xfrm>
            <a:off x="4013892" y="3504652"/>
            <a:ext cx="2016018" cy="553998"/>
          </a:xfrm>
          <a:prstGeom prst="rect">
            <a:avLst/>
          </a:prstGeom>
        </p:spPr>
        <p:txBody>
          <a:bodyPr wrap="square">
            <a:spAutoFit/>
          </a:bodyPr>
          <a:lstStyle/>
          <a:p>
            <a:pPr algn="just">
              <a:lnSpc>
                <a:spcPts val="1200"/>
              </a:lnSpc>
            </a:pPr>
            <a:r>
              <a:rPr lang="zh-CN" altLang="en-US" sz="1000" dirty="0" smtClean="0">
                <a:latin typeface="微软雅黑" panose="020B0503020204020204" pitchFamily="34" charset="-122"/>
                <a:ea typeface="微软雅黑" panose="020B0503020204020204" pitchFamily="34" charset="-122"/>
              </a:rPr>
              <a:t>请替换文字内容，点击添加相关标题文字，修改文字内容，也可以直接复制你的内容到此。</a:t>
            </a:r>
            <a:endParaRPr lang="zh-CN" altLang="en-US" sz="1000" dirty="0">
              <a:latin typeface="微软雅黑" panose="020B0503020204020204" pitchFamily="34" charset="-122"/>
              <a:ea typeface="微软雅黑" panose="020B0503020204020204" pitchFamily="34" charset="-122"/>
            </a:endParaRPr>
          </a:p>
        </p:txBody>
      </p:sp>
      <p:grpSp>
        <p:nvGrpSpPr>
          <p:cNvPr id="9" name="组合 8"/>
          <p:cNvGrpSpPr>
            <a:grpSpLocks noChangeAspect="1"/>
          </p:cNvGrpSpPr>
          <p:nvPr/>
        </p:nvGrpSpPr>
        <p:grpSpPr>
          <a:xfrm>
            <a:off x="1019568" y="3565651"/>
            <a:ext cx="432000" cy="432000"/>
            <a:chOff x="5148064" y="2688592"/>
            <a:chExt cx="628312" cy="628312"/>
          </a:xfrm>
        </p:grpSpPr>
        <p:sp>
          <p:nvSpPr>
            <p:cNvPr id="10" name="矩形 9"/>
            <p:cNvSpPr/>
            <p:nvPr/>
          </p:nvSpPr>
          <p:spPr>
            <a:xfrm>
              <a:off x="5148064" y="2688592"/>
              <a:ext cx="628312" cy="628312"/>
            </a:xfrm>
            <a:prstGeom prst="rect">
              <a:avLst/>
            </a:prstGeom>
            <a:solidFill>
              <a:srgbClr val="513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16"/>
            <p:cNvSpPr>
              <a:spLocks noEditPoints="1"/>
            </p:cNvSpPr>
            <p:nvPr/>
          </p:nvSpPr>
          <p:spPr bwMode="auto">
            <a:xfrm>
              <a:off x="5225365" y="2752476"/>
              <a:ext cx="473711" cy="500545"/>
            </a:xfrm>
            <a:custGeom>
              <a:avLst/>
              <a:gdLst>
                <a:gd name="T0" fmla="*/ 255 w 366"/>
                <a:gd name="T1" fmla="*/ 65 h 387"/>
                <a:gd name="T2" fmla="*/ 257 w 366"/>
                <a:gd name="T3" fmla="*/ 100 h 387"/>
                <a:gd name="T4" fmla="*/ 243 w 366"/>
                <a:gd name="T5" fmla="*/ 88 h 387"/>
                <a:gd name="T6" fmla="*/ 120 w 366"/>
                <a:gd name="T7" fmla="*/ 88 h 387"/>
                <a:gd name="T8" fmla="*/ 107 w 366"/>
                <a:gd name="T9" fmla="*/ 100 h 387"/>
                <a:gd name="T10" fmla="*/ 109 w 366"/>
                <a:gd name="T11" fmla="*/ 65 h 387"/>
                <a:gd name="T12" fmla="*/ 348 w 366"/>
                <a:gd name="T13" fmla="*/ 242 h 387"/>
                <a:gd name="T14" fmla="*/ 331 w 366"/>
                <a:gd name="T15" fmla="*/ 214 h 387"/>
                <a:gd name="T16" fmla="*/ 305 w 366"/>
                <a:gd name="T17" fmla="*/ 245 h 387"/>
                <a:gd name="T18" fmla="*/ 298 w 366"/>
                <a:gd name="T19" fmla="*/ 261 h 387"/>
                <a:gd name="T20" fmla="*/ 293 w 366"/>
                <a:gd name="T21" fmla="*/ 278 h 387"/>
                <a:gd name="T22" fmla="*/ 290 w 366"/>
                <a:gd name="T23" fmla="*/ 290 h 387"/>
                <a:gd name="T24" fmla="*/ 310 w 366"/>
                <a:gd name="T25" fmla="*/ 234 h 387"/>
                <a:gd name="T26" fmla="*/ 34 w 366"/>
                <a:gd name="T27" fmla="*/ 232 h 387"/>
                <a:gd name="T28" fmla="*/ 55 w 366"/>
                <a:gd name="T29" fmla="*/ 234 h 387"/>
                <a:gd name="T30" fmla="*/ 62 w 366"/>
                <a:gd name="T31" fmla="*/ 249 h 387"/>
                <a:gd name="T32" fmla="*/ 68 w 366"/>
                <a:gd name="T33" fmla="*/ 265 h 387"/>
                <a:gd name="T34" fmla="*/ 73 w 366"/>
                <a:gd name="T35" fmla="*/ 280 h 387"/>
                <a:gd name="T36" fmla="*/ 0 w 366"/>
                <a:gd name="T37" fmla="*/ 264 h 387"/>
                <a:gd name="T38" fmla="*/ 64 w 366"/>
                <a:gd name="T39" fmla="*/ 146 h 387"/>
                <a:gd name="T40" fmla="*/ 96 w 366"/>
                <a:gd name="T41" fmla="*/ 150 h 387"/>
                <a:gd name="T42" fmla="*/ 89 w 366"/>
                <a:gd name="T43" fmla="*/ 130 h 387"/>
                <a:gd name="T44" fmla="*/ 98 w 366"/>
                <a:gd name="T45" fmla="*/ 126 h 387"/>
                <a:gd name="T46" fmla="*/ 182 w 366"/>
                <a:gd name="T47" fmla="*/ 196 h 387"/>
                <a:gd name="T48" fmla="*/ 266 w 366"/>
                <a:gd name="T49" fmla="*/ 125 h 387"/>
                <a:gd name="T50" fmla="*/ 276 w 366"/>
                <a:gd name="T51" fmla="*/ 130 h 387"/>
                <a:gd name="T52" fmla="*/ 269 w 366"/>
                <a:gd name="T53" fmla="*/ 150 h 387"/>
                <a:gd name="T54" fmla="*/ 301 w 366"/>
                <a:gd name="T55" fmla="*/ 146 h 387"/>
                <a:gd name="T56" fmla="*/ 318 w 366"/>
                <a:gd name="T57" fmla="*/ 220 h 387"/>
                <a:gd name="T58" fmla="*/ 301 w 366"/>
                <a:gd name="T59" fmla="*/ 226 h 387"/>
                <a:gd name="T60" fmla="*/ 212 w 366"/>
                <a:gd name="T61" fmla="*/ 360 h 387"/>
                <a:gd name="T62" fmla="*/ 310 w 366"/>
                <a:gd name="T63" fmla="*/ 316 h 387"/>
                <a:gd name="T64" fmla="*/ 207 w 366"/>
                <a:gd name="T65" fmla="*/ 380 h 387"/>
                <a:gd name="T66" fmla="*/ 195 w 366"/>
                <a:gd name="T67" fmla="*/ 385 h 387"/>
                <a:gd name="T68" fmla="*/ 48 w 366"/>
                <a:gd name="T69" fmla="*/ 334 h 387"/>
                <a:gd name="T70" fmla="*/ 65 w 366"/>
                <a:gd name="T71" fmla="*/ 311 h 387"/>
                <a:gd name="T72" fmla="*/ 154 w 366"/>
                <a:gd name="T73" fmla="*/ 207 h 387"/>
                <a:gd name="T74" fmla="*/ 61 w 366"/>
                <a:gd name="T75" fmla="*/ 218 h 387"/>
                <a:gd name="T76" fmla="*/ 48 w 366"/>
                <a:gd name="T77" fmla="*/ 144 h 387"/>
                <a:gd name="T78" fmla="*/ 292 w 366"/>
                <a:gd name="T79" fmla="*/ 194 h 387"/>
                <a:gd name="T80" fmla="*/ 223 w 366"/>
                <a:gd name="T81" fmla="*/ 221 h 387"/>
                <a:gd name="T82" fmla="*/ 182 w 366"/>
                <a:gd name="T83" fmla="*/ 370 h 387"/>
                <a:gd name="T84" fmla="*/ 183 w 366"/>
                <a:gd name="T85" fmla="*/ 21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6" h="387">
                  <a:moveTo>
                    <a:pt x="182" y="0"/>
                  </a:moveTo>
                  <a:cubicBezTo>
                    <a:pt x="203" y="0"/>
                    <a:pt x="222" y="10"/>
                    <a:pt x="235" y="26"/>
                  </a:cubicBezTo>
                  <a:cubicBezTo>
                    <a:pt x="244" y="37"/>
                    <a:pt x="251" y="50"/>
                    <a:pt x="255" y="65"/>
                  </a:cubicBezTo>
                  <a:cubicBezTo>
                    <a:pt x="260" y="64"/>
                    <a:pt x="267" y="63"/>
                    <a:pt x="269" y="68"/>
                  </a:cubicBezTo>
                  <a:cubicBezTo>
                    <a:pt x="273" y="77"/>
                    <a:pt x="271" y="97"/>
                    <a:pt x="265" y="99"/>
                  </a:cubicBezTo>
                  <a:cubicBezTo>
                    <a:pt x="263" y="100"/>
                    <a:pt x="260" y="100"/>
                    <a:pt x="257" y="100"/>
                  </a:cubicBezTo>
                  <a:cubicBezTo>
                    <a:pt x="256" y="105"/>
                    <a:pt x="255" y="110"/>
                    <a:pt x="254" y="115"/>
                  </a:cubicBezTo>
                  <a:cubicBezTo>
                    <a:pt x="248" y="116"/>
                    <a:pt x="243" y="117"/>
                    <a:pt x="238" y="118"/>
                  </a:cubicBezTo>
                  <a:cubicBezTo>
                    <a:pt x="241" y="109"/>
                    <a:pt x="243" y="99"/>
                    <a:pt x="243" y="88"/>
                  </a:cubicBezTo>
                  <a:cubicBezTo>
                    <a:pt x="243" y="75"/>
                    <a:pt x="240" y="63"/>
                    <a:pt x="235" y="52"/>
                  </a:cubicBezTo>
                  <a:cubicBezTo>
                    <a:pt x="194" y="85"/>
                    <a:pt x="140" y="61"/>
                    <a:pt x="127" y="55"/>
                  </a:cubicBezTo>
                  <a:cubicBezTo>
                    <a:pt x="122" y="65"/>
                    <a:pt x="120" y="76"/>
                    <a:pt x="120" y="88"/>
                  </a:cubicBezTo>
                  <a:cubicBezTo>
                    <a:pt x="120" y="99"/>
                    <a:pt x="122" y="109"/>
                    <a:pt x="125" y="118"/>
                  </a:cubicBezTo>
                  <a:cubicBezTo>
                    <a:pt x="120" y="117"/>
                    <a:pt x="115" y="116"/>
                    <a:pt x="109" y="115"/>
                  </a:cubicBezTo>
                  <a:cubicBezTo>
                    <a:pt x="108" y="110"/>
                    <a:pt x="107" y="105"/>
                    <a:pt x="107" y="100"/>
                  </a:cubicBezTo>
                  <a:cubicBezTo>
                    <a:pt x="103" y="100"/>
                    <a:pt x="100" y="100"/>
                    <a:pt x="98" y="99"/>
                  </a:cubicBezTo>
                  <a:cubicBezTo>
                    <a:pt x="92" y="97"/>
                    <a:pt x="91" y="77"/>
                    <a:pt x="94" y="68"/>
                  </a:cubicBezTo>
                  <a:cubicBezTo>
                    <a:pt x="96" y="63"/>
                    <a:pt x="103" y="64"/>
                    <a:pt x="109" y="65"/>
                  </a:cubicBezTo>
                  <a:cubicBezTo>
                    <a:pt x="112" y="50"/>
                    <a:pt x="119" y="37"/>
                    <a:pt x="128" y="26"/>
                  </a:cubicBezTo>
                  <a:cubicBezTo>
                    <a:pt x="141" y="10"/>
                    <a:pt x="160" y="0"/>
                    <a:pt x="182" y="0"/>
                  </a:cubicBezTo>
                  <a:close/>
                  <a:moveTo>
                    <a:pt x="348" y="242"/>
                  </a:moveTo>
                  <a:cubicBezTo>
                    <a:pt x="336" y="237"/>
                    <a:pt x="336" y="237"/>
                    <a:pt x="336" y="237"/>
                  </a:cubicBezTo>
                  <a:cubicBezTo>
                    <a:pt x="331" y="232"/>
                    <a:pt x="331" y="232"/>
                    <a:pt x="331" y="232"/>
                  </a:cubicBezTo>
                  <a:cubicBezTo>
                    <a:pt x="331" y="214"/>
                    <a:pt x="331" y="214"/>
                    <a:pt x="331" y="214"/>
                  </a:cubicBezTo>
                  <a:cubicBezTo>
                    <a:pt x="341" y="219"/>
                    <a:pt x="345" y="229"/>
                    <a:pt x="348" y="242"/>
                  </a:cubicBezTo>
                  <a:close/>
                  <a:moveTo>
                    <a:pt x="310" y="234"/>
                  </a:moveTo>
                  <a:cubicBezTo>
                    <a:pt x="308" y="238"/>
                    <a:pt x="306" y="241"/>
                    <a:pt x="305" y="245"/>
                  </a:cubicBezTo>
                  <a:cubicBezTo>
                    <a:pt x="325" y="258"/>
                    <a:pt x="325" y="258"/>
                    <a:pt x="325" y="258"/>
                  </a:cubicBezTo>
                  <a:cubicBezTo>
                    <a:pt x="303" y="249"/>
                    <a:pt x="303" y="249"/>
                    <a:pt x="303" y="249"/>
                  </a:cubicBezTo>
                  <a:cubicBezTo>
                    <a:pt x="301" y="253"/>
                    <a:pt x="300" y="257"/>
                    <a:pt x="298" y="261"/>
                  </a:cubicBezTo>
                  <a:cubicBezTo>
                    <a:pt x="318" y="273"/>
                    <a:pt x="318" y="273"/>
                    <a:pt x="318" y="273"/>
                  </a:cubicBezTo>
                  <a:cubicBezTo>
                    <a:pt x="297" y="265"/>
                    <a:pt x="297" y="265"/>
                    <a:pt x="297" y="265"/>
                  </a:cubicBezTo>
                  <a:cubicBezTo>
                    <a:pt x="296" y="269"/>
                    <a:pt x="294" y="273"/>
                    <a:pt x="293" y="278"/>
                  </a:cubicBezTo>
                  <a:cubicBezTo>
                    <a:pt x="311" y="287"/>
                    <a:pt x="311" y="287"/>
                    <a:pt x="311" y="287"/>
                  </a:cubicBezTo>
                  <a:cubicBezTo>
                    <a:pt x="292" y="280"/>
                    <a:pt x="292" y="280"/>
                    <a:pt x="292" y="280"/>
                  </a:cubicBezTo>
                  <a:cubicBezTo>
                    <a:pt x="292" y="283"/>
                    <a:pt x="291" y="287"/>
                    <a:pt x="290" y="290"/>
                  </a:cubicBezTo>
                  <a:cubicBezTo>
                    <a:pt x="294" y="293"/>
                    <a:pt x="323" y="311"/>
                    <a:pt x="337" y="306"/>
                  </a:cubicBezTo>
                  <a:cubicBezTo>
                    <a:pt x="350" y="301"/>
                    <a:pt x="364" y="281"/>
                    <a:pt x="365" y="264"/>
                  </a:cubicBezTo>
                  <a:cubicBezTo>
                    <a:pt x="366" y="246"/>
                    <a:pt x="320" y="235"/>
                    <a:pt x="310" y="234"/>
                  </a:cubicBezTo>
                  <a:close/>
                  <a:moveTo>
                    <a:pt x="18" y="242"/>
                  </a:moveTo>
                  <a:cubicBezTo>
                    <a:pt x="29" y="237"/>
                    <a:pt x="29" y="237"/>
                    <a:pt x="29" y="237"/>
                  </a:cubicBezTo>
                  <a:cubicBezTo>
                    <a:pt x="34" y="232"/>
                    <a:pt x="34" y="232"/>
                    <a:pt x="34" y="232"/>
                  </a:cubicBezTo>
                  <a:cubicBezTo>
                    <a:pt x="35" y="214"/>
                    <a:pt x="35" y="214"/>
                    <a:pt x="35" y="214"/>
                  </a:cubicBezTo>
                  <a:cubicBezTo>
                    <a:pt x="24" y="219"/>
                    <a:pt x="20" y="229"/>
                    <a:pt x="18" y="242"/>
                  </a:cubicBezTo>
                  <a:close/>
                  <a:moveTo>
                    <a:pt x="55" y="234"/>
                  </a:moveTo>
                  <a:cubicBezTo>
                    <a:pt x="57" y="238"/>
                    <a:pt x="59" y="241"/>
                    <a:pt x="60" y="245"/>
                  </a:cubicBezTo>
                  <a:cubicBezTo>
                    <a:pt x="40" y="258"/>
                    <a:pt x="40" y="258"/>
                    <a:pt x="40" y="258"/>
                  </a:cubicBezTo>
                  <a:cubicBezTo>
                    <a:pt x="62" y="249"/>
                    <a:pt x="62" y="249"/>
                    <a:pt x="62" y="249"/>
                  </a:cubicBezTo>
                  <a:cubicBezTo>
                    <a:pt x="64" y="253"/>
                    <a:pt x="65" y="257"/>
                    <a:pt x="67" y="261"/>
                  </a:cubicBezTo>
                  <a:cubicBezTo>
                    <a:pt x="47" y="273"/>
                    <a:pt x="47" y="273"/>
                    <a:pt x="47" y="273"/>
                  </a:cubicBezTo>
                  <a:cubicBezTo>
                    <a:pt x="68" y="265"/>
                    <a:pt x="68" y="265"/>
                    <a:pt x="68" y="265"/>
                  </a:cubicBezTo>
                  <a:cubicBezTo>
                    <a:pt x="70" y="269"/>
                    <a:pt x="71" y="273"/>
                    <a:pt x="72" y="278"/>
                  </a:cubicBezTo>
                  <a:cubicBezTo>
                    <a:pt x="55" y="287"/>
                    <a:pt x="55" y="287"/>
                    <a:pt x="55" y="287"/>
                  </a:cubicBezTo>
                  <a:cubicBezTo>
                    <a:pt x="73" y="280"/>
                    <a:pt x="73" y="280"/>
                    <a:pt x="73" y="280"/>
                  </a:cubicBezTo>
                  <a:cubicBezTo>
                    <a:pt x="74" y="283"/>
                    <a:pt x="74" y="287"/>
                    <a:pt x="75" y="290"/>
                  </a:cubicBezTo>
                  <a:cubicBezTo>
                    <a:pt x="71" y="293"/>
                    <a:pt x="42" y="311"/>
                    <a:pt x="29" y="306"/>
                  </a:cubicBezTo>
                  <a:cubicBezTo>
                    <a:pt x="15" y="301"/>
                    <a:pt x="1" y="281"/>
                    <a:pt x="0" y="264"/>
                  </a:cubicBezTo>
                  <a:cubicBezTo>
                    <a:pt x="0" y="246"/>
                    <a:pt x="45" y="235"/>
                    <a:pt x="55" y="234"/>
                  </a:cubicBezTo>
                  <a:close/>
                  <a:moveTo>
                    <a:pt x="91" y="162"/>
                  </a:moveTo>
                  <a:cubicBezTo>
                    <a:pt x="64" y="146"/>
                    <a:pt x="64" y="146"/>
                    <a:pt x="64" y="146"/>
                  </a:cubicBezTo>
                  <a:cubicBezTo>
                    <a:pt x="61" y="145"/>
                    <a:pt x="59" y="141"/>
                    <a:pt x="61" y="138"/>
                  </a:cubicBezTo>
                  <a:cubicBezTo>
                    <a:pt x="63" y="135"/>
                    <a:pt x="67" y="134"/>
                    <a:pt x="70" y="135"/>
                  </a:cubicBezTo>
                  <a:cubicBezTo>
                    <a:pt x="96" y="150"/>
                    <a:pt x="96" y="150"/>
                    <a:pt x="96" y="150"/>
                  </a:cubicBezTo>
                  <a:cubicBezTo>
                    <a:pt x="82" y="140"/>
                    <a:pt x="82" y="140"/>
                    <a:pt x="82" y="140"/>
                  </a:cubicBezTo>
                  <a:cubicBezTo>
                    <a:pt x="79" y="138"/>
                    <a:pt x="78" y="134"/>
                    <a:pt x="80" y="131"/>
                  </a:cubicBezTo>
                  <a:cubicBezTo>
                    <a:pt x="82" y="128"/>
                    <a:pt x="86" y="128"/>
                    <a:pt x="89" y="130"/>
                  </a:cubicBezTo>
                  <a:cubicBezTo>
                    <a:pt x="108" y="143"/>
                    <a:pt x="108" y="143"/>
                    <a:pt x="108" y="143"/>
                  </a:cubicBezTo>
                  <a:cubicBezTo>
                    <a:pt x="99" y="134"/>
                    <a:pt x="99" y="134"/>
                    <a:pt x="99" y="134"/>
                  </a:cubicBezTo>
                  <a:cubicBezTo>
                    <a:pt x="96" y="132"/>
                    <a:pt x="96" y="128"/>
                    <a:pt x="98" y="126"/>
                  </a:cubicBezTo>
                  <a:cubicBezTo>
                    <a:pt x="101" y="123"/>
                    <a:pt x="105" y="123"/>
                    <a:pt x="107" y="125"/>
                  </a:cubicBezTo>
                  <a:cubicBezTo>
                    <a:pt x="182" y="195"/>
                    <a:pt x="182" y="195"/>
                    <a:pt x="182" y="195"/>
                  </a:cubicBezTo>
                  <a:cubicBezTo>
                    <a:pt x="182" y="195"/>
                    <a:pt x="182" y="195"/>
                    <a:pt x="182" y="196"/>
                  </a:cubicBezTo>
                  <a:cubicBezTo>
                    <a:pt x="182" y="195"/>
                    <a:pt x="183" y="195"/>
                    <a:pt x="183" y="195"/>
                  </a:cubicBezTo>
                  <a:cubicBezTo>
                    <a:pt x="257" y="125"/>
                    <a:pt x="257" y="125"/>
                    <a:pt x="257" y="125"/>
                  </a:cubicBezTo>
                  <a:cubicBezTo>
                    <a:pt x="260" y="123"/>
                    <a:pt x="264" y="123"/>
                    <a:pt x="266" y="125"/>
                  </a:cubicBezTo>
                  <a:cubicBezTo>
                    <a:pt x="268" y="128"/>
                    <a:pt x="268" y="132"/>
                    <a:pt x="266" y="134"/>
                  </a:cubicBezTo>
                  <a:cubicBezTo>
                    <a:pt x="257" y="143"/>
                    <a:pt x="257" y="143"/>
                    <a:pt x="257" y="143"/>
                  </a:cubicBezTo>
                  <a:cubicBezTo>
                    <a:pt x="276" y="130"/>
                    <a:pt x="276" y="130"/>
                    <a:pt x="276" y="130"/>
                  </a:cubicBezTo>
                  <a:cubicBezTo>
                    <a:pt x="278" y="128"/>
                    <a:pt x="282" y="128"/>
                    <a:pt x="284" y="131"/>
                  </a:cubicBezTo>
                  <a:cubicBezTo>
                    <a:pt x="286" y="134"/>
                    <a:pt x="286" y="138"/>
                    <a:pt x="283" y="140"/>
                  </a:cubicBezTo>
                  <a:cubicBezTo>
                    <a:pt x="269" y="150"/>
                    <a:pt x="269" y="150"/>
                    <a:pt x="269" y="150"/>
                  </a:cubicBezTo>
                  <a:cubicBezTo>
                    <a:pt x="295" y="135"/>
                    <a:pt x="295" y="135"/>
                    <a:pt x="295" y="135"/>
                  </a:cubicBezTo>
                  <a:cubicBezTo>
                    <a:pt x="298" y="134"/>
                    <a:pt x="302" y="135"/>
                    <a:pt x="303" y="138"/>
                  </a:cubicBezTo>
                  <a:cubicBezTo>
                    <a:pt x="305" y="141"/>
                    <a:pt x="304" y="145"/>
                    <a:pt x="301" y="146"/>
                  </a:cubicBezTo>
                  <a:cubicBezTo>
                    <a:pt x="268" y="165"/>
                    <a:pt x="268" y="165"/>
                    <a:pt x="268" y="165"/>
                  </a:cubicBezTo>
                  <a:cubicBezTo>
                    <a:pt x="318" y="144"/>
                    <a:pt x="318" y="144"/>
                    <a:pt x="318" y="144"/>
                  </a:cubicBezTo>
                  <a:cubicBezTo>
                    <a:pt x="318" y="220"/>
                    <a:pt x="318" y="220"/>
                    <a:pt x="318" y="220"/>
                  </a:cubicBezTo>
                  <a:cubicBezTo>
                    <a:pt x="317" y="220"/>
                    <a:pt x="316" y="220"/>
                    <a:pt x="315" y="220"/>
                  </a:cubicBezTo>
                  <a:cubicBezTo>
                    <a:pt x="305" y="218"/>
                    <a:pt x="305" y="218"/>
                    <a:pt x="305" y="218"/>
                  </a:cubicBezTo>
                  <a:cubicBezTo>
                    <a:pt x="301" y="226"/>
                    <a:pt x="301" y="226"/>
                    <a:pt x="301" y="226"/>
                  </a:cubicBezTo>
                  <a:cubicBezTo>
                    <a:pt x="301" y="170"/>
                    <a:pt x="301" y="170"/>
                    <a:pt x="301" y="170"/>
                  </a:cubicBezTo>
                  <a:cubicBezTo>
                    <a:pt x="212" y="207"/>
                    <a:pt x="212" y="207"/>
                    <a:pt x="212" y="207"/>
                  </a:cubicBezTo>
                  <a:cubicBezTo>
                    <a:pt x="212" y="360"/>
                    <a:pt x="212" y="360"/>
                    <a:pt x="212" y="360"/>
                  </a:cubicBezTo>
                  <a:cubicBezTo>
                    <a:pt x="301" y="322"/>
                    <a:pt x="301" y="322"/>
                    <a:pt x="301" y="322"/>
                  </a:cubicBezTo>
                  <a:cubicBezTo>
                    <a:pt x="301" y="311"/>
                    <a:pt x="301" y="311"/>
                    <a:pt x="301" y="311"/>
                  </a:cubicBezTo>
                  <a:cubicBezTo>
                    <a:pt x="304" y="313"/>
                    <a:pt x="307" y="314"/>
                    <a:pt x="310" y="316"/>
                  </a:cubicBezTo>
                  <a:cubicBezTo>
                    <a:pt x="313" y="317"/>
                    <a:pt x="315" y="318"/>
                    <a:pt x="318" y="318"/>
                  </a:cubicBezTo>
                  <a:cubicBezTo>
                    <a:pt x="318" y="334"/>
                    <a:pt x="318" y="334"/>
                    <a:pt x="318" y="334"/>
                  </a:cubicBezTo>
                  <a:cubicBezTo>
                    <a:pt x="207" y="380"/>
                    <a:pt x="207" y="380"/>
                    <a:pt x="207" y="380"/>
                  </a:cubicBezTo>
                  <a:cubicBezTo>
                    <a:pt x="205" y="382"/>
                    <a:pt x="202" y="383"/>
                    <a:pt x="200" y="384"/>
                  </a:cubicBezTo>
                  <a:cubicBezTo>
                    <a:pt x="195" y="385"/>
                    <a:pt x="195" y="385"/>
                    <a:pt x="195" y="385"/>
                  </a:cubicBezTo>
                  <a:cubicBezTo>
                    <a:pt x="195" y="385"/>
                    <a:pt x="195" y="385"/>
                    <a:pt x="195" y="385"/>
                  </a:cubicBezTo>
                  <a:cubicBezTo>
                    <a:pt x="191" y="386"/>
                    <a:pt x="187" y="387"/>
                    <a:pt x="183" y="387"/>
                  </a:cubicBezTo>
                  <a:cubicBezTo>
                    <a:pt x="174" y="387"/>
                    <a:pt x="166" y="385"/>
                    <a:pt x="159" y="380"/>
                  </a:cubicBezTo>
                  <a:cubicBezTo>
                    <a:pt x="48" y="334"/>
                    <a:pt x="48" y="334"/>
                    <a:pt x="48" y="334"/>
                  </a:cubicBezTo>
                  <a:cubicBezTo>
                    <a:pt x="48" y="318"/>
                    <a:pt x="48" y="318"/>
                    <a:pt x="48" y="318"/>
                  </a:cubicBezTo>
                  <a:cubicBezTo>
                    <a:pt x="51" y="318"/>
                    <a:pt x="53" y="317"/>
                    <a:pt x="56" y="316"/>
                  </a:cubicBezTo>
                  <a:cubicBezTo>
                    <a:pt x="59" y="314"/>
                    <a:pt x="62" y="313"/>
                    <a:pt x="65" y="311"/>
                  </a:cubicBezTo>
                  <a:cubicBezTo>
                    <a:pt x="65" y="322"/>
                    <a:pt x="65" y="322"/>
                    <a:pt x="65" y="322"/>
                  </a:cubicBezTo>
                  <a:cubicBezTo>
                    <a:pt x="154" y="360"/>
                    <a:pt x="154" y="360"/>
                    <a:pt x="154" y="360"/>
                  </a:cubicBezTo>
                  <a:cubicBezTo>
                    <a:pt x="154" y="207"/>
                    <a:pt x="154" y="207"/>
                    <a:pt x="154" y="207"/>
                  </a:cubicBezTo>
                  <a:cubicBezTo>
                    <a:pt x="65" y="170"/>
                    <a:pt x="65" y="170"/>
                    <a:pt x="65" y="170"/>
                  </a:cubicBezTo>
                  <a:cubicBezTo>
                    <a:pt x="65" y="226"/>
                    <a:pt x="65" y="226"/>
                    <a:pt x="65" y="226"/>
                  </a:cubicBezTo>
                  <a:cubicBezTo>
                    <a:pt x="61" y="218"/>
                    <a:pt x="61" y="218"/>
                    <a:pt x="61" y="218"/>
                  </a:cubicBezTo>
                  <a:cubicBezTo>
                    <a:pt x="51" y="220"/>
                    <a:pt x="51" y="220"/>
                    <a:pt x="51" y="220"/>
                  </a:cubicBezTo>
                  <a:cubicBezTo>
                    <a:pt x="50" y="220"/>
                    <a:pt x="49" y="220"/>
                    <a:pt x="48" y="220"/>
                  </a:cubicBezTo>
                  <a:cubicBezTo>
                    <a:pt x="48" y="144"/>
                    <a:pt x="48" y="144"/>
                    <a:pt x="48" y="144"/>
                  </a:cubicBezTo>
                  <a:cubicBezTo>
                    <a:pt x="91" y="162"/>
                    <a:pt x="91" y="162"/>
                    <a:pt x="91" y="162"/>
                  </a:cubicBezTo>
                  <a:close/>
                  <a:moveTo>
                    <a:pt x="223" y="221"/>
                  </a:moveTo>
                  <a:cubicBezTo>
                    <a:pt x="292" y="194"/>
                    <a:pt x="292" y="194"/>
                    <a:pt x="292" y="194"/>
                  </a:cubicBezTo>
                  <a:cubicBezTo>
                    <a:pt x="292" y="222"/>
                    <a:pt x="292" y="222"/>
                    <a:pt x="292" y="222"/>
                  </a:cubicBezTo>
                  <a:cubicBezTo>
                    <a:pt x="223" y="249"/>
                    <a:pt x="223" y="249"/>
                    <a:pt x="223" y="249"/>
                  </a:cubicBezTo>
                  <a:cubicBezTo>
                    <a:pt x="223" y="221"/>
                    <a:pt x="223" y="221"/>
                    <a:pt x="223" y="221"/>
                  </a:cubicBezTo>
                  <a:close/>
                  <a:moveTo>
                    <a:pt x="171" y="213"/>
                  </a:moveTo>
                  <a:cubicBezTo>
                    <a:pt x="171" y="368"/>
                    <a:pt x="171" y="368"/>
                    <a:pt x="171" y="368"/>
                  </a:cubicBezTo>
                  <a:cubicBezTo>
                    <a:pt x="175" y="369"/>
                    <a:pt x="179" y="370"/>
                    <a:pt x="182" y="370"/>
                  </a:cubicBezTo>
                  <a:cubicBezTo>
                    <a:pt x="187" y="370"/>
                    <a:pt x="191" y="369"/>
                    <a:pt x="195" y="367"/>
                  </a:cubicBezTo>
                  <a:cubicBezTo>
                    <a:pt x="195" y="213"/>
                    <a:pt x="195" y="213"/>
                    <a:pt x="195" y="213"/>
                  </a:cubicBezTo>
                  <a:cubicBezTo>
                    <a:pt x="191" y="214"/>
                    <a:pt x="187" y="214"/>
                    <a:pt x="183" y="214"/>
                  </a:cubicBezTo>
                  <a:cubicBezTo>
                    <a:pt x="179" y="214"/>
                    <a:pt x="175" y="214"/>
                    <a:pt x="171" y="21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2" name="组合 11"/>
          <p:cNvGrpSpPr>
            <a:grpSpLocks noChangeAspect="1"/>
          </p:cNvGrpSpPr>
          <p:nvPr/>
        </p:nvGrpSpPr>
        <p:grpSpPr>
          <a:xfrm>
            <a:off x="3587226" y="3565651"/>
            <a:ext cx="432000" cy="432000"/>
            <a:chOff x="5148063" y="3410880"/>
            <a:chExt cx="628312" cy="628312"/>
          </a:xfrm>
        </p:grpSpPr>
        <p:sp>
          <p:nvSpPr>
            <p:cNvPr id="13" name="矩形 12"/>
            <p:cNvSpPr/>
            <p:nvPr/>
          </p:nvSpPr>
          <p:spPr>
            <a:xfrm>
              <a:off x="5148063" y="3410880"/>
              <a:ext cx="628312" cy="628312"/>
            </a:xfrm>
            <a:prstGeom prst="rect">
              <a:avLst/>
            </a:prstGeom>
            <a:solidFill>
              <a:srgbClr val="9D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21"/>
            <p:cNvSpPr>
              <a:spLocks noEditPoints="1"/>
            </p:cNvSpPr>
            <p:nvPr/>
          </p:nvSpPr>
          <p:spPr bwMode="auto">
            <a:xfrm>
              <a:off x="5225365" y="3546224"/>
              <a:ext cx="455563" cy="357624"/>
            </a:xfrm>
            <a:custGeom>
              <a:avLst/>
              <a:gdLst>
                <a:gd name="T0" fmla="*/ 186 w 390"/>
                <a:gd name="T1" fmla="*/ 267 h 306"/>
                <a:gd name="T2" fmla="*/ 187 w 390"/>
                <a:gd name="T3" fmla="*/ 305 h 306"/>
                <a:gd name="T4" fmla="*/ 154 w 390"/>
                <a:gd name="T5" fmla="*/ 287 h 306"/>
                <a:gd name="T6" fmla="*/ 137 w 390"/>
                <a:gd name="T7" fmla="*/ 208 h 306"/>
                <a:gd name="T8" fmla="*/ 124 w 390"/>
                <a:gd name="T9" fmla="*/ 266 h 306"/>
                <a:gd name="T10" fmla="*/ 108 w 390"/>
                <a:gd name="T11" fmla="*/ 190 h 306"/>
                <a:gd name="T12" fmla="*/ 42 w 390"/>
                <a:gd name="T13" fmla="*/ 210 h 306"/>
                <a:gd name="T14" fmla="*/ 25 w 390"/>
                <a:gd name="T15" fmla="*/ 135 h 306"/>
                <a:gd name="T16" fmla="*/ 11 w 390"/>
                <a:gd name="T17" fmla="*/ 188 h 306"/>
                <a:gd name="T18" fmla="*/ 0 w 390"/>
                <a:gd name="T19" fmla="*/ 154 h 306"/>
                <a:gd name="T20" fmla="*/ 20 w 390"/>
                <a:gd name="T21" fmla="*/ 116 h 306"/>
                <a:gd name="T22" fmla="*/ 189 w 390"/>
                <a:gd name="T23" fmla="*/ 229 h 306"/>
                <a:gd name="T24" fmla="*/ 192 w 390"/>
                <a:gd name="T25" fmla="*/ 240 h 306"/>
                <a:gd name="T26" fmla="*/ 121 w 390"/>
                <a:gd name="T27" fmla="*/ 87 h 306"/>
                <a:gd name="T28" fmla="*/ 131 w 390"/>
                <a:gd name="T29" fmla="*/ 125 h 306"/>
                <a:gd name="T30" fmla="*/ 198 w 390"/>
                <a:gd name="T31" fmla="*/ 115 h 306"/>
                <a:gd name="T32" fmla="*/ 188 w 390"/>
                <a:gd name="T33" fmla="*/ 77 h 306"/>
                <a:gd name="T34" fmla="*/ 327 w 390"/>
                <a:gd name="T35" fmla="*/ 54 h 306"/>
                <a:gd name="T36" fmla="*/ 298 w 390"/>
                <a:gd name="T37" fmla="*/ 5 h 306"/>
                <a:gd name="T38" fmla="*/ 327 w 390"/>
                <a:gd name="T39" fmla="*/ 54 h 306"/>
                <a:gd name="T40" fmla="*/ 126 w 390"/>
                <a:gd name="T41" fmla="*/ 0 h 306"/>
                <a:gd name="T42" fmla="*/ 140 w 390"/>
                <a:gd name="T43" fmla="*/ 54 h 306"/>
                <a:gd name="T44" fmla="*/ 305 w 390"/>
                <a:gd name="T45" fmla="*/ 77 h 306"/>
                <a:gd name="T46" fmla="*/ 238 w 390"/>
                <a:gd name="T47" fmla="*/ 87 h 306"/>
                <a:gd name="T48" fmla="*/ 248 w 390"/>
                <a:gd name="T49" fmla="*/ 125 h 306"/>
                <a:gd name="T50" fmla="*/ 315 w 390"/>
                <a:gd name="T51" fmla="*/ 115 h 306"/>
                <a:gd name="T52" fmla="*/ 305 w 390"/>
                <a:gd name="T53" fmla="*/ 77 h 306"/>
                <a:gd name="T54" fmla="*/ 209 w 390"/>
                <a:gd name="T55" fmla="*/ 62 h 306"/>
                <a:gd name="T56" fmla="*/ 201 w 390"/>
                <a:gd name="T57" fmla="*/ 62 h 306"/>
                <a:gd name="T58" fmla="*/ 107 w 390"/>
                <a:gd name="T59" fmla="*/ 121 h 306"/>
                <a:gd name="T60" fmla="*/ 192 w 390"/>
                <a:gd name="T61" fmla="*/ 140 h 306"/>
                <a:gd name="T62" fmla="*/ 225 w 390"/>
                <a:gd name="T63" fmla="*/ 121 h 306"/>
                <a:gd name="T64" fmla="*/ 309 w 390"/>
                <a:gd name="T65" fmla="*/ 140 h 306"/>
                <a:gd name="T66" fmla="*/ 329 w 390"/>
                <a:gd name="T67" fmla="*/ 62 h 306"/>
                <a:gd name="T68" fmla="*/ 227 w 390"/>
                <a:gd name="T69" fmla="*/ 62 h 306"/>
                <a:gd name="T70" fmla="*/ 209 w 390"/>
                <a:gd name="T71" fmla="*/ 62 h 306"/>
                <a:gd name="T72" fmla="*/ 196 w 390"/>
                <a:gd name="T73" fmla="*/ 294 h 306"/>
                <a:gd name="T74" fmla="*/ 376 w 390"/>
                <a:gd name="T75" fmla="*/ 219 h 306"/>
                <a:gd name="T76" fmla="*/ 384 w 390"/>
                <a:gd name="T77" fmla="*/ 235 h 306"/>
                <a:gd name="T78" fmla="*/ 200 w 390"/>
                <a:gd name="T79" fmla="*/ 257 h 306"/>
                <a:gd name="T80" fmla="*/ 378 w 390"/>
                <a:gd name="T81" fmla="*/ 191 h 306"/>
                <a:gd name="T82" fmla="*/ 198 w 390"/>
                <a:gd name="T83" fmla="*/ 252 h 306"/>
                <a:gd name="T84" fmla="*/ 200 w 390"/>
                <a:gd name="T85" fmla="*/ 257 h 306"/>
                <a:gd name="T86" fmla="*/ 203 w 390"/>
                <a:gd name="T87" fmla="*/ 222 h 306"/>
                <a:gd name="T88" fmla="*/ 375 w 390"/>
                <a:gd name="T89" fmla="*/ 163 h 306"/>
                <a:gd name="T90" fmla="*/ 376 w 390"/>
                <a:gd name="T91" fmla="*/ 147 h 306"/>
                <a:gd name="T92" fmla="*/ 340 w 390"/>
                <a:gd name="T93" fmla="*/ 126 h 306"/>
                <a:gd name="T94" fmla="*/ 351 w 390"/>
                <a:gd name="T95" fmla="*/ 152 h 306"/>
                <a:gd name="T96" fmla="*/ 122 w 390"/>
                <a:gd name="T97" fmla="*/ 152 h 306"/>
                <a:gd name="T98" fmla="*/ 121 w 390"/>
                <a:gd name="T99" fmla="*/ 152 h 306"/>
                <a:gd name="T100" fmla="*/ 95 w 390"/>
                <a:gd name="T101" fmla="*/ 90 h 306"/>
                <a:gd name="T102" fmla="*/ 28 w 390"/>
                <a:gd name="T103" fmla="*/ 94 h 306"/>
                <a:gd name="T104" fmla="*/ 26 w 390"/>
                <a:gd name="T105" fmla="*/ 110 h 306"/>
                <a:gd name="T106" fmla="*/ 194 w 390"/>
                <a:gd name="T107" fmla="*/ 222 h 306"/>
                <a:gd name="T108" fmla="*/ 197 w 390"/>
                <a:gd name="T109" fmla="*/ 36 h 306"/>
                <a:gd name="T110" fmla="*/ 227 w 390"/>
                <a:gd name="T111" fmla="*/ 50 h 306"/>
                <a:gd name="T112" fmla="*/ 183 w 390"/>
                <a:gd name="T113" fmla="*/ 50 h 306"/>
                <a:gd name="T114" fmla="*/ 156 w 390"/>
                <a:gd name="T115" fmla="*/ 50 h 306"/>
                <a:gd name="T116" fmla="*/ 303 w 390"/>
                <a:gd name="T117" fmla="*/ 100 h 306"/>
                <a:gd name="T118" fmla="*/ 300 w 390"/>
                <a:gd name="T119" fmla="*/ 113 h 306"/>
                <a:gd name="T120" fmla="*/ 254 w 390"/>
                <a:gd name="T121" fmla="*/ 8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306">
                  <a:moveTo>
                    <a:pt x="192" y="240"/>
                  </a:moveTo>
                  <a:cubicBezTo>
                    <a:pt x="187" y="249"/>
                    <a:pt x="185" y="258"/>
                    <a:pt x="186" y="267"/>
                  </a:cubicBezTo>
                  <a:cubicBezTo>
                    <a:pt x="186" y="275"/>
                    <a:pt x="189" y="284"/>
                    <a:pt x="192" y="293"/>
                  </a:cubicBezTo>
                  <a:cubicBezTo>
                    <a:pt x="194" y="298"/>
                    <a:pt x="192" y="303"/>
                    <a:pt x="187" y="305"/>
                  </a:cubicBezTo>
                  <a:cubicBezTo>
                    <a:pt x="184" y="306"/>
                    <a:pt x="181" y="305"/>
                    <a:pt x="178" y="304"/>
                  </a:cubicBezTo>
                  <a:cubicBezTo>
                    <a:pt x="154" y="287"/>
                    <a:pt x="154" y="287"/>
                    <a:pt x="154" y="287"/>
                  </a:cubicBezTo>
                  <a:cubicBezTo>
                    <a:pt x="148" y="263"/>
                    <a:pt x="147" y="241"/>
                    <a:pt x="155" y="220"/>
                  </a:cubicBezTo>
                  <a:cubicBezTo>
                    <a:pt x="137" y="208"/>
                    <a:pt x="137" y="208"/>
                    <a:pt x="137" y="208"/>
                  </a:cubicBezTo>
                  <a:cubicBezTo>
                    <a:pt x="125" y="229"/>
                    <a:pt x="127" y="257"/>
                    <a:pt x="132" y="272"/>
                  </a:cubicBezTo>
                  <a:cubicBezTo>
                    <a:pt x="124" y="266"/>
                    <a:pt x="124" y="266"/>
                    <a:pt x="124" y="266"/>
                  </a:cubicBezTo>
                  <a:cubicBezTo>
                    <a:pt x="116" y="251"/>
                    <a:pt x="118" y="224"/>
                    <a:pt x="126" y="201"/>
                  </a:cubicBezTo>
                  <a:cubicBezTo>
                    <a:pt x="108" y="190"/>
                    <a:pt x="108" y="190"/>
                    <a:pt x="108" y="190"/>
                  </a:cubicBezTo>
                  <a:cubicBezTo>
                    <a:pt x="96" y="216"/>
                    <a:pt x="98" y="238"/>
                    <a:pt x="103" y="252"/>
                  </a:cubicBezTo>
                  <a:cubicBezTo>
                    <a:pt x="42" y="210"/>
                    <a:pt x="42" y="210"/>
                    <a:pt x="42" y="210"/>
                  </a:cubicBezTo>
                  <a:cubicBezTo>
                    <a:pt x="37" y="187"/>
                    <a:pt x="36" y="166"/>
                    <a:pt x="44" y="147"/>
                  </a:cubicBezTo>
                  <a:cubicBezTo>
                    <a:pt x="25" y="135"/>
                    <a:pt x="25" y="135"/>
                    <a:pt x="25" y="135"/>
                  </a:cubicBezTo>
                  <a:cubicBezTo>
                    <a:pt x="12" y="162"/>
                    <a:pt x="20" y="185"/>
                    <a:pt x="27" y="199"/>
                  </a:cubicBezTo>
                  <a:cubicBezTo>
                    <a:pt x="11" y="188"/>
                    <a:pt x="11" y="188"/>
                    <a:pt x="11" y="188"/>
                  </a:cubicBezTo>
                  <a:cubicBezTo>
                    <a:pt x="10" y="187"/>
                    <a:pt x="9" y="186"/>
                    <a:pt x="8" y="184"/>
                  </a:cubicBezTo>
                  <a:cubicBezTo>
                    <a:pt x="4" y="175"/>
                    <a:pt x="1" y="165"/>
                    <a:pt x="0" y="154"/>
                  </a:cubicBezTo>
                  <a:cubicBezTo>
                    <a:pt x="0" y="143"/>
                    <a:pt x="2" y="132"/>
                    <a:pt x="8" y="120"/>
                  </a:cubicBezTo>
                  <a:cubicBezTo>
                    <a:pt x="10" y="115"/>
                    <a:pt x="15" y="113"/>
                    <a:pt x="20" y="116"/>
                  </a:cubicBezTo>
                  <a:cubicBezTo>
                    <a:pt x="20" y="116"/>
                    <a:pt x="21" y="116"/>
                    <a:pt x="21" y="116"/>
                  </a:cubicBezTo>
                  <a:cubicBezTo>
                    <a:pt x="189" y="229"/>
                    <a:pt x="189" y="229"/>
                    <a:pt x="189" y="229"/>
                  </a:cubicBezTo>
                  <a:cubicBezTo>
                    <a:pt x="192" y="231"/>
                    <a:pt x="194" y="236"/>
                    <a:pt x="192" y="240"/>
                  </a:cubicBezTo>
                  <a:cubicBezTo>
                    <a:pt x="192" y="240"/>
                    <a:pt x="192" y="240"/>
                    <a:pt x="192" y="240"/>
                  </a:cubicBezTo>
                  <a:close/>
                  <a:moveTo>
                    <a:pt x="131" y="77"/>
                  </a:moveTo>
                  <a:cubicBezTo>
                    <a:pt x="121" y="87"/>
                    <a:pt x="121" y="87"/>
                    <a:pt x="121" y="87"/>
                  </a:cubicBezTo>
                  <a:cubicBezTo>
                    <a:pt x="121" y="115"/>
                    <a:pt x="121" y="115"/>
                    <a:pt x="121" y="115"/>
                  </a:cubicBezTo>
                  <a:cubicBezTo>
                    <a:pt x="131" y="125"/>
                    <a:pt x="131" y="125"/>
                    <a:pt x="131" y="125"/>
                  </a:cubicBezTo>
                  <a:cubicBezTo>
                    <a:pt x="188" y="125"/>
                    <a:pt x="188" y="125"/>
                    <a:pt x="188" y="125"/>
                  </a:cubicBezTo>
                  <a:cubicBezTo>
                    <a:pt x="198" y="115"/>
                    <a:pt x="198" y="115"/>
                    <a:pt x="198" y="115"/>
                  </a:cubicBezTo>
                  <a:cubicBezTo>
                    <a:pt x="198" y="87"/>
                    <a:pt x="198" y="87"/>
                    <a:pt x="198" y="87"/>
                  </a:cubicBezTo>
                  <a:cubicBezTo>
                    <a:pt x="188" y="77"/>
                    <a:pt x="188" y="77"/>
                    <a:pt x="188" y="77"/>
                  </a:cubicBezTo>
                  <a:cubicBezTo>
                    <a:pt x="131" y="77"/>
                    <a:pt x="131" y="77"/>
                    <a:pt x="131" y="77"/>
                  </a:cubicBezTo>
                  <a:close/>
                  <a:moveTo>
                    <a:pt x="327" y="54"/>
                  </a:moveTo>
                  <a:cubicBezTo>
                    <a:pt x="309" y="0"/>
                    <a:pt x="309" y="0"/>
                    <a:pt x="309" y="0"/>
                  </a:cubicBezTo>
                  <a:cubicBezTo>
                    <a:pt x="298" y="5"/>
                    <a:pt x="298" y="5"/>
                    <a:pt x="298" y="5"/>
                  </a:cubicBezTo>
                  <a:cubicBezTo>
                    <a:pt x="295" y="54"/>
                    <a:pt x="295" y="54"/>
                    <a:pt x="295" y="54"/>
                  </a:cubicBezTo>
                  <a:cubicBezTo>
                    <a:pt x="327" y="54"/>
                    <a:pt x="327" y="54"/>
                    <a:pt x="327" y="54"/>
                  </a:cubicBezTo>
                  <a:close/>
                  <a:moveTo>
                    <a:pt x="107" y="54"/>
                  </a:moveTo>
                  <a:cubicBezTo>
                    <a:pt x="126" y="0"/>
                    <a:pt x="126" y="0"/>
                    <a:pt x="126" y="0"/>
                  </a:cubicBezTo>
                  <a:cubicBezTo>
                    <a:pt x="137" y="5"/>
                    <a:pt x="137" y="5"/>
                    <a:pt x="137" y="5"/>
                  </a:cubicBezTo>
                  <a:cubicBezTo>
                    <a:pt x="140" y="54"/>
                    <a:pt x="140" y="54"/>
                    <a:pt x="140" y="54"/>
                  </a:cubicBezTo>
                  <a:cubicBezTo>
                    <a:pt x="107" y="54"/>
                    <a:pt x="107" y="54"/>
                    <a:pt x="107" y="54"/>
                  </a:cubicBezTo>
                  <a:close/>
                  <a:moveTo>
                    <a:pt x="305" y="77"/>
                  </a:moveTo>
                  <a:cubicBezTo>
                    <a:pt x="248" y="77"/>
                    <a:pt x="248" y="77"/>
                    <a:pt x="248" y="77"/>
                  </a:cubicBezTo>
                  <a:cubicBezTo>
                    <a:pt x="238" y="87"/>
                    <a:pt x="238" y="87"/>
                    <a:pt x="238" y="87"/>
                  </a:cubicBezTo>
                  <a:cubicBezTo>
                    <a:pt x="238" y="115"/>
                    <a:pt x="238" y="115"/>
                    <a:pt x="238" y="115"/>
                  </a:cubicBezTo>
                  <a:cubicBezTo>
                    <a:pt x="248" y="125"/>
                    <a:pt x="248" y="125"/>
                    <a:pt x="248" y="125"/>
                  </a:cubicBezTo>
                  <a:cubicBezTo>
                    <a:pt x="305" y="125"/>
                    <a:pt x="305" y="125"/>
                    <a:pt x="305" y="125"/>
                  </a:cubicBezTo>
                  <a:cubicBezTo>
                    <a:pt x="315" y="115"/>
                    <a:pt x="315" y="115"/>
                    <a:pt x="315" y="115"/>
                  </a:cubicBezTo>
                  <a:cubicBezTo>
                    <a:pt x="315" y="87"/>
                    <a:pt x="315" y="87"/>
                    <a:pt x="315" y="87"/>
                  </a:cubicBezTo>
                  <a:cubicBezTo>
                    <a:pt x="305" y="77"/>
                    <a:pt x="305" y="77"/>
                    <a:pt x="305" y="77"/>
                  </a:cubicBezTo>
                  <a:close/>
                  <a:moveTo>
                    <a:pt x="209" y="62"/>
                  </a:moveTo>
                  <a:cubicBezTo>
                    <a:pt x="209" y="62"/>
                    <a:pt x="209" y="62"/>
                    <a:pt x="209" y="62"/>
                  </a:cubicBezTo>
                  <a:cubicBezTo>
                    <a:pt x="201" y="62"/>
                    <a:pt x="201" y="62"/>
                    <a:pt x="201" y="62"/>
                  </a:cubicBezTo>
                  <a:cubicBezTo>
                    <a:pt x="201" y="62"/>
                    <a:pt x="201" y="62"/>
                    <a:pt x="201" y="62"/>
                  </a:cubicBezTo>
                  <a:cubicBezTo>
                    <a:pt x="107" y="62"/>
                    <a:pt x="107" y="62"/>
                    <a:pt x="107" y="62"/>
                  </a:cubicBezTo>
                  <a:cubicBezTo>
                    <a:pt x="107" y="121"/>
                    <a:pt x="107" y="121"/>
                    <a:pt x="107" y="121"/>
                  </a:cubicBezTo>
                  <a:cubicBezTo>
                    <a:pt x="127" y="140"/>
                    <a:pt x="127" y="140"/>
                    <a:pt x="127" y="140"/>
                  </a:cubicBezTo>
                  <a:cubicBezTo>
                    <a:pt x="192" y="140"/>
                    <a:pt x="192" y="140"/>
                    <a:pt x="192" y="140"/>
                  </a:cubicBezTo>
                  <a:cubicBezTo>
                    <a:pt x="211" y="121"/>
                    <a:pt x="211" y="121"/>
                    <a:pt x="211" y="121"/>
                  </a:cubicBezTo>
                  <a:cubicBezTo>
                    <a:pt x="225" y="121"/>
                    <a:pt x="225" y="121"/>
                    <a:pt x="225" y="121"/>
                  </a:cubicBezTo>
                  <a:cubicBezTo>
                    <a:pt x="244" y="140"/>
                    <a:pt x="244" y="140"/>
                    <a:pt x="244" y="140"/>
                  </a:cubicBezTo>
                  <a:cubicBezTo>
                    <a:pt x="309" y="140"/>
                    <a:pt x="309" y="140"/>
                    <a:pt x="309" y="140"/>
                  </a:cubicBezTo>
                  <a:cubicBezTo>
                    <a:pt x="329" y="121"/>
                    <a:pt x="329" y="121"/>
                    <a:pt x="329" y="121"/>
                  </a:cubicBezTo>
                  <a:cubicBezTo>
                    <a:pt x="329" y="62"/>
                    <a:pt x="329" y="62"/>
                    <a:pt x="329" y="62"/>
                  </a:cubicBezTo>
                  <a:cubicBezTo>
                    <a:pt x="227" y="62"/>
                    <a:pt x="227" y="62"/>
                    <a:pt x="227" y="62"/>
                  </a:cubicBezTo>
                  <a:cubicBezTo>
                    <a:pt x="227" y="62"/>
                    <a:pt x="227" y="62"/>
                    <a:pt x="227" y="62"/>
                  </a:cubicBezTo>
                  <a:cubicBezTo>
                    <a:pt x="218" y="62"/>
                    <a:pt x="218" y="62"/>
                    <a:pt x="218" y="62"/>
                  </a:cubicBezTo>
                  <a:cubicBezTo>
                    <a:pt x="209" y="62"/>
                    <a:pt x="209" y="62"/>
                    <a:pt x="209" y="62"/>
                  </a:cubicBezTo>
                  <a:close/>
                  <a:moveTo>
                    <a:pt x="208" y="298"/>
                  </a:moveTo>
                  <a:cubicBezTo>
                    <a:pt x="204" y="300"/>
                    <a:pt x="198" y="298"/>
                    <a:pt x="196" y="294"/>
                  </a:cubicBezTo>
                  <a:cubicBezTo>
                    <a:pt x="194" y="289"/>
                    <a:pt x="196" y="284"/>
                    <a:pt x="200" y="282"/>
                  </a:cubicBezTo>
                  <a:cubicBezTo>
                    <a:pt x="376" y="219"/>
                    <a:pt x="376" y="219"/>
                    <a:pt x="376" y="219"/>
                  </a:cubicBezTo>
                  <a:cubicBezTo>
                    <a:pt x="381" y="217"/>
                    <a:pt x="386" y="219"/>
                    <a:pt x="388" y="223"/>
                  </a:cubicBezTo>
                  <a:cubicBezTo>
                    <a:pt x="390" y="228"/>
                    <a:pt x="389" y="233"/>
                    <a:pt x="384" y="235"/>
                  </a:cubicBezTo>
                  <a:cubicBezTo>
                    <a:pt x="208" y="298"/>
                    <a:pt x="208" y="298"/>
                    <a:pt x="208" y="298"/>
                  </a:cubicBezTo>
                  <a:close/>
                  <a:moveTo>
                    <a:pt x="200" y="257"/>
                  </a:moveTo>
                  <a:cubicBezTo>
                    <a:pt x="376" y="195"/>
                    <a:pt x="376" y="195"/>
                    <a:pt x="376" y="195"/>
                  </a:cubicBezTo>
                  <a:cubicBezTo>
                    <a:pt x="378" y="194"/>
                    <a:pt x="378" y="192"/>
                    <a:pt x="378" y="191"/>
                  </a:cubicBezTo>
                  <a:cubicBezTo>
                    <a:pt x="377" y="189"/>
                    <a:pt x="375" y="189"/>
                    <a:pt x="374" y="189"/>
                  </a:cubicBezTo>
                  <a:cubicBezTo>
                    <a:pt x="198" y="252"/>
                    <a:pt x="198" y="252"/>
                    <a:pt x="198" y="252"/>
                  </a:cubicBezTo>
                  <a:cubicBezTo>
                    <a:pt x="196" y="253"/>
                    <a:pt x="196" y="254"/>
                    <a:pt x="196" y="256"/>
                  </a:cubicBezTo>
                  <a:cubicBezTo>
                    <a:pt x="197" y="257"/>
                    <a:pt x="199" y="258"/>
                    <a:pt x="200" y="257"/>
                  </a:cubicBezTo>
                  <a:close/>
                  <a:moveTo>
                    <a:pt x="194" y="222"/>
                  </a:moveTo>
                  <a:cubicBezTo>
                    <a:pt x="197" y="224"/>
                    <a:pt x="200" y="224"/>
                    <a:pt x="203" y="222"/>
                  </a:cubicBezTo>
                  <a:cubicBezTo>
                    <a:pt x="203" y="222"/>
                    <a:pt x="203" y="222"/>
                    <a:pt x="203" y="222"/>
                  </a:cubicBezTo>
                  <a:cubicBezTo>
                    <a:pt x="375" y="163"/>
                    <a:pt x="375" y="163"/>
                    <a:pt x="375" y="163"/>
                  </a:cubicBezTo>
                  <a:cubicBezTo>
                    <a:pt x="380" y="161"/>
                    <a:pt x="382" y="155"/>
                    <a:pt x="379" y="151"/>
                  </a:cubicBezTo>
                  <a:cubicBezTo>
                    <a:pt x="379" y="149"/>
                    <a:pt x="377" y="148"/>
                    <a:pt x="376" y="147"/>
                  </a:cubicBezTo>
                  <a:cubicBezTo>
                    <a:pt x="340" y="124"/>
                    <a:pt x="340" y="124"/>
                    <a:pt x="340" y="124"/>
                  </a:cubicBezTo>
                  <a:cubicBezTo>
                    <a:pt x="340" y="126"/>
                    <a:pt x="340" y="126"/>
                    <a:pt x="340" y="126"/>
                  </a:cubicBezTo>
                  <a:cubicBezTo>
                    <a:pt x="328" y="138"/>
                    <a:pt x="328" y="138"/>
                    <a:pt x="328" y="138"/>
                  </a:cubicBezTo>
                  <a:cubicBezTo>
                    <a:pt x="351" y="152"/>
                    <a:pt x="351" y="152"/>
                    <a:pt x="351" y="152"/>
                  </a:cubicBezTo>
                  <a:cubicBezTo>
                    <a:pt x="200" y="204"/>
                    <a:pt x="200" y="204"/>
                    <a:pt x="200" y="204"/>
                  </a:cubicBezTo>
                  <a:cubicBezTo>
                    <a:pt x="122" y="152"/>
                    <a:pt x="122" y="152"/>
                    <a:pt x="122" y="152"/>
                  </a:cubicBezTo>
                  <a:cubicBezTo>
                    <a:pt x="122" y="152"/>
                    <a:pt x="122" y="152"/>
                    <a:pt x="122" y="152"/>
                  </a:cubicBezTo>
                  <a:cubicBezTo>
                    <a:pt x="121" y="152"/>
                    <a:pt x="121" y="152"/>
                    <a:pt x="121" y="152"/>
                  </a:cubicBezTo>
                  <a:cubicBezTo>
                    <a:pt x="51" y="105"/>
                    <a:pt x="51" y="105"/>
                    <a:pt x="51" y="105"/>
                  </a:cubicBezTo>
                  <a:cubicBezTo>
                    <a:pt x="95" y="90"/>
                    <a:pt x="95" y="90"/>
                    <a:pt x="95" y="90"/>
                  </a:cubicBezTo>
                  <a:cubicBezTo>
                    <a:pt x="95" y="71"/>
                    <a:pt x="95" y="71"/>
                    <a:pt x="95" y="71"/>
                  </a:cubicBezTo>
                  <a:cubicBezTo>
                    <a:pt x="28" y="94"/>
                    <a:pt x="28" y="94"/>
                    <a:pt x="28" y="94"/>
                  </a:cubicBezTo>
                  <a:cubicBezTo>
                    <a:pt x="23" y="96"/>
                    <a:pt x="21" y="101"/>
                    <a:pt x="23" y="106"/>
                  </a:cubicBezTo>
                  <a:cubicBezTo>
                    <a:pt x="24" y="107"/>
                    <a:pt x="25" y="109"/>
                    <a:pt x="26" y="110"/>
                  </a:cubicBezTo>
                  <a:cubicBezTo>
                    <a:pt x="26" y="110"/>
                    <a:pt x="26" y="110"/>
                    <a:pt x="26" y="110"/>
                  </a:cubicBezTo>
                  <a:cubicBezTo>
                    <a:pt x="194" y="222"/>
                    <a:pt x="194" y="222"/>
                    <a:pt x="194" y="222"/>
                  </a:cubicBezTo>
                  <a:close/>
                  <a:moveTo>
                    <a:pt x="156" y="50"/>
                  </a:moveTo>
                  <a:cubicBezTo>
                    <a:pt x="197" y="36"/>
                    <a:pt x="197" y="36"/>
                    <a:pt x="197" y="36"/>
                  </a:cubicBezTo>
                  <a:cubicBezTo>
                    <a:pt x="200" y="35"/>
                    <a:pt x="203" y="35"/>
                    <a:pt x="206" y="37"/>
                  </a:cubicBezTo>
                  <a:cubicBezTo>
                    <a:pt x="227" y="50"/>
                    <a:pt x="227" y="50"/>
                    <a:pt x="227" y="50"/>
                  </a:cubicBezTo>
                  <a:cubicBezTo>
                    <a:pt x="218" y="50"/>
                    <a:pt x="218" y="50"/>
                    <a:pt x="218" y="50"/>
                  </a:cubicBezTo>
                  <a:cubicBezTo>
                    <a:pt x="183" y="50"/>
                    <a:pt x="183" y="50"/>
                    <a:pt x="183" y="50"/>
                  </a:cubicBezTo>
                  <a:cubicBezTo>
                    <a:pt x="183" y="50"/>
                    <a:pt x="183" y="50"/>
                    <a:pt x="183" y="50"/>
                  </a:cubicBezTo>
                  <a:cubicBezTo>
                    <a:pt x="156" y="50"/>
                    <a:pt x="156" y="50"/>
                    <a:pt x="156" y="50"/>
                  </a:cubicBezTo>
                  <a:close/>
                  <a:moveTo>
                    <a:pt x="287" y="89"/>
                  </a:moveTo>
                  <a:cubicBezTo>
                    <a:pt x="303" y="100"/>
                    <a:pt x="303" y="100"/>
                    <a:pt x="303" y="100"/>
                  </a:cubicBezTo>
                  <a:cubicBezTo>
                    <a:pt x="303" y="110"/>
                    <a:pt x="303" y="110"/>
                    <a:pt x="303" y="110"/>
                  </a:cubicBezTo>
                  <a:cubicBezTo>
                    <a:pt x="300" y="113"/>
                    <a:pt x="300" y="113"/>
                    <a:pt x="300" y="113"/>
                  </a:cubicBezTo>
                  <a:cubicBezTo>
                    <a:pt x="291" y="113"/>
                    <a:pt x="291" y="113"/>
                    <a:pt x="291" y="113"/>
                  </a:cubicBezTo>
                  <a:cubicBezTo>
                    <a:pt x="254" y="89"/>
                    <a:pt x="254" y="89"/>
                    <a:pt x="254" y="89"/>
                  </a:cubicBezTo>
                  <a:lnTo>
                    <a:pt x="287" y="8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15" name="矩形 14"/>
          <p:cNvSpPr/>
          <p:nvPr/>
        </p:nvSpPr>
        <p:spPr>
          <a:xfrm>
            <a:off x="6570874" y="3504652"/>
            <a:ext cx="2016018" cy="553998"/>
          </a:xfrm>
          <a:prstGeom prst="rect">
            <a:avLst/>
          </a:prstGeom>
        </p:spPr>
        <p:txBody>
          <a:bodyPr wrap="square">
            <a:spAutoFit/>
          </a:bodyPr>
          <a:lstStyle/>
          <a:p>
            <a:pPr algn="just">
              <a:lnSpc>
                <a:spcPts val="1200"/>
              </a:lnSpc>
            </a:pPr>
            <a:r>
              <a:rPr lang="zh-CN" altLang="en-US" sz="1000" dirty="0" smtClean="0">
                <a:latin typeface="微软雅黑" panose="020B0503020204020204" pitchFamily="34" charset="-122"/>
                <a:ea typeface="微软雅黑" panose="020B0503020204020204" pitchFamily="34" charset="-122"/>
              </a:rPr>
              <a:t>请替换文字内容，点击添加相关标题文字，修改文字内容，也可以直接复制你的内容到此。</a:t>
            </a:r>
            <a:endParaRPr lang="zh-CN" altLang="en-US" sz="1000" dirty="0">
              <a:latin typeface="微软雅黑" panose="020B0503020204020204" pitchFamily="34" charset="-122"/>
              <a:ea typeface="微软雅黑" panose="020B0503020204020204" pitchFamily="34" charset="-122"/>
            </a:endParaRPr>
          </a:p>
        </p:txBody>
      </p:sp>
      <p:grpSp>
        <p:nvGrpSpPr>
          <p:cNvPr id="16" name="组合 15"/>
          <p:cNvGrpSpPr>
            <a:grpSpLocks noChangeAspect="1"/>
          </p:cNvGrpSpPr>
          <p:nvPr/>
        </p:nvGrpSpPr>
        <p:grpSpPr>
          <a:xfrm>
            <a:off x="6154883" y="3565651"/>
            <a:ext cx="432000" cy="432000"/>
            <a:chOff x="5148064" y="4098048"/>
            <a:chExt cx="628312" cy="628312"/>
          </a:xfrm>
        </p:grpSpPr>
        <p:sp>
          <p:nvSpPr>
            <p:cNvPr id="17" name="矩形 16"/>
            <p:cNvSpPr/>
            <p:nvPr/>
          </p:nvSpPr>
          <p:spPr>
            <a:xfrm>
              <a:off x="5148064" y="4098048"/>
              <a:ext cx="628312" cy="628312"/>
            </a:xfrm>
            <a:prstGeom prst="rect">
              <a:avLst/>
            </a:prstGeom>
            <a:solidFill>
              <a:srgbClr val="513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26"/>
            <p:cNvSpPr>
              <a:spLocks noEditPoints="1"/>
            </p:cNvSpPr>
            <p:nvPr/>
          </p:nvSpPr>
          <p:spPr bwMode="auto">
            <a:xfrm>
              <a:off x="5259646" y="4220808"/>
              <a:ext cx="405149" cy="382793"/>
            </a:xfrm>
            <a:custGeom>
              <a:avLst/>
              <a:gdLst>
                <a:gd name="T0" fmla="*/ 90 w 376"/>
                <a:gd name="T1" fmla="*/ 52 h 355"/>
                <a:gd name="T2" fmla="*/ 37 w 376"/>
                <a:gd name="T3" fmla="*/ 264 h 355"/>
                <a:gd name="T4" fmla="*/ 118 w 376"/>
                <a:gd name="T5" fmla="*/ 310 h 355"/>
                <a:gd name="T6" fmla="*/ 134 w 376"/>
                <a:gd name="T7" fmla="*/ 310 h 355"/>
                <a:gd name="T8" fmla="*/ 215 w 376"/>
                <a:gd name="T9" fmla="*/ 264 h 355"/>
                <a:gd name="T10" fmla="*/ 241 w 376"/>
                <a:gd name="T11" fmla="*/ 310 h 355"/>
                <a:gd name="T12" fmla="*/ 255 w 376"/>
                <a:gd name="T13" fmla="*/ 287 h 355"/>
                <a:gd name="T14" fmla="*/ 358 w 376"/>
                <a:gd name="T15" fmla="*/ 287 h 355"/>
                <a:gd name="T16" fmla="*/ 371 w 376"/>
                <a:gd name="T17" fmla="*/ 310 h 355"/>
                <a:gd name="T18" fmla="*/ 371 w 376"/>
                <a:gd name="T19" fmla="*/ 323 h 355"/>
                <a:gd name="T20" fmla="*/ 358 w 376"/>
                <a:gd name="T21" fmla="*/ 355 h 355"/>
                <a:gd name="T22" fmla="*/ 250 w 376"/>
                <a:gd name="T23" fmla="*/ 323 h 355"/>
                <a:gd name="T24" fmla="*/ 237 w 376"/>
                <a:gd name="T25" fmla="*/ 355 h 355"/>
                <a:gd name="T26" fmla="*/ 131 w 376"/>
                <a:gd name="T27" fmla="*/ 323 h 355"/>
                <a:gd name="T28" fmla="*/ 118 w 376"/>
                <a:gd name="T29" fmla="*/ 355 h 355"/>
                <a:gd name="T30" fmla="*/ 0 w 376"/>
                <a:gd name="T31" fmla="*/ 323 h 355"/>
                <a:gd name="T32" fmla="*/ 14 w 376"/>
                <a:gd name="T33" fmla="*/ 287 h 355"/>
                <a:gd name="T34" fmla="*/ 336 w 376"/>
                <a:gd name="T35" fmla="*/ 248 h 355"/>
                <a:gd name="T36" fmla="*/ 279 w 376"/>
                <a:gd name="T37" fmla="*/ 248 h 355"/>
                <a:gd name="T38" fmla="*/ 215 w 376"/>
                <a:gd name="T39" fmla="*/ 248 h 355"/>
                <a:gd name="T40" fmla="*/ 158 w 376"/>
                <a:gd name="T41" fmla="*/ 248 h 355"/>
                <a:gd name="T42" fmla="*/ 95 w 376"/>
                <a:gd name="T43" fmla="*/ 248 h 355"/>
                <a:gd name="T44" fmla="*/ 38 w 376"/>
                <a:gd name="T45" fmla="*/ 248 h 355"/>
                <a:gd name="T46" fmla="*/ 307 w 376"/>
                <a:gd name="T47" fmla="*/ 147 h 355"/>
                <a:gd name="T48" fmla="*/ 289 w 376"/>
                <a:gd name="T49" fmla="*/ 201 h 355"/>
                <a:gd name="T50" fmla="*/ 201 w 376"/>
                <a:gd name="T51" fmla="*/ 201 h 355"/>
                <a:gd name="T52" fmla="*/ 181 w 376"/>
                <a:gd name="T53" fmla="*/ 147 h 355"/>
                <a:gd name="T54" fmla="*/ 180 w 376"/>
                <a:gd name="T55" fmla="*/ 16 h 355"/>
                <a:gd name="T56" fmla="*/ 161 w 376"/>
                <a:gd name="T57" fmla="*/ 35 h 355"/>
                <a:gd name="T58" fmla="*/ 155 w 376"/>
                <a:gd name="T59" fmla="*/ 67 h 355"/>
                <a:gd name="T60" fmla="*/ 66 w 376"/>
                <a:gd name="T61" fmla="*/ 55 h 355"/>
                <a:gd name="T62" fmla="*/ 66 w 376"/>
                <a:gd name="T63" fmla="*/ 122 h 355"/>
                <a:gd name="T64" fmla="*/ 69 w 376"/>
                <a:gd name="T65" fmla="*/ 122 h 355"/>
                <a:gd name="T66" fmla="*/ 87 w 376"/>
                <a:gd name="T67" fmla="*/ 199 h 355"/>
                <a:gd name="T68" fmla="*/ 91 w 376"/>
                <a:gd name="T69" fmla="*/ 199 h 355"/>
                <a:gd name="T70" fmla="*/ 109 w 376"/>
                <a:gd name="T71" fmla="*/ 132 h 355"/>
                <a:gd name="T72" fmla="*/ 109 w 376"/>
                <a:gd name="T73" fmla="*/ 75 h 355"/>
                <a:gd name="T74" fmla="*/ 155 w 376"/>
                <a:gd name="T75" fmla="*/ 80 h 355"/>
                <a:gd name="T76" fmla="*/ 166 w 376"/>
                <a:gd name="T77" fmla="*/ 120 h 355"/>
                <a:gd name="T78" fmla="*/ 180 w 376"/>
                <a:gd name="T79" fmla="*/ 126 h 355"/>
                <a:gd name="T80" fmla="*/ 317 w 376"/>
                <a:gd name="T81" fmla="*/ 120 h 355"/>
                <a:gd name="T82" fmla="*/ 317 w 376"/>
                <a:gd name="T83" fmla="*/ 21 h 355"/>
                <a:gd name="T84" fmla="*/ 304 w 376"/>
                <a:gd name="T85" fmla="*/ 31 h 355"/>
                <a:gd name="T86" fmla="*/ 308 w 376"/>
                <a:gd name="T87" fmla="*/ 107 h 355"/>
                <a:gd name="T88" fmla="*/ 304 w 376"/>
                <a:gd name="T89" fmla="*/ 111 h 355"/>
                <a:gd name="T90" fmla="*/ 177 w 376"/>
                <a:gd name="T91" fmla="*/ 109 h 355"/>
                <a:gd name="T92" fmla="*/ 238 w 376"/>
                <a:gd name="T93" fmla="*/ 63 h 355"/>
                <a:gd name="T94" fmla="*/ 176 w 376"/>
                <a:gd name="T95" fmla="*/ 35 h 355"/>
                <a:gd name="T96" fmla="*/ 180 w 376"/>
                <a:gd name="T97" fmla="*/ 3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355">
                  <a:moveTo>
                    <a:pt x="90" y="0"/>
                  </a:moveTo>
                  <a:cubicBezTo>
                    <a:pt x="104" y="0"/>
                    <a:pt x="115" y="12"/>
                    <a:pt x="115" y="26"/>
                  </a:cubicBezTo>
                  <a:cubicBezTo>
                    <a:pt x="115" y="40"/>
                    <a:pt x="104" y="52"/>
                    <a:pt x="90" y="52"/>
                  </a:cubicBezTo>
                  <a:cubicBezTo>
                    <a:pt x="75" y="52"/>
                    <a:pt x="64" y="40"/>
                    <a:pt x="64" y="26"/>
                  </a:cubicBezTo>
                  <a:cubicBezTo>
                    <a:pt x="64" y="12"/>
                    <a:pt x="75" y="0"/>
                    <a:pt x="90" y="0"/>
                  </a:cubicBezTo>
                  <a:close/>
                  <a:moveTo>
                    <a:pt x="37" y="264"/>
                  </a:moveTo>
                  <a:cubicBezTo>
                    <a:pt x="95" y="264"/>
                    <a:pt x="95" y="264"/>
                    <a:pt x="95" y="264"/>
                  </a:cubicBezTo>
                  <a:cubicBezTo>
                    <a:pt x="108" y="264"/>
                    <a:pt x="118" y="274"/>
                    <a:pt x="118" y="287"/>
                  </a:cubicBezTo>
                  <a:cubicBezTo>
                    <a:pt x="118" y="310"/>
                    <a:pt x="118" y="310"/>
                    <a:pt x="118" y="310"/>
                  </a:cubicBezTo>
                  <a:cubicBezTo>
                    <a:pt x="120" y="310"/>
                    <a:pt x="120" y="310"/>
                    <a:pt x="120" y="310"/>
                  </a:cubicBezTo>
                  <a:cubicBezTo>
                    <a:pt x="131" y="310"/>
                    <a:pt x="131" y="310"/>
                    <a:pt x="131" y="310"/>
                  </a:cubicBezTo>
                  <a:cubicBezTo>
                    <a:pt x="134" y="310"/>
                    <a:pt x="134" y="310"/>
                    <a:pt x="134" y="310"/>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0"/>
                    <a:pt x="237" y="310"/>
                    <a:pt x="237" y="310"/>
                  </a:cubicBezTo>
                  <a:cubicBezTo>
                    <a:pt x="241" y="310"/>
                    <a:pt x="241" y="310"/>
                    <a:pt x="241" y="310"/>
                  </a:cubicBezTo>
                  <a:cubicBezTo>
                    <a:pt x="250" y="310"/>
                    <a:pt x="250" y="310"/>
                    <a:pt x="250" y="310"/>
                  </a:cubicBezTo>
                  <a:cubicBezTo>
                    <a:pt x="255" y="310"/>
                    <a:pt x="255" y="310"/>
                    <a:pt x="255" y="310"/>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0"/>
                    <a:pt x="358" y="310"/>
                    <a:pt x="358" y="310"/>
                  </a:cubicBezTo>
                  <a:cubicBezTo>
                    <a:pt x="362" y="310"/>
                    <a:pt x="362" y="310"/>
                    <a:pt x="362" y="310"/>
                  </a:cubicBezTo>
                  <a:cubicBezTo>
                    <a:pt x="371" y="310"/>
                    <a:pt x="371" y="310"/>
                    <a:pt x="371" y="310"/>
                  </a:cubicBezTo>
                  <a:cubicBezTo>
                    <a:pt x="376" y="310"/>
                    <a:pt x="376" y="310"/>
                    <a:pt x="376" y="310"/>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0"/>
                    <a:pt x="0" y="310"/>
                    <a:pt x="0" y="310"/>
                  </a:cubicBezTo>
                  <a:cubicBezTo>
                    <a:pt x="14" y="310"/>
                    <a:pt x="14" y="310"/>
                    <a:pt x="14" y="310"/>
                  </a:cubicBezTo>
                  <a:cubicBezTo>
                    <a:pt x="14" y="287"/>
                    <a:pt x="14" y="287"/>
                    <a:pt x="14" y="287"/>
                  </a:cubicBezTo>
                  <a:cubicBezTo>
                    <a:pt x="14" y="274"/>
                    <a:pt x="24" y="264"/>
                    <a:pt x="37" y="264"/>
                  </a:cubicBezTo>
                  <a:close/>
                  <a:moveTo>
                    <a:pt x="307" y="220"/>
                  </a:moveTo>
                  <a:cubicBezTo>
                    <a:pt x="323" y="220"/>
                    <a:pt x="336" y="232"/>
                    <a:pt x="336" y="248"/>
                  </a:cubicBezTo>
                  <a:cubicBezTo>
                    <a:pt x="336" y="251"/>
                    <a:pt x="335" y="255"/>
                    <a:pt x="334" y="258"/>
                  </a:cubicBezTo>
                  <a:cubicBezTo>
                    <a:pt x="281" y="258"/>
                    <a:pt x="281" y="258"/>
                    <a:pt x="281" y="258"/>
                  </a:cubicBezTo>
                  <a:cubicBezTo>
                    <a:pt x="280" y="255"/>
                    <a:pt x="279" y="251"/>
                    <a:pt x="279" y="248"/>
                  </a:cubicBezTo>
                  <a:cubicBezTo>
                    <a:pt x="279" y="232"/>
                    <a:pt x="292" y="220"/>
                    <a:pt x="307" y="220"/>
                  </a:cubicBezTo>
                  <a:close/>
                  <a:moveTo>
                    <a:pt x="186" y="220"/>
                  </a:moveTo>
                  <a:cubicBezTo>
                    <a:pt x="202" y="220"/>
                    <a:pt x="215" y="232"/>
                    <a:pt x="215" y="248"/>
                  </a:cubicBezTo>
                  <a:cubicBezTo>
                    <a:pt x="215" y="251"/>
                    <a:pt x="214" y="255"/>
                    <a:pt x="213" y="258"/>
                  </a:cubicBezTo>
                  <a:cubicBezTo>
                    <a:pt x="160" y="258"/>
                    <a:pt x="160" y="258"/>
                    <a:pt x="160" y="258"/>
                  </a:cubicBezTo>
                  <a:cubicBezTo>
                    <a:pt x="159" y="255"/>
                    <a:pt x="158" y="251"/>
                    <a:pt x="158" y="248"/>
                  </a:cubicBezTo>
                  <a:cubicBezTo>
                    <a:pt x="158" y="232"/>
                    <a:pt x="171" y="220"/>
                    <a:pt x="186" y="220"/>
                  </a:cubicBezTo>
                  <a:close/>
                  <a:moveTo>
                    <a:pt x="67" y="220"/>
                  </a:moveTo>
                  <a:cubicBezTo>
                    <a:pt x="82" y="220"/>
                    <a:pt x="95" y="232"/>
                    <a:pt x="95" y="248"/>
                  </a:cubicBezTo>
                  <a:cubicBezTo>
                    <a:pt x="95" y="251"/>
                    <a:pt x="94" y="255"/>
                    <a:pt x="93" y="258"/>
                  </a:cubicBezTo>
                  <a:cubicBezTo>
                    <a:pt x="40" y="258"/>
                    <a:pt x="40" y="258"/>
                    <a:pt x="40" y="258"/>
                  </a:cubicBezTo>
                  <a:cubicBezTo>
                    <a:pt x="39" y="255"/>
                    <a:pt x="38" y="251"/>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1"/>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199"/>
                    <a:pt x="69" y="199"/>
                    <a:pt x="69" y="199"/>
                  </a:cubicBezTo>
                  <a:cubicBezTo>
                    <a:pt x="87" y="199"/>
                    <a:pt x="87" y="199"/>
                    <a:pt x="87" y="199"/>
                  </a:cubicBezTo>
                  <a:cubicBezTo>
                    <a:pt x="87" y="143"/>
                    <a:pt x="87" y="143"/>
                    <a:pt x="87" y="143"/>
                  </a:cubicBezTo>
                  <a:cubicBezTo>
                    <a:pt x="91" y="143"/>
                    <a:pt x="91" y="143"/>
                    <a:pt x="91" y="143"/>
                  </a:cubicBezTo>
                  <a:cubicBezTo>
                    <a:pt x="91" y="199"/>
                    <a:pt x="91" y="199"/>
                    <a:pt x="91" y="199"/>
                  </a:cubicBezTo>
                  <a:cubicBezTo>
                    <a:pt x="109" y="199"/>
                    <a:pt x="109" y="199"/>
                    <a:pt x="109" y="199"/>
                  </a:cubicBezTo>
                  <a:cubicBezTo>
                    <a:pt x="109" y="189"/>
                    <a:pt x="109" y="189"/>
                    <a:pt x="109" y="189"/>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1"/>
                    <a:pt x="307" y="32"/>
                  </a:cubicBezTo>
                  <a:cubicBezTo>
                    <a:pt x="307" y="33"/>
                    <a:pt x="308" y="34"/>
                    <a:pt x="308" y="35"/>
                  </a:cubicBezTo>
                  <a:cubicBezTo>
                    <a:pt x="308" y="107"/>
                    <a:pt x="308" y="107"/>
                    <a:pt x="308" y="107"/>
                  </a:cubicBezTo>
                  <a:cubicBezTo>
                    <a:pt x="308" y="108"/>
                    <a:pt x="307" y="109"/>
                    <a:pt x="307" y="109"/>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09"/>
                    <a:pt x="177" y="109"/>
                    <a:pt x="177" y="109"/>
                  </a:cubicBezTo>
                  <a:cubicBezTo>
                    <a:pt x="176" y="109"/>
                    <a:pt x="176" y="108"/>
                    <a:pt x="176" y="107"/>
                  </a:cubicBezTo>
                  <a:cubicBezTo>
                    <a:pt x="176" y="76"/>
                    <a:pt x="176" y="76"/>
                    <a:pt x="176" y="76"/>
                  </a:cubicBezTo>
                  <a:cubicBezTo>
                    <a:pt x="238" y="63"/>
                    <a:pt x="238" y="63"/>
                    <a:pt x="238"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1"/>
                    <a:pt x="179" y="31"/>
                    <a:pt x="180" y="31"/>
                  </a:cubicBezTo>
                  <a:lnTo>
                    <a:pt x="304" y="3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14:presetBounceEnd="56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56000">
                                          <p:cBhvr additive="base">
                                            <p:cTn id="13" dur="500" fill="hold"/>
                                            <p:tgtEl>
                                              <p:spTgt spid="7"/>
                                            </p:tgtEl>
                                            <p:attrNameLst>
                                              <p:attrName>ppt_x</p:attrName>
                                            </p:attrNameLst>
                                          </p:cBhvr>
                                          <p:tavLst>
                                            <p:tav tm="0">
                                              <p:val>
                                                <p:strVal val="1+#ppt_w/2"/>
                                              </p:val>
                                            </p:tav>
                                            <p:tav tm="100000">
                                              <p:val>
                                                <p:strVal val="#ppt_x"/>
                                              </p:val>
                                            </p:tav>
                                          </p:tavLst>
                                        </p:anim>
                                        <p:anim calcmode="lin" valueType="num" p14:bounceEnd="56000">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14:presetBounceEnd="56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56000">
                                          <p:cBhvr additive="base">
                                            <p:cTn id="17" dur="500" fill="hold"/>
                                            <p:tgtEl>
                                              <p:spTgt spid="9"/>
                                            </p:tgtEl>
                                            <p:attrNameLst>
                                              <p:attrName>ppt_x</p:attrName>
                                            </p:attrNameLst>
                                          </p:cBhvr>
                                          <p:tavLst>
                                            <p:tav tm="0">
                                              <p:val>
                                                <p:strVal val="0-#ppt_w/2"/>
                                              </p:val>
                                            </p:tav>
                                            <p:tav tm="100000">
                                              <p:val>
                                                <p:strVal val="#ppt_x"/>
                                              </p:val>
                                            </p:tav>
                                          </p:tavLst>
                                        </p:anim>
                                        <p:anim calcmode="lin" valueType="num" p14:bounceEnd="56000">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14:presetBounceEnd="56000">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14:bounceEnd="56000">
                                          <p:cBhvr additive="base">
                                            <p:cTn id="22" dur="500" fill="hold"/>
                                            <p:tgtEl>
                                              <p:spTgt spid="8"/>
                                            </p:tgtEl>
                                            <p:attrNameLst>
                                              <p:attrName>ppt_x</p:attrName>
                                            </p:attrNameLst>
                                          </p:cBhvr>
                                          <p:tavLst>
                                            <p:tav tm="0">
                                              <p:val>
                                                <p:strVal val="1+#ppt_w/2"/>
                                              </p:val>
                                            </p:tav>
                                            <p:tav tm="100000">
                                              <p:val>
                                                <p:strVal val="#ppt_x"/>
                                              </p:val>
                                            </p:tav>
                                          </p:tavLst>
                                        </p:anim>
                                        <p:anim calcmode="lin" valueType="num" p14:bounceEnd="56000">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14:presetBounceEnd="56000">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14:bounceEnd="56000">
                                          <p:cBhvr additive="base">
                                            <p:cTn id="26" dur="500" fill="hold"/>
                                            <p:tgtEl>
                                              <p:spTgt spid="12"/>
                                            </p:tgtEl>
                                            <p:attrNameLst>
                                              <p:attrName>ppt_x</p:attrName>
                                            </p:attrNameLst>
                                          </p:cBhvr>
                                          <p:tavLst>
                                            <p:tav tm="0">
                                              <p:val>
                                                <p:strVal val="0-#ppt_w/2"/>
                                              </p:val>
                                            </p:tav>
                                            <p:tav tm="100000">
                                              <p:val>
                                                <p:strVal val="#ppt_x"/>
                                              </p:val>
                                            </p:tav>
                                          </p:tavLst>
                                        </p:anim>
                                        <p:anim calcmode="lin" valueType="num" p14:bounceEnd="56000">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2" fill="hold" grpId="0" nodeType="afterEffect" p14:presetBounceEnd="56000">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14:bounceEnd="56000">
                                          <p:cBhvr additive="base">
                                            <p:cTn id="31" dur="500" fill="hold"/>
                                            <p:tgtEl>
                                              <p:spTgt spid="15"/>
                                            </p:tgtEl>
                                            <p:attrNameLst>
                                              <p:attrName>ppt_x</p:attrName>
                                            </p:attrNameLst>
                                          </p:cBhvr>
                                          <p:tavLst>
                                            <p:tav tm="0">
                                              <p:val>
                                                <p:strVal val="1+#ppt_w/2"/>
                                              </p:val>
                                            </p:tav>
                                            <p:tav tm="100000">
                                              <p:val>
                                                <p:strVal val="#ppt_x"/>
                                              </p:val>
                                            </p:tav>
                                          </p:tavLst>
                                        </p:anim>
                                        <p:anim calcmode="lin" valueType="num" p14:bounceEnd="56000">
                                          <p:cBhvr additive="base">
                                            <p:cTn id="32" dur="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14:presetBounceEnd="56000">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14:bounceEnd="56000">
                                          <p:cBhvr additive="base">
                                            <p:cTn id="35" dur="500" fill="hold"/>
                                            <p:tgtEl>
                                              <p:spTgt spid="16"/>
                                            </p:tgtEl>
                                            <p:attrNameLst>
                                              <p:attrName>ppt_x</p:attrName>
                                            </p:attrNameLst>
                                          </p:cBhvr>
                                          <p:tavLst>
                                            <p:tav tm="0">
                                              <p:val>
                                                <p:strVal val="0-#ppt_w/2"/>
                                              </p:val>
                                            </p:tav>
                                            <p:tav tm="100000">
                                              <p:val>
                                                <p:strVal val="#ppt_x"/>
                                              </p:val>
                                            </p:tav>
                                          </p:tavLst>
                                        </p:anim>
                                        <p:anim calcmode="lin" valueType="num" p14:bounceEnd="56000">
                                          <p:cBhvr additive="base">
                                            <p:cTn id="3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2"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0-#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5"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031" y="318"/>
            <a:ext cx="3044860" cy="5183681"/>
          </a:xfrm>
          <a:prstGeom prst="rect">
            <a:avLst/>
          </a:prstGeom>
          <a:solidFill>
            <a:srgbClr val="BFECEB"/>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6" name="组合 5"/>
          <p:cNvGrpSpPr/>
          <p:nvPr/>
        </p:nvGrpSpPr>
        <p:grpSpPr>
          <a:xfrm>
            <a:off x="438397" y="1592037"/>
            <a:ext cx="2150003" cy="1112317"/>
            <a:chOff x="1819275" y="1143000"/>
            <a:chExt cx="2867025" cy="1483273"/>
          </a:xfrm>
        </p:grpSpPr>
        <p:sp>
          <p:nvSpPr>
            <p:cNvPr id="7" name="矩形 6"/>
            <p:cNvSpPr/>
            <p:nvPr/>
          </p:nvSpPr>
          <p:spPr>
            <a:xfrm>
              <a:off x="1819275" y="1143000"/>
              <a:ext cx="2590800" cy="126682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095500" y="1359448"/>
              <a:ext cx="2590800" cy="126682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500" b="1" dirty="0">
                <a:solidFill>
                  <a:srgbClr val="4EB796"/>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474293" y="2837015"/>
            <a:ext cx="2078211" cy="530017"/>
          </a:xfrm>
          <a:prstGeom prst="rect">
            <a:avLst/>
          </a:prstGeom>
          <a:noFill/>
        </p:spPr>
        <p:txBody>
          <a:bodyPr wrap="square" rtlCol="0">
            <a:spAutoFit/>
          </a:bodyPr>
          <a:lstStyle/>
          <a:p>
            <a:pPr algn="ctr"/>
            <a:r>
              <a:rPr lang="en-US" altLang="zh-CN" sz="2845" b="1" dirty="0">
                <a:solidFill>
                  <a:schemeClr val="bg1"/>
                </a:solidFill>
                <a:latin typeface="Kozuka Gothic Pro M" panose="020B0700000000000000" pitchFamily="34" charset="-128"/>
                <a:ea typeface="Kozuka Gothic Pro M" panose="020B0700000000000000" pitchFamily="34" charset="-128"/>
              </a:rPr>
              <a:t>CONTENTS</a:t>
            </a:r>
            <a:endParaRPr lang="zh-CN" altLang="en-US" sz="2845" dirty="0">
              <a:solidFill>
                <a:schemeClr val="bg1"/>
              </a:solidFill>
              <a:latin typeface="Kozuka Gothic Pro M" panose="020B0700000000000000" pitchFamily="34" charset="-128"/>
              <a:ea typeface="Kozuka Gothic Pro M" panose="020B0700000000000000" pitchFamily="34" charset="-128"/>
            </a:endParaRPr>
          </a:p>
        </p:txBody>
      </p:sp>
      <p:sp>
        <p:nvSpPr>
          <p:cNvPr id="10" name="剪去单角的矩形 22"/>
          <p:cNvSpPr/>
          <p:nvPr/>
        </p:nvSpPr>
        <p:spPr>
          <a:xfrm>
            <a:off x="4564775" y="1081298"/>
            <a:ext cx="3107147" cy="467487"/>
          </a:xfrm>
          <a:custGeom>
            <a:avLst/>
            <a:gdLst>
              <a:gd name="connsiteX0" fmla="*/ 0 w 4648200"/>
              <a:gd name="connsiteY0" fmla="*/ 0 h 476250"/>
              <a:gd name="connsiteX1" fmla="*/ 4568823 w 4648200"/>
              <a:gd name="connsiteY1" fmla="*/ 0 h 476250"/>
              <a:gd name="connsiteX2" fmla="*/ 4648200 w 4648200"/>
              <a:gd name="connsiteY2" fmla="*/ 79377 h 476250"/>
              <a:gd name="connsiteX3" fmla="*/ 4648200 w 4648200"/>
              <a:gd name="connsiteY3" fmla="*/ 476250 h 476250"/>
              <a:gd name="connsiteX4" fmla="*/ 0 w 4648200"/>
              <a:gd name="connsiteY4" fmla="*/ 476250 h 476250"/>
              <a:gd name="connsiteX5" fmla="*/ 0 w 4648200"/>
              <a:gd name="connsiteY5" fmla="*/ 0 h 476250"/>
              <a:gd name="connsiteX0-1" fmla="*/ 0 w 4772025"/>
              <a:gd name="connsiteY0-2" fmla="*/ 0 h 476250"/>
              <a:gd name="connsiteX1-3" fmla="*/ 4568823 w 4772025"/>
              <a:gd name="connsiteY1-4" fmla="*/ 0 h 476250"/>
              <a:gd name="connsiteX2-5" fmla="*/ 4772025 w 4772025"/>
              <a:gd name="connsiteY2-6" fmla="*/ 241302 h 476250"/>
              <a:gd name="connsiteX3-7" fmla="*/ 4648200 w 4772025"/>
              <a:gd name="connsiteY3-8" fmla="*/ 476250 h 476250"/>
              <a:gd name="connsiteX4-9" fmla="*/ 0 w 4772025"/>
              <a:gd name="connsiteY4-10" fmla="*/ 476250 h 476250"/>
              <a:gd name="connsiteX5-11" fmla="*/ 0 w 4772025"/>
              <a:gd name="connsiteY5-12" fmla="*/ 0 h 476250"/>
              <a:gd name="connsiteX0-13" fmla="*/ 0 w 4767262"/>
              <a:gd name="connsiteY0-14" fmla="*/ 0 h 476250"/>
              <a:gd name="connsiteX1-15" fmla="*/ 4568823 w 4767262"/>
              <a:gd name="connsiteY1-16" fmla="*/ 0 h 476250"/>
              <a:gd name="connsiteX2-17" fmla="*/ 4767262 w 4767262"/>
              <a:gd name="connsiteY2-18" fmla="*/ 207964 h 476250"/>
              <a:gd name="connsiteX3-19" fmla="*/ 4648200 w 4767262"/>
              <a:gd name="connsiteY3-20" fmla="*/ 476250 h 476250"/>
              <a:gd name="connsiteX4-21" fmla="*/ 0 w 4767262"/>
              <a:gd name="connsiteY4-22" fmla="*/ 476250 h 476250"/>
              <a:gd name="connsiteX5-23" fmla="*/ 0 w 4767262"/>
              <a:gd name="connsiteY5-24" fmla="*/ 0 h 476250"/>
              <a:gd name="connsiteX0-25" fmla="*/ 0 w 4872037"/>
              <a:gd name="connsiteY0-26" fmla="*/ 0 h 476250"/>
              <a:gd name="connsiteX1-27" fmla="*/ 4568823 w 4872037"/>
              <a:gd name="connsiteY1-28" fmla="*/ 0 h 476250"/>
              <a:gd name="connsiteX2-29" fmla="*/ 4872037 w 4872037"/>
              <a:gd name="connsiteY2-30" fmla="*/ 231777 h 476250"/>
              <a:gd name="connsiteX3-31" fmla="*/ 4648200 w 4872037"/>
              <a:gd name="connsiteY3-32" fmla="*/ 476250 h 476250"/>
              <a:gd name="connsiteX4-33" fmla="*/ 0 w 4872037"/>
              <a:gd name="connsiteY4-34" fmla="*/ 476250 h 476250"/>
              <a:gd name="connsiteX5-35" fmla="*/ 0 w 4872037"/>
              <a:gd name="connsiteY5-36" fmla="*/ 0 h 476250"/>
              <a:gd name="connsiteX0-37" fmla="*/ 0 w 4872037"/>
              <a:gd name="connsiteY0-38" fmla="*/ 0 h 481012"/>
              <a:gd name="connsiteX1-39" fmla="*/ 4568823 w 4872037"/>
              <a:gd name="connsiteY1-40" fmla="*/ 0 h 481012"/>
              <a:gd name="connsiteX2-41" fmla="*/ 4872037 w 4872037"/>
              <a:gd name="connsiteY2-42" fmla="*/ 231777 h 481012"/>
              <a:gd name="connsiteX3-43" fmla="*/ 4586288 w 4872037"/>
              <a:gd name="connsiteY3-44" fmla="*/ 481012 h 481012"/>
              <a:gd name="connsiteX4-45" fmla="*/ 0 w 4872037"/>
              <a:gd name="connsiteY4-46" fmla="*/ 476250 h 481012"/>
              <a:gd name="connsiteX5-47" fmla="*/ 0 w 4872037"/>
              <a:gd name="connsiteY5-48" fmla="*/ 0 h 481012"/>
              <a:gd name="connsiteX0-49" fmla="*/ 0 w 4872037"/>
              <a:gd name="connsiteY0-50" fmla="*/ 0 h 485775"/>
              <a:gd name="connsiteX1-51" fmla="*/ 4568823 w 4872037"/>
              <a:gd name="connsiteY1-52" fmla="*/ 0 h 485775"/>
              <a:gd name="connsiteX2-53" fmla="*/ 4872037 w 4872037"/>
              <a:gd name="connsiteY2-54" fmla="*/ 231777 h 485775"/>
              <a:gd name="connsiteX3-55" fmla="*/ 4581525 w 4872037"/>
              <a:gd name="connsiteY3-56" fmla="*/ 485775 h 485775"/>
              <a:gd name="connsiteX4-57" fmla="*/ 0 w 4872037"/>
              <a:gd name="connsiteY4-58" fmla="*/ 476250 h 485775"/>
              <a:gd name="connsiteX5-59" fmla="*/ 0 w 4872037"/>
              <a:gd name="connsiteY5-60" fmla="*/ 0 h 485775"/>
              <a:gd name="connsiteX0-61" fmla="*/ 0 w 4872037"/>
              <a:gd name="connsiteY0-62" fmla="*/ 0 h 490538"/>
              <a:gd name="connsiteX1-63" fmla="*/ 4568823 w 4872037"/>
              <a:gd name="connsiteY1-64" fmla="*/ 0 h 490538"/>
              <a:gd name="connsiteX2-65" fmla="*/ 4872037 w 4872037"/>
              <a:gd name="connsiteY2-66" fmla="*/ 231777 h 490538"/>
              <a:gd name="connsiteX3-67" fmla="*/ 4567237 w 4872037"/>
              <a:gd name="connsiteY3-68" fmla="*/ 490538 h 490538"/>
              <a:gd name="connsiteX4-69" fmla="*/ 0 w 4872037"/>
              <a:gd name="connsiteY4-70" fmla="*/ 476250 h 490538"/>
              <a:gd name="connsiteX5-71" fmla="*/ 0 w 4872037"/>
              <a:gd name="connsiteY5-72" fmla="*/ 0 h 490538"/>
              <a:gd name="connsiteX0-73" fmla="*/ 0 w 4876800"/>
              <a:gd name="connsiteY0-74" fmla="*/ 0 h 490538"/>
              <a:gd name="connsiteX1-75" fmla="*/ 4568823 w 4876800"/>
              <a:gd name="connsiteY1-76" fmla="*/ 0 h 490538"/>
              <a:gd name="connsiteX2-77" fmla="*/ 4876800 w 4876800"/>
              <a:gd name="connsiteY2-78" fmla="*/ 236540 h 490538"/>
              <a:gd name="connsiteX3-79" fmla="*/ 4567237 w 4876800"/>
              <a:gd name="connsiteY3-80" fmla="*/ 490538 h 490538"/>
              <a:gd name="connsiteX4-81" fmla="*/ 0 w 4876800"/>
              <a:gd name="connsiteY4-82" fmla="*/ 476250 h 490538"/>
              <a:gd name="connsiteX5-83" fmla="*/ 0 w 4876800"/>
              <a:gd name="connsiteY5-84" fmla="*/ 0 h 4905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876800" h="490538">
                <a:moveTo>
                  <a:pt x="0" y="0"/>
                </a:moveTo>
                <a:lnTo>
                  <a:pt x="4568823" y="0"/>
                </a:lnTo>
                <a:lnTo>
                  <a:pt x="4876800" y="236540"/>
                </a:lnTo>
                <a:lnTo>
                  <a:pt x="4567237" y="490538"/>
                </a:lnTo>
                <a:lnTo>
                  <a:pt x="0" y="476250"/>
                </a:lnTo>
                <a:lnTo>
                  <a:pt x="0" y="0"/>
                </a:lnTo>
                <a:close/>
              </a:path>
            </a:pathLst>
          </a:custGeom>
          <a:solidFill>
            <a:srgbClr val="513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p:cNvSpPr/>
          <p:nvPr/>
        </p:nvSpPr>
        <p:spPr>
          <a:xfrm>
            <a:off x="4051665" y="1032297"/>
            <a:ext cx="655967" cy="565489"/>
          </a:xfrm>
          <a:prstGeom prst="hexagon">
            <a:avLst/>
          </a:prstGeom>
          <a:solidFill>
            <a:srgbClr val="513D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990" dirty="0">
                <a:latin typeface="Impact" panose="020B0806030902050204" pitchFamily="34" charset="0"/>
              </a:rPr>
              <a:t>01</a:t>
            </a:r>
            <a:endParaRPr lang="zh-CN" altLang="en-US" sz="1990" dirty="0">
              <a:latin typeface="Impact" panose="020B0806030902050204" pitchFamily="34" charset="0"/>
            </a:endParaRPr>
          </a:p>
        </p:txBody>
      </p:sp>
      <p:sp>
        <p:nvSpPr>
          <p:cNvPr id="12" name="矩形 11"/>
          <p:cNvSpPr/>
          <p:nvPr/>
        </p:nvSpPr>
        <p:spPr>
          <a:xfrm>
            <a:off x="4949521" y="1117351"/>
            <a:ext cx="1713931" cy="398699"/>
          </a:xfrm>
          <a:prstGeom prst="rect">
            <a:avLst/>
          </a:prstGeom>
          <a:effectLst/>
        </p:spPr>
        <p:txBody>
          <a:bodyPr wrap="none">
            <a:spAutoFit/>
          </a:bodyPr>
          <a:lstStyle/>
          <a:p>
            <a:pPr fontAlgn="auto">
              <a:spcBef>
                <a:spcPts val="0"/>
              </a:spcBef>
              <a:spcAft>
                <a:spcPts val="0"/>
              </a:spcAft>
              <a:defRPr/>
            </a:pPr>
            <a:r>
              <a:rPr lang="zh-CN" altLang="en-US" sz="1990" dirty="0">
                <a:solidFill>
                  <a:schemeClr val="bg1"/>
                </a:solidFill>
                <a:latin typeface="Franklin Gothic Medium" panose="020B0603020102020204" pitchFamily="34" charset="0"/>
                <a:ea typeface="微软雅黑" panose="020B0503020204020204" pitchFamily="34" charset="-122"/>
              </a:rPr>
              <a:t>相关标题文字</a:t>
            </a:r>
          </a:p>
        </p:txBody>
      </p:sp>
      <p:sp>
        <p:nvSpPr>
          <p:cNvPr id="13" name="剪去单角的矩形 22"/>
          <p:cNvSpPr/>
          <p:nvPr/>
        </p:nvSpPr>
        <p:spPr>
          <a:xfrm>
            <a:off x="4564775" y="1978450"/>
            <a:ext cx="3107147" cy="467487"/>
          </a:xfrm>
          <a:custGeom>
            <a:avLst/>
            <a:gdLst>
              <a:gd name="connsiteX0" fmla="*/ 0 w 4648200"/>
              <a:gd name="connsiteY0" fmla="*/ 0 h 476250"/>
              <a:gd name="connsiteX1" fmla="*/ 4568823 w 4648200"/>
              <a:gd name="connsiteY1" fmla="*/ 0 h 476250"/>
              <a:gd name="connsiteX2" fmla="*/ 4648200 w 4648200"/>
              <a:gd name="connsiteY2" fmla="*/ 79377 h 476250"/>
              <a:gd name="connsiteX3" fmla="*/ 4648200 w 4648200"/>
              <a:gd name="connsiteY3" fmla="*/ 476250 h 476250"/>
              <a:gd name="connsiteX4" fmla="*/ 0 w 4648200"/>
              <a:gd name="connsiteY4" fmla="*/ 476250 h 476250"/>
              <a:gd name="connsiteX5" fmla="*/ 0 w 4648200"/>
              <a:gd name="connsiteY5" fmla="*/ 0 h 476250"/>
              <a:gd name="connsiteX0-1" fmla="*/ 0 w 4772025"/>
              <a:gd name="connsiteY0-2" fmla="*/ 0 h 476250"/>
              <a:gd name="connsiteX1-3" fmla="*/ 4568823 w 4772025"/>
              <a:gd name="connsiteY1-4" fmla="*/ 0 h 476250"/>
              <a:gd name="connsiteX2-5" fmla="*/ 4772025 w 4772025"/>
              <a:gd name="connsiteY2-6" fmla="*/ 241302 h 476250"/>
              <a:gd name="connsiteX3-7" fmla="*/ 4648200 w 4772025"/>
              <a:gd name="connsiteY3-8" fmla="*/ 476250 h 476250"/>
              <a:gd name="connsiteX4-9" fmla="*/ 0 w 4772025"/>
              <a:gd name="connsiteY4-10" fmla="*/ 476250 h 476250"/>
              <a:gd name="connsiteX5-11" fmla="*/ 0 w 4772025"/>
              <a:gd name="connsiteY5-12" fmla="*/ 0 h 476250"/>
              <a:gd name="connsiteX0-13" fmla="*/ 0 w 4767262"/>
              <a:gd name="connsiteY0-14" fmla="*/ 0 h 476250"/>
              <a:gd name="connsiteX1-15" fmla="*/ 4568823 w 4767262"/>
              <a:gd name="connsiteY1-16" fmla="*/ 0 h 476250"/>
              <a:gd name="connsiteX2-17" fmla="*/ 4767262 w 4767262"/>
              <a:gd name="connsiteY2-18" fmla="*/ 207964 h 476250"/>
              <a:gd name="connsiteX3-19" fmla="*/ 4648200 w 4767262"/>
              <a:gd name="connsiteY3-20" fmla="*/ 476250 h 476250"/>
              <a:gd name="connsiteX4-21" fmla="*/ 0 w 4767262"/>
              <a:gd name="connsiteY4-22" fmla="*/ 476250 h 476250"/>
              <a:gd name="connsiteX5-23" fmla="*/ 0 w 4767262"/>
              <a:gd name="connsiteY5-24" fmla="*/ 0 h 476250"/>
              <a:gd name="connsiteX0-25" fmla="*/ 0 w 4872037"/>
              <a:gd name="connsiteY0-26" fmla="*/ 0 h 476250"/>
              <a:gd name="connsiteX1-27" fmla="*/ 4568823 w 4872037"/>
              <a:gd name="connsiteY1-28" fmla="*/ 0 h 476250"/>
              <a:gd name="connsiteX2-29" fmla="*/ 4872037 w 4872037"/>
              <a:gd name="connsiteY2-30" fmla="*/ 231777 h 476250"/>
              <a:gd name="connsiteX3-31" fmla="*/ 4648200 w 4872037"/>
              <a:gd name="connsiteY3-32" fmla="*/ 476250 h 476250"/>
              <a:gd name="connsiteX4-33" fmla="*/ 0 w 4872037"/>
              <a:gd name="connsiteY4-34" fmla="*/ 476250 h 476250"/>
              <a:gd name="connsiteX5-35" fmla="*/ 0 w 4872037"/>
              <a:gd name="connsiteY5-36" fmla="*/ 0 h 476250"/>
              <a:gd name="connsiteX0-37" fmla="*/ 0 w 4872037"/>
              <a:gd name="connsiteY0-38" fmla="*/ 0 h 481012"/>
              <a:gd name="connsiteX1-39" fmla="*/ 4568823 w 4872037"/>
              <a:gd name="connsiteY1-40" fmla="*/ 0 h 481012"/>
              <a:gd name="connsiteX2-41" fmla="*/ 4872037 w 4872037"/>
              <a:gd name="connsiteY2-42" fmla="*/ 231777 h 481012"/>
              <a:gd name="connsiteX3-43" fmla="*/ 4586288 w 4872037"/>
              <a:gd name="connsiteY3-44" fmla="*/ 481012 h 481012"/>
              <a:gd name="connsiteX4-45" fmla="*/ 0 w 4872037"/>
              <a:gd name="connsiteY4-46" fmla="*/ 476250 h 481012"/>
              <a:gd name="connsiteX5-47" fmla="*/ 0 w 4872037"/>
              <a:gd name="connsiteY5-48" fmla="*/ 0 h 481012"/>
              <a:gd name="connsiteX0-49" fmla="*/ 0 w 4872037"/>
              <a:gd name="connsiteY0-50" fmla="*/ 0 h 485775"/>
              <a:gd name="connsiteX1-51" fmla="*/ 4568823 w 4872037"/>
              <a:gd name="connsiteY1-52" fmla="*/ 0 h 485775"/>
              <a:gd name="connsiteX2-53" fmla="*/ 4872037 w 4872037"/>
              <a:gd name="connsiteY2-54" fmla="*/ 231777 h 485775"/>
              <a:gd name="connsiteX3-55" fmla="*/ 4581525 w 4872037"/>
              <a:gd name="connsiteY3-56" fmla="*/ 485775 h 485775"/>
              <a:gd name="connsiteX4-57" fmla="*/ 0 w 4872037"/>
              <a:gd name="connsiteY4-58" fmla="*/ 476250 h 485775"/>
              <a:gd name="connsiteX5-59" fmla="*/ 0 w 4872037"/>
              <a:gd name="connsiteY5-60" fmla="*/ 0 h 485775"/>
              <a:gd name="connsiteX0-61" fmla="*/ 0 w 4872037"/>
              <a:gd name="connsiteY0-62" fmla="*/ 0 h 490538"/>
              <a:gd name="connsiteX1-63" fmla="*/ 4568823 w 4872037"/>
              <a:gd name="connsiteY1-64" fmla="*/ 0 h 490538"/>
              <a:gd name="connsiteX2-65" fmla="*/ 4872037 w 4872037"/>
              <a:gd name="connsiteY2-66" fmla="*/ 231777 h 490538"/>
              <a:gd name="connsiteX3-67" fmla="*/ 4567237 w 4872037"/>
              <a:gd name="connsiteY3-68" fmla="*/ 490538 h 490538"/>
              <a:gd name="connsiteX4-69" fmla="*/ 0 w 4872037"/>
              <a:gd name="connsiteY4-70" fmla="*/ 476250 h 490538"/>
              <a:gd name="connsiteX5-71" fmla="*/ 0 w 4872037"/>
              <a:gd name="connsiteY5-72" fmla="*/ 0 h 490538"/>
              <a:gd name="connsiteX0-73" fmla="*/ 0 w 4876800"/>
              <a:gd name="connsiteY0-74" fmla="*/ 0 h 490538"/>
              <a:gd name="connsiteX1-75" fmla="*/ 4568823 w 4876800"/>
              <a:gd name="connsiteY1-76" fmla="*/ 0 h 490538"/>
              <a:gd name="connsiteX2-77" fmla="*/ 4876800 w 4876800"/>
              <a:gd name="connsiteY2-78" fmla="*/ 236540 h 490538"/>
              <a:gd name="connsiteX3-79" fmla="*/ 4567237 w 4876800"/>
              <a:gd name="connsiteY3-80" fmla="*/ 490538 h 490538"/>
              <a:gd name="connsiteX4-81" fmla="*/ 0 w 4876800"/>
              <a:gd name="connsiteY4-82" fmla="*/ 476250 h 490538"/>
              <a:gd name="connsiteX5-83" fmla="*/ 0 w 4876800"/>
              <a:gd name="connsiteY5-84" fmla="*/ 0 h 4905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876800" h="490538">
                <a:moveTo>
                  <a:pt x="0" y="0"/>
                </a:moveTo>
                <a:lnTo>
                  <a:pt x="4568823" y="0"/>
                </a:lnTo>
                <a:lnTo>
                  <a:pt x="4876800" y="236540"/>
                </a:lnTo>
                <a:lnTo>
                  <a:pt x="4567237" y="490538"/>
                </a:lnTo>
                <a:lnTo>
                  <a:pt x="0" y="476250"/>
                </a:lnTo>
                <a:lnTo>
                  <a:pt x="0" y="0"/>
                </a:lnTo>
                <a:close/>
              </a:path>
            </a:pathLst>
          </a:custGeom>
          <a:solidFill>
            <a:srgbClr val="9D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六边形 13"/>
          <p:cNvSpPr/>
          <p:nvPr/>
        </p:nvSpPr>
        <p:spPr>
          <a:xfrm>
            <a:off x="4051665" y="1929449"/>
            <a:ext cx="655967" cy="565489"/>
          </a:xfrm>
          <a:prstGeom prst="hexagon">
            <a:avLst/>
          </a:prstGeom>
          <a:solidFill>
            <a:srgbClr val="9DC4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990" dirty="0">
                <a:latin typeface="Impact" panose="020B0806030902050204" pitchFamily="34" charset="0"/>
              </a:rPr>
              <a:t>02</a:t>
            </a:r>
            <a:endParaRPr lang="zh-CN" altLang="en-US" sz="1990" dirty="0">
              <a:latin typeface="Impact" panose="020B0806030902050204" pitchFamily="34" charset="0"/>
            </a:endParaRPr>
          </a:p>
        </p:txBody>
      </p:sp>
      <p:sp>
        <p:nvSpPr>
          <p:cNvPr id="15" name="矩形 14"/>
          <p:cNvSpPr/>
          <p:nvPr/>
        </p:nvSpPr>
        <p:spPr>
          <a:xfrm>
            <a:off x="4949521" y="2014503"/>
            <a:ext cx="1713931" cy="398699"/>
          </a:xfrm>
          <a:prstGeom prst="rect">
            <a:avLst/>
          </a:prstGeom>
          <a:effectLst/>
        </p:spPr>
        <p:txBody>
          <a:bodyPr wrap="none">
            <a:spAutoFit/>
          </a:bodyPr>
          <a:lstStyle/>
          <a:p>
            <a:pPr fontAlgn="auto">
              <a:spcBef>
                <a:spcPts val="0"/>
              </a:spcBef>
              <a:spcAft>
                <a:spcPts val="0"/>
              </a:spcAft>
              <a:defRPr/>
            </a:pPr>
            <a:r>
              <a:rPr lang="zh-CN" altLang="en-US" sz="1990" dirty="0">
                <a:solidFill>
                  <a:schemeClr val="bg1"/>
                </a:solidFill>
                <a:latin typeface="Franklin Gothic Medium" panose="020B0603020102020204" pitchFamily="34" charset="0"/>
                <a:ea typeface="微软雅黑" panose="020B0503020204020204" pitchFamily="34" charset="-122"/>
              </a:rPr>
              <a:t>相关标题文字</a:t>
            </a:r>
          </a:p>
        </p:txBody>
      </p:sp>
      <p:sp>
        <p:nvSpPr>
          <p:cNvPr id="16" name="剪去单角的矩形 22"/>
          <p:cNvSpPr/>
          <p:nvPr/>
        </p:nvSpPr>
        <p:spPr>
          <a:xfrm>
            <a:off x="4564775" y="2905779"/>
            <a:ext cx="3107147" cy="467487"/>
          </a:xfrm>
          <a:custGeom>
            <a:avLst/>
            <a:gdLst>
              <a:gd name="connsiteX0" fmla="*/ 0 w 4648200"/>
              <a:gd name="connsiteY0" fmla="*/ 0 h 476250"/>
              <a:gd name="connsiteX1" fmla="*/ 4568823 w 4648200"/>
              <a:gd name="connsiteY1" fmla="*/ 0 h 476250"/>
              <a:gd name="connsiteX2" fmla="*/ 4648200 w 4648200"/>
              <a:gd name="connsiteY2" fmla="*/ 79377 h 476250"/>
              <a:gd name="connsiteX3" fmla="*/ 4648200 w 4648200"/>
              <a:gd name="connsiteY3" fmla="*/ 476250 h 476250"/>
              <a:gd name="connsiteX4" fmla="*/ 0 w 4648200"/>
              <a:gd name="connsiteY4" fmla="*/ 476250 h 476250"/>
              <a:gd name="connsiteX5" fmla="*/ 0 w 4648200"/>
              <a:gd name="connsiteY5" fmla="*/ 0 h 476250"/>
              <a:gd name="connsiteX0-1" fmla="*/ 0 w 4772025"/>
              <a:gd name="connsiteY0-2" fmla="*/ 0 h 476250"/>
              <a:gd name="connsiteX1-3" fmla="*/ 4568823 w 4772025"/>
              <a:gd name="connsiteY1-4" fmla="*/ 0 h 476250"/>
              <a:gd name="connsiteX2-5" fmla="*/ 4772025 w 4772025"/>
              <a:gd name="connsiteY2-6" fmla="*/ 241302 h 476250"/>
              <a:gd name="connsiteX3-7" fmla="*/ 4648200 w 4772025"/>
              <a:gd name="connsiteY3-8" fmla="*/ 476250 h 476250"/>
              <a:gd name="connsiteX4-9" fmla="*/ 0 w 4772025"/>
              <a:gd name="connsiteY4-10" fmla="*/ 476250 h 476250"/>
              <a:gd name="connsiteX5-11" fmla="*/ 0 w 4772025"/>
              <a:gd name="connsiteY5-12" fmla="*/ 0 h 476250"/>
              <a:gd name="connsiteX0-13" fmla="*/ 0 w 4767262"/>
              <a:gd name="connsiteY0-14" fmla="*/ 0 h 476250"/>
              <a:gd name="connsiteX1-15" fmla="*/ 4568823 w 4767262"/>
              <a:gd name="connsiteY1-16" fmla="*/ 0 h 476250"/>
              <a:gd name="connsiteX2-17" fmla="*/ 4767262 w 4767262"/>
              <a:gd name="connsiteY2-18" fmla="*/ 207964 h 476250"/>
              <a:gd name="connsiteX3-19" fmla="*/ 4648200 w 4767262"/>
              <a:gd name="connsiteY3-20" fmla="*/ 476250 h 476250"/>
              <a:gd name="connsiteX4-21" fmla="*/ 0 w 4767262"/>
              <a:gd name="connsiteY4-22" fmla="*/ 476250 h 476250"/>
              <a:gd name="connsiteX5-23" fmla="*/ 0 w 4767262"/>
              <a:gd name="connsiteY5-24" fmla="*/ 0 h 476250"/>
              <a:gd name="connsiteX0-25" fmla="*/ 0 w 4872037"/>
              <a:gd name="connsiteY0-26" fmla="*/ 0 h 476250"/>
              <a:gd name="connsiteX1-27" fmla="*/ 4568823 w 4872037"/>
              <a:gd name="connsiteY1-28" fmla="*/ 0 h 476250"/>
              <a:gd name="connsiteX2-29" fmla="*/ 4872037 w 4872037"/>
              <a:gd name="connsiteY2-30" fmla="*/ 231777 h 476250"/>
              <a:gd name="connsiteX3-31" fmla="*/ 4648200 w 4872037"/>
              <a:gd name="connsiteY3-32" fmla="*/ 476250 h 476250"/>
              <a:gd name="connsiteX4-33" fmla="*/ 0 w 4872037"/>
              <a:gd name="connsiteY4-34" fmla="*/ 476250 h 476250"/>
              <a:gd name="connsiteX5-35" fmla="*/ 0 w 4872037"/>
              <a:gd name="connsiteY5-36" fmla="*/ 0 h 476250"/>
              <a:gd name="connsiteX0-37" fmla="*/ 0 w 4872037"/>
              <a:gd name="connsiteY0-38" fmla="*/ 0 h 481012"/>
              <a:gd name="connsiteX1-39" fmla="*/ 4568823 w 4872037"/>
              <a:gd name="connsiteY1-40" fmla="*/ 0 h 481012"/>
              <a:gd name="connsiteX2-41" fmla="*/ 4872037 w 4872037"/>
              <a:gd name="connsiteY2-42" fmla="*/ 231777 h 481012"/>
              <a:gd name="connsiteX3-43" fmla="*/ 4586288 w 4872037"/>
              <a:gd name="connsiteY3-44" fmla="*/ 481012 h 481012"/>
              <a:gd name="connsiteX4-45" fmla="*/ 0 w 4872037"/>
              <a:gd name="connsiteY4-46" fmla="*/ 476250 h 481012"/>
              <a:gd name="connsiteX5-47" fmla="*/ 0 w 4872037"/>
              <a:gd name="connsiteY5-48" fmla="*/ 0 h 481012"/>
              <a:gd name="connsiteX0-49" fmla="*/ 0 w 4872037"/>
              <a:gd name="connsiteY0-50" fmla="*/ 0 h 485775"/>
              <a:gd name="connsiteX1-51" fmla="*/ 4568823 w 4872037"/>
              <a:gd name="connsiteY1-52" fmla="*/ 0 h 485775"/>
              <a:gd name="connsiteX2-53" fmla="*/ 4872037 w 4872037"/>
              <a:gd name="connsiteY2-54" fmla="*/ 231777 h 485775"/>
              <a:gd name="connsiteX3-55" fmla="*/ 4581525 w 4872037"/>
              <a:gd name="connsiteY3-56" fmla="*/ 485775 h 485775"/>
              <a:gd name="connsiteX4-57" fmla="*/ 0 w 4872037"/>
              <a:gd name="connsiteY4-58" fmla="*/ 476250 h 485775"/>
              <a:gd name="connsiteX5-59" fmla="*/ 0 w 4872037"/>
              <a:gd name="connsiteY5-60" fmla="*/ 0 h 485775"/>
              <a:gd name="connsiteX0-61" fmla="*/ 0 w 4872037"/>
              <a:gd name="connsiteY0-62" fmla="*/ 0 h 490538"/>
              <a:gd name="connsiteX1-63" fmla="*/ 4568823 w 4872037"/>
              <a:gd name="connsiteY1-64" fmla="*/ 0 h 490538"/>
              <a:gd name="connsiteX2-65" fmla="*/ 4872037 w 4872037"/>
              <a:gd name="connsiteY2-66" fmla="*/ 231777 h 490538"/>
              <a:gd name="connsiteX3-67" fmla="*/ 4567237 w 4872037"/>
              <a:gd name="connsiteY3-68" fmla="*/ 490538 h 490538"/>
              <a:gd name="connsiteX4-69" fmla="*/ 0 w 4872037"/>
              <a:gd name="connsiteY4-70" fmla="*/ 476250 h 490538"/>
              <a:gd name="connsiteX5-71" fmla="*/ 0 w 4872037"/>
              <a:gd name="connsiteY5-72" fmla="*/ 0 h 490538"/>
              <a:gd name="connsiteX0-73" fmla="*/ 0 w 4876800"/>
              <a:gd name="connsiteY0-74" fmla="*/ 0 h 490538"/>
              <a:gd name="connsiteX1-75" fmla="*/ 4568823 w 4876800"/>
              <a:gd name="connsiteY1-76" fmla="*/ 0 h 490538"/>
              <a:gd name="connsiteX2-77" fmla="*/ 4876800 w 4876800"/>
              <a:gd name="connsiteY2-78" fmla="*/ 236540 h 490538"/>
              <a:gd name="connsiteX3-79" fmla="*/ 4567237 w 4876800"/>
              <a:gd name="connsiteY3-80" fmla="*/ 490538 h 490538"/>
              <a:gd name="connsiteX4-81" fmla="*/ 0 w 4876800"/>
              <a:gd name="connsiteY4-82" fmla="*/ 476250 h 490538"/>
              <a:gd name="connsiteX5-83" fmla="*/ 0 w 4876800"/>
              <a:gd name="connsiteY5-84" fmla="*/ 0 h 4905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876800" h="490538">
                <a:moveTo>
                  <a:pt x="0" y="0"/>
                </a:moveTo>
                <a:lnTo>
                  <a:pt x="4568823" y="0"/>
                </a:lnTo>
                <a:lnTo>
                  <a:pt x="4876800" y="236540"/>
                </a:lnTo>
                <a:lnTo>
                  <a:pt x="4567237" y="490538"/>
                </a:lnTo>
                <a:lnTo>
                  <a:pt x="0" y="476250"/>
                </a:lnTo>
                <a:lnTo>
                  <a:pt x="0" y="0"/>
                </a:lnTo>
                <a:close/>
              </a:path>
            </a:pathLst>
          </a:custGeom>
          <a:solidFill>
            <a:srgbClr val="513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六边形 16"/>
          <p:cNvSpPr/>
          <p:nvPr/>
        </p:nvSpPr>
        <p:spPr>
          <a:xfrm>
            <a:off x="4051665" y="2856778"/>
            <a:ext cx="655967" cy="565489"/>
          </a:xfrm>
          <a:prstGeom prst="hexagon">
            <a:avLst/>
          </a:prstGeom>
          <a:solidFill>
            <a:srgbClr val="513D3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990" dirty="0">
                <a:latin typeface="Impact" panose="020B0806030902050204" pitchFamily="34" charset="0"/>
              </a:rPr>
              <a:t>03</a:t>
            </a:r>
            <a:endParaRPr lang="zh-CN" altLang="en-US" sz="1990" dirty="0">
              <a:latin typeface="Impact" panose="020B0806030902050204" pitchFamily="34" charset="0"/>
            </a:endParaRPr>
          </a:p>
        </p:txBody>
      </p:sp>
      <p:sp>
        <p:nvSpPr>
          <p:cNvPr id="18" name="矩形 17"/>
          <p:cNvSpPr/>
          <p:nvPr/>
        </p:nvSpPr>
        <p:spPr>
          <a:xfrm>
            <a:off x="4949521" y="2941832"/>
            <a:ext cx="1713931" cy="398699"/>
          </a:xfrm>
          <a:prstGeom prst="rect">
            <a:avLst/>
          </a:prstGeom>
          <a:effectLst/>
        </p:spPr>
        <p:txBody>
          <a:bodyPr wrap="none">
            <a:spAutoFit/>
          </a:bodyPr>
          <a:lstStyle/>
          <a:p>
            <a:pPr fontAlgn="auto">
              <a:spcBef>
                <a:spcPts val="0"/>
              </a:spcBef>
              <a:spcAft>
                <a:spcPts val="0"/>
              </a:spcAft>
              <a:defRPr/>
            </a:pPr>
            <a:r>
              <a:rPr lang="zh-CN" altLang="en-US" sz="1990" dirty="0">
                <a:solidFill>
                  <a:schemeClr val="bg1"/>
                </a:solidFill>
                <a:latin typeface="Franklin Gothic Medium" panose="020B0603020102020204" pitchFamily="34" charset="0"/>
                <a:ea typeface="微软雅黑" panose="020B0503020204020204" pitchFamily="34" charset="-122"/>
              </a:rPr>
              <a:t>相关标题文字</a:t>
            </a:r>
          </a:p>
        </p:txBody>
      </p:sp>
      <p:sp>
        <p:nvSpPr>
          <p:cNvPr id="19" name="剪去单角的矩形 22"/>
          <p:cNvSpPr/>
          <p:nvPr/>
        </p:nvSpPr>
        <p:spPr>
          <a:xfrm>
            <a:off x="4564775" y="3789363"/>
            <a:ext cx="3107147" cy="467487"/>
          </a:xfrm>
          <a:custGeom>
            <a:avLst/>
            <a:gdLst>
              <a:gd name="connsiteX0" fmla="*/ 0 w 4648200"/>
              <a:gd name="connsiteY0" fmla="*/ 0 h 476250"/>
              <a:gd name="connsiteX1" fmla="*/ 4568823 w 4648200"/>
              <a:gd name="connsiteY1" fmla="*/ 0 h 476250"/>
              <a:gd name="connsiteX2" fmla="*/ 4648200 w 4648200"/>
              <a:gd name="connsiteY2" fmla="*/ 79377 h 476250"/>
              <a:gd name="connsiteX3" fmla="*/ 4648200 w 4648200"/>
              <a:gd name="connsiteY3" fmla="*/ 476250 h 476250"/>
              <a:gd name="connsiteX4" fmla="*/ 0 w 4648200"/>
              <a:gd name="connsiteY4" fmla="*/ 476250 h 476250"/>
              <a:gd name="connsiteX5" fmla="*/ 0 w 4648200"/>
              <a:gd name="connsiteY5" fmla="*/ 0 h 476250"/>
              <a:gd name="connsiteX0-1" fmla="*/ 0 w 4772025"/>
              <a:gd name="connsiteY0-2" fmla="*/ 0 h 476250"/>
              <a:gd name="connsiteX1-3" fmla="*/ 4568823 w 4772025"/>
              <a:gd name="connsiteY1-4" fmla="*/ 0 h 476250"/>
              <a:gd name="connsiteX2-5" fmla="*/ 4772025 w 4772025"/>
              <a:gd name="connsiteY2-6" fmla="*/ 241302 h 476250"/>
              <a:gd name="connsiteX3-7" fmla="*/ 4648200 w 4772025"/>
              <a:gd name="connsiteY3-8" fmla="*/ 476250 h 476250"/>
              <a:gd name="connsiteX4-9" fmla="*/ 0 w 4772025"/>
              <a:gd name="connsiteY4-10" fmla="*/ 476250 h 476250"/>
              <a:gd name="connsiteX5-11" fmla="*/ 0 w 4772025"/>
              <a:gd name="connsiteY5-12" fmla="*/ 0 h 476250"/>
              <a:gd name="connsiteX0-13" fmla="*/ 0 w 4767262"/>
              <a:gd name="connsiteY0-14" fmla="*/ 0 h 476250"/>
              <a:gd name="connsiteX1-15" fmla="*/ 4568823 w 4767262"/>
              <a:gd name="connsiteY1-16" fmla="*/ 0 h 476250"/>
              <a:gd name="connsiteX2-17" fmla="*/ 4767262 w 4767262"/>
              <a:gd name="connsiteY2-18" fmla="*/ 207964 h 476250"/>
              <a:gd name="connsiteX3-19" fmla="*/ 4648200 w 4767262"/>
              <a:gd name="connsiteY3-20" fmla="*/ 476250 h 476250"/>
              <a:gd name="connsiteX4-21" fmla="*/ 0 w 4767262"/>
              <a:gd name="connsiteY4-22" fmla="*/ 476250 h 476250"/>
              <a:gd name="connsiteX5-23" fmla="*/ 0 w 4767262"/>
              <a:gd name="connsiteY5-24" fmla="*/ 0 h 476250"/>
              <a:gd name="connsiteX0-25" fmla="*/ 0 w 4872037"/>
              <a:gd name="connsiteY0-26" fmla="*/ 0 h 476250"/>
              <a:gd name="connsiteX1-27" fmla="*/ 4568823 w 4872037"/>
              <a:gd name="connsiteY1-28" fmla="*/ 0 h 476250"/>
              <a:gd name="connsiteX2-29" fmla="*/ 4872037 w 4872037"/>
              <a:gd name="connsiteY2-30" fmla="*/ 231777 h 476250"/>
              <a:gd name="connsiteX3-31" fmla="*/ 4648200 w 4872037"/>
              <a:gd name="connsiteY3-32" fmla="*/ 476250 h 476250"/>
              <a:gd name="connsiteX4-33" fmla="*/ 0 w 4872037"/>
              <a:gd name="connsiteY4-34" fmla="*/ 476250 h 476250"/>
              <a:gd name="connsiteX5-35" fmla="*/ 0 w 4872037"/>
              <a:gd name="connsiteY5-36" fmla="*/ 0 h 476250"/>
              <a:gd name="connsiteX0-37" fmla="*/ 0 w 4872037"/>
              <a:gd name="connsiteY0-38" fmla="*/ 0 h 481012"/>
              <a:gd name="connsiteX1-39" fmla="*/ 4568823 w 4872037"/>
              <a:gd name="connsiteY1-40" fmla="*/ 0 h 481012"/>
              <a:gd name="connsiteX2-41" fmla="*/ 4872037 w 4872037"/>
              <a:gd name="connsiteY2-42" fmla="*/ 231777 h 481012"/>
              <a:gd name="connsiteX3-43" fmla="*/ 4586288 w 4872037"/>
              <a:gd name="connsiteY3-44" fmla="*/ 481012 h 481012"/>
              <a:gd name="connsiteX4-45" fmla="*/ 0 w 4872037"/>
              <a:gd name="connsiteY4-46" fmla="*/ 476250 h 481012"/>
              <a:gd name="connsiteX5-47" fmla="*/ 0 w 4872037"/>
              <a:gd name="connsiteY5-48" fmla="*/ 0 h 481012"/>
              <a:gd name="connsiteX0-49" fmla="*/ 0 w 4872037"/>
              <a:gd name="connsiteY0-50" fmla="*/ 0 h 485775"/>
              <a:gd name="connsiteX1-51" fmla="*/ 4568823 w 4872037"/>
              <a:gd name="connsiteY1-52" fmla="*/ 0 h 485775"/>
              <a:gd name="connsiteX2-53" fmla="*/ 4872037 w 4872037"/>
              <a:gd name="connsiteY2-54" fmla="*/ 231777 h 485775"/>
              <a:gd name="connsiteX3-55" fmla="*/ 4581525 w 4872037"/>
              <a:gd name="connsiteY3-56" fmla="*/ 485775 h 485775"/>
              <a:gd name="connsiteX4-57" fmla="*/ 0 w 4872037"/>
              <a:gd name="connsiteY4-58" fmla="*/ 476250 h 485775"/>
              <a:gd name="connsiteX5-59" fmla="*/ 0 w 4872037"/>
              <a:gd name="connsiteY5-60" fmla="*/ 0 h 485775"/>
              <a:gd name="connsiteX0-61" fmla="*/ 0 w 4872037"/>
              <a:gd name="connsiteY0-62" fmla="*/ 0 h 490538"/>
              <a:gd name="connsiteX1-63" fmla="*/ 4568823 w 4872037"/>
              <a:gd name="connsiteY1-64" fmla="*/ 0 h 490538"/>
              <a:gd name="connsiteX2-65" fmla="*/ 4872037 w 4872037"/>
              <a:gd name="connsiteY2-66" fmla="*/ 231777 h 490538"/>
              <a:gd name="connsiteX3-67" fmla="*/ 4567237 w 4872037"/>
              <a:gd name="connsiteY3-68" fmla="*/ 490538 h 490538"/>
              <a:gd name="connsiteX4-69" fmla="*/ 0 w 4872037"/>
              <a:gd name="connsiteY4-70" fmla="*/ 476250 h 490538"/>
              <a:gd name="connsiteX5-71" fmla="*/ 0 w 4872037"/>
              <a:gd name="connsiteY5-72" fmla="*/ 0 h 490538"/>
              <a:gd name="connsiteX0-73" fmla="*/ 0 w 4876800"/>
              <a:gd name="connsiteY0-74" fmla="*/ 0 h 490538"/>
              <a:gd name="connsiteX1-75" fmla="*/ 4568823 w 4876800"/>
              <a:gd name="connsiteY1-76" fmla="*/ 0 h 490538"/>
              <a:gd name="connsiteX2-77" fmla="*/ 4876800 w 4876800"/>
              <a:gd name="connsiteY2-78" fmla="*/ 236540 h 490538"/>
              <a:gd name="connsiteX3-79" fmla="*/ 4567237 w 4876800"/>
              <a:gd name="connsiteY3-80" fmla="*/ 490538 h 490538"/>
              <a:gd name="connsiteX4-81" fmla="*/ 0 w 4876800"/>
              <a:gd name="connsiteY4-82" fmla="*/ 476250 h 490538"/>
              <a:gd name="connsiteX5-83" fmla="*/ 0 w 4876800"/>
              <a:gd name="connsiteY5-84" fmla="*/ 0 h 4905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876800" h="490538">
                <a:moveTo>
                  <a:pt x="0" y="0"/>
                </a:moveTo>
                <a:lnTo>
                  <a:pt x="4568823" y="0"/>
                </a:lnTo>
                <a:lnTo>
                  <a:pt x="4876800" y="236540"/>
                </a:lnTo>
                <a:lnTo>
                  <a:pt x="4567237" y="490538"/>
                </a:lnTo>
                <a:lnTo>
                  <a:pt x="0" y="476250"/>
                </a:lnTo>
                <a:lnTo>
                  <a:pt x="0" y="0"/>
                </a:lnTo>
                <a:close/>
              </a:path>
            </a:pathLst>
          </a:custGeom>
          <a:solidFill>
            <a:srgbClr val="9D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a:off x="4051665" y="3740362"/>
            <a:ext cx="655967" cy="565489"/>
          </a:xfrm>
          <a:prstGeom prst="hexagon">
            <a:avLst/>
          </a:prstGeom>
          <a:solidFill>
            <a:srgbClr val="9DC4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990" dirty="0">
                <a:latin typeface="Impact" panose="020B0806030902050204" pitchFamily="34" charset="0"/>
              </a:rPr>
              <a:t>04</a:t>
            </a:r>
            <a:endParaRPr lang="zh-CN" altLang="en-US" sz="1990" dirty="0">
              <a:latin typeface="Impact" panose="020B0806030902050204" pitchFamily="34" charset="0"/>
            </a:endParaRPr>
          </a:p>
        </p:txBody>
      </p:sp>
      <p:sp>
        <p:nvSpPr>
          <p:cNvPr id="21" name="矩形 20"/>
          <p:cNvSpPr/>
          <p:nvPr/>
        </p:nvSpPr>
        <p:spPr>
          <a:xfrm>
            <a:off x="4949521" y="3825416"/>
            <a:ext cx="1713931" cy="398699"/>
          </a:xfrm>
          <a:prstGeom prst="rect">
            <a:avLst/>
          </a:prstGeom>
          <a:effectLst/>
        </p:spPr>
        <p:txBody>
          <a:bodyPr wrap="none">
            <a:spAutoFit/>
          </a:bodyPr>
          <a:lstStyle/>
          <a:p>
            <a:pPr fontAlgn="auto">
              <a:spcBef>
                <a:spcPts val="0"/>
              </a:spcBef>
              <a:spcAft>
                <a:spcPts val="0"/>
              </a:spcAft>
              <a:defRPr/>
            </a:pPr>
            <a:r>
              <a:rPr lang="zh-CN" altLang="en-US" sz="1990" dirty="0">
                <a:solidFill>
                  <a:schemeClr val="bg1"/>
                </a:solidFill>
                <a:latin typeface="Franklin Gothic Medium" panose="020B0603020102020204" pitchFamily="34" charset="0"/>
                <a:ea typeface="微软雅黑" panose="020B0503020204020204" pitchFamily="34" charset="-122"/>
              </a:rPr>
              <a:t>相关标题文字</a:t>
            </a:r>
          </a:p>
        </p:txBody>
      </p:sp>
      <p:sp>
        <p:nvSpPr>
          <p:cNvPr id="22" name="文本框 21"/>
          <p:cNvSpPr txBox="1"/>
          <p:nvPr/>
        </p:nvSpPr>
        <p:spPr>
          <a:xfrm>
            <a:off x="813006" y="1755245"/>
            <a:ext cx="1400785" cy="784830"/>
          </a:xfrm>
          <a:prstGeom prst="rect">
            <a:avLst/>
          </a:prstGeom>
          <a:noFill/>
        </p:spPr>
        <p:txBody>
          <a:bodyPr wrap="square" rtlCol="0">
            <a:spAutoFit/>
          </a:bodyPr>
          <a:lstStyle/>
          <a:p>
            <a:pPr algn="ctr"/>
            <a:r>
              <a:rPr lang="zh-CN" altLang="en-US" sz="4500" b="1" dirty="0">
                <a:solidFill>
                  <a:schemeClr val="bg1"/>
                </a:solidFill>
                <a:latin typeface="微软雅黑" panose="020B0503020204020204" pitchFamily="34" charset="-122"/>
                <a:ea typeface="微软雅黑" panose="020B0503020204020204" pitchFamily="34" charset="-122"/>
              </a:rPr>
              <a:t>目录</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3000"/>
                            </p:stCondLst>
                            <p:childTnLst>
                              <p:par>
                                <p:cTn id="38" presetID="2" presetClass="entr" presetSubtype="1"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4000"/>
                            </p:stCondLst>
                            <p:childTnLst>
                              <p:par>
                                <p:cTn id="51" presetID="2" presetClass="entr" presetSubtype="1"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0-#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5000"/>
                            </p:stCondLst>
                            <p:childTnLst>
                              <p:par>
                                <p:cTn id="64" presetID="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ppt_x"/>
                                          </p:val>
                                        </p:tav>
                                        <p:tav tm="100000">
                                          <p:val>
                                            <p:strVal val="#ppt_x"/>
                                          </p:val>
                                        </p:tav>
                                      </p:tavLst>
                                    </p:anim>
                                    <p:anim calcmode="lin" valueType="num">
                                      <p:cBhvr additive="base">
                                        <p:cTn id="67" dur="500" fill="hold"/>
                                        <p:tgtEl>
                                          <p:spTgt spid="20"/>
                                        </p:tgtEl>
                                        <p:attrNameLst>
                                          <p:attrName>ppt_y</p:attrName>
                                        </p:attrNameLst>
                                      </p:cBhvr>
                                      <p:tavLst>
                                        <p:tav tm="0">
                                          <p:val>
                                            <p:strVal val="0-#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additive="base">
                                        <p:cTn id="70" dur="500" fill="hold"/>
                                        <p:tgtEl>
                                          <p:spTgt spid="19"/>
                                        </p:tgtEl>
                                        <p:attrNameLst>
                                          <p:attrName>ppt_x</p:attrName>
                                        </p:attrNameLst>
                                      </p:cBhvr>
                                      <p:tavLst>
                                        <p:tav tm="0">
                                          <p:val>
                                            <p:strVal val="#ppt_x"/>
                                          </p:val>
                                        </p:tav>
                                        <p:tav tm="100000">
                                          <p:val>
                                            <p:strVal val="#ppt_x"/>
                                          </p:val>
                                        </p:tav>
                                      </p:tavLst>
                                    </p:anim>
                                    <p:anim calcmode="lin" valueType="num">
                                      <p:cBhvr additive="base">
                                        <p:cTn id="71" dur="500" fill="hold"/>
                                        <p:tgtEl>
                                          <p:spTgt spid="19"/>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22" presetClass="entr" presetSubtype="8"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left)">
                                      <p:cBhvr>
                                        <p:cTn id="7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animBg="1"/>
      <p:bldP spid="11" grpId="0" animBg="1"/>
      <p:bldP spid="12" grpId="0"/>
      <p:bldP spid="13" grpId="0" animBg="1"/>
      <p:bldP spid="14" grpId="0" animBg="1"/>
      <p:bldP spid="15" grpId="0"/>
      <p:bldP spid="16" grpId="0" animBg="1"/>
      <p:bldP spid="17" grpId="0" animBg="1"/>
      <p:bldP spid="18" grpId="0"/>
      <p:bldP spid="19" grpId="0" animBg="1"/>
      <p:bldP spid="20" grpId="0" animBg="1"/>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55860" y="477925"/>
            <a:ext cx="1741182" cy="215444"/>
          </a:xfrm>
          <a:prstGeom prst="rect">
            <a:avLst/>
          </a:prstGeom>
          <a:effectLst/>
        </p:spPr>
        <p:txBody>
          <a:bodyPr vert="horz" wrap="none">
            <a:spAutoFit/>
          </a:bodyPr>
          <a:lstStyle/>
          <a:p>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Please replace the written content</a:t>
            </a:r>
            <a:endPar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矩形 4"/>
          <p:cNvSpPr/>
          <p:nvPr/>
        </p:nvSpPr>
        <p:spPr>
          <a:xfrm>
            <a:off x="3845921" y="188105"/>
            <a:ext cx="1800493" cy="369332"/>
          </a:xfrm>
          <a:prstGeom prst="rect">
            <a:avLst/>
          </a:prstGeom>
          <a:effectLst/>
        </p:spPr>
        <p:txBody>
          <a:bodyPr vert="horz" wrap="none">
            <a:spAutoFit/>
          </a:bodyPr>
          <a:lstStyle/>
          <a:p>
            <a:r>
              <a:rPr lang="zh-CN" altLang="en-US" sz="1800" b="1" dirty="0">
                <a:solidFill>
                  <a:srgbClr val="9DC4C4"/>
                </a:solidFill>
                <a:latin typeface="+mj-lt"/>
                <a:ea typeface="微软雅黑" panose="020B0503020204020204" pitchFamily="34" charset="-122"/>
              </a:rPr>
              <a:t>请</a:t>
            </a:r>
            <a:r>
              <a:rPr lang="zh-CN" altLang="en-US" sz="1800" b="1" dirty="0" smtClean="0">
                <a:solidFill>
                  <a:srgbClr val="9DC4C4"/>
                </a:solidFill>
                <a:latin typeface="+mj-lt"/>
                <a:ea typeface="微软雅黑" panose="020B0503020204020204" pitchFamily="34" charset="-122"/>
              </a:rPr>
              <a:t>替换文字内容</a:t>
            </a:r>
            <a:endParaRPr lang="zh-CN" altLang="en-US" sz="1800" b="1" dirty="0">
              <a:solidFill>
                <a:srgbClr val="9DC4C4"/>
              </a:solidFill>
              <a:latin typeface="+mj-lt"/>
              <a:ea typeface="微软雅黑" panose="020B0503020204020204" pitchFamily="34" charset="-122"/>
            </a:endParaRPr>
          </a:p>
        </p:txBody>
      </p:sp>
      <p:sp>
        <p:nvSpPr>
          <p:cNvPr id="6" name="Line 11"/>
          <p:cNvSpPr>
            <a:spLocks noChangeShapeType="1"/>
          </p:cNvSpPr>
          <p:nvPr/>
        </p:nvSpPr>
        <p:spPr bwMode="auto">
          <a:xfrm flipH="1" flipV="1">
            <a:off x="4053581" y="2013314"/>
            <a:ext cx="1105214" cy="565931"/>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7" name="Line 12"/>
          <p:cNvSpPr>
            <a:spLocks noChangeShapeType="1"/>
          </p:cNvSpPr>
          <p:nvPr/>
        </p:nvSpPr>
        <p:spPr bwMode="auto">
          <a:xfrm flipH="1">
            <a:off x="4220303" y="3149954"/>
            <a:ext cx="938492" cy="576195"/>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8" name="Line 13"/>
          <p:cNvSpPr>
            <a:spLocks noChangeShapeType="1"/>
          </p:cNvSpPr>
          <p:nvPr/>
        </p:nvSpPr>
        <p:spPr bwMode="auto">
          <a:xfrm flipH="1">
            <a:off x="3674365" y="2877410"/>
            <a:ext cx="1484430" cy="0"/>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9" name="TextBox 23"/>
          <p:cNvSpPr txBox="1"/>
          <p:nvPr/>
        </p:nvSpPr>
        <p:spPr>
          <a:xfrm>
            <a:off x="6581367" y="1887223"/>
            <a:ext cx="2294067" cy="1450141"/>
          </a:xfrm>
          <a:prstGeom prst="rect">
            <a:avLst/>
          </a:prstGeom>
          <a:noFill/>
          <a:ln>
            <a:noFill/>
          </a:ln>
        </p:spPr>
        <p:txBody>
          <a:bodyPr wrap="square" rtlCol="0">
            <a:spAutoFit/>
          </a:bodyPr>
          <a:lstStyle/>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文本单击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添加文本单击添加文本单击添加文本单击添加文本</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文</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Box 24"/>
          <p:cNvSpPr txBox="1"/>
          <p:nvPr/>
        </p:nvSpPr>
        <p:spPr>
          <a:xfrm>
            <a:off x="1618702" y="1203598"/>
            <a:ext cx="1036867" cy="246221"/>
          </a:xfrm>
          <a:prstGeom prst="rect">
            <a:avLst/>
          </a:prstGeom>
          <a:noFill/>
        </p:spPr>
        <p:txBody>
          <a:bodyPr wrap="square" lIns="0" tIns="0" rIns="0" bIns="0" rtlCol="0">
            <a:spAutoFit/>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标题文字</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TextBox 25"/>
          <p:cNvSpPr txBox="1"/>
          <p:nvPr/>
        </p:nvSpPr>
        <p:spPr>
          <a:xfrm>
            <a:off x="1247931" y="1534011"/>
            <a:ext cx="1667885" cy="461665"/>
          </a:xfrm>
          <a:prstGeom prst="rect">
            <a:avLst/>
          </a:prstGeom>
          <a:noFill/>
        </p:spPr>
        <p:txBody>
          <a:bodyPr wrap="square" lIns="0" tIns="0" rIns="0" bIns="0" rtlCol="0">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输入</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文字内容点击输入文字</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文字</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输入</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TextBox 26"/>
          <p:cNvSpPr txBox="1"/>
          <p:nvPr/>
        </p:nvSpPr>
        <p:spPr>
          <a:xfrm>
            <a:off x="6587495" y="1599503"/>
            <a:ext cx="1036867" cy="246221"/>
          </a:xfrm>
          <a:prstGeom prst="rect">
            <a:avLst/>
          </a:prstGeom>
          <a:noFill/>
        </p:spPr>
        <p:txBody>
          <a:bodyPr wrap="square" lIns="0" tIns="0" rIns="0" bIns="0" rtlCol="0">
            <a:spAutoFit/>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标题文字</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5315348" y="2380989"/>
            <a:ext cx="1056852" cy="1044555"/>
            <a:chOff x="5315348" y="2380989"/>
            <a:chExt cx="1056852" cy="1044555"/>
          </a:xfrm>
          <a:solidFill>
            <a:srgbClr val="C00000"/>
          </a:solidFill>
        </p:grpSpPr>
        <p:sp>
          <p:nvSpPr>
            <p:cNvPr id="14" name="任意多边形 83"/>
            <p:cNvSpPr/>
            <p:nvPr/>
          </p:nvSpPr>
          <p:spPr bwMode="auto">
            <a:xfrm rot="16377237">
              <a:off x="5314292" y="2382045"/>
              <a:ext cx="1044555" cy="104244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513D34"/>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chemeClr val="bg1"/>
                </a:solidFill>
                <a:latin typeface="宋体" panose="02010600030101010101" pitchFamily="2" charset="-122"/>
                <a:ea typeface="宋体" panose="02010600030101010101" pitchFamily="2" charset="-122"/>
              </a:endParaRPr>
            </a:p>
          </p:txBody>
        </p:sp>
        <p:sp>
          <p:nvSpPr>
            <p:cNvPr id="15" name="TextBox 29"/>
            <p:cNvSpPr txBox="1"/>
            <p:nvPr/>
          </p:nvSpPr>
          <p:spPr>
            <a:xfrm>
              <a:off x="5335333" y="2643758"/>
              <a:ext cx="1036867" cy="415498"/>
            </a:xfrm>
            <a:prstGeom prst="rect">
              <a:avLst/>
            </a:prstGeom>
            <a:noFill/>
          </p:spPr>
          <p:txBody>
            <a:bodyPr wrap="square" lIns="0" tIns="0" rIns="0" bIns="0"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标题</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ctr"/>
              <a:r>
                <a:rPr lang="zh-CN" altLang="en-US" dirty="0" smtClean="0">
                  <a:solidFill>
                    <a:schemeClr val="bg1"/>
                  </a:solidFill>
                  <a:latin typeface="微软雅黑" panose="020B0503020204020204" pitchFamily="34" charset="-122"/>
                  <a:ea typeface="微软雅黑" panose="020B0503020204020204" pitchFamily="34" charset="-122"/>
                </a:rPr>
                <a:t>文字</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078882" y="1266632"/>
            <a:ext cx="1036867" cy="665742"/>
            <a:chOff x="3078882" y="1266632"/>
            <a:chExt cx="1036867" cy="665742"/>
          </a:xfrm>
          <a:solidFill>
            <a:srgbClr val="C00000"/>
          </a:solidFill>
        </p:grpSpPr>
        <p:sp>
          <p:nvSpPr>
            <p:cNvPr id="17" name="椭圆 80"/>
            <p:cNvSpPr/>
            <p:nvPr/>
          </p:nvSpPr>
          <p:spPr bwMode="auto">
            <a:xfrm>
              <a:off x="3255801" y="1266632"/>
              <a:ext cx="664395" cy="665742"/>
            </a:xfrm>
            <a:prstGeom prst="ellipse">
              <a:avLst/>
            </a:prstGeom>
            <a:solidFill>
              <a:srgbClr val="9DC4C4"/>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chemeClr val="bg1"/>
                </a:solidFill>
                <a:latin typeface="宋体" panose="02010600030101010101" pitchFamily="2" charset="-122"/>
                <a:ea typeface="宋体" panose="02010600030101010101" pitchFamily="2" charset="-122"/>
              </a:endParaRPr>
            </a:p>
          </p:txBody>
        </p:sp>
        <p:sp>
          <p:nvSpPr>
            <p:cNvPr id="18" name="TextBox 32"/>
            <p:cNvSpPr txBox="1"/>
            <p:nvPr/>
          </p:nvSpPr>
          <p:spPr>
            <a:xfrm>
              <a:off x="3078882" y="1461433"/>
              <a:ext cx="1036867" cy="246221"/>
            </a:xfrm>
            <a:prstGeom prst="rect">
              <a:avLst/>
            </a:prstGeom>
            <a:noFill/>
          </p:spPr>
          <p:txBody>
            <a:bodyPr wrap="square" lIns="0" tIns="0" rIns="0" bIns="0"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2599029" y="2603954"/>
            <a:ext cx="1036867" cy="691758"/>
            <a:chOff x="2599029" y="2603954"/>
            <a:chExt cx="1036867" cy="691758"/>
          </a:xfrm>
          <a:solidFill>
            <a:srgbClr val="C00000"/>
          </a:solidFill>
        </p:grpSpPr>
        <p:sp>
          <p:nvSpPr>
            <p:cNvPr id="20" name="椭圆 80"/>
            <p:cNvSpPr/>
            <p:nvPr/>
          </p:nvSpPr>
          <p:spPr bwMode="auto">
            <a:xfrm>
              <a:off x="2746251" y="2603954"/>
              <a:ext cx="690358" cy="691758"/>
            </a:xfrm>
            <a:prstGeom prst="ellipse">
              <a:avLst/>
            </a:prstGeom>
            <a:solidFill>
              <a:srgbClr val="513D34"/>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chemeClr val="bg1"/>
                </a:solidFill>
                <a:latin typeface="宋体" panose="02010600030101010101" pitchFamily="2" charset="-122"/>
                <a:ea typeface="宋体" panose="02010600030101010101" pitchFamily="2" charset="-122"/>
              </a:endParaRPr>
            </a:p>
          </p:txBody>
        </p:sp>
        <p:sp>
          <p:nvSpPr>
            <p:cNvPr id="21" name="TextBox 39"/>
            <p:cNvSpPr txBox="1"/>
            <p:nvPr/>
          </p:nvSpPr>
          <p:spPr>
            <a:xfrm>
              <a:off x="2599029" y="2826722"/>
              <a:ext cx="1036867" cy="246221"/>
            </a:xfrm>
            <a:prstGeom prst="rect">
              <a:avLst/>
            </a:prstGeom>
            <a:noFill/>
          </p:spPr>
          <p:txBody>
            <a:bodyPr wrap="square" lIns="0" tIns="0" rIns="0" bIns="0"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3218526" y="3839142"/>
            <a:ext cx="1036867" cy="665742"/>
            <a:chOff x="3218526" y="3839142"/>
            <a:chExt cx="1036867" cy="665742"/>
          </a:xfrm>
          <a:solidFill>
            <a:srgbClr val="C00000"/>
          </a:solidFill>
        </p:grpSpPr>
        <p:sp>
          <p:nvSpPr>
            <p:cNvPr id="23" name="椭圆 80"/>
            <p:cNvSpPr/>
            <p:nvPr/>
          </p:nvSpPr>
          <p:spPr bwMode="auto">
            <a:xfrm>
              <a:off x="3403549" y="3839142"/>
              <a:ext cx="664395" cy="665742"/>
            </a:xfrm>
            <a:prstGeom prst="ellipse">
              <a:avLst/>
            </a:prstGeom>
            <a:solidFill>
              <a:srgbClr val="9DC4C4"/>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chemeClr val="bg1"/>
                </a:solidFill>
                <a:latin typeface="宋体" panose="02010600030101010101" pitchFamily="2" charset="-122"/>
                <a:ea typeface="宋体" panose="02010600030101010101" pitchFamily="2" charset="-122"/>
              </a:endParaRPr>
            </a:p>
          </p:txBody>
        </p:sp>
        <p:sp>
          <p:nvSpPr>
            <p:cNvPr id="24" name="TextBox 57"/>
            <p:cNvSpPr txBox="1"/>
            <p:nvPr/>
          </p:nvSpPr>
          <p:spPr>
            <a:xfrm>
              <a:off x="3218526" y="4057787"/>
              <a:ext cx="1036867" cy="246221"/>
            </a:xfrm>
            <a:prstGeom prst="rect">
              <a:avLst/>
            </a:prstGeom>
            <a:noFill/>
          </p:spPr>
          <p:txBody>
            <a:bodyPr wrap="square" lIns="0" tIns="0" rIns="0" bIns="0"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25" name="TextBox 58"/>
          <p:cNvSpPr txBox="1"/>
          <p:nvPr/>
        </p:nvSpPr>
        <p:spPr>
          <a:xfrm>
            <a:off x="1270363" y="2520647"/>
            <a:ext cx="1036867" cy="246221"/>
          </a:xfrm>
          <a:prstGeom prst="rect">
            <a:avLst/>
          </a:prstGeom>
          <a:noFill/>
        </p:spPr>
        <p:txBody>
          <a:bodyPr wrap="square" lIns="0" tIns="0" rIns="0" bIns="0" rtlCol="0">
            <a:spAutoFit/>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标题文字</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59"/>
          <p:cNvSpPr txBox="1"/>
          <p:nvPr/>
        </p:nvSpPr>
        <p:spPr>
          <a:xfrm>
            <a:off x="899592" y="2851060"/>
            <a:ext cx="1667885" cy="461665"/>
          </a:xfrm>
          <a:prstGeom prst="rect">
            <a:avLst/>
          </a:prstGeom>
          <a:noFill/>
        </p:spPr>
        <p:txBody>
          <a:bodyPr wrap="square" lIns="0" tIns="0" rIns="0" bIns="0" rtlCol="0">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输入</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文字内容点击输入文字</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文字</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输入</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60"/>
          <p:cNvSpPr txBox="1"/>
          <p:nvPr/>
        </p:nvSpPr>
        <p:spPr>
          <a:xfrm>
            <a:off x="1978742" y="3811566"/>
            <a:ext cx="1036867" cy="246221"/>
          </a:xfrm>
          <a:prstGeom prst="rect">
            <a:avLst/>
          </a:prstGeom>
          <a:noFill/>
        </p:spPr>
        <p:txBody>
          <a:bodyPr wrap="square" lIns="0" tIns="0" rIns="0" bIns="0" rtlCol="0">
            <a:spAutoFit/>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标题文字</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61"/>
          <p:cNvSpPr txBox="1"/>
          <p:nvPr/>
        </p:nvSpPr>
        <p:spPr>
          <a:xfrm>
            <a:off x="1607971" y="4141979"/>
            <a:ext cx="1667885" cy="461665"/>
          </a:xfrm>
          <a:prstGeom prst="rect">
            <a:avLst/>
          </a:prstGeom>
          <a:noFill/>
        </p:spPr>
        <p:txBody>
          <a:bodyPr wrap="square" lIns="0" tIns="0" rIns="0" bIns="0" rtlCol="0">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输入</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文字内容点击输入文字</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文字</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输入</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0-#ppt_w/2"/>
                                          </p:val>
                                        </p:tav>
                                        <p:tav tm="100000">
                                          <p:val>
                                            <p:strVal val="#ppt_x"/>
                                          </p:val>
                                        </p:tav>
                                      </p:tavLst>
                                    </p:anim>
                                    <p:anim calcmode="lin" valueType="num">
                                      <p:cBhvr additive="base">
                                        <p:cTn id="47" dur="500" fill="hold"/>
                                        <p:tgtEl>
                                          <p:spTgt spid="10"/>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0-#ppt_w/2"/>
                                          </p:val>
                                        </p:tav>
                                        <p:tav tm="100000">
                                          <p:val>
                                            <p:strVal val="#ppt_x"/>
                                          </p:val>
                                        </p:tav>
                                      </p:tavLst>
                                    </p:anim>
                                    <p:anim calcmode="lin" valueType="num">
                                      <p:cBhvr additive="base">
                                        <p:cTn id="51" dur="500" fill="hold"/>
                                        <p:tgtEl>
                                          <p:spTgt spid="11"/>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0-#ppt_w/2"/>
                                          </p:val>
                                        </p:tav>
                                        <p:tav tm="100000">
                                          <p:val>
                                            <p:strVal val="#ppt_x"/>
                                          </p:val>
                                        </p:tav>
                                      </p:tavLst>
                                    </p:anim>
                                    <p:anim calcmode="lin" valueType="num">
                                      <p:cBhvr additive="base">
                                        <p:cTn id="55" dur="500" fill="hold"/>
                                        <p:tgtEl>
                                          <p:spTgt spid="25"/>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fill="hold"/>
                                        <p:tgtEl>
                                          <p:spTgt spid="26"/>
                                        </p:tgtEl>
                                        <p:attrNameLst>
                                          <p:attrName>ppt_x</p:attrName>
                                        </p:attrNameLst>
                                      </p:cBhvr>
                                      <p:tavLst>
                                        <p:tav tm="0">
                                          <p:val>
                                            <p:strVal val="0-#ppt_w/2"/>
                                          </p:val>
                                        </p:tav>
                                        <p:tav tm="100000">
                                          <p:val>
                                            <p:strVal val="#ppt_x"/>
                                          </p:val>
                                        </p:tav>
                                      </p:tavLst>
                                    </p:anim>
                                    <p:anim calcmode="lin" valueType="num">
                                      <p:cBhvr additive="base">
                                        <p:cTn id="59" dur="500" fill="hold"/>
                                        <p:tgtEl>
                                          <p:spTgt spid="26"/>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0-#ppt_w/2"/>
                                          </p:val>
                                        </p:tav>
                                        <p:tav tm="100000">
                                          <p:val>
                                            <p:strVal val="#ppt_x"/>
                                          </p:val>
                                        </p:tav>
                                      </p:tavLst>
                                    </p:anim>
                                    <p:anim calcmode="lin" valueType="num">
                                      <p:cBhvr additive="base">
                                        <p:cTn id="63" dur="500" fill="hold"/>
                                        <p:tgtEl>
                                          <p:spTgt spid="27"/>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0-#ppt_w/2"/>
                                          </p:val>
                                        </p:tav>
                                        <p:tav tm="100000">
                                          <p:val>
                                            <p:strVal val="#ppt_x"/>
                                          </p:val>
                                        </p:tav>
                                      </p:tavLst>
                                    </p:anim>
                                    <p:anim calcmode="lin" valueType="num">
                                      <p:cBhvr additive="base">
                                        <p:cTn id="67"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ppt_x"/>
                                          </p:val>
                                        </p:tav>
                                        <p:tav tm="100000">
                                          <p:val>
                                            <p:strVal val="#ppt_x"/>
                                          </p:val>
                                        </p:tav>
                                      </p:tavLst>
                                    </p:anim>
                                    <p:anim calcmode="lin" valueType="num">
                                      <p:cBhvr additive="base">
                                        <p:cTn id="73" dur="500" fill="hold"/>
                                        <p:tgtEl>
                                          <p:spTgt spid="9"/>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additive="base">
                                        <p:cTn id="76" dur="500" fill="hold"/>
                                        <p:tgtEl>
                                          <p:spTgt spid="12"/>
                                        </p:tgtEl>
                                        <p:attrNameLst>
                                          <p:attrName>ppt_x</p:attrName>
                                        </p:attrNameLst>
                                      </p:cBhvr>
                                      <p:tavLst>
                                        <p:tav tm="0">
                                          <p:val>
                                            <p:strVal val="#ppt_x"/>
                                          </p:val>
                                        </p:tav>
                                        <p:tav tm="100000">
                                          <p:val>
                                            <p:strVal val="#ppt_x"/>
                                          </p:val>
                                        </p:tav>
                                      </p:tavLst>
                                    </p:anim>
                                    <p:anim calcmode="lin" valueType="num">
                                      <p:cBhvr additive="base">
                                        <p:cTn id="7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12"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55860" y="477925"/>
            <a:ext cx="1741182" cy="215444"/>
          </a:xfrm>
          <a:prstGeom prst="rect">
            <a:avLst/>
          </a:prstGeom>
          <a:effectLst/>
        </p:spPr>
        <p:txBody>
          <a:bodyPr vert="horz" wrap="none">
            <a:spAutoFit/>
          </a:bodyPr>
          <a:lstStyle/>
          <a:p>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Please replace the written content</a:t>
            </a:r>
            <a:endPar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矩形 4"/>
          <p:cNvSpPr/>
          <p:nvPr/>
        </p:nvSpPr>
        <p:spPr>
          <a:xfrm>
            <a:off x="3845921" y="188105"/>
            <a:ext cx="1800493" cy="369332"/>
          </a:xfrm>
          <a:prstGeom prst="rect">
            <a:avLst/>
          </a:prstGeom>
          <a:effectLst/>
        </p:spPr>
        <p:txBody>
          <a:bodyPr vert="horz" wrap="none">
            <a:spAutoFit/>
          </a:bodyPr>
          <a:lstStyle/>
          <a:p>
            <a:r>
              <a:rPr lang="zh-CN" altLang="en-US" sz="1800" b="1" dirty="0">
                <a:solidFill>
                  <a:srgbClr val="9DC4C4"/>
                </a:solidFill>
                <a:latin typeface="+mj-lt"/>
                <a:ea typeface="微软雅黑" panose="020B0503020204020204" pitchFamily="34" charset="-122"/>
              </a:rPr>
              <a:t>请</a:t>
            </a:r>
            <a:r>
              <a:rPr lang="zh-CN" altLang="en-US" sz="1800" b="1" dirty="0" smtClean="0">
                <a:solidFill>
                  <a:srgbClr val="9DC4C4"/>
                </a:solidFill>
                <a:latin typeface="+mj-lt"/>
                <a:ea typeface="微软雅黑" panose="020B0503020204020204" pitchFamily="34" charset="-122"/>
              </a:rPr>
              <a:t>替换文字内容</a:t>
            </a:r>
            <a:endParaRPr lang="zh-CN" altLang="en-US" sz="1800" b="1" dirty="0">
              <a:solidFill>
                <a:srgbClr val="9DC4C4"/>
              </a:solidFill>
              <a:latin typeface="+mj-lt"/>
              <a:ea typeface="微软雅黑" panose="020B0503020204020204" pitchFamily="34" charset="-122"/>
            </a:endParaRPr>
          </a:p>
        </p:txBody>
      </p:sp>
      <p:sp>
        <p:nvSpPr>
          <p:cNvPr id="6" name="Rectangle 1"/>
          <p:cNvSpPr/>
          <p:nvPr/>
        </p:nvSpPr>
        <p:spPr>
          <a:xfrm>
            <a:off x="1326509" y="2740675"/>
            <a:ext cx="2071801" cy="1522490"/>
          </a:xfrm>
          <a:prstGeom prst="rect">
            <a:avLst/>
          </a:prstGeom>
          <a:solidFill>
            <a:srgbClr val="9D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2"/>
          <p:cNvSpPr/>
          <p:nvPr/>
        </p:nvSpPr>
        <p:spPr>
          <a:xfrm>
            <a:off x="3688174" y="2743165"/>
            <a:ext cx="2071801" cy="1522490"/>
          </a:xfrm>
          <a:prstGeom prst="rect">
            <a:avLst/>
          </a:prstGeom>
          <a:solidFill>
            <a:srgbClr val="513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3"/>
          <p:cNvSpPr/>
          <p:nvPr/>
        </p:nvSpPr>
        <p:spPr>
          <a:xfrm>
            <a:off x="6049839" y="2737186"/>
            <a:ext cx="2071801" cy="1522490"/>
          </a:xfrm>
          <a:prstGeom prst="rect">
            <a:avLst/>
          </a:prstGeom>
          <a:solidFill>
            <a:srgbClr val="9D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9" name="Straight Connector 6"/>
          <p:cNvCxnSpPr/>
          <p:nvPr/>
        </p:nvCxnSpPr>
        <p:spPr>
          <a:xfrm>
            <a:off x="1413751" y="2322279"/>
            <a:ext cx="6620643" cy="0"/>
          </a:xfrm>
          <a:prstGeom prst="line">
            <a:avLst/>
          </a:prstGeom>
          <a:ln w="57150"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矩形 47"/>
          <p:cNvSpPr>
            <a:spLocks noChangeArrowheads="1"/>
          </p:cNvSpPr>
          <p:nvPr/>
        </p:nvSpPr>
        <p:spPr bwMode="auto">
          <a:xfrm>
            <a:off x="1326509" y="1489916"/>
            <a:ext cx="6795131" cy="48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5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sp>
        <p:nvSpPr>
          <p:cNvPr id="11" name="矩形 10"/>
          <p:cNvSpPr/>
          <p:nvPr/>
        </p:nvSpPr>
        <p:spPr>
          <a:xfrm>
            <a:off x="1868750" y="2894500"/>
            <a:ext cx="984871" cy="323159"/>
          </a:xfrm>
          <a:prstGeom prst="rect">
            <a:avLst/>
          </a:prstGeom>
        </p:spPr>
        <p:txBody>
          <a:bodyPr wrap="none" lIns="68573" tIns="34287" rIns="68573" bIns="34287">
            <a:spAutoFit/>
          </a:bodyPr>
          <a:lstStyle/>
          <a:p>
            <a:pPr algn="ctr"/>
            <a:r>
              <a:rPr lang="zh-CN" altLang="en-US" sz="1650" b="1" dirty="0">
                <a:solidFill>
                  <a:schemeClr val="bg1"/>
                </a:solidFill>
                <a:latin typeface="微软雅黑" panose="020B0503020204020204" pitchFamily="34" charset="-122"/>
                <a:ea typeface="微软雅黑" panose="020B0503020204020204" pitchFamily="34" charset="-122"/>
              </a:rPr>
              <a:t>添加标题</a:t>
            </a:r>
            <a:endParaRPr lang="en-US" altLang="zh-CN" sz="1650" b="1" dirty="0">
              <a:solidFill>
                <a:schemeClr val="bg1"/>
              </a:solidFill>
              <a:latin typeface="微软雅黑" panose="020B0503020204020204" pitchFamily="34" charset="-122"/>
              <a:ea typeface="微软雅黑" panose="020B0503020204020204" pitchFamily="34" charset="-122"/>
            </a:endParaRPr>
          </a:p>
        </p:txBody>
      </p:sp>
      <p:sp>
        <p:nvSpPr>
          <p:cNvPr id="12" name="矩形 47"/>
          <p:cNvSpPr>
            <a:spLocks noChangeArrowheads="1"/>
          </p:cNvSpPr>
          <p:nvPr/>
        </p:nvSpPr>
        <p:spPr bwMode="auto">
          <a:xfrm>
            <a:off x="1449187" y="3206198"/>
            <a:ext cx="1823997"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50" dirty="0">
                <a:solidFill>
                  <a:schemeClr val="bg1">
                    <a:lumMod val="95000"/>
                  </a:schemeClr>
                </a:solidFill>
                <a:sym typeface="微软雅黑" panose="020B0503020204020204" pitchFamily="34" charset="-122"/>
              </a:rPr>
              <a:t>在此录入上述图表的描述说明，在此录入上述图表的描述说明，在此录入上述图表的描述说明。</a:t>
            </a:r>
          </a:p>
        </p:txBody>
      </p:sp>
      <p:sp>
        <p:nvSpPr>
          <p:cNvPr id="13" name="矩形 12"/>
          <p:cNvSpPr/>
          <p:nvPr/>
        </p:nvSpPr>
        <p:spPr>
          <a:xfrm>
            <a:off x="4231637" y="2894500"/>
            <a:ext cx="984871" cy="323159"/>
          </a:xfrm>
          <a:prstGeom prst="rect">
            <a:avLst/>
          </a:prstGeom>
        </p:spPr>
        <p:txBody>
          <a:bodyPr wrap="none" lIns="68573" tIns="34287" rIns="68573" bIns="34287">
            <a:spAutoFit/>
          </a:bodyPr>
          <a:lstStyle/>
          <a:p>
            <a:pPr algn="ctr"/>
            <a:r>
              <a:rPr lang="zh-CN" altLang="en-US" sz="1650" b="1" dirty="0">
                <a:solidFill>
                  <a:schemeClr val="bg1"/>
                </a:solidFill>
                <a:latin typeface="微软雅黑" panose="020B0503020204020204" pitchFamily="34" charset="-122"/>
                <a:ea typeface="微软雅黑" panose="020B0503020204020204" pitchFamily="34" charset="-122"/>
              </a:rPr>
              <a:t>添加标题</a:t>
            </a:r>
            <a:endParaRPr lang="en-US" altLang="zh-CN" sz="1650" b="1" dirty="0">
              <a:solidFill>
                <a:schemeClr val="bg1"/>
              </a:solidFill>
              <a:latin typeface="微软雅黑" panose="020B0503020204020204" pitchFamily="34" charset="-122"/>
              <a:ea typeface="微软雅黑" panose="020B0503020204020204" pitchFamily="34" charset="-122"/>
            </a:endParaRPr>
          </a:p>
        </p:txBody>
      </p:sp>
      <p:sp>
        <p:nvSpPr>
          <p:cNvPr id="14" name="矩形 47"/>
          <p:cNvSpPr>
            <a:spLocks noChangeArrowheads="1"/>
          </p:cNvSpPr>
          <p:nvPr/>
        </p:nvSpPr>
        <p:spPr bwMode="auto">
          <a:xfrm>
            <a:off x="3812074" y="3206198"/>
            <a:ext cx="1823997"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50" dirty="0">
                <a:solidFill>
                  <a:schemeClr val="bg1">
                    <a:lumMod val="95000"/>
                  </a:schemeClr>
                </a:solidFill>
                <a:sym typeface="微软雅黑" panose="020B0503020204020204" pitchFamily="34" charset="-122"/>
              </a:rPr>
              <a:t>在此录入上述图表的描述说明，在此录入上述图表的描述说明，在此录入上述图表的描述说明。</a:t>
            </a:r>
          </a:p>
        </p:txBody>
      </p:sp>
      <p:sp>
        <p:nvSpPr>
          <p:cNvPr id="15" name="矩形 14"/>
          <p:cNvSpPr/>
          <p:nvPr/>
        </p:nvSpPr>
        <p:spPr>
          <a:xfrm>
            <a:off x="6593301" y="2894500"/>
            <a:ext cx="984871" cy="323159"/>
          </a:xfrm>
          <a:prstGeom prst="rect">
            <a:avLst/>
          </a:prstGeom>
        </p:spPr>
        <p:txBody>
          <a:bodyPr wrap="none" lIns="68573" tIns="34287" rIns="68573" bIns="34287">
            <a:spAutoFit/>
          </a:bodyPr>
          <a:lstStyle/>
          <a:p>
            <a:pPr algn="ctr"/>
            <a:r>
              <a:rPr lang="zh-CN" altLang="en-US" sz="1650" b="1" dirty="0">
                <a:solidFill>
                  <a:schemeClr val="bg1"/>
                </a:solidFill>
                <a:latin typeface="微软雅黑" panose="020B0503020204020204" pitchFamily="34" charset="-122"/>
                <a:ea typeface="微软雅黑" panose="020B0503020204020204" pitchFamily="34" charset="-122"/>
              </a:rPr>
              <a:t>添加标题</a:t>
            </a:r>
            <a:endParaRPr lang="en-US" altLang="zh-CN" sz="1650" b="1" dirty="0">
              <a:solidFill>
                <a:schemeClr val="bg1"/>
              </a:solidFill>
              <a:latin typeface="微软雅黑" panose="020B0503020204020204" pitchFamily="34" charset="-122"/>
              <a:ea typeface="微软雅黑" panose="020B0503020204020204" pitchFamily="34" charset="-122"/>
            </a:endParaRPr>
          </a:p>
        </p:txBody>
      </p:sp>
      <p:sp>
        <p:nvSpPr>
          <p:cNvPr id="16" name="矩形 47"/>
          <p:cNvSpPr>
            <a:spLocks noChangeArrowheads="1"/>
          </p:cNvSpPr>
          <p:nvPr/>
        </p:nvSpPr>
        <p:spPr bwMode="auto">
          <a:xfrm>
            <a:off x="6173740" y="3206198"/>
            <a:ext cx="1823997"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50" dirty="0">
                <a:solidFill>
                  <a:schemeClr val="bg1">
                    <a:lumMod val="95000"/>
                  </a:schemeClr>
                </a:solidFill>
                <a:sym typeface="微软雅黑" panose="020B0503020204020204" pitchFamily="34" charset="-122"/>
              </a:rPr>
              <a:t>在此录入上述图表的描述说明，在此录入上述图表的描述说明，在此录入上述图表的描述说明。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down)">
                                      <p:cBhvr>
                                        <p:cTn id="12" dur="500"/>
                                        <p:tgtEl>
                                          <p:spTgt spid="9"/>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50"/>
                                        <p:tgtEl>
                                          <p:spTgt spid="6"/>
                                        </p:tgtEl>
                                      </p:cBhvr>
                                    </p:animEffect>
                                    <p:anim calcmode="lin" valueType="num">
                                      <p:cBhvr>
                                        <p:cTn id="17" dur="750" fill="hold"/>
                                        <p:tgtEl>
                                          <p:spTgt spid="6"/>
                                        </p:tgtEl>
                                        <p:attrNameLst>
                                          <p:attrName>ppt_x</p:attrName>
                                        </p:attrNameLst>
                                      </p:cBhvr>
                                      <p:tavLst>
                                        <p:tav tm="0">
                                          <p:val>
                                            <p:strVal val="#ppt_x"/>
                                          </p:val>
                                        </p:tav>
                                        <p:tav tm="100000">
                                          <p:val>
                                            <p:strVal val="#ppt_x"/>
                                          </p:val>
                                        </p:tav>
                                      </p:tavLst>
                                    </p:anim>
                                    <p:anim calcmode="lin" valueType="num">
                                      <p:cBhvr>
                                        <p:cTn id="18" dur="750" fill="hold"/>
                                        <p:tgtEl>
                                          <p:spTgt spid="6"/>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750"/>
                                        <p:tgtEl>
                                          <p:spTgt spid="7"/>
                                        </p:tgtEl>
                                      </p:cBhvr>
                                    </p:animEffect>
                                    <p:anim calcmode="lin" valueType="num">
                                      <p:cBhvr>
                                        <p:cTn id="22" dur="750" fill="hold"/>
                                        <p:tgtEl>
                                          <p:spTgt spid="7"/>
                                        </p:tgtEl>
                                        <p:attrNameLst>
                                          <p:attrName>ppt_x</p:attrName>
                                        </p:attrNameLst>
                                      </p:cBhvr>
                                      <p:tavLst>
                                        <p:tav tm="0">
                                          <p:val>
                                            <p:strVal val="#ppt_x"/>
                                          </p:val>
                                        </p:tav>
                                        <p:tav tm="100000">
                                          <p:val>
                                            <p:strVal val="#ppt_x"/>
                                          </p:val>
                                        </p:tav>
                                      </p:tavLst>
                                    </p:anim>
                                    <p:anim calcmode="lin" valueType="num">
                                      <p:cBhvr>
                                        <p:cTn id="23" dur="750" fill="hold"/>
                                        <p:tgtEl>
                                          <p:spTgt spid="7"/>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750"/>
                                        <p:tgtEl>
                                          <p:spTgt spid="8"/>
                                        </p:tgtEl>
                                      </p:cBhvr>
                                    </p:animEffect>
                                    <p:anim calcmode="lin" valueType="num">
                                      <p:cBhvr>
                                        <p:cTn id="27" dur="750" fill="hold"/>
                                        <p:tgtEl>
                                          <p:spTgt spid="8"/>
                                        </p:tgtEl>
                                        <p:attrNameLst>
                                          <p:attrName>ppt_x</p:attrName>
                                        </p:attrNameLst>
                                      </p:cBhvr>
                                      <p:tavLst>
                                        <p:tav tm="0">
                                          <p:val>
                                            <p:strVal val="#ppt_x"/>
                                          </p:val>
                                        </p:tav>
                                        <p:tav tm="100000">
                                          <p:val>
                                            <p:strVal val="#ppt_x"/>
                                          </p:val>
                                        </p:tav>
                                      </p:tavLst>
                                    </p:anim>
                                    <p:anim calcmode="lin" valueType="num">
                                      <p:cBhvr>
                                        <p:cTn id="28" dur="75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4" presetClass="entr" presetSubtype="10" fill="hold" grpId="0" nodeType="afterEffect">
                                  <p:stCondLst>
                                    <p:cond delay="25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400"/>
                                        <p:tgtEl>
                                          <p:spTgt spid="11"/>
                                        </p:tgtEl>
                                      </p:cBhvr>
                                    </p:animEffect>
                                  </p:childTnLst>
                                </p:cTn>
                              </p:par>
                              <p:par>
                                <p:cTn id="33" presetID="14" presetClass="entr" presetSubtype="10" fill="hold" grpId="0" nodeType="withEffect">
                                  <p:stCondLst>
                                    <p:cond delay="25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400"/>
                                        <p:tgtEl>
                                          <p:spTgt spid="12"/>
                                        </p:tgtEl>
                                      </p:cBhvr>
                                    </p:animEffect>
                                  </p:childTnLst>
                                </p:cTn>
                              </p:par>
                              <p:par>
                                <p:cTn id="36" presetID="14" presetClass="entr" presetSubtype="10" fill="hold" grpId="0" nodeType="withEffect">
                                  <p:stCondLst>
                                    <p:cond delay="25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400"/>
                                        <p:tgtEl>
                                          <p:spTgt spid="13"/>
                                        </p:tgtEl>
                                      </p:cBhvr>
                                    </p:animEffect>
                                  </p:childTnLst>
                                </p:cTn>
                              </p:par>
                              <p:par>
                                <p:cTn id="39" presetID="14" presetClass="entr" presetSubtype="10" fill="hold" grpId="0" nodeType="withEffect">
                                  <p:stCondLst>
                                    <p:cond delay="250"/>
                                  </p:stCondLst>
                                  <p:childTnLst>
                                    <p:set>
                                      <p:cBhvr>
                                        <p:cTn id="40" dur="1" fill="hold">
                                          <p:stCondLst>
                                            <p:cond delay="0"/>
                                          </p:stCondLst>
                                        </p:cTn>
                                        <p:tgtEl>
                                          <p:spTgt spid="14"/>
                                        </p:tgtEl>
                                        <p:attrNameLst>
                                          <p:attrName>style.visibility</p:attrName>
                                        </p:attrNameLst>
                                      </p:cBhvr>
                                      <p:to>
                                        <p:strVal val="visible"/>
                                      </p:to>
                                    </p:set>
                                    <p:animEffect transition="in" filter="randombar(horizontal)">
                                      <p:cBhvr>
                                        <p:cTn id="41" dur="400"/>
                                        <p:tgtEl>
                                          <p:spTgt spid="14"/>
                                        </p:tgtEl>
                                      </p:cBhvr>
                                    </p:animEffect>
                                  </p:childTnLst>
                                </p:cTn>
                              </p:par>
                              <p:par>
                                <p:cTn id="42" presetID="14" presetClass="entr" presetSubtype="10" fill="hold" grpId="0" nodeType="withEffect">
                                  <p:stCondLst>
                                    <p:cond delay="250"/>
                                  </p:stCondLst>
                                  <p:childTnLst>
                                    <p:set>
                                      <p:cBhvr>
                                        <p:cTn id="43" dur="1" fill="hold">
                                          <p:stCondLst>
                                            <p:cond delay="0"/>
                                          </p:stCondLst>
                                        </p:cTn>
                                        <p:tgtEl>
                                          <p:spTgt spid="15"/>
                                        </p:tgtEl>
                                        <p:attrNameLst>
                                          <p:attrName>style.visibility</p:attrName>
                                        </p:attrNameLst>
                                      </p:cBhvr>
                                      <p:to>
                                        <p:strVal val="visible"/>
                                      </p:to>
                                    </p:set>
                                    <p:animEffect transition="in" filter="randombar(horizontal)">
                                      <p:cBhvr>
                                        <p:cTn id="44" dur="400"/>
                                        <p:tgtEl>
                                          <p:spTgt spid="15"/>
                                        </p:tgtEl>
                                      </p:cBhvr>
                                    </p:animEffect>
                                  </p:childTnLst>
                                </p:cTn>
                              </p:par>
                              <p:par>
                                <p:cTn id="45" presetID="14" presetClass="entr" presetSubtype="10" fill="hold" grpId="0" nodeType="withEffect">
                                  <p:stCondLst>
                                    <p:cond delay="25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4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P spid="11" grpId="0"/>
      <p:bldP spid="12" grpId="0"/>
      <p:bldP spid="13" grpId="0"/>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55860" y="477925"/>
            <a:ext cx="1741182" cy="215444"/>
          </a:xfrm>
          <a:prstGeom prst="rect">
            <a:avLst/>
          </a:prstGeom>
          <a:effectLst/>
        </p:spPr>
        <p:txBody>
          <a:bodyPr vert="horz" wrap="none">
            <a:spAutoFit/>
          </a:bodyPr>
          <a:lstStyle/>
          <a:p>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Please replace the written content</a:t>
            </a:r>
            <a:endPar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矩形 4"/>
          <p:cNvSpPr/>
          <p:nvPr/>
        </p:nvSpPr>
        <p:spPr>
          <a:xfrm>
            <a:off x="3845921" y="188105"/>
            <a:ext cx="1800493" cy="369332"/>
          </a:xfrm>
          <a:prstGeom prst="rect">
            <a:avLst/>
          </a:prstGeom>
          <a:effectLst/>
        </p:spPr>
        <p:txBody>
          <a:bodyPr vert="horz" wrap="none">
            <a:spAutoFit/>
          </a:bodyPr>
          <a:lstStyle/>
          <a:p>
            <a:r>
              <a:rPr lang="zh-CN" altLang="en-US" sz="1800" b="1" dirty="0">
                <a:solidFill>
                  <a:srgbClr val="9DC4C4"/>
                </a:solidFill>
                <a:latin typeface="+mj-lt"/>
                <a:ea typeface="微软雅黑" panose="020B0503020204020204" pitchFamily="34" charset="-122"/>
              </a:rPr>
              <a:t>请</a:t>
            </a:r>
            <a:r>
              <a:rPr lang="zh-CN" altLang="en-US" sz="1800" b="1" dirty="0" smtClean="0">
                <a:solidFill>
                  <a:srgbClr val="9DC4C4"/>
                </a:solidFill>
                <a:latin typeface="+mj-lt"/>
                <a:ea typeface="微软雅黑" panose="020B0503020204020204" pitchFamily="34" charset="-122"/>
              </a:rPr>
              <a:t>替换文字内容</a:t>
            </a:r>
            <a:endParaRPr lang="zh-CN" altLang="en-US" sz="1800" b="1" dirty="0">
              <a:solidFill>
                <a:srgbClr val="9DC4C4"/>
              </a:solidFill>
              <a:latin typeface="+mj-lt"/>
              <a:ea typeface="微软雅黑" panose="020B0503020204020204" pitchFamily="34" charset="-122"/>
            </a:endParaRPr>
          </a:p>
        </p:txBody>
      </p:sp>
      <p:sp>
        <p:nvSpPr>
          <p:cNvPr id="6" name="椭圆 7"/>
          <p:cNvSpPr/>
          <p:nvPr/>
        </p:nvSpPr>
        <p:spPr>
          <a:xfrm>
            <a:off x="2536139" y="2869762"/>
            <a:ext cx="3856079" cy="906479"/>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rgbClr val="513D3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4461411" y="2420562"/>
            <a:ext cx="2768" cy="1355680"/>
          </a:xfrm>
          <a:prstGeom prst="line">
            <a:avLst/>
          </a:prstGeom>
          <a:ln w="19050">
            <a:solidFill>
              <a:srgbClr val="513D34"/>
            </a:solidFill>
          </a:ln>
        </p:spPr>
        <p:style>
          <a:lnRef idx="1">
            <a:schemeClr val="accent1"/>
          </a:lnRef>
          <a:fillRef idx="0">
            <a:schemeClr val="accent1"/>
          </a:fillRef>
          <a:effectRef idx="0">
            <a:schemeClr val="accent1"/>
          </a:effectRef>
          <a:fontRef idx="minor">
            <a:schemeClr val="tx1"/>
          </a:fontRef>
        </p:style>
      </p:cxnSp>
      <p:sp>
        <p:nvSpPr>
          <p:cNvPr id="8" name="TextBox 40"/>
          <p:cNvSpPr txBox="1"/>
          <p:nvPr/>
        </p:nvSpPr>
        <p:spPr>
          <a:xfrm>
            <a:off x="1691680" y="3425122"/>
            <a:ext cx="1458162"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latin typeface="微软雅黑" panose="020B0503020204020204" pitchFamily="34" charset="-122"/>
                <a:ea typeface="微软雅黑" panose="020B0503020204020204" pitchFamily="34" charset="-122"/>
              </a:rPr>
              <a:t>单击此处添加</a:t>
            </a:r>
            <a:r>
              <a:rPr lang="zh-CN" altLang="en-US" sz="1000" dirty="0" smtClean="0">
                <a:latin typeface="微软雅黑" panose="020B0503020204020204" pitchFamily="34" charset="-122"/>
                <a:ea typeface="微软雅黑" panose="020B0503020204020204" pitchFamily="34" charset="-122"/>
              </a:rPr>
              <a:t>文本</a:t>
            </a:r>
            <a:endParaRPr lang="en-US" altLang="zh-CN" sz="1000" dirty="0" smtClean="0">
              <a:latin typeface="微软雅黑" panose="020B0503020204020204" pitchFamily="34" charset="-122"/>
              <a:ea typeface="微软雅黑" panose="020B0503020204020204" pitchFamily="34" charset="-122"/>
            </a:endParaRPr>
          </a:p>
          <a:p>
            <a:r>
              <a:rPr lang="zh-CN" altLang="en-US" sz="1000" dirty="0">
                <a:latin typeface="微软雅黑" panose="020B0503020204020204" pitchFamily="34" charset="-122"/>
                <a:ea typeface="微软雅黑" panose="020B0503020204020204" pitchFamily="34" charset="-122"/>
              </a:rPr>
              <a:t>单击此处添加</a:t>
            </a:r>
            <a:r>
              <a:rPr lang="zh-CN" altLang="en-US" sz="1000" dirty="0" smtClean="0">
                <a:latin typeface="微软雅黑" panose="020B0503020204020204" pitchFamily="34" charset="-122"/>
                <a:ea typeface="微软雅黑" panose="020B0503020204020204" pitchFamily="34" charset="-122"/>
              </a:rPr>
              <a:t>文本</a:t>
            </a:r>
            <a:endParaRPr lang="zh-CN" altLang="en-US" sz="1000" dirty="0">
              <a:latin typeface="微软雅黑" panose="020B0503020204020204" pitchFamily="34" charset="-122"/>
              <a:ea typeface="微软雅黑" panose="020B0503020204020204" pitchFamily="34" charset="-122"/>
            </a:endParaRPr>
          </a:p>
        </p:txBody>
      </p:sp>
      <p:grpSp>
        <p:nvGrpSpPr>
          <p:cNvPr id="9" name="组合 8"/>
          <p:cNvGrpSpPr/>
          <p:nvPr/>
        </p:nvGrpSpPr>
        <p:grpSpPr>
          <a:xfrm>
            <a:off x="3676508" y="1130754"/>
            <a:ext cx="1563386" cy="1563386"/>
            <a:chOff x="2848131" y="1860029"/>
            <a:chExt cx="3807502" cy="3807502"/>
          </a:xfrm>
          <a:solidFill>
            <a:srgbClr val="513D34"/>
          </a:solidFill>
        </p:grpSpPr>
        <p:sp>
          <p:nvSpPr>
            <p:cNvPr id="10" name="椭圆 9"/>
            <p:cNvSpPr/>
            <p:nvPr/>
          </p:nvSpPr>
          <p:spPr>
            <a:xfrm>
              <a:off x="2848131" y="1860029"/>
              <a:ext cx="3807502" cy="380750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 name="文本框 91"/>
            <p:cNvSpPr txBox="1"/>
            <p:nvPr/>
          </p:nvSpPr>
          <p:spPr>
            <a:xfrm>
              <a:off x="3878640" y="2869024"/>
              <a:ext cx="1761479" cy="1798957"/>
            </a:xfrm>
            <a:prstGeom prst="rect">
              <a:avLst/>
            </a:prstGeom>
            <a:grpFill/>
          </p:spPr>
          <p:txBody>
            <a:bodyPr wrap="none" rtlCol="0">
              <a:spAutoFit/>
            </a:bodyPr>
            <a:lstStyle/>
            <a:p>
              <a:pPr algn="ctr"/>
              <a:r>
                <a:rPr lang="zh-CN" altLang="en-US" sz="2100" dirty="0" smtClean="0">
                  <a:solidFill>
                    <a:schemeClr val="bg1"/>
                  </a:solidFill>
                  <a:latin typeface="微软雅黑" panose="020B0503020204020204" pitchFamily="34" charset="-122"/>
                  <a:ea typeface="微软雅黑" panose="020B0503020204020204" pitchFamily="34" charset="-122"/>
                </a:rPr>
                <a:t>标题</a:t>
              </a:r>
              <a:endParaRPr lang="en-US" altLang="zh-CN" sz="2100" dirty="0" smtClean="0">
                <a:solidFill>
                  <a:schemeClr val="bg1"/>
                </a:solidFill>
                <a:latin typeface="微软雅黑" panose="020B0503020204020204" pitchFamily="34" charset="-122"/>
                <a:ea typeface="微软雅黑" panose="020B0503020204020204" pitchFamily="34" charset="-122"/>
              </a:endParaRPr>
            </a:p>
            <a:p>
              <a:pPr algn="ctr"/>
              <a:r>
                <a:rPr lang="zh-CN" altLang="en-US" sz="2100" dirty="0" smtClean="0">
                  <a:solidFill>
                    <a:schemeClr val="bg1"/>
                  </a:solidFill>
                  <a:latin typeface="微软雅黑" panose="020B0503020204020204" pitchFamily="34" charset="-122"/>
                  <a:ea typeface="微软雅黑" panose="020B0503020204020204" pitchFamily="34" charset="-122"/>
                </a:rPr>
                <a:t>文字</a:t>
              </a:r>
              <a:endParaRPr lang="en-US" altLang="zh-CN" sz="2100" dirty="0">
                <a:solidFill>
                  <a:schemeClr val="bg1"/>
                </a:solidFill>
                <a:latin typeface="微软雅黑" panose="020B0503020204020204" pitchFamily="34" charset="-122"/>
                <a:ea typeface="微软雅黑" panose="020B0503020204020204" pitchFamily="34" charset="-122"/>
              </a:endParaRPr>
            </a:p>
          </p:txBody>
        </p:sp>
      </p:grpSp>
      <p:sp>
        <p:nvSpPr>
          <p:cNvPr id="12" name="TextBox 7"/>
          <p:cNvSpPr txBox="1"/>
          <p:nvPr/>
        </p:nvSpPr>
        <p:spPr>
          <a:xfrm>
            <a:off x="3072777" y="4096120"/>
            <a:ext cx="1458162"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latin typeface="微软雅黑" panose="020B0503020204020204" pitchFamily="34" charset="-122"/>
                <a:ea typeface="微软雅黑" panose="020B0503020204020204" pitchFamily="34" charset="-122"/>
              </a:rPr>
              <a:t>单击此处添加</a:t>
            </a:r>
            <a:r>
              <a:rPr lang="zh-CN" altLang="en-US" sz="1000" dirty="0" smtClean="0">
                <a:latin typeface="微软雅黑" panose="020B0503020204020204" pitchFamily="34" charset="-122"/>
                <a:ea typeface="微软雅黑" panose="020B0503020204020204" pitchFamily="34" charset="-122"/>
              </a:rPr>
              <a:t>文本</a:t>
            </a:r>
            <a:endParaRPr lang="en-US" altLang="zh-CN" sz="1000" dirty="0" smtClean="0">
              <a:latin typeface="微软雅黑" panose="020B0503020204020204" pitchFamily="34" charset="-122"/>
              <a:ea typeface="微软雅黑" panose="020B0503020204020204" pitchFamily="34" charset="-122"/>
            </a:endParaRPr>
          </a:p>
          <a:p>
            <a:r>
              <a:rPr lang="zh-CN" altLang="en-US" sz="1000" dirty="0">
                <a:latin typeface="微软雅黑" panose="020B0503020204020204" pitchFamily="34" charset="-122"/>
                <a:ea typeface="微软雅黑" panose="020B0503020204020204" pitchFamily="34" charset="-122"/>
              </a:rPr>
              <a:t>单击此处添加</a:t>
            </a:r>
            <a:r>
              <a:rPr lang="zh-CN" altLang="en-US" sz="1000" dirty="0" smtClean="0">
                <a:latin typeface="微软雅黑" panose="020B0503020204020204" pitchFamily="34" charset="-122"/>
                <a:ea typeface="微软雅黑" panose="020B0503020204020204" pitchFamily="34" charset="-122"/>
              </a:rPr>
              <a:t>文本</a:t>
            </a:r>
            <a:endParaRPr lang="zh-CN" altLang="en-US" sz="1000" dirty="0">
              <a:latin typeface="微软雅黑" panose="020B0503020204020204" pitchFamily="34" charset="-122"/>
              <a:ea typeface="微软雅黑" panose="020B0503020204020204" pitchFamily="34" charset="-122"/>
            </a:endParaRPr>
          </a:p>
        </p:txBody>
      </p:sp>
      <p:sp>
        <p:nvSpPr>
          <p:cNvPr id="13" name="TextBox 8"/>
          <p:cNvSpPr txBox="1"/>
          <p:nvPr/>
        </p:nvSpPr>
        <p:spPr>
          <a:xfrm>
            <a:off x="4752992" y="4096120"/>
            <a:ext cx="1458162"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latin typeface="微软雅黑" panose="020B0503020204020204" pitchFamily="34" charset="-122"/>
                <a:ea typeface="微软雅黑" panose="020B0503020204020204" pitchFamily="34" charset="-122"/>
              </a:rPr>
              <a:t>单击此处添加</a:t>
            </a:r>
            <a:r>
              <a:rPr lang="zh-CN" altLang="en-US" sz="1000" dirty="0" smtClean="0">
                <a:latin typeface="微软雅黑" panose="020B0503020204020204" pitchFamily="34" charset="-122"/>
                <a:ea typeface="微软雅黑" panose="020B0503020204020204" pitchFamily="34" charset="-122"/>
              </a:rPr>
              <a:t>文本</a:t>
            </a:r>
            <a:endParaRPr lang="en-US" altLang="zh-CN" sz="1000" dirty="0" smtClean="0">
              <a:latin typeface="微软雅黑" panose="020B0503020204020204" pitchFamily="34" charset="-122"/>
              <a:ea typeface="微软雅黑" panose="020B0503020204020204" pitchFamily="34" charset="-122"/>
            </a:endParaRPr>
          </a:p>
          <a:p>
            <a:r>
              <a:rPr lang="zh-CN" altLang="en-US" sz="1000" dirty="0">
                <a:latin typeface="微软雅黑" panose="020B0503020204020204" pitchFamily="34" charset="-122"/>
                <a:ea typeface="微软雅黑" panose="020B0503020204020204" pitchFamily="34" charset="-122"/>
              </a:rPr>
              <a:t>单击此处添加</a:t>
            </a:r>
            <a:r>
              <a:rPr lang="zh-CN" altLang="en-US" sz="1000" dirty="0" smtClean="0">
                <a:latin typeface="微软雅黑" panose="020B0503020204020204" pitchFamily="34" charset="-122"/>
                <a:ea typeface="微软雅黑" panose="020B0503020204020204" pitchFamily="34" charset="-122"/>
              </a:rPr>
              <a:t>文本</a:t>
            </a:r>
            <a:endParaRPr lang="zh-CN" altLang="en-US" sz="1000" dirty="0">
              <a:latin typeface="微软雅黑" panose="020B0503020204020204" pitchFamily="34" charset="-122"/>
              <a:ea typeface="微软雅黑" panose="020B0503020204020204" pitchFamily="34" charset="-122"/>
            </a:endParaRPr>
          </a:p>
        </p:txBody>
      </p:sp>
      <p:sp>
        <p:nvSpPr>
          <p:cNvPr id="14" name="TextBox 9"/>
          <p:cNvSpPr txBox="1"/>
          <p:nvPr/>
        </p:nvSpPr>
        <p:spPr>
          <a:xfrm>
            <a:off x="5946792" y="3369920"/>
            <a:ext cx="1458162"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latin typeface="微软雅黑" panose="020B0503020204020204" pitchFamily="34" charset="-122"/>
                <a:ea typeface="微软雅黑" panose="020B0503020204020204" pitchFamily="34" charset="-122"/>
              </a:rPr>
              <a:t>单击此处添加</a:t>
            </a:r>
            <a:r>
              <a:rPr lang="zh-CN" altLang="en-US" sz="1000" dirty="0" smtClean="0">
                <a:latin typeface="微软雅黑" panose="020B0503020204020204" pitchFamily="34" charset="-122"/>
                <a:ea typeface="微软雅黑" panose="020B0503020204020204" pitchFamily="34" charset="-122"/>
              </a:rPr>
              <a:t>文本</a:t>
            </a:r>
            <a:endParaRPr lang="en-US" altLang="zh-CN" sz="1000" dirty="0" smtClean="0">
              <a:latin typeface="微软雅黑" panose="020B0503020204020204" pitchFamily="34" charset="-122"/>
              <a:ea typeface="微软雅黑" panose="020B0503020204020204" pitchFamily="34" charset="-122"/>
            </a:endParaRPr>
          </a:p>
          <a:p>
            <a:r>
              <a:rPr lang="zh-CN" altLang="en-US" sz="1000" dirty="0">
                <a:latin typeface="微软雅黑" panose="020B0503020204020204" pitchFamily="34" charset="-122"/>
                <a:ea typeface="微软雅黑" panose="020B0503020204020204" pitchFamily="34" charset="-122"/>
              </a:rPr>
              <a:t>单击此处添加</a:t>
            </a:r>
            <a:r>
              <a:rPr lang="zh-CN" altLang="en-US" sz="1000" dirty="0" smtClean="0">
                <a:latin typeface="微软雅黑" panose="020B0503020204020204" pitchFamily="34" charset="-122"/>
                <a:ea typeface="微软雅黑" panose="020B0503020204020204" pitchFamily="34" charset="-122"/>
              </a:rPr>
              <a:t>文本</a:t>
            </a:r>
            <a:endParaRPr lang="zh-CN" altLang="en-US" sz="1000" dirty="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125411" y="2515670"/>
            <a:ext cx="666198" cy="666198"/>
            <a:chOff x="2170416" y="2515670"/>
            <a:chExt cx="666198" cy="666198"/>
          </a:xfrm>
          <a:solidFill>
            <a:srgbClr val="9DC4C4"/>
          </a:solidFill>
        </p:grpSpPr>
        <p:sp>
          <p:nvSpPr>
            <p:cNvPr id="16" name="椭圆 15"/>
            <p:cNvSpPr/>
            <p:nvPr/>
          </p:nvSpPr>
          <p:spPr>
            <a:xfrm>
              <a:off x="2170416" y="2515670"/>
              <a:ext cx="666198" cy="666198"/>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7" name="文本框 91"/>
            <p:cNvSpPr txBox="1"/>
            <p:nvPr/>
          </p:nvSpPr>
          <p:spPr>
            <a:xfrm>
              <a:off x="2224311" y="2677666"/>
              <a:ext cx="595035" cy="338554"/>
            </a:xfrm>
            <a:prstGeom prst="rect">
              <a:avLst/>
            </a:prstGeom>
            <a:noFill/>
          </p:spPr>
          <p:txBody>
            <a:bodyPr wrap="non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3234329" y="3178200"/>
            <a:ext cx="666198" cy="666198"/>
            <a:chOff x="3279334" y="3178200"/>
            <a:chExt cx="666198" cy="666198"/>
          </a:xfrm>
          <a:solidFill>
            <a:srgbClr val="513D34"/>
          </a:solidFill>
        </p:grpSpPr>
        <p:sp>
          <p:nvSpPr>
            <p:cNvPr id="19" name="椭圆 18"/>
            <p:cNvSpPr/>
            <p:nvPr/>
          </p:nvSpPr>
          <p:spPr>
            <a:xfrm>
              <a:off x="3279334" y="3178200"/>
              <a:ext cx="666198" cy="666198"/>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0" name="文本框 91"/>
            <p:cNvSpPr txBox="1"/>
            <p:nvPr/>
          </p:nvSpPr>
          <p:spPr>
            <a:xfrm>
              <a:off x="3302628" y="3342022"/>
              <a:ext cx="595035" cy="338554"/>
            </a:xfrm>
            <a:prstGeom prst="rect">
              <a:avLst/>
            </a:prstGeom>
            <a:noFill/>
          </p:spPr>
          <p:txBody>
            <a:bodyPr wrap="non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913292" y="3256248"/>
            <a:ext cx="666198" cy="666198"/>
            <a:chOff x="4958297" y="3256248"/>
            <a:chExt cx="666198" cy="666198"/>
          </a:xfrm>
          <a:solidFill>
            <a:srgbClr val="9DC4C4"/>
          </a:solidFill>
        </p:grpSpPr>
        <p:sp>
          <p:nvSpPr>
            <p:cNvPr id="22" name="椭圆 21"/>
            <p:cNvSpPr/>
            <p:nvPr/>
          </p:nvSpPr>
          <p:spPr>
            <a:xfrm>
              <a:off x="4958297" y="3256248"/>
              <a:ext cx="666198" cy="666198"/>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3" name="文本框 91"/>
            <p:cNvSpPr txBox="1"/>
            <p:nvPr/>
          </p:nvSpPr>
          <p:spPr>
            <a:xfrm>
              <a:off x="4998123" y="3435846"/>
              <a:ext cx="595035" cy="338554"/>
            </a:xfrm>
            <a:prstGeom prst="rect">
              <a:avLst/>
            </a:prstGeom>
            <a:noFill/>
          </p:spPr>
          <p:txBody>
            <a:bodyPr wrap="non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059118" y="2515670"/>
            <a:ext cx="666198" cy="666198"/>
            <a:chOff x="6104123" y="2515670"/>
            <a:chExt cx="666198" cy="666198"/>
          </a:xfrm>
          <a:solidFill>
            <a:srgbClr val="513D34"/>
          </a:solidFill>
        </p:grpSpPr>
        <p:sp>
          <p:nvSpPr>
            <p:cNvPr id="25" name="椭圆 24"/>
            <p:cNvSpPr/>
            <p:nvPr/>
          </p:nvSpPr>
          <p:spPr>
            <a:xfrm>
              <a:off x="6104123" y="2515670"/>
              <a:ext cx="666198" cy="666198"/>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6" name="文本框 91"/>
            <p:cNvSpPr txBox="1"/>
            <p:nvPr/>
          </p:nvSpPr>
          <p:spPr>
            <a:xfrm>
              <a:off x="6137205" y="2665244"/>
              <a:ext cx="595035" cy="338554"/>
            </a:xfrm>
            <a:prstGeom prst="rect">
              <a:avLst/>
            </a:prstGeom>
            <a:noFill/>
          </p:spPr>
          <p:txBody>
            <a:bodyPr wrap="non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email"/>
          <a:stretch>
            <a:fillRect/>
          </a:stretch>
        </p:blipFill>
        <p:spPr>
          <a:xfrm>
            <a:off x="0" y="0"/>
            <a:ext cx="9144000" cy="5143500"/>
          </a:xfrm>
          <a:prstGeom prst="rect">
            <a:avLst/>
          </a:prstGeom>
        </p:spPr>
      </p:pic>
      <p:sp>
        <p:nvSpPr>
          <p:cNvPr id="5" name="矩形 4"/>
          <p:cNvSpPr/>
          <p:nvPr/>
        </p:nvSpPr>
        <p:spPr>
          <a:xfrm>
            <a:off x="0" y="3440616"/>
            <a:ext cx="9144000" cy="17056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ABFFF"/>
              </a:solidFill>
            </a:endParaRPr>
          </a:p>
        </p:txBody>
      </p:sp>
      <p:sp>
        <p:nvSpPr>
          <p:cNvPr id="6" name="Text Box 2"/>
          <p:cNvSpPr txBox="1">
            <a:spLocks noChangeArrowheads="1"/>
          </p:cNvSpPr>
          <p:nvPr/>
        </p:nvSpPr>
        <p:spPr bwMode="auto">
          <a:xfrm>
            <a:off x="1794748" y="4323793"/>
            <a:ext cx="5562600" cy="32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9pPr>
          </a:lstStyle>
          <a:p>
            <a:pPr algn="ctr" eaLnBrk="1" hangingPunct="1">
              <a:lnSpc>
                <a:spcPct val="110000"/>
              </a:lnSpc>
            </a:pPr>
            <a:r>
              <a:rPr lang="en-US" altLang="zh-CN" sz="1400" baseline="0" dirty="0" smtClean="0">
                <a:solidFill>
                  <a:srgbClr val="513D34"/>
                </a:solidFill>
                <a:latin typeface="微软雅黑" panose="020B0503020204020204" pitchFamily="34" charset="-122"/>
                <a:ea typeface="微软雅黑" panose="020B0503020204020204" pitchFamily="34" charset="-122"/>
              </a:rPr>
              <a:t>——  </a:t>
            </a:r>
            <a:r>
              <a:rPr lang="zh-CN" altLang="en-US" sz="1400" baseline="0" dirty="0" smtClean="0">
                <a:solidFill>
                  <a:srgbClr val="513D34"/>
                </a:solidFill>
                <a:latin typeface="微软雅黑" panose="020B0503020204020204" pitchFamily="34" charset="-122"/>
                <a:ea typeface="微软雅黑" panose="020B0503020204020204" pitchFamily="34" charset="-122"/>
              </a:rPr>
              <a:t>适合咖啡厅主题等</a:t>
            </a:r>
            <a:r>
              <a:rPr lang="en-US" altLang="zh-CN" sz="1400" baseline="0" dirty="0">
                <a:solidFill>
                  <a:srgbClr val="513D34"/>
                </a:solidFill>
                <a:latin typeface="微软雅黑" panose="020B0503020204020204" pitchFamily="34" charset="-122"/>
                <a:ea typeface="微软雅黑" panose="020B0503020204020204" pitchFamily="34" charset="-122"/>
              </a:rPr>
              <a:t>PPT</a:t>
            </a:r>
            <a:r>
              <a:rPr lang="zh-CN" altLang="en-US" sz="1400" baseline="0" dirty="0">
                <a:solidFill>
                  <a:srgbClr val="513D34"/>
                </a:solidFill>
                <a:latin typeface="微软雅黑" panose="020B0503020204020204" pitchFamily="34" charset="-122"/>
                <a:ea typeface="微软雅黑" panose="020B0503020204020204" pitchFamily="34" charset="-122"/>
              </a:rPr>
              <a:t>幻灯</a:t>
            </a:r>
            <a:r>
              <a:rPr lang="zh-CN" altLang="en-US" sz="1400" baseline="0" dirty="0" smtClean="0">
                <a:solidFill>
                  <a:srgbClr val="513D34"/>
                </a:solidFill>
                <a:latin typeface="微软雅黑" panose="020B0503020204020204" pitchFamily="34" charset="-122"/>
                <a:ea typeface="微软雅黑" panose="020B0503020204020204" pitchFamily="34" charset="-122"/>
              </a:rPr>
              <a:t>演讲  </a:t>
            </a:r>
            <a:r>
              <a:rPr lang="en-US" altLang="zh-CN" sz="1400" baseline="0" dirty="0" smtClean="0">
                <a:solidFill>
                  <a:srgbClr val="513D34"/>
                </a:solidFill>
                <a:latin typeface="微软雅黑" panose="020B0503020204020204" pitchFamily="34" charset="-122"/>
                <a:ea typeface="微软雅黑" panose="020B0503020204020204" pitchFamily="34" charset="-122"/>
              </a:rPr>
              <a:t>——</a:t>
            </a:r>
            <a:endParaRPr lang="en-US" altLang="zh-CN" sz="1400" baseline="0" dirty="0">
              <a:solidFill>
                <a:srgbClr val="513D34"/>
              </a:solidFill>
              <a:latin typeface="微软雅黑" panose="020B0503020204020204" pitchFamily="34" charset="-122"/>
              <a:ea typeface="微软雅黑" panose="020B0503020204020204" pitchFamily="34" charset="-122"/>
            </a:endParaRPr>
          </a:p>
        </p:txBody>
      </p:sp>
      <p:sp>
        <p:nvSpPr>
          <p:cNvPr id="7" name="标题 1"/>
          <p:cNvSpPr txBox="1"/>
          <p:nvPr/>
        </p:nvSpPr>
        <p:spPr>
          <a:xfrm>
            <a:off x="1866032" y="3777024"/>
            <a:ext cx="5499543" cy="5760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pPr algn="ctr"/>
            <a:r>
              <a:rPr lang="zh-CN" altLang="en-US" sz="3200" dirty="0">
                <a:solidFill>
                  <a:srgbClr val="513D34"/>
                </a:solidFill>
              </a:rPr>
              <a:t>感谢您的观看与指正！</a:t>
            </a:r>
          </a:p>
        </p:txBody>
      </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7"/>
                                        </p:tgtEl>
                                        <p:attrNameLst>
                                          <p:attrName>ppt_y</p:attrName>
                                        </p:attrNameLst>
                                      </p:cBhvr>
                                      <p:tavLst>
                                        <p:tav tm="0">
                                          <p:val>
                                            <p:strVal val="#ppt_y"/>
                                          </p:val>
                                        </p:tav>
                                        <p:tav tm="100000">
                                          <p:val>
                                            <p:strVal val="#ppt_y"/>
                                          </p:val>
                                        </p:tav>
                                      </p:tavLst>
                                    </p:anim>
                                    <p:anim calcmode="lin" valueType="num">
                                      <p:cBhvr>
                                        <p:cTn id="1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7"/>
                                        </p:tgtEl>
                                      </p:cBhvr>
                                    </p:animEffect>
                                  </p:childTnLst>
                                </p:cTn>
                              </p:par>
                            </p:childTnLst>
                          </p:cTn>
                        </p:par>
                        <p:par>
                          <p:cTn id="15" fill="hold">
                            <p:stCondLst>
                              <p:cond delay="949"/>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02" y="1649110"/>
            <a:ext cx="9143498" cy="1814677"/>
            <a:chOff x="170694" y="177982"/>
            <a:chExt cx="3936003" cy="781165"/>
          </a:xfrm>
        </p:grpSpPr>
        <p:sp>
          <p:nvSpPr>
            <p:cNvPr id="6" name="等腰三角形 5"/>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等腰三角形 6"/>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矩形 7"/>
            <p:cNvSpPr/>
            <p:nvPr/>
          </p:nvSpPr>
          <p:spPr>
            <a:xfrm>
              <a:off x="170694" y="261768"/>
              <a:ext cx="3936003" cy="611981"/>
            </a:xfrm>
            <a:prstGeom prst="rect">
              <a:avLst/>
            </a:prstGeom>
            <a:solidFill>
              <a:srgbClr val="9DC4C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9" name="平行四边形 8"/>
            <p:cNvSpPr/>
            <p:nvPr/>
          </p:nvSpPr>
          <p:spPr>
            <a:xfrm>
              <a:off x="376965" y="178257"/>
              <a:ext cx="1036076" cy="779005"/>
            </a:xfrm>
            <a:prstGeom prst="parallelogram">
              <a:avLst>
                <a:gd name="adj" fmla="val 48207"/>
              </a:avLst>
            </a:prstGeom>
            <a:solidFill>
              <a:srgbClr val="513D3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10" name="文本框 6"/>
            <p:cNvSpPr txBox="1"/>
            <p:nvPr/>
          </p:nvSpPr>
          <p:spPr>
            <a:xfrm>
              <a:off x="650907" y="284178"/>
              <a:ext cx="569115" cy="559763"/>
            </a:xfrm>
            <a:prstGeom prst="rect">
              <a:avLst/>
            </a:prstGeom>
            <a:noFill/>
          </p:spPr>
          <p:txBody>
            <a:bodyPr wrap="square" lIns="68576" tIns="34288" rIns="68576" bIns="34288" rtlCol="0">
              <a:spAutoFit/>
            </a:bodyPr>
            <a:lstStyle/>
            <a:p>
              <a:r>
                <a:rPr lang="en-US" altLang="zh-CN" sz="8000" dirty="0">
                  <a:solidFill>
                    <a:schemeClr val="bg1">
                      <a:lumMod val="95000"/>
                    </a:schemeClr>
                  </a:solidFill>
                  <a:latin typeface="Arial" panose="020B0604020202020204" pitchFamily="34" charset="0"/>
                  <a:cs typeface="Arial" panose="020B0604020202020204" pitchFamily="34" charset="0"/>
                  <a:sym typeface="+mn-lt"/>
                </a:rPr>
                <a:t>01</a:t>
              </a:r>
              <a:endParaRPr lang="zh-CN" altLang="en-US" sz="8000" dirty="0">
                <a:solidFill>
                  <a:schemeClr val="bg1">
                    <a:lumMod val="95000"/>
                  </a:schemeClr>
                </a:solidFill>
                <a:latin typeface="Arial" panose="020B0604020202020204" pitchFamily="34" charset="0"/>
                <a:cs typeface="Arial" panose="020B0604020202020204" pitchFamily="34" charset="0"/>
                <a:sym typeface="+mn-lt"/>
              </a:endParaRPr>
            </a:p>
          </p:txBody>
        </p:sp>
      </p:grpSp>
      <p:sp>
        <p:nvSpPr>
          <p:cNvPr id="11" name="TextBox 48"/>
          <p:cNvSpPr txBox="1"/>
          <p:nvPr/>
        </p:nvSpPr>
        <p:spPr>
          <a:xfrm>
            <a:off x="2978316" y="2044029"/>
            <a:ext cx="5050131" cy="623246"/>
          </a:xfrm>
          <a:prstGeom prst="rect">
            <a:avLst/>
          </a:prstGeom>
          <a:noFill/>
        </p:spPr>
        <p:txBody>
          <a:bodyPr wrap="square" lIns="68580" tIns="34289" rIns="68580" bIns="34289"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mn-ea"/>
                <a:sym typeface="+mn-lt"/>
              </a:rPr>
              <a:t>点击添加您的标题</a:t>
            </a:r>
            <a:endParaRPr lang="en-GB" altLang="zh-CN" sz="3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2" name="TextBox 49"/>
          <p:cNvSpPr txBox="1"/>
          <p:nvPr/>
        </p:nvSpPr>
        <p:spPr>
          <a:xfrm>
            <a:off x="2978316" y="2695403"/>
            <a:ext cx="3075539" cy="315469"/>
          </a:xfrm>
          <a:prstGeom prst="rect">
            <a:avLst/>
          </a:prstGeom>
          <a:noFill/>
        </p:spPr>
        <p:txBody>
          <a:bodyPr wrap="square" lIns="68580" tIns="34289" rIns="68580" bIns="34289" rtlCol="0">
            <a:spAutoFit/>
          </a:bodyPr>
          <a:lstStyle/>
          <a:p>
            <a:pPr eaLnBrk="0" hangingPunct="0"/>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点击此处添加副标题文本内容</a:t>
            </a: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800" fill="hold"/>
                                        <p:tgtEl>
                                          <p:spTgt spid="5"/>
                                        </p:tgtEl>
                                        <p:attrNameLst>
                                          <p:attrName>ppt_x</p:attrName>
                                        </p:attrNameLst>
                                      </p:cBhvr>
                                      <p:tavLst>
                                        <p:tav tm="0">
                                          <p:val>
                                            <p:strVal val="0-#ppt_w/2"/>
                                          </p:val>
                                        </p:tav>
                                        <p:tav tm="100000">
                                          <p:val>
                                            <p:strVal val="#ppt_x"/>
                                          </p:val>
                                        </p:tav>
                                      </p:tavLst>
                                    </p:anim>
                                    <p:anim calcmode="lin" valueType="num">
                                      <p:cBhvr additive="base">
                                        <p:cTn id="8" dur="8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11"/>
                                        </p:tgtEl>
                                        <p:attrNameLst>
                                          <p:attrName>style.visibility</p:attrName>
                                        </p:attrNameLst>
                                      </p:cBhvr>
                                      <p:to>
                                        <p:strVal val="visible"/>
                                      </p:to>
                                    </p:set>
                                    <p:animEffect transition="in" filter="wipe(left)">
                                      <p:cBhvr>
                                        <p:cTn id="12" dur="200"/>
                                        <p:tgtEl>
                                          <p:spTgt spid="11"/>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11"/>
                                        </p:tgtEl>
                                      </p:cBhvr>
                                      <p:to x="80000" y="100000"/>
                                    </p:animScale>
                                    <p:anim by="(#ppt_w*0.10)" calcmode="lin" valueType="num">
                                      <p:cBhvr>
                                        <p:cTn id="15" dur="50" autoRev="1" fill="hold">
                                          <p:stCondLst>
                                            <p:cond delay="0"/>
                                          </p:stCondLst>
                                        </p:cTn>
                                        <p:tgtEl>
                                          <p:spTgt spid="11"/>
                                        </p:tgtEl>
                                        <p:attrNameLst>
                                          <p:attrName>ppt_x</p:attrName>
                                        </p:attrNameLst>
                                      </p:cBhvr>
                                    </p:anim>
                                    <p:anim by="(-#ppt_w*0.10)" calcmode="lin" valueType="num">
                                      <p:cBhvr>
                                        <p:cTn id="16" dur="50" autoRev="1" fill="hold">
                                          <p:stCondLst>
                                            <p:cond delay="0"/>
                                          </p:stCondLst>
                                        </p:cTn>
                                        <p:tgtEl>
                                          <p:spTgt spid="11"/>
                                        </p:tgtEl>
                                        <p:attrNameLst>
                                          <p:attrName>ppt_y</p:attrName>
                                        </p:attrNameLst>
                                      </p:cBhvr>
                                    </p:anim>
                                    <p:animRot by="-480000">
                                      <p:cBhvr>
                                        <p:cTn id="17" dur="50" autoRev="1" fill="hold">
                                          <p:stCondLst>
                                            <p:cond delay="0"/>
                                          </p:stCondLst>
                                        </p:cTn>
                                        <p:tgtEl>
                                          <p:spTgt spid="11"/>
                                        </p:tgtEl>
                                        <p:attrNameLst>
                                          <p:attrName>r</p:attrName>
                                        </p:attrNameLst>
                                      </p:cBhvr>
                                    </p:animRot>
                                  </p:childTnLst>
                                </p:cTn>
                              </p:par>
                            </p:childTnLst>
                          </p:cTn>
                        </p:par>
                        <p:par>
                          <p:cTn id="18" fill="hold">
                            <p:stCondLst>
                              <p:cond delay="142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12"/>
                                        </p:tgtEl>
                                        <p:attrNameLst>
                                          <p:attrName>style.visibility</p:attrName>
                                        </p:attrNameLst>
                                      </p:cBhvr>
                                      <p:to>
                                        <p:strVal val="visible"/>
                                      </p:to>
                                    </p:set>
                                    <p:animEffect transition="in" filter="wipe(left)">
                                      <p:cBhvr>
                                        <p:cTn id="21" dur="200"/>
                                        <p:tgtEl>
                                          <p:spTgt spid="12"/>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12"/>
                                        </p:tgtEl>
                                      </p:cBhvr>
                                      <p:to x="80000" y="100000"/>
                                    </p:animScale>
                                    <p:anim by="(#ppt_w*0.10)" calcmode="lin" valueType="num">
                                      <p:cBhvr>
                                        <p:cTn id="24" dur="50" autoRev="1" fill="hold">
                                          <p:stCondLst>
                                            <p:cond delay="0"/>
                                          </p:stCondLst>
                                        </p:cTn>
                                        <p:tgtEl>
                                          <p:spTgt spid="12"/>
                                        </p:tgtEl>
                                        <p:attrNameLst>
                                          <p:attrName>ppt_x</p:attrName>
                                        </p:attrNameLst>
                                      </p:cBhvr>
                                    </p:anim>
                                    <p:anim by="(-#ppt_w*0.10)" calcmode="lin" valueType="num">
                                      <p:cBhvr>
                                        <p:cTn id="25" dur="50" autoRev="1" fill="hold">
                                          <p:stCondLst>
                                            <p:cond delay="0"/>
                                          </p:stCondLst>
                                        </p:cTn>
                                        <p:tgtEl>
                                          <p:spTgt spid="12"/>
                                        </p:tgtEl>
                                        <p:attrNameLst>
                                          <p:attrName>ppt_y</p:attrName>
                                        </p:attrNameLst>
                                      </p:cBhvr>
                                    </p:anim>
                                    <p:animRot by="-480000">
                                      <p:cBhvr>
                                        <p:cTn id="26" dur="50" autoRev="1"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55860" y="477925"/>
            <a:ext cx="1741182" cy="215444"/>
          </a:xfrm>
          <a:prstGeom prst="rect">
            <a:avLst/>
          </a:prstGeom>
          <a:effectLst/>
        </p:spPr>
        <p:txBody>
          <a:bodyPr vert="horz" wrap="none">
            <a:spAutoFit/>
          </a:bodyPr>
          <a:lstStyle/>
          <a:p>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Please replace the written content</a:t>
            </a:r>
            <a:endPar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矩形 4"/>
          <p:cNvSpPr/>
          <p:nvPr/>
        </p:nvSpPr>
        <p:spPr>
          <a:xfrm>
            <a:off x="3845921" y="188105"/>
            <a:ext cx="1800493" cy="369332"/>
          </a:xfrm>
          <a:prstGeom prst="rect">
            <a:avLst/>
          </a:prstGeom>
          <a:effectLst/>
        </p:spPr>
        <p:txBody>
          <a:bodyPr vert="horz" wrap="none">
            <a:spAutoFit/>
          </a:bodyPr>
          <a:lstStyle/>
          <a:p>
            <a:r>
              <a:rPr lang="zh-CN" altLang="en-US" sz="1800" b="1" dirty="0">
                <a:solidFill>
                  <a:srgbClr val="9DC4C4"/>
                </a:solidFill>
                <a:latin typeface="+mj-lt"/>
                <a:ea typeface="微软雅黑" panose="020B0503020204020204" pitchFamily="34" charset="-122"/>
              </a:rPr>
              <a:t>请</a:t>
            </a:r>
            <a:r>
              <a:rPr lang="zh-CN" altLang="en-US" sz="1800" b="1" dirty="0" smtClean="0">
                <a:solidFill>
                  <a:srgbClr val="9DC4C4"/>
                </a:solidFill>
                <a:latin typeface="+mj-lt"/>
                <a:ea typeface="微软雅黑" panose="020B0503020204020204" pitchFamily="34" charset="-122"/>
              </a:rPr>
              <a:t>替换文字内容</a:t>
            </a:r>
            <a:endParaRPr lang="zh-CN" altLang="en-US" sz="1800" b="1" dirty="0">
              <a:solidFill>
                <a:srgbClr val="9DC4C4"/>
              </a:solidFill>
              <a:latin typeface="+mj-lt"/>
              <a:ea typeface="微软雅黑" panose="020B0503020204020204" pitchFamily="34" charset="-122"/>
            </a:endParaRPr>
          </a:p>
        </p:txBody>
      </p:sp>
      <p:grpSp>
        <p:nvGrpSpPr>
          <p:cNvPr id="6" name="Group 3"/>
          <p:cNvGrpSpPr/>
          <p:nvPr/>
        </p:nvGrpSpPr>
        <p:grpSpPr>
          <a:xfrm>
            <a:off x="1070475" y="2471476"/>
            <a:ext cx="1124772" cy="297232"/>
            <a:chOff x="1424694" y="3437117"/>
            <a:chExt cx="1499779" cy="396331"/>
          </a:xfrm>
          <a:solidFill>
            <a:srgbClr val="9DC4C4"/>
          </a:solidFill>
        </p:grpSpPr>
        <p:sp>
          <p:nvSpPr>
            <p:cNvPr id="7" name="Round Same Side Corner Rectangle 4"/>
            <p:cNvSpPr/>
            <p:nvPr/>
          </p:nvSpPr>
          <p:spPr>
            <a:xfrm rot="16200000">
              <a:off x="2049734"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0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Oval 13"/>
            <p:cNvSpPr/>
            <p:nvPr/>
          </p:nvSpPr>
          <p:spPr>
            <a:xfrm>
              <a:off x="2014338"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0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10"/>
          <p:cNvGrpSpPr/>
          <p:nvPr/>
        </p:nvGrpSpPr>
        <p:grpSpPr>
          <a:xfrm>
            <a:off x="2246835" y="2581442"/>
            <a:ext cx="1124772" cy="288980"/>
            <a:chOff x="2993261" y="3583747"/>
            <a:chExt cx="1499779" cy="385328"/>
          </a:xfrm>
          <a:solidFill>
            <a:srgbClr val="513D34"/>
          </a:solidFill>
        </p:grpSpPr>
        <p:sp>
          <p:nvSpPr>
            <p:cNvPr id="10" name="Round Same Side Corner Rectangle 6"/>
            <p:cNvSpPr/>
            <p:nvPr/>
          </p:nvSpPr>
          <p:spPr>
            <a:xfrm rot="5400000" flipH="1">
              <a:off x="3618301"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0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Oval 14"/>
            <p:cNvSpPr/>
            <p:nvPr/>
          </p:nvSpPr>
          <p:spPr>
            <a:xfrm>
              <a:off x="3582905"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0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11"/>
          <p:cNvGrpSpPr/>
          <p:nvPr/>
        </p:nvGrpSpPr>
        <p:grpSpPr>
          <a:xfrm>
            <a:off x="3423195" y="2471476"/>
            <a:ext cx="1124772" cy="297231"/>
            <a:chOff x="4561827" y="3437117"/>
            <a:chExt cx="1499779" cy="396330"/>
          </a:xfrm>
          <a:solidFill>
            <a:srgbClr val="9DC4C4"/>
          </a:solidFill>
        </p:grpSpPr>
        <p:sp>
          <p:nvSpPr>
            <p:cNvPr id="13" name="Round Same Side Corner Rectangle 7"/>
            <p:cNvSpPr/>
            <p:nvPr/>
          </p:nvSpPr>
          <p:spPr>
            <a:xfrm rot="5400000" flipH="1">
              <a:off x="5186867"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0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Oval 15"/>
            <p:cNvSpPr/>
            <p:nvPr/>
          </p:nvSpPr>
          <p:spPr>
            <a:xfrm>
              <a:off x="5220257"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0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12"/>
          <p:cNvGrpSpPr/>
          <p:nvPr/>
        </p:nvGrpSpPr>
        <p:grpSpPr>
          <a:xfrm>
            <a:off x="4599555" y="2581442"/>
            <a:ext cx="1124772" cy="288980"/>
            <a:chOff x="6130393" y="3583747"/>
            <a:chExt cx="1499779" cy="385328"/>
          </a:xfrm>
          <a:solidFill>
            <a:srgbClr val="513D34"/>
          </a:solidFill>
        </p:grpSpPr>
        <p:sp>
          <p:nvSpPr>
            <p:cNvPr id="16" name="Round Same Side Corner Rectangle 8"/>
            <p:cNvSpPr/>
            <p:nvPr/>
          </p:nvSpPr>
          <p:spPr>
            <a:xfrm rot="5400000" flipH="1">
              <a:off x="6755433"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0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Oval 16"/>
            <p:cNvSpPr/>
            <p:nvPr/>
          </p:nvSpPr>
          <p:spPr>
            <a:xfrm>
              <a:off x="6720037"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0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Group 35"/>
          <p:cNvGrpSpPr/>
          <p:nvPr/>
        </p:nvGrpSpPr>
        <p:grpSpPr>
          <a:xfrm>
            <a:off x="6952276" y="2581444"/>
            <a:ext cx="1124772" cy="288979"/>
            <a:chOff x="9267526" y="3583748"/>
            <a:chExt cx="1499779" cy="385327"/>
          </a:xfrm>
          <a:solidFill>
            <a:srgbClr val="513D34"/>
          </a:solidFill>
        </p:grpSpPr>
        <p:sp>
          <p:nvSpPr>
            <p:cNvPr id="19" name="Round Same Side Corner Rectangle 5"/>
            <p:cNvSpPr/>
            <p:nvPr/>
          </p:nvSpPr>
          <p:spPr>
            <a:xfrm rot="5400000" flipH="1">
              <a:off x="9892566"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0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Oval 17"/>
            <p:cNvSpPr/>
            <p:nvPr/>
          </p:nvSpPr>
          <p:spPr>
            <a:xfrm>
              <a:off x="9857169"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0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19"/>
          <p:cNvGrpSpPr/>
          <p:nvPr/>
        </p:nvGrpSpPr>
        <p:grpSpPr>
          <a:xfrm>
            <a:off x="5775916" y="2471476"/>
            <a:ext cx="1124772" cy="297232"/>
            <a:chOff x="7698960" y="3437117"/>
            <a:chExt cx="1499779" cy="396331"/>
          </a:xfrm>
          <a:solidFill>
            <a:srgbClr val="9DC4C4"/>
          </a:solidFill>
        </p:grpSpPr>
        <p:sp>
          <p:nvSpPr>
            <p:cNvPr id="22" name="Round Same Side Corner Rectangle 9"/>
            <p:cNvSpPr/>
            <p:nvPr/>
          </p:nvSpPr>
          <p:spPr>
            <a:xfrm rot="5400000" flipH="1">
              <a:off x="8324000" y="2958708"/>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0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Oval 18"/>
            <p:cNvSpPr/>
            <p:nvPr/>
          </p:nvSpPr>
          <p:spPr>
            <a:xfrm>
              <a:off x="8357389"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0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20"/>
          <p:cNvGrpSpPr/>
          <p:nvPr/>
        </p:nvGrpSpPr>
        <p:grpSpPr>
          <a:xfrm>
            <a:off x="7340542" y="2934672"/>
            <a:ext cx="348239" cy="348834"/>
            <a:chOff x="9145588" y="4435475"/>
            <a:chExt cx="464344" cy="465138"/>
          </a:xfrm>
          <a:solidFill>
            <a:srgbClr val="513D34"/>
          </a:solidFill>
        </p:grpSpPr>
        <p:sp>
          <p:nvSpPr>
            <p:cNvPr id="25"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4287" tIns="14287" rIns="14287" bIns="14287" anchor="ctr"/>
            <a:lstStyle/>
            <a:p>
              <a:pPr algn="ctr" defTabSz="171450" hangingPunct="0">
                <a:lnSpc>
                  <a:spcPct val="130000"/>
                </a:lnSpc>
              </a:pPr>
              <a:endParaRPr lang="en-US" sz="10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4287" tIns="14287" rIns="14287" bIns="14287" anchor="ctr"/>
            <a:lstStyle/>
            <a:p>
              <a:pPr algn="ctr" defTabSz="171450" hangingPunct="0">
                <a:lnSpc>
                  <a:spcPct val="130000"/>
                </a:lnSpc>
              </a:pPr>
              <a:endParaRPr lang="en-US" sz="10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4287" tIns="14287" rIns="14287" bIns="14287" anchor="ctr"/>
            <a:lstStyle/>
            <a:p>
              <a:pPr algn="ctr" defTabSz="171450" hangingPunct="0">
                <a:lnSpc>
                  <a:spcPct val="130000"/>
                </a:lnSpc>
              </a:pPr>
              <a:endParaRPr lang="en-US" sz="10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4287" tIns="14287" rIns="14287" bIns="14287" anchor="ctr"/>
            <a:lstStyle/>
            <a:p>
              <a:pPr algn="ctr" defTabSz="171450" hangingPunct="0">
                <a:lnSpc>
                  <a:spcPct val="130000"/>
                </a:lnSpc>
              </a:pPr>
              <a:endParaRPr lang="en-US" sz="10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4287" tIns="14287" rIns="14287" bIns="14287" anchor="ctr"/>
            <a:lstStyle/>
            <a:p>
              <a:pPr algn="ctr" defTabSz="171450" hangingPunct="0">
                <a:lnSpc>
                  <a:spcPct val="130000"/>
                </a:lnSpc>
              </a:pPr>
              <a:endParaRPr lang="en-US" sz="10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4287" tIns="14287" rIns="14287" bIns="14287" anchor="ctr"/>
            <a:lstStyle/>
            <a:p>
              <a:pPr algn="ctr" defTabSz="171450" hangingPunct="0">
                <a:lnSpc>
                  <a:spcPct val="130000"/>
                </a:lnSpc>
              </a:pPr>
              <a:endParaRPr lang="en-US" sz="10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4287" tIns="14287" rIns="14287" bIns="14287" anchor="ctr"/>
            <a:lstStyle/>
            <a:p>
              <a:pPr algn="ctr" defTabSz="171450" hangingPunct="0">
                <a:lnSpc>
                  <a:spcPct val="130000"/>
                </a:lnSpc>
              </a:pPr>
              <a:endParaRPr lang="en-US" sz="10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4287" tIns="14287" rIns="14287" bIns="14287" anchor="ctr"/>
            <a:lstStyle/>
            <a:p>
              <a:pPr algn="ctr" defTabSz="171450" hangingPunct="0">
                <a:lnSpc>
                  <a:spcPct val="130000"/>
                </a:lnSpc>
              </a:pPr>
              <a:endParaRPr lang="en-US" sz="10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4287" tIns="14287" rIns="14287" bIns="14287" anchor="ctr"/>
            <a:lstStyle/>
            <a:p>
              <a:pPr algn="ctr" defTabSz="171450" hangingPunct="0">
                <a:lnSpc>
                  <a:spcPct val="130000"/>
                </a:lnSpc>
              </a:pPr>
              <a:endParaRPr lang="en-US" sz="10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4" name="Group 30"/>
          <p:cNvGrpSpPr/>
          <p:nvPr/>
        </p:nvGrpSpPr>
        <p:grpSpPr>
          <a:xfrm>
            <a:off x="6215769" y="2070342"/>
            <a:ext cx="348239" cy="348239"/>
            <a:chOff x="7287419" y="2577307"/>
            <a:chExt cx="464344" cy="464344"/>
          </a:xfrm>
          <a:solidFill>
            <a:srgbClr val="9DC4C4"/>
          </a:solidFill>
        </p:grpSpPr>
        <p:sp>
          <p:nvSpPr>
            <p:cNvPr id="35"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4287" tIns="14287" rIns="14287" bIns="14287" anchor="ctr"/>
            <a:lstStyle/>
            <a:p>
              <a:pPr algn="ctr" defTabSz="171450" hangingPunct="0">
                <a:lnSpc>
                  <a:spcPct val="130000"/>
                </a:lnSpc>
              </a:pPr>
              <a:endParaRPr lang="en-US" sz="9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6"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4287" tIns="14287" rIns="14287" bIns="14287" anchor="ctr"/>
            <a:lstStyle/>
            <a:p>
              <a:pPr algn="ctr" defTabSz="171450" hangingPunct="0">
                <a:lnSpc>
                  <a:spcPct val="130000"/>
                </a:lnSpc>
              </a:pPr>
              <a:endParaRPr lang="en-US" sz="9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7"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4287" tIns="14287" rIns="14287" bIns="14287" anchor="ctr"/>
            <a:lstStyle/>
            <a:p>
              <a:pPr algn="ctr" defTabSz="171450" hangingPunct="0">
                <a:lnSpc>
                  <a:spcPct val="130000"/>
                </a:lnSpc>
              </a:pPr>
              <a:endParaRPr lang="en-US" sz="9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AutoShape 59"/>
          <p:cNvSpPr/>
          <p:nvPr/>
        </p:nvSpPr>
        <p:spPr bwMode="auto">
          <a:xfrm>
            <a:off x="2580565" y="2927602"/>
            <a:ext cx="348834" cy="34823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513D34"/>
          </a:solidFill>
          <a:ln>
            <a:noFill/>
          </a:ln>
          <a:effectLst/>
        </p:spPr>
        <p:txBody>
          <a:bodyPr lIns="14287" tIns="14287" rIns="14287" bIns="14287" anchor="ctr"/>
          <a:lstStyle/>
          <a:p>
            <a:pPr algn="ctr" defTabSz="171450" hangingPunct="0">
              <a:lnSpc>
                <a:spcPct val="130000"/>
              </a:lnSpc>
            </a:pPr>
            <a:endParaRPr lang="en-US" sz="105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9" name="Group 38"/>
          <p:cNvGrpSpPr/>
          <p:nvPr/>
        </p:nvGrpSpPr>
        <p:grpSpPr>
          <a:xfrm>
            <a:off x="3862751" y="2065519"/>
            <a:ext cx="348834" cy="293473"/>
            <a:chOff x="5368132" y="2625725"/>
            <a:chExt cx="465138" cy="391319"/>
          </a:xfrm>
          <a:solidFill>
            <a:srgbClr val="9DC4C4"/>
          </a:solidFill>
        </p:grpSpPr>
        <p:sp>
          <p:nvSpPr>
            <p:cNvPr id="40"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4287" tIns="14287" rIns="14287" bIns="14287" anchor="ctr"/>
            <a:lstStyle/>
            <a:p>
              <a:pPr algn="ctr" defTabSz="171450" hangingPunct="0">
                <a:lnSpc>
                  <a:spcPct val="130000"/>
                </a:lnSpc>
              </a:pPr>
              <a:endParaRPr lang="en-US" sz="9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1"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4287" tIns="14287" rIns="14287" bIns="14287" anchor="ctr"/>
            <a:lstStyle/>
            <a:p>
              <a:pPr algn="ctr" defTabSz="171450" hangingPunct="0">
                <a:lnSpc>
                  <a:spcPct val="130000"/>
                </a:lnSpc>
              </a:pPr>
              <a:endParaRPr lang="en-US" sz="9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2"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4287" tIns="14287" rIns="14287" bIns="14287" anchor="ctr"/>
            <a:lstStyle/>
            <a:p>
              <a:pPr algn="ctr" defTabSz="171450" hangingPunct="0">
                <a:lnSpc>
                  <a:spcPct val="130000"/>
                </a:lnSpc>
              </a:pPr>
              <a:endParaRPr lang="en-US" sz="9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Group 42"/>
          <p:cNvGrpSpPr/>
          <p:nvPr/>
        </p:nvGrpSpPr>
        <p:grpSpPr>
          <a:xfrm>
            <a:off x="1458741" y="2070045"/>
            <a:ext cx="348239" cy="272043"/>
            <a:chOff x="2581275" y="1710532"/>
            <a:chExt cx="464344" cy="362744"/>
          </a:xfrm>
          <a:solidFill>
            <a:srgbClr val="9DC4C4"/>
          </a:solidFill>
        </p:grpSpPr>
        <p:sp>
          <p:nvSpPr>
            <p:cNvPr id="44"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4287" tIns="14287" rIns="14287" bIns="14287" anchor="ctr"/>
            <a:lstStyle/>
            <a:p>
              <a:pPr algn="ctr" defTabSz="171450" hangingPunct="0">
                <a:lnSpc>
                  <a:spcPct val="130000"/>
                </a:lnSpc>
              </a:pPr>
              <a:endParaRPr lang="en-US" sz="9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5"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4287" tIns="14287" rIns="14287" bIns="14287" anchor="ctr"/>
            <a:lstStyle/>
            <a:p>
              <a:pPr algn="ctr" defTabSz="171450" hangingPunct="0">
                <a:lnSpc>
                  <a:spcPct val="130000"/>
                </a:lnSpc>
              </a:pPr>
              <a:endParaRPr lang="en-US" sz="9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6"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4287" tIns="14287" rIns="14287" bIns="14287" anchor="ctr"/>
            <a:lstStyle/>
            <a:p>
              <a:pPr algn="ctr" defTabSz="171450" hangingPunct="0">
                <a:lnSpc>
                  <a:spcPct val="130000"/>
                </a:lnSpc>
              </a:pPr>
              <a:endParaRPr lang="en-US" sz="9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7"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4287" tIns="14287" rIns="14287" bIns="14287" anchor="ctr"/>
            <a:lstStyle/>
            <a:p>
              <a:pPr algn="ctr" defTabSz="171450" hangingPunct="0">
                <a:lnSpc>
                  <a:spcPct val="130000"/>
                </a:lnSpc>
              </a:pPr>
              <a:endParaRPr lang="en-US" sz="9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8"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4287" tIns="14287" rIns="14287" bIns="14287" anchor="ctr"/>
            <a:lstStyle/>
            <a:p>
              <a:pPr algn="ctr" defTabSz="171450" hangingPunct="0">
                <a:lnSpc>
                  <a:spcPct val="130000"/>
                </a:lnSpc>
              </a:pPr>
              <a:endParaRPr lang="en-US" sz="9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9"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4287" tIns="14287" rIns="14287" bIns="14287" anchor="ctr"/>
            <a:lstStyle/>
            <a:p>
              <a:pPr algn="ctr" defTabSz="171450" hangingPunct="0">
                <a:lnSpc>
                  <a:spcPct val="130000"/>
                </a:lnSpc>
              </a:pPr>
              <a:endParaRPr lang="en-US" sz="9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0"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4287" tIns="14287" rIns="14287" bIns="14287" anchor="ctr"/>
            <a:lstStyle/>
            <a:p>
              <a:pPr algn="ctr" defTabSz="171450" hangingPunct="0">
                <a:lnSpc>
                  <a:spcPct val="130000"/>
                </a:lnSpc>
              </a:pPr>
              <a:endParaRPr lang="en-US" sz="9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Group 52"/>
          <p:cNvGrpSpPr/>
          <p:nvPr/>
        </p:nvGrpSpPr>
        <p:grpSpPr>
          <a:xfrm>
            <a:off x="5042816" y="2927602"/>
            <a:ext cx="239303" cy="348834"/>
            <a:chOff x="5441157" y="4440238"/>
            <a:chExt cx="319088" cy="465138"/>
          </a:xfrm>
          <a:solidFill>
            <a:srgbClr val="513D34"/>
          </a:solidFill>
        </p:grpSpPr>
        <p:sp>
          <p:nvSpPr>
            <p:cNvPr id="52"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14287" tIns="14287" rIns="14287" bIns="14287" anchor="ctr"/>
            <a:lstStyle/>
            <a:p>
              <a:pPr algn="ctr" defTabSz="171450" hangingPunct="0">
                <a:lnSpc>
                  <a:spcPct val="130000"/>
                </a:lnSpc>
              </a:pPr>
              <a:endParaRPr lang="en-US" sz="9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3"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14287" tIns="14287" rIns="14287" bIns="14287" anchor="ctr"/>
            <a:lstStyle/>
            <a:p>
              <a:pPr algn="ctr" defTabSz="171450" hangingPunct="0">
                <a:lnSpc>
                  <a:spcPct val="130000"/>
                </a:lnSpc>
              </a:pPr>
              <a:endParaRPr lang="en-US" sz="9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4"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14287" tIns="14287" rIns="14287" bIns="14287" anchor="ctr"/>
            <a:lstStyle/>
            <a:p>
              <a:pPr algn="ctr" defTabSz="171450" hangingPunct="0">
                <a:lnSpc>
                  <a:spcPct val="130000"/>
                </a:lnSpc>
              </a:pPr>
              <a:endParaRPr lang="en-US" sz="9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55" name="TextBox 23"/>
          <p:cNvSpPr txBox="1"/>
          <p:nvPr/>
        </p:nvSpPr>
        <p:spPr>
          <a:xfrm>
            <a:off x="6840397" y="1565362"/>
            <a:ext cx="1678434"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56" name="TextBox 24"/>
          <p:cNvSpPr txBox="1"/>
          <p:nvPr/>
        </p:nvSpPr>
        <p:spPr>
          <a:xfrm>
            <a:off x="6840397" y="1278160"/>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p>
        </p:txBody>
      </p:sp>
      <p:sp>
        <p:nvSpPr>
          <p:cNvPr id="57" name="TextBox 23"/>
          <p:cNvSpPr txBox="1"/>
          <p:nvPr/>
        </p:nvSpPr>
        <p:spPr>
          <a:xfrm>
            <a:off x="5736960" y="3592824"/>
            <a:ext cx="1678434"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58" name="TextBox 24"/>
          <p:cNvSpPr txBox="1"/>
          <p:nvPr/>
        </p:nvSpPr>
        <p:spPr>
          <a:xfrm>
            <a:off x="5736959" y="3305622"/>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p>
        </p:txBody>
      </p:sp>
      <p:sp>
        <p:nvSpPr>
          <p:cNvPr id="59" name="TextBox 23"/>
          <p:cNvSpPr txBox="1"/>
          <p:nvPr/>
        </p:nvSpPr>
        <p:spPr>
          <a:xfrm>
            <a:off x="4403639" y="1565362"/>
            <a:ext cx="1678434"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60" name="TextBox 24"/>
          <p:cNvSpPr txBox="1"/>
          <p:nvPr/>
        </p:nvSpPr>
        <p:spPr>
          <a:xfrm>
            <a:off x="4403638" y="1278160"/>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p>
        </p:txBody>
      </p:sp>
      <p:sp>
        <p:nvSpPr>
          <p:cNvPr id="61" name="TextBox 23"/>
          <p:cNvSpPr txBox="1"/>
          <p:nvPr/>
        </p:nvSpPr>
        <p:spPr>
          <a:xfrm>
            <a:off x="3438131" y="3592824"/>
            <a:ext cx="1678434"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62" name="TextBox 24"/>
          <p:cNvSpPr txBox="1"/>
          <p:nvPr/>
        </p:nvSpPr>
        <p:spPr>
          <a:xfrm>
            <a:off x="3438130" y="3305622"/>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p>
        </p:txBody>
      </p:sp>
      <p:sp>
        <p:nvSpPr>
          <p:cNvPr id="63" name="TextBox 23"/>
          <p:cNvSpPr txBox="1"/>
          <p:nvPr/>
        </p:nvSpPr>
        <p:spPr>
          <a:xfrm>
            <a:off x="2157355" y="1565362"/>
            <a:ext cx="1678434"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64" name="TextBox 24"/>
          <p:cNvSpPr txBox="1"/>
          <p:nvPr/>
        </p:nvSpPr>
        <p:spPr>
          <a:xfrm>
            <a:off x="2157354" y="1278160"/>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p>
        </p:txBody>
      </p:sp>
      <p:sp>
        <p:nvSpPr>
          <p:cNvPr id="65" name="TextBox 23"/>
          <p:cNvSpPr txBox="1"/>
          <p:nvPr/>
        </p:nvSpPr>
        <p:spPr>
          <a:xfrm>
            <a:off x="1086758" y="3592824"/>
            <a:ext cx="1678434" cy="535531"/>
          </a:xfrm>
          <a:prstGeom prst="rect">
            <a:avLst/>
          </a:prstGeom>
          <a:noFill/>
        </p:spPr>
        <p:txBody>
          <a:bodyPr wrap="square" rtlCol="0">
            <a:spAutoFit/>
          </a:bodyPr>
          <a:lstStyle/>
          <a:p>
            <a:pPr>
              <a:lnSpc>
                <a:spcPct val="150000"/>
              </a:lnSpc>
            </a:pPr>
            <a:r>
              <a:rPr lang="zh-CN" altLang="en-US"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4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66" name="TextBox 24"/>
          <p:cNvSpPr txBox="1"/>
          <p:nvPr/>
        </p:nvSpPr>
        <p:spPr>
          <a:xfrm>
            <a:off x="1086757" y="3305622"/>
            <a:ext cx="1205779" cy="267446"/>
          </a:xfrm>
          <a:prstGeom prst="rect">
            <a:avLst/>
          </a:prstGeom>
          <a:noFill/>
        </p:spPr>
        <p:txBody>
          <a:bodyPr wrap="none" rtlCol="0">
            <a:spAutoFit/>
          </a:bodyPr>
          <a:lstStyle/>
          <a:p>
            <a:r>
              <a:rPr lang="zh-CN" altLang="en-US" sz="1140" dirty="0">
                <a:solidFill>
                  <a:schemeClr val="tx1">
                    <a:lumMod val="65000"/>
                    <a:lumOff val="35000"/>
                  </a:schemeClr>
                </a:solidFill>
                <a:ea typeface="微软雅黑" panose="020B0503020204020204" pitchFamily="34" charset="-122"/>
              </a:rPr>
              <a:t>请替换文字内容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additive="base">
                                        <p:cTn id="18" dur="500"/>
                                        <p:tgtEl>
                                          <p:spTgt spid="55"/>
                                        </p:tgtEl>
                                        <p:attrNameLst>
                                          <p:attrName>ppt_y</p:attrName>
                                        </p:attrNameLst>
                                      </p:cBhvr>
                                      <p:tavLst>
                                        <p:tav tm="0">
                                          <p:val>
                                            <p:strVal val="#ppt_y+#ppt_h*1.125000"/>
                                          </p:val>
                                        </p:tav>
                                        <p:tav tm="100000">
                                          <p:val>
                                            <p:strVal val="#ppt_y"/>
                                          </p:val>
                                        </p:tav>
                                      </p:tavLst>
                                    </p:anim>
                                    <p:animEffect transition="in" filter="wipe(up)">
                                      <p:cBhvr>
                                        <p:cTn id="19" dur="500"/>
                                        <p:tgtEl>
                                          <p:spTgt spid="55"/>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500"/>
                                        <p:tgtEl>
                                          <p:spTgt spid="56"/>
                                        </p:tgtEl>
                                        <p:attrNameLst>
                                          <p:attrName>ppt_y</p:attrName>
                                        </p:attrNameLst>
                                      </p:cBhvr>
                                      <p:tavLst>
                                        <p:tav tm="0">
                                          <p:val>
                                            <p:strVal val="#ppt_y-#ppt_h*1.125000"/>
                                          </p:val>
                                        </p:tav>
                                        <p:tav tm="100000">
                                          <p:val>
                                            <p:strVal val="#ppt_y"/>
                                          </p:val>
                                        </p:tav>
                                      </p:tavLst>
                                    </p:anim>
                                    <p:animEffect transition="in" filter="wipe(down)">
                                      <p:cBhvr>
                                        <p:cTn id="23" dur="500"/>
                                        <p:tgtEl>
                                          <p:spTgt spid="56"/>
                                        </p:tgtEl>
                                      </p:cBhvr>
                                    </p:animEffect>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500"/>
                            </p:stCondLst>
                            <p:childTnLst>
                              <p:par>
                                <p:cTn id="36" presetID="12" presetClass="entr" presetSubtype="4"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500"/>
                                        <p:tgtEl>
                                          <p:spTgt spid="57"/>
                                        </p:tgtEl>
                                        <p:attrNameLst>
                                          <p:attrName>ppt_y</p:attrName>
                                        </p:attrNameLst>
                                      </p:cBhvr>
                                      <p:tavLst>
                                        <p:tav tm="0">
                                          <p:val>
                                            <p:strVal val="#ppt_y+#ppt_h*1.125000"/>
                                          </p:val>
                                        </p:tav>
                                        <p:tav tm="100000">
                                          <p:val>
                                            <p:strVal val="#ppt_y"/>
                                          </p:val>
                                        </p:tav>
                                      </p:tavLst>
                                    </p:anim>
                                    <p:animEffect transition="in" filter="wipe(up)">
                                      <p:cBhvr>
                                        <p:cTn id="39" dur="500"/>
                                        <p:tgtEl>
                                          <p:spTgt spid="57"/>
                                        </p:tgtEl>
                                      </p:cBhvr>
                                    </p:animEffect>
                                  </p:childTnLst>
                                </p:cTn>
                              </p:par>
                              <p:par>
                                <p:cTn id="40" presetID="12" presetClass="entr" presetSubtype="1"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additive="base">
                                        <p:cTn id="42" dur="500"/>
                                        <p:tgtEl>
                                          <p:spTgt spid="58"/>
                                        </p:tgtEl>
                                        <p:attrNameLst>
                                          <p:attrName>ppt_y</p:attrName>
                                        </p:attrNameLst>
                                      </p:cBhvr>
                                      <p:tavLst>
                                        <p:tav tm="0">
                                          <p:val>
                                            <p:strVal val="#ppt_y-#ppt_h*1.125000"/>
                                          </p:val>
                                        </p:tav>
                                        <p:tav tm="100000">
                                          <p:val>
                                            <p:strVal val="#ppt_y"/>
                                          </p:val>
                                        </p:tav>
                                      </p:tavLst>
                                    </p:anim>
                                    <p:animEffect transition="in" filter="wipe(down)">
                                      <p:cBhvr>
                                        <p:cTn id="43" dur="500"/>
                                        <p:tgtEl>
                                          <p:spTgt spid="58"/>
                                        </p:tgtEl>
                                      </p:cBhvr>
                                    </p:animEffect>
                                  </p:childTnLst>
                                </p:cTn>
                              </p:par>
                            </p:childTnLst>
                          </p:cTn>
                        </p:par>
                        <p:par>
                          <p:cTn id="44" fill="hold">
                            <p:stCondLst>
                              <p:cond delay="3000"/>
                            </p:stCondLst>
                            <p:childTnLst>
                              <p:par>
                                <p:cTn id="45" presetID="2" presetClass="entr" presetSubtype="8"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0-#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53" presetClass="entr" presetSubtype="16" fill="hold" nodeType="afterEffect">
                                  <p:stCondLst>
                                    <p:cond delay="0"/>
                                  </p:stCondLst>
                                  <p:childTnLst>
                                    <p:set>
                                      <p:cBhvr>
                                        <p:cTn id="51" dur="1" fill="hold">
                                          <p:stCondLst>
                                            <p:cond delay="0"/>
                                          </p:stCondLst>
                                        </p:cTn>
                                        <p:tgtEl>
                                          <p:spTgt spid="51"/>
                                        </p:tgtEl>
                                        <p:attrNameLst>
                                          <p:attrName>style.visibility</p:attrName>
                                        </p:attrNameLst>
                                      </p:cBhvr>
                                      <p:to>
                                        <p:strVal val="visible"/>
                                      </p:to>
                                    </p:set>
                                    <p:anim calcmode="lin" valueType="num">
                                      <p:cBhvr>
                                        <p:cTn id="52" dur="500" fill="hold"/>
                                        <p:tgtEl>
                                          <p:spTgt spid="51"/>
                                        </p:tgtEl>
                                        <p:attrNameLst>
                                          <p:attrName>ppt_w</p:attrName>
                                        </p:attrNameLst>
                                      </p:cBhvr>
                                      <p:tavLst>
                                        <p:tav tm="0">
                                          <p:val>
                                            <p:fltVal val="0"/>
                                          </p:val>
                                        </p:tav>
                                        <p:tav tm="100000">
                                          <p:val>
                                            <p:strVal val="#ppt_w"/>
                                          </p:val>
                                        </p:tav>
                                      </p:tavLst>
                                    </p:anim>
                                    <p:anim calcmode="lin" valueType="num">
                                      <p:cBhvr>
                                        <p:cTn id="53" dur="500" fill="hold"/>
                                        <p:tgtEl>
                                          <p:spTgt spid="51"/>
                                        </p:tgtEl>
                                        <p:attrNameLst>
                                          <p:attrName>ppt_h</p:attrName>
                                        </p:attrNameLst>
                                      </p:cBhvr>
                                      <p:tavLst>
                                        <p:tav tm="0">
                                          <p:val>
                                            <p:fltVal val="0"/>
                                          </p:val>
                                        </p:tav>
                                        <p:tav tm="100000">
                                          <p:val>
                                            <p:strVal val="#ppt_h"/>
                                          </p:val>
                                        </p:tav>
                                      </p:tavLst>
                                    </p:anim>
                                    <p:animEffect transition="in" filter="fade">
                                      <p:cBhvr>
                                        <p:cTn id="54" dur="500"/>
                                        <p:tgtEl>
                                          <p:spTgt spid="51"/>
                                        </p:tgtEl>
                                      </p:cBhvr>
                                    </p:animEffect>
                                  </p:childTnLst>
                                </p:cTn>
                              </p:par>
                            </p:childTnLst>
                          </p:cTn>
                        </p:par>
                        <p:par>
                          <p:cTn id="55" fill="hold">
                            <p:stCondLst>
                              <p:cond delay="4000"/>
                            </p:stCondLst>
                            <p:childTnLst>
                              <p:par>
                                <p:cTn id="56" presetID="12" presetClass="entr" presetSubtype="4" fill="hold" grpId="0" nodeType="afterEffect">
                                  <p:stCondLst>
                                    <p:cond delay="0"/>
                                  </p:stCondLst>
                                  <p:childTnLst>
                                    <p:set>
                                      <p:cBhvr>
                                        <p:cTn id="57" dur="1" fill="hold">
                                          <p:stCondLst>
                                            <p:cond delay="0"/>
                                          </p:stCondLst>
                                        </p:cTn>
                                        <p:tgtEl>
                                          <p:spTgt spid="59"/>
                                        </p:tgtEl>
                                        <p:attrNameLst>
                                          <p:attrName>style.visibility</p:attrName>
                                        </p:attrNameLst>
                                      </p:cBhvr>
                                      <p:to>
                                        <p:strVal val="visible"/>
                                      </p:to>
                                    </p:set>
                                    <p:anim calcmode="lin" valueType="num">
                                      <p:cBhvr additive="base">
                                        <p:cTn id="58" dur="500"/>
                                        <p:tgtEl>
                                          <p:spTgt spid="59"/>
                                        </p:tgtEl>
                                        <p:attrNameLst>
                                          <p:attrName>ppt_y</p:attrName>
                                        </p:attrNameLst>
                                      </p:cBhvr>
                                      <p:tavLst>
                                        <p:tav tm="0">
                                          <p:val>
                                            <p:strVal val="#ppt_y+#ppt_h*1.125000"/>
                                          </p:val>
                                        </p:tav>
                                        <p:tav tm="100000">
                                          <p:val>
                                            <p:strVal val="#ppt_y"/>
                                          </p:val>
                                        </p:tav>
                                      </p:tavLst>
                                    </p:anim>
                                    <p:animEffect transition="in" filter="wipe(up)">
                                      <p:cBhvr>
                                        <p:cTn id="59" dur="500"/>
                                        <p:tgtEl>
                                          <p:spTgt spid="59"/>
                                        </p:tgtEl>
                                      </p:cBhvr>
                                    </p:animEffect>
                                  </p:childTnLst>
                                </p:cTn>
                              </p:par>
                              <p:par>
                                <p:cTn id="60" presetID="12" presetClass="entr" presetSubtype="1" fill="hold" grpId="0" nodeType="withEffect">
                                  <p:stCondLst>
                                    <p:cond delay="0"/>
                                  </p:stCondLst>
                                  <p:childTnLst>
                                    <p:set>
                                      <p:cBhvr>
                                        <p:cTn id="61" dur="1" fill="hold">
                                          <p:stCondLst>
                                            <p:cond delay="0"/>
                                          </p:stCondLst>
                                        </p:cTn>
                                        <p:tgtEl>
                                          <p:spTgt spid="60"/>
                                        </p:tgtEl>
                                        <p:attrNameLst>
                                          <p:attrName>style.visibility</p:attrName>
                                        </p:attrNameLst>
                                      </p:cBhvr>
                                      <p:to>
                                        <p:strVal val="visible"/>
                                      </p:to>
                                    </p:set>
                                    <p:anim calcmode="lin" valueType="num">
                                      <p:cBhvr additive="base">
                                        <p:cTn id="62" dur="500"/>
                                        <p:tgtEl>
                                          <p:spTgt spid="60"/>
                                        </p:tgtEl>
                                        <p:attrNameLst>
                                          <p:attrName>ppt_y</p:attrName>
                                        </p:attrNameLst>
                                      </p:cBhvr>
                                      <p:tavLst>
                                        <p:tav tm="0">
                                          <p:val>
                                            <p:strVal val="#ppt_y-#ppt_h*1.125000"/>
                                          </p:val>
                                        </p:tav>
                                        <p:tav tm="100000">
                                          <p:val>
                                            <p:strVal val="#ppt_y"/>
                                          </p:val>
                                        </p:tav>
                                      </p:tavLst>
                                    </p:anim>
                                    <p:animEffect transition="in" filter="wipe(down)">
                                      <p:cBhvr>
                                        <p:cTn id="63" dur="500"/>
                                        <p:tgtEl>
                                          <p:spTgt spid="60"/>
                                        </p:tgtEl>
                                      </p:cBhvr>
                                    </p:animEffect>
                                  </p:childTnLst>
                                </p:cTn>
                              </p:par>
                            </p:childTnLst>
                          </p:cTn>
                        </p:par>
                        <p:par>
                          <p:cTn id="64" fill="hold">
                            <p:stCondLst>
                              <p:cond delay="4500"/>
                            </p:stCondLst>
                            <p:childTnLst>
                              <p:par>
                                <p:cTn id="65" presetID="2" presetClass="entr" presetSubtype="8" fill="hold"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0-#ppt_w/2"/>
                                          </p:val>
                                        </p:tav>
                                        <p:tav tm="100000">
                                          <p:val>
                                            <p:strVal val="#ppt_x"/>
                                          </p:val>
                                        </p:tav>
                                      </p:tavLst>
                                    </p:anim>
                                    <p:anim calcmode="lin" valueType="num">
                                      <p:cBhvr additive="base">
                                        <p:cTn id="68" dur="500" fill="hold"/>
                                        <p:tgtEl>
                                          <p:spTgt spid="1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53" presetClass="entr" presetSubtype="16" fill="hold" nodeType="after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p:cTn id="72" dur="500" fill="hold"/>
                                        <p:tgtEl>
                                          <p:spTgt spid="39"/>
                                        </p:tgtEl>
                                        <p:attrNameLst>
                                          <p:attrName>ppt_w</p:attrName>
                                        </p:attrNameLst>
                                      </p:cBhvr>
                                      <p:tavLst>
                                        <p:tav tm="0">
                                          <p:val>
                                            <p:fltVal val="0"/>
                                          </p:val>
                                        </p:tav>
                                        <p:tav tm="100000">
                                          <p:val>
                                            <p:strVal val="#ppt_w"/>
                                          </p:val>
                                        </p:tav>
                                      </p:tavLst>
                                    </p:anim>
                                    <p:anim calcmode="lin" valueType="num">
                                      <p:cBhvr>
                                        <p:cTn id="73" dur="500" fill="hold"/>
                                        <p:tgtEl>
                                          <p:spTgt spid="39"/>
                                        </p:tgtEl>
                                        <p:attrNameLst>
                                          <p:attrName>ppt_h</p:attrName>
                                        </p:attrNameLst>
                                      </p:cBhvr>
                                      <p:tavLst>
                                        <p:tav tm="0">
                                          <p:val>
                                            <p:fltVal val="0"/>
                                          </p:val>
                                        </p:tav>
                                        <p:tav tm="100000">
                                          <p:val>
                                            <p:strVal val="#ppt_h"/>
                                          </p:val>
                                        </p:tav>
                                      </p:tavLst>
                                    </p:anim>
                                    <p:animEffect transition="in" filter="fade">
                                      <p:cBhvr>
                                        <p:cTn id="74" dur="500"/>
                                        <p:tgtEl>
                                          <p:spTgt spid="39"/>
                                        </p:tgtEl>
                                      </p:cBhvr>
                                    </p:animEffect>
                                  </p:childTnLst>
                                </p:cTn>
                              </p:par>
                            </p:childTnLst>
                          </p:cTn>
                        </p:par>
                        <p:par>
                          <p:cTn id="75" fill="hold">
                            <p:stCondLst>
                              <p:cond delay="5500"/>
                            </p:stCondLst>
                            <p:childTnLst>
                              <p:par>
                                <p:cTn id="76" presetID="12" presetClass="entr" presetSubtype="4"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additive="base">
                                        <p:cTn id="78" dur="500"/>
                                        <p:tgtEl>
                                          <p:spTgt spid="61"/>
                                        </p:tgtEl>
                                        <p:attrNameLst>
                                          <p:attrName>ppt_y</p:attrName>
                                        </p:attrNameLst>
                                      </p:cBhvr>
                                      <p:tavLst>
                                        <p:tav tm="0">
                                          <p:val>
                                            <p:strVal val="#ppt_y+#ppt_h*1.125000"/>
                                          </p:val>
                                        </p:tav>
                                        <p:tav tm="100000">
                                          <p:val>
                                            <p:strVal val="#ppt_y"/>
                                          </p:val>
                                        </p:tav>
                                      </p:tavLst>
                                    </p:anim>
                                    <p:animEffect transition="in" filter="wipe(up)">
                                      <p:cBhvr>
                                        <p:cTn id="79" dur="500"/>
                                        <p:tgtEl>
                                          <p:spTgt spid="61"/>
                                        </p:tgtEl>
                                      </p:cBhvr>
                                    </p:animEffect>
                                  </p:childTnLst>
                                </p:cTn>
                              </p:par>
                              <p:par>
                                <p:cTn id="80" presetID="12" presetClass="entr" presetSubtype="1" fill="hold" grpId="0" nodeType="withEffect">
                                  <p:stCondLst>
                                    <p:cond delay="0"/>
                                  </p:stCondLst>
                                  <p:childTnLst>
                                    <p:set>
                                      <p:cBhvr>
                                        <p:cTn id="81" dur="1" fill="hold">
                                          <p:stCondLst>
                                            <p:cond delay="0"/>
                                          </p:stCondLst>
                                        </p:cTn>
                                        <p:tgtEl>
                                          <p:spTgt spid="62"/>
                                        </p:tgtEl>
                                        <p:attrNameLst>
                                          <p:attrName>style.visibility</p:attrName>
                                        </p:attrNameLst>
                                      </p:cBhvr>
                                      <p:to>
                                        <p:strVal val="visible"/>
                                      </p:to>
                                    </p:set>
                                    <p:anim calcmode="lin" valueType="num">
                                      <p:cBhvr additive="base">
                                        <p:cTn id="82" dur="500"/>
                                        <p:tgtEl>
                                          <p:spTgt spid="62"/>
                                        </p:tgtEl>
                                        <p:attrNameLst>
                                          <p:attrName>ppt_y</p:attrName>
                                        </p:attrNameLst>
                                      </p:cBhvr>
                                      <p:tavLst>
                                        <p:tav tm="0">
                                          <p:val>
                                            <p:strVal val="#ppt_y-#ppt_h*1.125000"/>
                                          </p:val>
                                        </p:tav>
                                        <p:tav tm="100000">
                                          <p:val>
                                            <p:strVal val="#ppt_y"/>
                                          </p:val>
                                        </p:tav>
                                      </p:tavLst>
                                    </p:anim>
                                    <p:animEffect transition="in" filter="wipe(down)">
                                      <p:cBhvr>
                                        <p:cTn id="83" dur="500"/>
                                        <p:tgtEl>
                                          <p:spTgt spid="62"/>
                                        </p:tgtEl>
                                      </p:cBhvr>
                                    </p:animEffect>
                                  </p:childTnLst>
                                </p:cTn>
                              </p:par>
                            </p:childTnLst>
                          </p:cTn>
                        </p:par>
                        <p:par>
                          <p:cTn id="84" fill="hold">
                            <p:stCondLst>
                              <p:cond delay="6000"/>
                            </p:stCondLst>
                            <p:childTnLst>
                              <p:par>
                                <p:cTn id="85" presetID="2" presetClass="entr" presetSubtype="8" fill="hold" nodeType="after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additive="base">
                                        <p:cTn id="87" dur="500" fill="hold"/>
                                        <p:tgtEl>
                                          <p:spTgt spid="9"/>
                                        </p:tgtEl>
                                        <p:attrNameLst>
                                          <p:attrName>ppt_x</p:attrName>
                                        </p:attrNameLst>
                                      </p:cBhvr>
                                      <p:tavLst>
                                        <p:tav tm="0">
                                          <p:val>
                                            <p:strVal val="0-#ppt_w/2"/>
                                          </p:val>
                                        </p:tav>
                                        <p:tav tm="100000">
                                          <p:val>
                                            <p:strVal val="#ppt_x"/>
                                          </p:val>
                                        </p:tav>
                                      </p:tavLst>
                                    </p:anim>
                                    <p:anim calcmode="lin" valueType="num">
                                      <p:cBhvr additive="base">
                                        <p:cTn id="88" dur="500" fill="hold"/>
                                        <p:tgtEl>
                                          <p:spTgt spid="9"/>
                                        </p:tgtEl>
                                        <p:attrNameLst>
                                          <p:attrName>ppt_y</p:attrName>
                                        </p:attrNameLst>
                                      </p:cBhvr>
                                      <p:tavLst>
                                        <p:tav tm="0">
                                          <p:val>
                                            <p:strVal val="#ppt_y"/>
                                          </p:val>
                                        </p:tav>
                                        <p:tav tm="100000">
                                          <p:val>
                                            <p:strVal val="#ppt_y"/>
                                          </p:val>
                                        </p:tav>
                                      </p:tavLst>
                                    </p:anim>
                                  </p:childTnLst>
                                </p:cTn>
                              </p:par>
                            </p:childTnLst>
                          </p:cTn>
                        </p:par>
                        <p:par>
                          <p:cTn id="89" fill="hold">
                            <p:stCondLst>
                              <p:cond delay="6500"/>
                            </p:stCondLst>
                            <p:childTnLst>
                              <p:par>
                                <p:cTn id="90" presetID="53" presetClass="entr" presetSubtype="16" fill="hold" grpId="0" nodeType="afterEffect">
                                  <p:stCondLst>
                                    <p:cond delay="0"/>
                                  </p:stCondLst>
                                  <p:childTnLst>
                                    <p:set>
                                      <p:cBhvr>
                                        <p:cTn id="91" dur="1" fill="hold">
                                          <p:stCondLst>
                                            <p:cond delay="0"/>
                                          </p:stCondLst>
                                        </p:cTn>
                                        <p:tgtEl>
                                          <p:spTgt spid="38"/>
                                        </p:tgtEl>
                                        <p:attrNameLst>
                                          <p:attrName>style.visibility</p:attrName>
                                        </p:attrNameLst>
                                      </p:cBhvr>
                                      <p:to>
                                        <p:strVal val="visible"/>
                                      </p:to>
                                    </p:set>
                                    <p:anim calcmode="lin" valueType="num">
                                      <p:cBhvr>
                                        <p:cTn id="92" dur="500" fill="hold"/>
                                        <p:tgtEl>
                                          <p:spTgt spid="38"/>
                                        </p:tgtEl>
                                        <p:attrNameLst>
                                          <p:attrName>ppt_w</p:attrName>
                                        </p:attrNameLst>
                                      </p:cBhvr>
                                      <p:tavLst>
                                        <p:tav tm="0">
                                          <p:val>
                                            <p:fltVal val="0"/>
                                          </p:val>
                                        </p:tav>
                                        <p:tav tm="100000">
                                          <p:val>
                                            <p:strVal val="#ppt_w"/>
                                          </p:val>
                                        </p:tav>
                                      </p:tavLst>
                                    </p:anim>
                                    <p:anim calcmode="lin" valueType="num">
                                      <p:cBhvr>
                                        <p:cTn id="93" dur="500" fill="hold"/>
                                        <p:tgtEl>
                                          <p:spTgt spid="38"/>
                                        </p:tgtEl>
                                        <p:attrNameLst>
                                          <p:attrName>ppt_h</p:attrName>
                                        </p:attrNameLst>
                                      </p:cBhvr>
                                      <p:tavLst>
                                        <p:tav tm="0">
                                          <p:val>
                                            <p:fltVal val="0"/>
                                          </p:val>
                                        </p:tav>
                                        <p:tav tm="100000">
                                          <p:val>
                                            <p:strVal val="#ppt_h"/>
                                          </p:val>
                                        </p:tav>
                                      </p:tavLst>
                                    </p:anim>
                                    <p:animEffect transition="in" filter="fade">
                                      <p:cBhvr>
                                        <p:cTn id="94" dur="500"/>
                                        <p:tgtEl>
                                          <p:spTgt spid="38"/>
                                        </p:tgtEl>
                                      </p:cBhvr>
                                    </p:animEffect>
                                  </p:childTnLst>
                                </p:cTn>
                              </p:par>
                            </p:childTnLst>
                          </p:cTn>
                        </p:par>
                        <p:par>
                          <p:cTn id="95" fill="hold">
                            <p:stCondLst>
                              <p:cond delay="7000"/>
                            </p:stCondLst>
                            <p:childTnLst>
                              <p:par>
                                <p:cTn id="96" presetID="12" presetClass="entr" presetSubtype="4"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 calcmode="lin" valueType="num">
                                      <p:cBhvr additive="base">
                                        <p:cTn id="98" dur="500"/>
                                        <p:tgtEl>
                                          <p:spTgt spid="63"/>
                                        </p:tgtEl>
                                        <p:attrNameLst>
                                          <p:attrName>ppt_y</p:attrName>
                                        </p:attrNameLst>
                                      </p:cBhvr>
                                      <p:tavLst>
                                        <p:tav tm="0">
                                          <p:val>
                                            <p:strVal val="#ppt_y+#ppt_h*1.125000"/>
                                          </p:val>
                                        </p:tav>
                                        <p:tav tm="100000">
                                          <p:val>
                                            <p:strVal val="#ppt_y"/>
                                          </p:val>
                                        </p:tav>
                                      </p:tavLst>
                                    </p:anim>
                                    <p:animEffect transition="in" filter="wipe(up)">
                                      <p:cBhvr>
                                        <p:cTn id="99" dur="500"/>
                                        <p:tgtEl>
                                          <p:spTgt spid="63"/>
                                        </p:tgtEl>
                                      </p:cBhvr>
                                    </p:animEffect>
                                  </p:childTnLst>
                                </p:cTn>
                              </p:par>
                              <p:par>
                                <p:cTn id="100" presetID="12" presetClass="entr" presetSubtype="1" fill="hold" grpId="0" nodeType="withEffect">
                                  <p:stCondLst>
                                    <p:cond delay="0"/>
                                  </p:stCondLst>
                                  <p:childTnLst>
                                    <p:set>
                                      <p:cBhvr>
                                        <p:cTn id="101" dur="1" fill="hold">
                                          <p:stCondLst>
                                            <p:cond delay="0"/>
                                          </p:stCondLst>
                                        </p:cTn>
                                        <p:tgtEl>
                                          <p:spTgt spid="64"/>
                                        </p:tgtEl>
                                        <p:attrNameLst>
                                          <p:attrName>style.visibility</p:attrName>
                                        </p:attrNameLst>
                                      </p:cBhvr>
                                      <p:to>
                                        <p:strVal val="visible"/>
                                      </p:to>
                                    </p:set>
                                    <p:anim calcmode="lin" valueType="num">
                                      <p:cBhvr additive="base">
                                        <p:cTn id="102" dur="500"/>
                                        <p:tgtEl>
                                          <p:spTgt spid="64"/>
                                        </p:tgtEl>
                                        <p:attrNameLst>
                                          <p:attrName>ppt_y</p:attrName>
                                        </p:attrNameLst>
                                      </p:cBhvr>
                                      <p:tavLst>
                                        <p:tav tm="0">
                                          <p:val>
                                            <p:strVal val="#ppt_y-#ppt_h*1.125000"/>
                                          </p:val>
                                        </p:tav>
                                        <p:tav tm="100000">
                                          <p:val>
                                            <p:strVal val="#ppt_y"/>
                                          </p:val>
                                        </p:tav>
                                      </p:tavLst>
                                    </p:anim>
                                    <p:animEffect transition="in" filter="wipe(down)">
                                      <p:cBhvr>
                                        <p:cTn id="103" dur="500"/>
                                        <p:tgtEl>
                                          <p:spTgt spid="64"/>
                                        </p:tgtEl>
                                      </p:cBhvr>
                                    </p:animEffect>
                                  </p:childTnLst>
                                </p:cTn>
                              </p:par>
                            </p:childTnLst>
                          </p:cTn>
                        </p:par>
                        <p:par>
                          <p:cTn id="104" fill="hold">
                            <p:stCondLst>
                              <p:cond delay="7500"/>
                            </p:stCondLst>
                            <p:childTnLst>
                              <p:par>
                                <p:cTn id="105" presetID="2" presetClass="entr" presetSubtype="8" fill="hold" nodeType="afterEffect">
                                  <p:stCondLst>
                                    <p:cond delay="0"/>
                                  </p:stCondLst>
                                  <p:childTnLst>
                                    <p:set>
                                      <p:cBhvr>
                                        <p:cTn id="106" dur="1" fill="hold">
                                          <p:stCondLst>
                                            <p:cond delay="0"/>
                                          </p:stCondLst>
                                        </p:cTn>
                                        <p:tgtEl>
                                          <p:spTgt spid="6"/>
                                        </p:tgtEl>
                                        <p:attrNameLst>
                                          <p:attrName>style.visibility</p:attrName>
                                        </p:attrNameLst>
                                      </p:cBhvr>
                                      <p:to>
                                        <p:strVal val="visible"/>
                                      </p:to>
                                    </p:set>
                                    <p:anim calcmode="lin" valueType="num">
                                      <p:cBhvr additive="base">
                                        <p:cTn id="107" dur="500" fill="hold"/>
                                        <p:tgtEl>
                                          <p:spTgt spid="6"/>
                                        </p:tgtEl>
                                        <p:attrNameLst>
                                          <p:attrName>ppt_x</p:attrName>
                                        </p:attrNameLst>
                                      </p:cBhvr>
                                      <p:tavLst>
                                        <p:tav tm="0">
                                          <p:val>
                                            <p:strVal val="0-#ppt_w/2"/>
                                          </p:val>
                                        </p:tav>
                                        <p:tav tm="100000">
                                          <p:val>
                                            <p:strVal val="#ppt_x"/>
                                          </p:val>
                                        </p:tav>
                                      </p:tavLst>
                                    </p:anim>
                                    <p:anim calcmode="lin" valueType="num">
                                      <p:cBhvr additive="base">
                                        <p:cTn id="108" dur="500" fill="hold"/>
                                        <p:tgtEl>
                                          <p:spTgt spid="6"/>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500"/>
                            </p:stCondLst>
                            <p:childTnLst>
                              <p:par>
                                <p:cTn id="116" presetID="12" presetClass="entr" presetSubtype="4" fill="hold" grpId="0" nodeType="afterEffect">
                                  <p:stCondLst>
                                    <p:cond delay="0"/>
                                  </p:stCondLst>
                                  <p:childTnLst>
                                    <p:set>
                                      <p:cBhvr>
                                        <p:cTn id="117" dur="1" fill="hold">
                                          <p:stCondLst>
                                            <p:cond delay="0"/>
                                          </p:stCondLst>
                                        </p:cTn>
                                        <p:tgtEl>
                                          <p:spTgt spid="65"/>
                                        </p:tgtEl>
                                        <p:attrNameLst>
                                          <p:attrName>style.visibility</p:attrName>
                                        </p:attrNameLst>
                                      </p:cBhvr>
                                      <p:to>
                                        <p:strVal val="visible"/>
                                      </p:to>
                                    </p:set>
                                    <p:anim calcmode="lin" valueType="num">
                                      <p:cBhvr additive="base">
                                        <p:cTn id="118" dur="500"/>
                                        <p:tgtEl>
                                          <p:spTgt spid="65"/>
                                        </p:tgtEl>
                                        <p:attrNameLst>
                                          <p:attrName>ppt_y</p:attrName>
                                        </p:attrNameLst>
                                      </p:cBhvr>
                                      <p:tavLst>
                                        <p:tav tm="0">
                                          <p:val>
                                            <p:strVal val="#ppt_y+#ppt_h*1.125000"/>
                                          </p:val>
                                        </p:tav>
                                        <p:tav tm="100000">
                                          <p:val>
                                            <p:strVal val="#ppt_y"/>
                                          </p:val>
                                        </p:tav>
                                      </p:tavLst>
                                    </p:anim>
                                    <p:animEffect transition="in" filter="wipe(up)">
                                      <p:cBhvr>
                                        <p:cTn id="119" dur="500"/>
                                        <p:tgtEl>
                                          <p:spTgt spid="65"/>
                                        </p:tgtEl>
                                      </p:cBhvr>
                                    </p:animEffect>
                                  </p:childTnLst>
                                </p:cTn>
                              </p:par>
                              <p:par>
                                <p:cTn id="120" presetID="12" presetClass="entr" presetSubtype="1" fill="hold" grpId="0" nodeType="withEffect">
                                  <p:stCondLst>
                                    <p:cond delay="0"/>
                                  </p:stCondLst>
                                  <p:childTnLst>
                                    <p:set>
                                      <p:cBhvr>
                                        <p:cTn id="121" dur="1" fill="hold">
                                          <p:stCondLst>
                                            <p:cond delay="0"/>
                                          </p:stCondLst>
                                        </p:cTn>
                                        <p:tgtEl>
                                          <p:spTgt spid="66"/>
                                        </p:tgtEl>
                                        <p:attrNameLst>
                                          <p:attrName>style.visibility</p:attrName>
                                        </p:attrNameLst>
                                      </p:cBhvr>
                                      <p:to>
                                        <p:strVal val="visible"/>
                                      </p:to>
                                    </p:set>
                                    <p:anim calcmode="lin" valueType="num">
                                      <p:cBhvr additive="base">
                                        <p:cTn id="122" dur="500"/>
                                        <p:tgtEl>
                                          <p:spTgt spid="66"/>
                                        </p:tgtEl>
                                        <p:attrNameLst>
                                          <p:attrName>ppt_y</p:attrName>
                                        </p:attrNameLst>
                                      </p:cBhvr>
                                      <p:tavLst>
                                        <p:tav tm="0">
                                          <p:val>
                                            <p:strVal val="#ppt_y-#ppt_h*1.125000"/>
                                          </p:val>
                                        </p:tav>
                                        <p:tav tm="100000">
                                          <p:val>
                                            <p:strVal val="#ppt_y"/>
                                          </p:val>
                                        </p:tav>
                                      </p:tavLst>
                                    </p:anim>
                                    <p:animEffect transition="in" filter="wipe(down)">
                                      <p:cBhvr>
                                        <p:cTn id="12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5" grpId="0"/>
      <p:bldP spid="56" grpId="0"/>
      <p:bldP spid="57" grpId="0"/>
      <p:bldP spid="58" grpId="0"/>
      <p:bldP spid="59" grpId="0"/>
      <p:bldP spid="60" grpId="0"/>
      <p:bldP spid="61" grpId="0"/>
      <p:bldP spid="62" grpId="0"/>
      <p:bldP spid="63" grpId="0"/>
      <p:bldP spid="64" grpId="0"/>
      <p:bldP spid="65" grpId="0"/>
      <p:bldP spid="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55860" y="477925"/>
            <a:ext cx="1741182" cy="215444"/>
          </a:xfrm>
          <a:prstGeom prst="rect">
            <a:avLst/>
          </a:prstGeom>
          <a:effectLst/>
        </p:spPr>
        <p:txBody>
          <a:bodyPr vert="horz" wrap="none">
            <a:spAutoFit/>
          </a:bodyPr>
          <a:lstStyle/>
          <a:p>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Please replace the written content</a:t>
            </a:r>
            <a:endPar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矩形 4"/>
          <p:cNvSpPr/>
          <p:nvPr/>
        </p:nvSpPr>
        <p:spPr>
          <a:xfrm>
            <a:off x="3845921" y="188105"/>
            <a:ext cx="1800493" cy="369332"/>
          </a:xfrm>
          <a:prstGeom prst="rect">
            <a:avLst/>
          </a:prstGeom>
          <a:effectLst/>
        </p:spPr>
        <p:txBody>
          <a:bodyPr vert="horz" wrap="none">
            <a:spAutoFit/>
          </a:bodyPr>
          <a:lstStyle/>
          <a:p>
            <a:r>
              <a:rPr lang="zh-CN" altLang="en-US" sz="1800" b="1" dirty="0">
                <a:solidFill>
                  <a:srgbClr val="9DC4C4"/>
                </a:solidFill>
                <a:latin typeface="+mj-lt"/>
                <a:ea typeface="微软雅黑" panose="020B0503020204020204" pitchFamily="34" charset="-122"/>
              </a:rPr>
              <a:t>请</a:t>
            </a:r>
            <a:r>
              <a:rPr lang="zh-CN" altLang="en-US" sz="1800" b="1" dirty="0" smtClean="0">
                <a:solidFill>
                  <a:srgbClr val="9DC4C4"/>
                </a:solidFill>
                <a:latin typeface="+mj-lt"/>
                <a:ea typeface="微软雅黑" panose="020B0503020204020204" pitchFamily="34" charset="-122"/>
              </a:rPr>
              <a:t>替换文字内容</a:t>
            </a:r>
            <a:endParaRPr lang="zh-CN" altLang="en-US" sz="1800" b="1" dirty="0">
              <a:solidFill>
                <a:srgbClr val="9DC4C4"/>
              </a:solidFill>
              <a:latin typeface="+mj-lt"/>
              <a:ea typeface="微软雅黑" panose="020B0503020204020204" pitchFamily="34" charset="-122"/>
            </a:endParaRPr>
          </a:p>
        </p:txBody>
      </p:sp>
      <p:sp>
        <p:nvSpPr>
          <p:cNvPr id="6" name="Freeform 7"/>
          <p:cNvSpPr/>
          <p:nvPr/>
        </p:nvSpPr>
        <p:spPr bwMode="auto">
          <a:xfrm>
            <a:off x="3143251" y="2942432"/>
            <a:ext cx="1401763" cy="1400175"/>
          </a:xfrm>
          <a:custGeom>
            <a:avLst/>
            <a:gdLst>
              <a:gd name="T0" fmla="*/ 456 w 912"/>
              <a:gd name="T1" fmla="*/ 0 h 913"/>
              <a:gd name="T2" fmla="*/ 0 w 912"/>
              <a:gd name="T3" fmla="*/ 457 h 913"/>
              <a:gd name="T4" fmla="*/ 456 w 912"/>
              <a:gd name="T5" fmla="*/ 913 h 913"/>
              <a:gd name="T6" fmla="*/ 912 w 912"/>
              <a:gd name="T7" fmla="*/ 457 h 913"/>
              <a:gd name="T8" fmla="*/ 912 w 912"/>
              <a:gd name="T9" fmla="*/ 0 h 913"/>
              <a:gd name="T10" fmla="*/ 456 w 912"/>
              <a:gd name="T11" fmla="*/ 0 h 913"/>
            </a:gdLst>
            <a:ahLst/>
            <a:cxnLst>
              <a:cxn ang="0">
                <a:pos x="T0" y="T1"/>
              </a:cxn>
              <a:cxn ang="0">
                <a:pos x="T2" y="T3"/>
              </a:cxn>
              <a:cxn ang="0">
                <a:pos x="T4" y="T5"/>
              </a:cxn>
              <a:cxn ang="0">
                <a:pos x="T6" y="T7"/>
              </a:cxn>
              <a:cxn ang="0">
                <a:pos x="T8" y="T9"/>
              </a:cxn>
              <a:cxn ang="0">
                <a:pos x="T10" y="T11"/>
              </a:cxn>
            </a:cxnLst>
            <a:rect l="0" t="0" r="r" b="b"/>
            <a:pathLst>
              <a:path w="912" h="913">
                <a:moveTo>
                  <a:pt x="456" y="0"/>
                </a:moveTo>
                <a:cubicBezTo>
                  <a:pt x="204" y="0"/>
                  <a:pt x="0" y="205"/>
                  <a:pt x="0" y="457"/>
                </a:cubicBezTo>
                <a:cubicBezTo>
                  <a:pt x="0" y="709"/>
                  <a:pt x="204" y="913"/>
                  <a:pt x="456" y="913"/>
                </a:cubicBezTo>
                <a:cubicBezTo>
                  <a:pt x="708" y="913"/>
                  <a:pt x="912" y="709"/>
                  <a:pt x="912" y="457"/>
                </a:cubicBezTo>
                <a:cubicBezTo>
                  <a:pt x="912" y="0"/>
                  <a:pt x="912" y="0"/>
                  <a:pt x="912" y="0"/>
                </a:cubicBezTo>
                <a:lnTo>
                  <a:pt x="456" y="0"/>
                </a:lnTo>
                <a:close/>
              </a:path>
            </a:pathLst>
          </a:custGeom>
          <a:solidFill>
            <a:srgbClr val="9DC4C4"/>
          </a:solidFill>
          <a:ln w="9525" cmpd="sng">
            <a:noFill/>
            <a:round/>
          </a:ln>
        </p:spPr>
        <p:txBody>
          <a:bodyPr/>
          <a:lstStyle/>
          <a:p>
            <a:endParaRPr lang="zh-CN" altLang="en-US">
              <a:solidFill>
                <a:schemeClr val="bg1">
                  <a:lumMod val="50000"/>
                </a:schemeClr>
              </a:solidFill>
            </a:endParaRPr>
          </a:p>
        </p:txBody>
      </p:sp>
      <p:sp>
        <p:nvSpPr>
          <p:cNvPr id="7" name="Freeform 8"/>
          <p:cNvSpPr/>
          <p:nvPr/>
        </p:nvSpPr>
        <p:spPr bwMode="auto">
          <a:xfrm>
            <a:off x="4611688" y="2942432"/>
            <a:ext cx="839787" cy="836612"/>
          </a:xfrm>
          <a:custGeom>
            <a:avLst/>
            <a:gdLst>
              <a:gd name="T0" fmla="*/ 273 w 546"/>
              <a:gd name="T1" fmla="*/ 0 h 546"/>
              <a:gd name="T2" fmla="*/ 546 w 546"/>
              <a:gd name="T3" fmla="*/ 273 h 546"/>
              <a:gd name="T4" fmla="*/ 273 w 546"/>
              <a:gd name="T5" fmla="*/ 546 h 546"/>
              <a:gd name="T6" fmla="*/ 0 w 546"/>
              <a:gd name="T7" fmla="*/ 273 h 546"/>
              <a:gd name="T8" fmla="*/ 0 w 546"/>
              <a:gd name="T9" fmla="*/ 0 h 546"/>
              <a:gd name="T10" fmla="*/ 273 w 546"/>
              <a:gd name="T11" fmla="*/ 0 h 546"/>
            </a:gdLst>
            <a:ahLst/>
            <a:cxnLst>
              <a:cxn ang="0">
                <a:pos x="T0" y="T1"/>
              </a:cxn>
              <a:cxn ang="0">
                <a:pos x="T2" y="T3"/>
              </a:cxn>
              <a:cxn ang="0">
                <a:pos x="T4" y="T5"/>
              </a:cxn>
              <a:cxn ang="0">
                <a:pos x="T6" y="T7"/>
              </a:cxn>
              <a:cxn ang="0">
                <a:pos x="T8" y="T9"/>
              </a:cxn>
              <a:cxn ang="0">
                <a:pos x="T10" y="T11"/>
              </a:cxn>
            </a:cxnLst>
            <a:rect l="0" t="0" r="r" b="b"/>
            <a:pathLst>
              <a:path w="546" h="546">
                <a:moveTo>
                  <a:pt x="273" y="0"/>
                </a:moveTo>
                <a:cubicBezTo>
                  <a:pt x="424" y="0"/>
                  <a:pt x="546" y="123"/>
                  <a:pt x="546" y="273"/>
                </a:cubicBezTo>
                <a:cubicBezTo>
                  <a:pt x="546" y="424"/>
                  <a:pt x="424" y="546"/>
                  <a:pt x="273" y="546"/>
                </a:cubicBezTo>
                <a:cubicBezTo>
                  <a:pt x="123" y="546"/>
                  <a:pt x="0" y="424"/>
                  <a:pt x="0" y="273"/>
                </a:cubicBezTo>
                <a:cubicBezTo>
                  <a:pt x="0" y="0"/>
                  <a:pt x="0" y="0"/>
                  <a:pt x="0" y="0"/>
                </a:cubicBezTo>
                <a:lnTo>
                  <a:pt x="273" y="0"/>
                </a:lnTo>
                <a:close/>
              </a:path>
            </a:pathLst>
          </a:custGeom>
          <a:solidFill>
            <a:srgbClr val="513D34"/>
          </a:solidFill>
          <a:ln>
            <a:noFill/>
          </a:ln>
        </p:spPr>
        <p:txBody>
          <a:bodyPr/>
          <a:lstStyle/>
          <a:p>
            <a:endParaRPr lang="zh-CN" altLang="en-US">
              <a:solidFill>
                <a:schemeClr val="bg1">
                  <a:lumMod val="50000"/>
                </a:schemeClr>
              </a:solidFill>
            </a:endParaRPr>
          </a:p>
        </p:txBody>
      </p:sp>
      <p:sp>
        <p:nvSpPr>
          <p:cNvPr id="8" name="Freeform 9"/>
          <p:cNvSpPr/>
          <p:nvPr/>
        </p:nvSpPr>
        <p:spPr bwMode="auto">
          <a:xfrm>
            <a:off x="4611688" y="1478758"/>
            <a:ext cx="1403350" cy="1398587"/>
          </a:xfrm>
          <a:custGeom>
            <a:avLst/>
            <a:gdLst>
              <a:gd name="T0" fmla="*/ 457 w 913"/>
              <a:gd name="T1" fmla="*/ 912 h 912"/>
              <a:gd name="T2" fmla="*/ 913 w 913"/>
              <a:gd name="T3" fmla="*/ 456 h 912"/>
              <a:gd name="T4" fmla="*/ 457 w 913"/>
              <a:gd name="T5" fmla="*/ 0 h 912"/>
              <a:gd name="T6" fmla="*/ 0 w 913"/>
              <a:gd name="T7" fmla="*/ 456 h 912"/>
              <a:gd name="T8" fmla="*/ 0 w 913"/>
              <a:gd name="T9" fmla="*/ 912 h 912"/>
              <a:gd name="T10" fmla="*/ 457 w 913"/>
              <a:gd name="T11" fmla="*/ 912 h 912"/>
            </a:gdLst>
            <a:ahLst/>
            <a:cxnLst>
              <a:cxn ang="0">
                <a:pos x="T0" y="T1"/>
              </a:cxn>
              <a:cxn ang="0">
                <a:pos x="T2" y="T3"/>
              </a:cxn>
              <a:cxn ang="0">
                <a:pos x="T4" y="T5"/>
              </a:cxn>
              <a:cxn ang="0">
                <a:pos x="T6" y="T7"/>
              </a:cxn>
              <a:cxn ang="0">
                <a:pos x="T8" y="T9"/>
              </a:cxn>
              <a:cxn ang="0">
                <a:pos x="T10" y="T11"/>
              </a:cxn>
            </a:cxnLst>
            <a:rect l="0" t="0" r="r" b="b"/>
            <a:pathLst>
              <a:path w="913" h="912">
                <a:moveTo>
                  <a:pt x="457" y="912"/>
                </a:moveTo>
                <a:cubicBezTo>
                  <a:pt x="709" y="912"/>
                  <a:pt x="913" y="708"/>
                  <a:pt x="913" y="456"/>
                </a:cubicBezTo>
                <a:cubicBezTo>
                  <a:pt x="913" y="204"/>
                  <a:pt x="709" y="0"/>
                  <a:pt x="457" y="0"/>
                </a:cubicBezTo>
                <a:cubicBezTo>
                  <a:pt x="205" y="0"/>
                  <a:pt x="0" y="204"/>
                  <a:pt x="0" y="456"/>
                </a:cubicBezTo>
                <a:cubicBezTo>
                  <a:pt x="0" y="912"/>
                  <a:pt x="0" y="912"/>
                  <a:pt x="0" y="912"/>
                </a:cubicBezTo>
                <a:lnTo>
                  <a:pt x="457" y="912"/>
                </a:lnTo>
                <a:close/>
              </a:path>
            </a:pathLst>
          </a:custGeom>
          <a:solidFill>
            <a:srgbClr val="9DC4C4"/>
          </a:solidFill>
          <a:ln w="9525" cmpd="sng">
            <a:noFill/>
            <a:round/>
          </a:ln>
        </p:spPr>
        <p:txBody>
          <a:bodyPr/>
          <a:lstStyle/>
          <a:p>
            <a:endParaRPr lang="zh-CN" altLang="en-US">
              <a:solidFill>
                <a:schemeClr val="bg1">
                  <a:lumMod val="50000"/>
                </a:schemeClr>
              </a:solidFill>
            </a:endParaRPr>
          </a:p>
        </p:txBody>
      </p:sp>
      <p:sp>
        <p:nvSpPr>
          <p:cNvPr id="9" name="Freeform 10"/>
          <p:cNvSpPr/>
          <p:nvPr/>
        </p:nvSpPr>
        <p:spPr bwMode="auto">
          <a:xfrm>
            <a:off x="3144838" y="1480344"/>
            <a:ext cx="1400175" cy="1397000"/>
          </a:xfrm>
          <a:custGeom>
            <a:avLst/>
            <a:gdLst>
              <a:gd name="T0" fmla="*/ 459 w 918"/>
              <a:gd name="T1" fmla="*/ 918 h 918"/>
              <a:gd name="T2" fmla="*/ 0 w 918"/>
              <a:gd name="T3" fmla="*/ 459 h 918"/>
              <a:gd name="T4" fmla="*/ 459 w 918"/>
              <a:gd name="T5" fmla="*/ 0 h 918"/>
              <a:gd name="T6" fmla="*/ 918 w 918"/>
              <a:gd name="T7" fmla="*/ 459 h 918"/>
              <a:gd name="T8" fmla="*/ 918 w 918"/>
              <a:gd name="T9" fmla="*/ 918 h 918"/>
              <a:gd name="T10" fmla="*/ 459 w 918"/>
              <a:gd name="T11" fmla="*/ 918 h 918"/>
            </a:gdLst>
            <a:ahLst/>
            <a:cxnLst>
              <a:cxn ang="0">
                <a:pos x="T0" y="T1"/>
              </a:cxn>
              <a:cxn ang="0">
                <a:pos x="T2" y="T3"/>
              </a:cxn>
              <a:cxn ang="0">
                <a:pos x="T4" y="T5"/>
              </a:cxn>
              <a:cxn ang="0">
                <a:pos x="T6" y="T7"/>
              </a:cxn>
              <a:cxn ang="0">
                <a:pos x="T8" y="T9"/>
              </a:cxn>
              <a:cxn ang="0">
                <a:pos x="T10" y="T11"/>
              </a:cxn>
            </a:cxnLst>
            <a:rect l="0" t="0" r="r" b="b"/>
            <a:pathLst>
              <a:path w="918" h="918">
                <a:moveTo>
                  <a:pt x="459" y="918"/>
                </a:moveTo>
                <a:cubicBezTo>
                  <a:pt x="205" y="918"/>
                  <a:pt x="0" y="713"/>
                  <a:pt x="0" y="459"/>
                </a:cubicBezTo>
                <a:cubicBezTo>
                  <a:pt x="0" y="205"/>
                  <a:pt x="205" y="0"/>
                  <a:pt x="459" y="0"/>
                </a:cubicBezTo>
                <a:cubicBezTo>
                  <a:pt x="713" y="0"/>
                  <a:pt x="918" y="205"/>
                  <a:pt x="918" y="459"/>
                </a:cubicBezTo>
                <a:cubicBezTo>
                  <a:pt x="918" y="918"/>
                  <a:pt x="918" y="918"/>
                  <a:pt x="918" y="918"/>
                </a:cubicBezTo>
                <a:lnTo>
                  <a:pt x="459" y="918"/>
                </a:lnTo>
                <a:close/>
              </a:path>
            </a:pathLst>
          </a:custGeom>
          <a:noFill/>
          <a:ln w="9525" cap="flat" cmpd="sng">
            <a:solidFill>
              <a:srgbClr val="513D34"/>
            </a:solidFill>
            <a:rou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lumMod val="50000"/>
                </a:schemeClr>
              </a:solidFill>
            </a:endParaRPr>
          </a:p>
        </p:txBody>
      </p:sp>
      <p:sp>
        <p:nvSpPr>
          <p:cNvPr id="10" name="Freeform 11"/>
          <p:cNvSpPr>
            <a:spLocks noEditPoints="1"/>
          </p:cNvSpPr>
          <p:nvPr/>
        </p:nvSpPr>
        <p:spPr bwMode="auto">
          <a:xfrm>
            <a:off x="4921251" y="3286920"/>
            <a:ext cx="219075" cy="149225"/>
          </a:xfrm>
          <a:custGeom>
            <a:avLst/>
            <a:gdLst>
              <a:gd name="T0" fmla="*/ 79 w 98"/>
              <a:gd name="T1" fmla="*/ 61 h 69"/>
              <a:gd name="T2" fmla="*/ 91 w 98"/>
              <a:gd name="T3" fmla="*/ 49 h 69"/>
              <a:gd name="T4" fmla="*/ 81 w 98"/>
              <a:gd name="T5" fmla="*/ 37 h 69"/>
              <a:gd name="T6" fmla="*/ 70 w 98"/>
              <a:gd name="T7" fmla="*/ 15 h 69"/>
              <a:gd name="T8" fmla="*/ 37 w 98"/>
              <a:gd name="T9" fmla="*/ 12 h 69"/>
              <a:gd name="T10" fmla="*/ 24 w 98"/>
              <a:gd name="T11" fmla="*/ 26 h 69"/>
              <a:gd name="T12" fmla="*/ 8 w 98"/>
              <a:gd name="T13" fmla="*/ 43 h 69"/>
              <a:gd name="T14" fmla="*/ 13 w 98"/>
              <a:gd name="T15" fmla="*/ 56 h 69"/>
              <a:gd name="T16" fmla="*/ 26 w 98"/>
              <a:gd name="T17" fmla="*/ 61 h 69"/>
              <a:gd name="T18" fmla="*/ 26 w 98"/>
              <a:gd name="T19" fmla="*/ 42 h 69"/>
              <a:gd name="T20" fmla="*/ 26 w 98"/>
              <a:gd name="T21" fmla="*/ 39 h 69"/>
              <a:gd name="T22" fmla="*/ 34 w 98"/>
              <a:gd name="T23" fmla="*/ 43 h 69"/>
              <a:gd name="T24" fmla="*/ 36 w 98"/>
              <a:gd name="T25" fmla="*/ 28 h 69"/>
              <a:gd name="T26" fmla="*/ 38 w 98"/>
              <a:gd name="T27" fmla="*/ 43 h 69"/>
              <a:gd name="T28" fmla="*/ 46 w 98"/>
              <a:gd name="T29" fmla="*/ 39 h 69"/>
              <a:gd name="T30" fmla="*/ 38 w 98"/>
              <a:gd name="T31" fmla="*/ 50 h 69"/>
              <a:gd name="T32" fmla="*/ 38 w 98"/>
              <a:gd name="T33" fmla="*/ 50 h 69"/>
              <a:gd name="T34" fmla="*/ 37 w 98"/>
              <a:gd name="T35" fmla="*/ 50 h 69"/>
              <a:gd name="T36" fmla="*/ 37 w 98"/>
              <a:gd name="T37" fmla="*/ 50 h 69"/>
              <a:gd name="T38" fmla="*/ 35 w 98"/>
              <a:gd name="T39" fmla="*/ 50 h 69"/>
              <a:gd name="T40" fmla="*/ 35 w 98"/>
              <a:gd name="T41" fmla="*/ 50 h 69"/>
              <a:gd name="T42" fmla="*/ 35 w 98"/>
              <a:gd name="T43" fmla="*/ 50 h 69"/>
              <a:gd name="T44" fmla="*/ 26 w 98"/>
              <a:gd name="T45" fmla="*/ 42 h 69"/>
              <a:gd name="T46" fmla="*/ 53 w 98"/>
              <a:gd name="T47" fmla="*/ 40 h 69"/>
              <a:gd name="T48" fmla="*/ 49 w 98"/>
              <a:gd name="T49" fmla="*/ 37 h 69"/>
              <a:gd name="T50" fmla="*/ 58 w 98"/>
              <a:gd name="T51" fmla="*/ 28 h 69"/>
              <a:gd name="T52" fmla="*/ 58 w 98"/>
              <a:gd name="T53" fmla="*/ 28 h 69"/>
              <a:gd name="T54" fmla="*/ 58 w 98"/>
              <a:gd name="T55" fmla="*/ 28 h 69"/>
              <a:gd name="T56" fmla="*/ 60 w 98"/>
              <a:gd name="T57" fmla="*/ 28 h 69"/>
              <a:gd name="T58" fmla="*/ 60 w 98"/>
              <a:gd name="T59" fmla="*/ 28 h 69"/>
              <a:gd name="T60" fmla="*/ 61 w 98"/>
              <a:gd name="T61" fmla="*/ 28 h 69"/>
              <a:gd name="T62" fmla="*/ 69 w 98"/>
              <a:gd name="T63" fmla="*/ 37 h 69"/>
              <a:gd name="T64" fmla="*/ 66 w 98"/>
              <a:gd name="T65" fmla="*/ 40 h 69"/>
              <a:gd name="T66" fmla="*/ 62 w 98"/>
              <a:gd name="T67" fmla="*/ 48 h 69"/>
              <a:gd name="T68" fmla="*/ 57 w 98"/>
              <a:gd name="T69" fmla="*/ 48 h 69"/>
              <a:gd name="T70" fmla="*/ 53 w 98"/>
              <a:gd name="T71" fmla="*/ 40 h 69"/>
              <a:gd name="T72" fmla="*/ 93 w 98"/>
              <a:gd name="T73" fmla="*/ 63 h 69"/>
              <a:gd name="T74" fmla="*/ 79 w 98"/>
              <a:gd name="T75" fmla="*/ 69 h 69"/>
              <a:gd name="T76" fmla="*/ 8 w 98"/>
              <a:gd name="T77" fmla="*/ 61 h 69"/>
              <a:gd name="T78" fmla="*/ 7 w 98"/>
              <a:gd name="T79" fmla="*/ 26 h 69"/>
              <a:gd name="T80" fmla="*/ 33 w 98"/>
              <a:gd name="T81" fmla="*/ 5 h 69"/>
              <a:gd name="T82" fmla="*/ 75 w 98"/>
              <a:gd name="T83" fmla="*/ 10 h 69"/>
              <a:gd name="T84" fmla="*/ 94 w 98"/>
              <a:gd name="T85" fmla="*/ 36 h 69"/>
              <a:gd name="T86" fmla="*/ 93 w 98"/>
              <a:gd name="T87" fmla="*/ 63 h 69"/>
              <a:gd name="T88" fmla="*/ 93 w 98"/>
              <a:gd name="T89" fmla="*/ 6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69">
                <a:moveTo>
                  <a:pt x="79" y="61"/>
                </a:moveTo>
                <a:cubicBezTo>
                  <a:pt x="79" y="61"/>
                  <a:pt x="79" y="61"/>
                  <a:pt x="79" y="61"/>
                </a:cubicBezTo>
                <a:cubicBezTo>
                  <a:pt x="82" y="61"/>
                  <a:pt x="85" y="60"/>
                  <a:pt x="87" y="58"/>
                </a:cubicBezTo>
                <a:cubicBezTo>
                  <a:pt x="89" y="55"/>
                  <a:pt x="91" y="52"/>
                  <a:pt x="91" y="49"/>
                </a:cubicBezTo>
                <a:cubicBezTo>
                  <a:pt x="91" y="46"/>
                  <a:pt x="90" y="43"/>
                  <a:pt x="88" y="41"/>
                </a:cubicBezTo>
                <a:cubicBezTo>
                  <a:pt x="86" y="39"/>
                  <a:pt x="84" y="38"/>
                  <a:pt x="81" y="37"/>
                </a:cubicBezTo>
                <a:cubicBezTo>
                  <a:pt x="79" y="37"/>
                  <a:pt x="78" y="35"/>
                  <a:pt x="78" y="33"/>
                </a:cubicBezTo>
                <a:cubicBezTo>
                  <a:pt x="78" y="26"/>
                  <a:pt x="75" y="20"/>
                  <a:pt x="70" y="15"/>
                </a:cubicBezTo>
                <a:cubicBezTo>
                  <a:pt x="65" y="10"/>
                  <a:pt x="59" y="8"/>
                  <a:pt x="52" y="8"/>
                </a:cubicBezTo>
                <a:cubicBezTo>
                  <a:pt x="46" y="8"/>
                  <a:pt x="41" y="9"/>
                  <a:pt x="37" y="12"/>
                </a:cubicBezTo>
                <a:cubicBezTo>
                  <a:pt x="33" y="14"/>
                  <a:pt x="30" y="19"/>
                  <a:pt x="28" y="23"/>
                </a:cubicBezTo>
                <a:cubicBezTo>
                  <a:pt x="27" y="25"/>
                  <a:pt x="26" y="26"/>
                  <a:pt x="24" y="26"/>
                </a:cubicBezTo>
                <a:cubicBezTo>
                  <a:pt x="20" y="26"/>
                  <a:pt x="16" y="28"/>
                  <a:pt x="13" y="31"/>
                </a:cubicBezTo>
                <a:cubicBezTo>
                  <a:pt x="10" y="34"/>
                  <a:pt x="8" y="39"/>
                  <a:pt x="8" y="43"/>
                </a:cubicBezTo>
                <a:cubicBezTo>
                  <a:pt x="8" y="48"/>
                  <a:pt x="10" y="53"/>
                  <a:pt x="13" y="56"/>
                </a:cubicBezTo>
                <a:cubicBezTo>
                  <a:pt x="13" y="56"/>
                  <a:pt x="13" y="56"/>
                  <a:pt x="13" y="56"/>
                </a:cubicBezTo>
                <a:cubicBezTo>
                  <a:pt x="13" y="56"/>
                  <a:pt x="13" y="56"/>
                  <a:pt x="13" y="56"/>
                </a:cubicBezTo>
                <a:cubicBezTo>
                  <a:pt x="16" y="59"/>
                  <a:pt x="21" y="61"/>
                  <a:pt x="26" y="61"/>
                </a:cubicBezTo>
                <a:cubicBezTo>
                  <a:pt x="79" y="61"/>
                  <a:pt x="79" y="61"/>
                  <a:pt x="79" y="61"/>
                </a:cubicBezTo>
                <a:close/>
                <a:moveTo>
                  <a:pt x="26" y="42"/>
                </a:moveTo>
                <a:cubicBezTo>
                  <a:pt x="26" y="42"/>
                  <a:pt x="26" y="42"/>
                  <a:pt x="26" y="42"/>
                </a:cubicBezTo>
                <a:cubicBezTo>
                  <a:pt x="25" y="41"/>
                  <a:pt x="25" y="39"/>
                  <a:pt x="26" y="39"/>
                </a:cubicBezTo>
                <a:cubicBezTo>
                  <a:pt x="27" y="38"/>
                  <a:pt x="29" y="38"/>
                  <a:pt x="29" y="39"/>
                </a:cubicBezTo>
                <a:cubicBezTo>
                  <a:pt x="34" y="43"/>
                  <a:pt x="34" y="43"/>
                  <a:pt x="34" y="43"/>
                </a:cubicBezTo>
                <a:cubicBezTo>
                  <a:pt x="34" y="30"/>
                  <a:pt x="34" y="30"/>
                  <a:pt x="34" y="30"/>
                </a:cubicBezTo>
                <a:cubicBezTo>
                  <a:pt x="34" y="29"/>
                  <a:pt x="35" y="28"/>
                  <a:pt x="36" y="28"/>
                </a:cubicBezTo>
                <a:cubicBezTo>
                  <a:pt x="37" y="28"/>
                  <a:pt x="38" y="29"/>
                  <a:pt x="38" y="30"/>
                </a:cubicBezTo>
                <a:cubicBezTo>
                  <a:pt x="38" y="43"/>
                  <a:pt x="38" y="43"/>
                  <a:pt x="38" y="43"/>
                </a:cubicBezTo>
                <a:cubicBezTo>
                  <a:pt x="43" y="39"/>
                  <a:pt x="43" y="39"/>
                  <a:pt x="43" y="39"/>
                </a:cubicBezTo>
                <a:cubicBezTo>
                  <a:pt x="44" y="38"/>
                  <a:pt x="45" y="38"/>
                  <a:pt x="46" y="39"/>
                </a:cubicBezTo>
                <a:cubicBezTo>
                  <a:pt x="47" y="39"/>
                  <a:pt x="47" y="41"/>
                  <a:pt x="46" y="42"/>
                </a:cubicBezTo>
                <a:cubicBezTo>
                  <a:pt x="38" y="50"/>
                  <a:pt x="38" y="50"/>
                  <a:pt x="38" y="50"/>
                </a:cubicBezTo>
                <a:cubicBezTo>
                  <a:pt x="38" y="50"/>
                  <a:pt x="38" y="50"/>
                  <a:pt x="38" y="50"/>
                </a:cubicBezTo>
                <a:cubicBezTo>
                  <a:pt x="38" y="50"/>
                  <a:pt x="38" y="50"/>
                  <a:pt x="38" y="50"/>
                </a:cubicBezTo>
                <a:cubicBezTo>
                  <a:pt x="38" y="50"/>
                  <a:pt x="38" y="50"/>
                  <a:pt x="38" y="50"/>
                </a:cubicBezTo>
                <a:cubicBezTo>
                  <a:pt x="38" y="50"/>
                  <a:pt x="38" y="50"/>
                  <a:pt x="37" y="50"/>
                </a:cubicBezTo>
                <a:cubicBezTo>
                  <a:pt x="37" y="50"/>
                  <a:pt x="37" y="50"/>
                  <a:pt x="37" y="50"/>
                </a:cubicBezTo>
                <a:cubicBezTo>
                  <a:pt x="37" y="50"/>
                  <a:pt x="37" y="50"/>
                  <a:pt x="37" y="50"/>
                </a:cubicBezTo>
                <a:cubicBezTo>
                  <a:pt x="37" y="51"/>
                  <a:pt x="37" y="51"/>
                  <a:pt x="36" y="51"/>
                </a:cubicBezTo>
                <a:cubicBezTo>
                  <a:pt x="36" y="51"/>
                  <a:pt x="36" y="51"/>
                  <a:pt x="35" y="50"/>
                </a:cubicBezTo>
                <a:cubicBezTo>
                  <a:pt x="35" y="50"/>
                  <a:pt x="35" y="50"/>
                  <a:pt x="35" y="50"/>
                </a:cubicBezTo>
                <a:cubicBezTo>
                  <a:pt x="35" y="50"/>
                  <a:pt x="35" y="50"/>
                  <a:pt x="35" y="50"/>
                </a:cubicBezTo>
                <a:cubicBezTo>
                  <a:pt x="35" y="50"/>
                  <a:pt x="35" y="50"/>
                  <a:pt x="35" y="50"/>
                </a:cubicBezTo>
                <a:cubicBezTo>
                  <a:pt x="35" y="50"/>
                  <a:pt x="35" y="50"/>
                  <a:pt x="35" y="50"/>
                </a:cubicBezTo>
                <a:cubicBezTo>
                  <a:pt x="35" y="50"/>
                  <a:pt x="35" y="50"/>
                  <a:pt x="35" y="50"/>
                </a:cubicBezTo>
                <a:cubicBezTo>
                  <a:pt x="26" y="42"/>
                  <a:pt x="26" y="42"/>
                  <a:pt x="26" y="42"/>
                </a:cubicBezTo>
                <a:close/>
                <a:moveTo>
                  <a:pt x="53" y="40"/>
                </a:moveTo>
                <a:cubicBezTo>
                  <a:pt x="53" y="40"/>
                  <a:pt x="53" y="40"/>
                  <a:pt x="53" y="40"/>
                </a:cubicBezTo>
                <a:cubicBezTo>
                  <a:pt x="52" y="41"/>
                  <a:pt x="50" y="41"/>
                  <a:pt x="49" y="40"/>
                </a:cubicBezTo>
                <a:cubicBezTo>
                  <a:pt x="48" y="39"/>
                  <a:pt x="48" y="37"/>
                  <a:pt x="49" y="37"/>
                </a:cubicBezTo>
                <a:cubicBezTo>
                  <a:pt x="58" y="28"/>
                  <a:pt x="58" y="28"/>
                  <a:pt x="58" y="28"/>
                </a:cubicBezTo>
                <a:cubicBezTo>
                  <a:pt x="58" y="28"/>
                  <a:pt x="58" y="28"/>
                  <a:pt x="58" y="28"/>
                </a:cubicBezTo>
                <a:cubicBezTo>
                  <a:pt x="58" y="28"/>
                  <a:pt x="58" y="28"/>
                  <a:pt x="58" y="28"/>
                </a:cubicBezTo>
                <a:cubicBezTo>
                  <a:pt x="58" y="28"/>
                  <a:pt x="58" y="28"/>
                  <a:pt x="58" y="28"/>
                </a:cubicBezTo>
                <a:cubicBezTo>
                  <a:pt x="58" y="28"/>
                  <a:pt x="58" y="28"/>
                  <a:pt x="58" y="28"/>
                </a:cubicBezTo>
                <a:cubicBezTo>
                  <a:pt x="58" y="28"/>
                  <a:pt x="58" y="28"/>
                  <a:pt x="58" y="28"/>
                </a:cubicBezTo>
                <a:cubicBezTo>
                  <a:pt x="59" y="28"/>
                  <a:pt x="59" y="28"/>
                  <a:pt x="59" y="28"/>
                </a:cubicBezTo>
                <a:cubicBezTo>
                  <a:pt x="60" y="28"/>
                  <a:pt x="60" y="28"/>
                  <a:pt x="60" y="28"/>
                </a:cubicBezTo>
                <a:cubicBezTo>
                  <a:pt x="60" y="28"/>
                  <a:pt x="60" y="28"/>
                  <a:pt x="60" y="28"/>
                </a:cubicBezTo>
                <a:cubicBezTo>
                  <a:pt x="60" y="28"/>
                  <a:pt x="60" y="28"/>
                  <a:pt x="60" y="28"/>
                </a:cubicBezTo>
                <a:cubicBezTo>
                  <a:pt x="61" y="28"/>
                  <a:pt x="61" y="28"/>
                  <a:pt x="61" y="28"/>
                </a:cubicBezTo>
                <a:cubicBezTo>
                  <a:pt x="61" y="28"/>
                  <a:pt x="61" y="28"/>
                  <a:pt x="61" y="28"/>
                </a:cubicBezTo>
                <a:cubicBezTo>
                  <a:pt x="61" y="28"/>
                  <a:pt x="61" y="28"/>
                  <a:pt x="61" y="28"/>
                </a:cubicBezTo>
                <a:cubicBezTo>
                  <a:pt x="69" y="37"/>
                  <a:pt x="69" y="37"/>
                  <a:pt x="69" y="37"/>
                </a:cubicBezTo>
                <a:cubicBezTo>
                  <a:pt x="70" y="37"/>
                  <a:pt x="70" y="39"/>
                  <a:pt x="69" y="40"/>
                </a:cubicBezTo>
                <a:cubicBezTo>
                  <a:pt x="68" y="41"/>
                  <a:pt x="67" y="41"/>
                  <a:pt x="66" y="40"/>
                </a:cubicBezTo>
                <a:cubicBezTo>
                  <a:pt x="62" y="35"/>
                  <a:pt x="62" y="35"/>
                  <a:pt x="62" y="35"/>
                </a:cubicBezTo>
                <a:cubicBezTo>
                  <a:pt x="62" y="48"/>
                  <a:pt x="62" y="48"/>
                  <a:pt x="62" y="48"/>
                </a:cubicBezTo>
                <a:cubicBezTo>
                  <a:pt x="62" y="50"/>
                  <a:pt x="61" y="51"/>
                  <a:pt x="59" y="51"/>
                </a:cubicBezTo>
                <a:cubicBezTo>
                  <a:pt x="58" y="51"/>
                  <a:pt x="57" y="50"/>
                  <a:pt x="57" y="48"/>
                </a:cubicBezTo>
                <a:cubicBezTo>
                  <a:pt x="57" y="35"/>
                  <a:pt x="57" y="35"/>
                  <a:pt x="57" y="35"/>
                </a:cubicBezTo>
                <a:cubicBezTo>
                  <a:pt x="53" y="40"/>
                  <a:pt x="53" y="40"/>
                  <a:pt x="53" y="40"/>
                </a:cubicBezTo>
                <a:close/>
                <a:moveTo>
                  <a:pt x="93" y="63"/>
                </a:moveTo>
                <a:cubicBezTo>
                  <a:pt x="93" y="63"/>
                  <a:pt x="93" y="63"/>
                  <a:pt x="93" y="63"/>
                </a:cubicBezTo>
                <a:cubicBezTo>
                  <a:pt x="89" y="66"/>
                  <a:pt x="84" y="69"/>
                  <a:pt x="79" y="69"/>
                </a:cubicBezTo>
                <a:cubicBezTo>
                  <a:pt x="79" y="69"/>
                  <a:pt x="79" y="69"/>
                  <a:pt x="79" y="69"/>
                </a:cubicBezTo>
                <a:cubicBezTo>
                  <a:pt x="26" y="69"/>
                  <a:pt x="26" y="69"/>
                  <a:pt x="26" y="69"/>
                </a:cubicBezTo>
                <a:cubicBezTo>
                  <a:pt x="19" y="69"/>
                  <a:pt x="12" y="66"/>
                  <a:pt x="8" y="61"/>
                </a:cubicBezTo>
                <a:cubicBezTo>
                  <a:pt x="3" y="57"/>
                  <a:pt x="0" y="50"/>
                  <a:pt x="0" y="43"/>
                </a:cubicBezTo>
                <a:cubicBezTo>
                  <a:pt x="0" y="37"/>
                  <a:pt x="3" y="30"/>
                  <a:pt x="7" y="26"/>
                </a:cubicBezTo>
                <a:cubicBezTo>
                  <a:pt x="11" y="22"/>
                  <a:pt x="16" y="19"/>
                  <a:pt x="22" y="18"/>
                </a:cubicBezTo>
                <a:cubicBezTo>
                  <a:pt x="25" y="13"/>
                  <a:pt x="28" y="9"/>
                  <a:pt x="33" y="5"/>
                </a:cubicBezTo>
                <a:cubicBezTo>
                  <a:pt x="39" y="2"/>
                  <a:pt x="45" y="0"/>
                  <a:pt x="52" y="0"/>
                </a:cubicBezTo>
                <a:cubicBezTo>
                  <a:pt x="61" y="0"/>
                  <a:pt x="69" y="4"/>
                  <a:pt x="75" y="10"/>
                </a:cubicBezTo>
                <a:cubicBezTo>
                  <a:pt x="81" y="15"/>
                  <a:pt x="84" y="22"/>
                  <a:pt x="85" y="30"/>
                </a:cubicBezTo>
                <a:cubicBezTo>
                  <a:pt x="88" y="32"/>
                  <a:pt x="91" y="34"/>
                  <a:pt x="94" y="36"/>
                </a:cubicBezTo>
                <a:cubicBezTo>
                  <a:pt x="97" y="40"/>
                  <a:pt x="98" y="44"/>
                  <a:pt x="98" y="49"/>
                </a:cubicBezTo>
                <a:cubicBezTo>
                  <a:pt x="98" y="54"/>
                  <a:pt x="96" y="59"/>
                  <a:pt x="93" y="63"/>
                </a:cubicBezTo>
                <a:cubicBezTo>
                  <a:pt x="93" y="63"/>
                  <a:pt x="93" y="63"/>
                  <a:pt x="93" y="63"/>
                </a:cubicBezTo>
                <a:cubicBezTo>
                  <a:pt x="93" y="63"/>
                  <a:pt x="93" y="63"/>
                  <a:pt x="93"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11" name="Freeform 12"/>
          <p:cNvSpPr>
            <a:spLocks noEditPoints="1"/>
          </p:cNvSpPr>
          <p:nvPr/>
        </p:nvSpPr>
        <p:spPr bwMode="auto">
          <a:xfrm>
            <a:off x="5148264" y="1824832"/>
            <a:ext cx="212725" cy="269875"/>
          </a:xfrm>
          <a:custGeom>
            <a:avLst/>
            <a:gdLst>
              <a:gd name="T0" fmla="*/ 24 w 79"/>
              <a:gd name="T1" fmla="*/ 42 h 99"/>
              <a:gd name="T2" fmla="*/ 4 w 79"/>
              <a:gd name="T3" fmla="*/ 8 h 99"/>
              <a:gd name="T4" fmla="*/ 4 w 79"/>
              <a:gd name="T5" fmla="*/ 0 h 99"/>
              <a:gd name="T6" fmla="*/ 10 w 79"/>
              <a:gd name="T7" fmla="*/ 0 h 99"/>
              <a:gd name="T8" fmla="*/ 69 w 79"/>
              <a:gd name="T9" fmla="*/ 0 h 99"/>
              <a:gd name="T10" fmla="*/ 75 w 79"/>
              <a:gd name="T11" fmla="*/ 0 h 99"/>
              <a:gd name="T12" fmla="*/ 75 w 79"/>
              <a:gd name="T13" fmla="*/ 8 h 99"/>
              <a:gd name="T14" fmla="*/ 55 w 79"/>
              <a:gd name="T15" fmla="*/ 42 h 99"/>
              <a:gd name="T16" fmla="*/ 55 w 79"/>
              <a:gd name="T17" fmla="*/ 57 h 99"/>
              <a:gd name="T18" fmla="*/ 75 w 79"/>
              <a:gd name="T19" fmla="*/ 91 h 99"/>
              <a:gd name="T20" fmla="*/ 75 w 79"/>
              <a:gd name="T21" fmla="*/ 99 h 99"/>
              <a:gd name="T22" fmla="*/ 69 w 79"/>
              <a:gd name="T23" fmla="*/ 99 h 99"/>
              <a:gd name="T24" fmla="*/ 10 w 79"/>
              <a:gd name="T25" fmla="*/ 99 h 99"/>
              <a:gd name="T26" fmla="*/ 4 w 79"/>
              <a:gd name="T27" fmla="*/ 99 h 99"/>
              <a:gd name="T28" fmla="*/ 4 w 79"/>
              <a:gd name="T29" fmla="*/ 91 h 99"/>
              <a:gd name="T30" fmla="*/ 24 w 79"/>
              <a:gd name="T31" fmla="*/ 57 h 99"/>
              <a:gd name="T32" fmla="*/ 14 w 79"/>
              <a:gd name="T33" fmla="*/ 91 h 99"/>
              <a:gd name="T34" fmla="*/ 17 w 79"/>
              <a:gd name="T35" fmla="*/ 91 h 99"/>
              <a:gd name="T36" fmla="*/ 41 w 79"/>
              <a:gd name="T37" fmla="*/ 70 h 99"/>
              <a:gd name="T38" fmla="*/ 65 w 79"/>
              <a:gd name="T39" fmla="*/ 91 h 99"/>
              <a:gd name="T40" fmla="*/ 40 w 79"/>
              <a:gd name="T41" fmla="*/ 52 h 99"/>
              <a:gd name="T42" fmla="*/ 40 w 79"/>
              <a:gd name="T43" fmla="*/ 52 h 99"/>
              <a:gd name="T44" fmla="*/ 40 w 79"/>
              <a:gd name="T45" fmla="*/ 52 h 99"/>
              <a:gd name="T46" fmla="*/ 14 w 79"/>
              <a:gd name="T47" fmla="*/ 91 h 99"/>
              <a:gd name="T48" fmla="*/ 24 w 79"/>
              <a:gd name="T49" fmla="*/ 91 h 99"/>
              <a:gd name="T50" fmla="*/ 40 w 79"/>
              <a:gd name="T51" fmla="*/ 75 h 99"/>
              <a:gd name="T52" fmla="*/ 20 w 79"/>
              <a:gd name="T53" fmla="*/ 28 h 99"/>
              <a:gd name="T54" fmla="*/ 59 w 79"/>
              <a:gd name="T55" fmla="*/ 28 h 99"/>
              <a:gd name="T56" fmla="*/ 14 w 79"/>
              <a:gd name="T57" fmla="*/ 8 h 99"/>
              <a:gd name="T58" fmla="*/ 55 w 79"/>
              <a:gd name="T59" fmla="*/ 33 h 99"/>
              <a:gd name="T60" fmla="*/ 24 w 79"/>
              <a:gd name="T61" fmla="*/ 33 h 99"/>
              <a:gd name="T62" fmla="*/ 40 w 79"/>
              <a:gd name="T63" fmla="*/ 47 h 99"/>
              <a:gd name="T64" fmla="*/ 40 w 79"/>
              <a:gd name="T65" fmla="*/ 47 h 99"/>
              <a:gd name="T66" fmla="*/ 40 w 79"/>
              <a:gd name="T67" fmla="*/ 47 h 99"/>
              <a:gd name="T68" fmla="*/ 55 w 79"/>
              <a:gd name="T69" fmla="*/ 3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99">
                <a:moveTo>
                  <a:pt x="32" y="49"/>
                </a:moveTo>
                <a:cubicBezTo>
                  <a:pt x="29" y="47"/>
                  <a:pt x="27" y="44"/>
                  <a:pt x="24" y="42"/>
                </a:cubicBezTo>
                <a:cubicBezTo>
                  <a:pt x="16" y="35"/>
                  <a:pt x="8" y="28"/>
                  <a:pt x="7" y="8"/>
                </a:cubicBezTo>
                <a:cubicBezTo>
                  <a:pt x="4" y="8"/>
                  <a:pt x="4" y="8"/>
                  <a:pt x="4" y="8"/>
                </a:cubicBezTo>
                <a:cubicBezTo>
                  <a:pt x="2" y="8"/>
                  <a:pt x="0" y="6"/>
                  <a:pt x="0" y="4"/>
                </a:cubicBezTo>
                <a:cubicBezTo>
                  <a:pt x="0" y="2"/>
                  <a:pt x="2" y="0"/>
                  <a:pt x="4" y="0"/>
                </a:cubicBezTo>
                <a:cubicBezTo>
                  <a:pt x="10" y="0"/>
                  <a:pt x="10" y="0"/>
                  <a:pt x="10" y="0"/>
                </a:cubicBezTo>
                <a:cubicBezTo>
                  <a:pt x="10" y="0"/>
                  <a:pt x="10" y="0"/>
                  <a:pt x="10" y="0"/>
                </a:cubicBezTo>
                <a:cubicBezTo>
                  <a:pt x="11" y="0"/>
                  <a:pt x="11" y="0"/>
                  <a:pt x="11" y="0"/>
                </a:cubicBezTo>
                <a:cubicBezTo>
                  <a:pt x="69" y="0"/>
                  <a:pt x="69" y="0"/>
                  <a:pt x="69" y="0"/>
                </a:cubicBezTo>
                <a:cubicBezTo>
                  <a:pt x="69" y="0"/>
                  <a:pt x="69" y="0"/>
                  <a:pt x="69" y="0"/>
                </a:cubicBezTo>
                <a:cubicBezTo>
                  <a:pt x="75" y="0"/>
                  <a:pt x="75" y="0"/>
                  <a:pt x="75" y="0"/>
                </a:cubicBezTo>
                <a:cubicBezTo>
                  <a:pt x="78" y="0"/>
                  <a:pt x="79" y="2"/>
                  <a:pt x="79" y="4"/>
                </a:cubicBezTo>
                <a:cubicBezTo>
                  <a:pt x="79" y="6"/>
                  <a:pt x="78" y="8"/>
                  <a:pt x="75" y="8"/>
                </a:cubicBezTo>
                <a:cubicBezTo>
                  <a:pt x="73" y="8"/>
                  <a:pt x="73" y="8"/>
                  <a:pt x="73" y="8"/>
                </a:cubicBezTo>
                <a:cubicBezTo>
                  <a:pt x="72" y="28"/>
                  <a:pt x="64" y="35"/>
                  <a:pt x="55" y="42"/>
                </a:cubicBezTo>
                <a:cubicBezTo>
                  <a:pt x="53" y="44"/>
                  <a:pt x="50" y="47"/>
                  <a:pt x="48" y="49"/>
                </a:cubicBezTo>
                <a:cubicBezTo>
                  <a:pt x="50" y="52"/>
                  <a:pt x="53" y="54"/>
                  <a:pt x="55" y="57"/>
                </a:cubicBezTo>
                <a:cubicBezTo>
                  <a:pt x="64" y="64"/>
                  <a:pt x="72" y="70"/>
                  <a:pt x="73" y="91"/>
                </a:cubicBezTo>
                <a:cubicBezTo>
                  <a:pt x="75" y="91"/>
                  <a:pt x="75" y="91"/>
                  <a:pt x="75" y="91"/>
                </a:cubicBezTo>
                <a:cubicBezTo>
                  <a:pt x="78" y="91"/>
                  <a:pt x="79" y="93"/>
                  <a:pt x="79" y="95"/>
                </a:cubicBezTo>
                <a:cubicBezTo>
                  <a:pt x="79" y="97"/>
                  <a:pt x="78" y="99"/>
                  <a:pt x="75" y="99"/>
                </a:cubicBezTo>
                <a:cubicBezTo>
                  <a:pt x="69" y="99"/>
                  <a:pt x="69" y="99"/>
                  <a:pt x="69" y="99"/>
                </a:cubicBezTo>
                <a:cubicBezTo>
                  <a:pt x="69" y="99"/>
                  <a:pt x="69" y="99"/>
                  <a:pt x="69" y="99"/>
                </a:cubicBezTo>
                <a:cubicBezTo>
                  <a:pt x="69" y="99"/>
                  <a:pt x="69" y="99"/>
                  <a:pt x="69" y="99"/>
                </a:cubicBezTo>
                <a:cubicBezTo>
                  <a:pt x="10" y="99"/>
                  <a:pt x="10" y="99"/>
                  <a:pt x="10" y="99"/>
                </a:cubicBezTo>
                <a:cubicBezTo>
                  <a:pt x="10" y="99"/>
                  <a:pt x="10" y="99"/>
                  <a:pt x="10" y="99"/>
                </a:cubicBezTo>
                <a:cubicBezTo>
                  <a:pt x="4" y="99"/>
                  <a:pt x="4" y="99"/>
                  <a:pt x="4" y="99"/>
                </a:cubicBezTo>
                <a:cubicBezTo>
                  <a:pt x="2" y="99"/>
                  <a:pt x="0" y="97"/>
                  <a:pt x="0" y="95"/>
                </a:cubicBezTo>
                <a:cubicBezTo>
                  <a:pt x="0" y="93"/>
                  <a:pt x="2" y="91"/>
                  <a:pt x="4" y="91"/>
                </a:cubicBezTo>
                <a:cubicBezTo>
                  <a:pt x="7" y="91"/>
                  <a:pt x="7" y="91"/>
                  <a:pt x="7" y="91"/>
                </a:cubicBezTo>
                <a:cubicBezTo>
                  <a:pt x="8" y="70"/>
                  <a:pt x="16" y="64"/>
                  <a:pt x="24" y="57"/>
                </a:cubicBezTo>
                <a:cubicBezTo>
                  <a:pt x="27" y="54"/>
                  <a:pt x="29" y="52"/>
                  <a:pt x="32" y="49"/>
                </a:cubicBezTo>
                <a:close/>
                <a:moveTo>
                  <a:pt x="14" y="91"/>
                </a:moveTo>
                <a:cubicBezTo>
                  <a:pt x="14" y="91"/>
                  <a:pt x="14" y="91"/>
                  <a:pt x="14" y="91"/>
                </a:cubicBezTo>
                <a:cubicBezTo>
                  <a:pt x="17" y="91"/>
                  <a:pt x="17" y="91"/>
                  <a:pt x="17" y="91"/>
                </a:cubicBezTo>
                <a:cubicBezTo>
                  <a:pt x="38" y="70"/>
                  <a:pt x="38" y="70"/>
                  <a:pt x="38" y="70"/>
                </a:cubicBezTo>
                <a:cubicBezTo>
                  <a:pt x="39" y="69"/>
                  <a:pt x="40" y="69"/>
                  <a:pt x="41" y="70"/>
                </a:cubicBezTo>
                <a:cubicBezTo>
                  <a:pt x="62" y="91"/>
                  <a:pt x="62" y="91"/>
                  <a:pt x="62" y="91"/>
                </a:cubicBezTo>
                <a:cubicBezTo>
                  <a:pt x="65" y="91"/>
                  <a:pt x="65" y="91"/>
                  <a:pt x="65" y="91"/>
                </a:cubicBezTo>
                <a:cubicBezTo>
                  <a:pt x="64" y="74"/>
                  <a:pt x="58" y="68"/>
                  <a:pt x="50" y="62"/>
                </a:cubicBezTo>
                <a:cubicBezTo>
                  <a:pt x="47" y="59"/>
                  <a:pt x="43" y="56"/>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36" y="56"/>
                  <a:pt x="32" y="59"/>
                  <a:pt x="29" y="62"/>
                </a:cubicBezTo>
                <a:cubicBezTo>
                  <a:pt x="22" y="68"/>
                  <a:pt x="15" y="74"/>
                  <a:pt x="14" y="91"/>
                </a:cubicBezTo>
                <a:close/>
                <a:moveTo>
                  <a:pt x="24" y="91"/>
                </a:moveTo>
                <a:cubicBezTo>
                  <a:pt x="24" y="91"/>
                  <a:pt x="24" y="91"/>
                  <a:pt x="24" y="91"/>
                </a:cubicBezTo>
                <a:cubicBezTo>
                  <a:pt x="56" y="91"/>
                  <a:pt x="56" y="91"/>
                  <a:pt x="56" y="91"/>
                </a:cubicBezTo>
                <a:cubicBezTo>
                  <a:pt x="40" y="75"/>
                  <a:pt x="40" y="75"/>
                  <a:pt x="40" y="75"/>
                </a:cubicBezTo>
                <a:cubicBezTo>
                  <a:pt x="24" y="91"/>
                  <a:pt x="24" y="91"/>
                  <a:pt x="24" y="91"/>
                </a:cubicBezTo>
                <a:close/>
                <a:moveTo>
                  <a:pt x="20" y="28"/>
                </a:moveTo>
                <a:cubicBezTo>
                  <a:pt x="20" y="28"/>
                  <a:pt x="20" y="28"/>
                  <a:pt x="20" y="28"/>
                </a:cubicBezTo>
                <a:cubicBezTo>
                  <a:pt x="59" y="28"/>
                  <a:pt x="59" y="28"/>
                  <a:pt x="59" y="28"/>
                </a:cubicBezTo>
                <a:cubicBezTo>
                  <a:pt x="62" y="24"/>
                  <a:pt x="65" y="18"/>
                  <a:pt x="65" y="8"/>
                </a:cubicBezTo>
                <a:cubicBezTo>
                  <a:pt x="14" y="8"/>
                  <a:pt x="14" y="8"/>
                  <a:pt x="14" y="8"/>
                </a:cubicBezTo>
                <a:cubicBezTo>
                  <a:pt x="15" y="18"/>
                  <a:pt x="17" y="24"/>
                  <a:pt x="20" y="28"/>
                </a:cubicBezTo>
                <a:close/>
                <a:moveTo>
                  <a:pt x="55" y="33"/>
                </a:moveTo>
                <a:cubicBezTo>
                  <a:pt x="55" y="33"/>
                  <a:pt x="55" y="33"/>
                  <a:pt x="55" y="33"/>
                </a:cubicBezTo>
                <a:cubicBezTo>
                  <a:pt x="24" y="33"/>
                  <a:pt x="24" y="33"/>
                  <a:pt x="24" y="33"/>
                </a:cubicBezTo>
                <a:cubicBezTo>
                  <a:pt x="26" y="34"/>
                  <a:pt x="27" y="35"/>
                  <a:pt x="29" y="37"/>
                </a:cubicBezTo>
                <a:cubicBezTo>
                  <a:pt x="32" y="40"/>
                  <a:pt x="36" y="43"/>
                  <a:pt x="40" y="47"/>
                </a:cubicBezTo>
                <a:cubicBezTo>
                  <a:pt x="40" y="47"/>
                  <a:pt x="40" y="47"/>
                  <a:pt x="40" y="47"/>
                </a:cubicBezTo>
                <a:cubicBezTo>
                  <a:pt x="40" y="47"/>
                  <a:pt x="40" y="47"/>
                  <a:pt x="40" y="47"/>
                </a:cubicBezTo>
                <a:cubicBezTo>
                  <a:pt x="40" y="47"/>
                  <a:pt x="40" y="47"/>
                  <a:pt x="40" y="47"/>
                </a:cubicBezTo>
                <a:cubicBezTo>
                  <a:pt x="40" y="47"/>
                  <a:pt x="40" y="47"/>
                  <a:pt x="40" y="47"/>
                </a:cubicBezTo>
                <a:cubicBezTo>
                  <a:pt x="43" y="43"/>
                  <a:pt x="47" y="40"/>
                  <a:pt x="50" y="37"/>
                </a:cubicBezTo>
                <a:cubicBezTo>
                  <a:pt x="52" y="35"/>
                  <a:pt x="54" y="34"/>
                  <a:pt x="55" y="33"/>
                </a:cubicBezTo>
                <a:close/>
              </a:path>
            </a:pathLst>
          </a:custGeom>
          <a:solidFill>
            <a:schemeClr val="bg1"/>
          </a:solidFill>
          <a:ln>
            <a:noFill/>
          </a:ln>
        </p:spPr>
        <p:txBody>
          <a:bodyPr/>
          <a:lstStyle/>
          <a:p>
            <a:endParaRPr lang="zh-CN" altLang="en-US">
              <a:solidFill>
                <a:schemeClr val="bg1"/>
              </a:solidFill>
            </a:endParaRPr>
          </a:p>
        </p:txBody>
      </p:sp>
      <p:sp>
        <p:nvSpPr>
          <p:cNvPr id="12" name="Freeform 13"/>
          <p:cNvSpPr>
            <a:spLocks noEditPoints="1"/>
          </p:cNvSpPr>
          <p:nvPr/>
        </p:nvSpPr>
        <p:spPr bwMode="auto">
          <a:xfrm>
            <a:off x="3709989" y="3229769"/>
            <a:ext cx="266700" cy="260350"/>
          </a:xfrm>
          <a:custGeom>
            <a:avLst/>
            <a:gdLst>
              <a:gd name="T0" fmla="*/ 49 w 98"/>
              <a:gd name="T1" fmla="*/ 0 h 98"/>
              <a:gd name="T2" fmla="*/ 84 w 98"/>
              <a:gd name="T3" fmla="*/ 15 h 98"/>
              <a:gd name="T4" fmla="*/ 98 w 98"/>
              <a:gd name="T5" fmla="*/ 49 h 98"/>
              <a:gd name="T6" fmla="*/ 84 w 98"/>
              <a:gd name="T7" fmla="*/ 84 h 98"/>
              <a:gd name="T8" fmla="*/ 49 w 98"/>
              <a:gd name="T9" fmla="*/ 98 h 98"/>
              <a:gd name="T10" fmla="*/ 14 w 98"/>
              <a:gd name="T11" fmla="*/ 84 h 98"/>
              <a:gd name="T12" fmla="*/ 14 w 98"/>
              <a:gd name="T13" fmla="*/ 84 h 98"/>
              <a:gd name="T14" fmla="*/ 14 w 98"/>
              <a:gd name="T15" fmla="*/ 84 h 98"/>
              <a:gd name="T16" fmla="*/ 0 w 98"/>
              <a:gd name="T17" fmla="*/ 49 h 98"/>
              <a:gd name="T18" fmla="*/ 14 w 98"/>
              <a:gd name="T19" fmla="*/ 15 h 98"/>
              <a:gd name="T20" fmla="*/ 14 w 98"/>
              <a:gd name="T21" fmla="*/ 15 h 98"/>
              <a:gd name="T22" fmla="*/ 49 w 98"/>
              <a:gd name="T23" fmla="*/ 0 h 98"/>
              <a:gd name="T24" fmla="*/ 51 w 98"/>
              <a:gd name="T25" fmla="*/ 8 h 98"/>
              <a:gd name="T26" fmla="*/ 51 w 98"/>
              <a:gd name="T27" fmla="*/ 8 h 98"/>
              <a:gd name="T28" fmla="*/ 51 w 98"/>
              <a:gd name="T29" fmla="*/ 48 h 98"/>
              <a:gd name="T30" fmla="*/ 80 w 98"/>
              <a:gd name="T31" fmla="*/ 77 h 98"/>
              <a:gd name="T32" fmla="*/ 91 w 98"/>
              <a:gd name="T33" fmla="*/ 49 h 98"/>
              <a:gd name="T34" fmla="*/ 78 w 98"/>
              <a:gd name="T35" fmla="*/ 20 h 98"/>
              <a:gd name="T36" fmla="*/ 78 w 98"/>
              <a:gd name="T37" fmla="*/ 20 h 98"/>
              <a:gd name="T38" fmla="*/ 51 w 98"/>
              <a:gd name="T39" fmla="*/ 8 h 98"/>
              <a:gd name="T40" fmla="*/ 77 w 98"/>
              <a:gd name="T41" fmla="*/ 80 h 98"/>
              <a:gd name="T42" fmla="*/ 77 w 98"/>
              <a:gd name="T43" fmla="*/ 80 h 98"/>
              <a:gd name="T44" fmla="*/ 48 w 98"/>
              <a:gd name="T45" fmla="*/ 51 h 98"/>
              <a:gd name="T46" fmla="*/ 47 w 98"/>
              <a:gd name="T47" fmla="*/ 51 h 98"/>
              <a:gd name="T48" fmla="*/ 47 w 98"/>
              <a:gd name="T49" fmla="*/ 49 h 98"/>
              <a:gd name="T50" fmla="*/ 47 w 98"/>
              <a:gd name="T51" fmla="*/ 8 h 98"/>
              <a:gd name="T52" fmla="*/ 20 w 98"/>
              <a:gd name="T53" fmla="*/ 20 h 98"/>
              <a:gd name="T54" fmla="*/ 20 w 98"/>
              <a:gd name="T55" fmla="*/ 20 h 98"/>
              <a:gd name="T56" fmla="*/ 8 w 98"/>
              <a:gd name="T57" fmla="*/ 49 h 98"/>
              <a:gd name="T58" fmla="*/ 20 w 98"/>
              <a:gd name="T59" fmla="*/ 79 h 98"/>
              <a:gd name="T60" fmla="*/ 20 w 98"/>
              <a:gd name="T61" fmla="*/ 79 h 98"/>
              <a:gd name="T62" fmla="*/ 49 w 98"/>
              <a:gd name="T63" fmla="*/ 91 h 98"/>
              <a:gd name="T64" fmla="*/ 77 w 98"/>
              <a:gd name="T65" fmla="*/ 8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98">
                <a:moveTo>
                  <a:pt x="49" y="0"/>
                </a:moveTo>
                <a:cubicBezTo>
                  <a:pt x="63" y="0"/>
                  <a:pt x="75" y="6"/>
                  <a:pt x="84" y="15"/>
                </a:cubicBezTo>
                <a:cubicBezTo>
                  <a:pt x="93" y="24"/>
                  <a:pt x="98" y="36"/>
                  <a:pt x="98" y="49"/>
                </a:cubicBezTo>
                <a:cubicBezTo>
                  <a:pt x="98" y="63"/>
                  <a:pt x="93" y="75"/>
                  <a:pt x="84" y="84"/>
                </a:cubicBezTo>
                <a:cubicBezTo>
                  <a:pt x="75" y="93"/>
                  <a:pt x="63" y="98"/>
                  <a:pt x="49" y="98"/>
                </a:cubicBezTo>
                <a:cubicBezTo>
                  <a:pt x="36" y="98"/>
                  <a:pt x="23" y="93"/>
                  <a:pt x="14" y="84"/>
                </a:cubicBezTo>
                <a:cubicBezTo>
                  <a:pt x="14" y="84"/>
                  <a:pt x="14" y="84"/>
                  <a:pt x="14" y="84"/>
                </a:cubicBezTo>
                <a:cubicBezTo>
                  <a:pt x="14" y="84"/>
                  <a:pt x="14" y="84"/>
                  <a:pt x="14" y="84"/>
                </a:cubicBezTo>
                <a:cubicBezTo>
                  <a:pt x="6" y="75"/>
                  <a:pt x="0" y="63"/>
                  <a:pt x="0" y="49"/>
                </a:cubicBezTo>
                <a:cubicBezTo>
                  <a:pt x="0" y="36"/>
                  <a:pt x="6" y="24"/>
                  <a:pt x="14" y="15"/>
                </a:cubicBezTo>
                <a:cubicBezTo>
                  <a:pt x="14" y="15"/>
                  <a:pt x="14" y="15"/>
                  <a:pt x="14" y="15"/>
                </a:cubicBezTo>
                <a:cubicBezTo>
                  <a:pt x="23" y="6"/>
                  <a:pt x="36" y="0"/>
                  <a:pt x="49" y="0"/>
                </a:cubicBezTo>
                <a:close/>
                <a:moveTo>
                  <a:pt x="51" y="8"/>
                </a:moveTo>
                <a:cubicBezTo>
                  <a:pt x="51" y="8"/>
                  <a:pt x="51" y="8"/>
                  <a:pt x="51" y="8"/>
                </a:cubicBezTo>
                <a:cubicBezTo>
                  <a:pt x="51" y="48"/>
                  <a:pt x="51" y="48"/>
                  <a:pt x="51" y="48"/>
                </a:cubicBezTo>
                <a:cubicBezTo>
                  <a:pt x="80" y="77"/>
                  <a:pt x="80" y="77"/>
                  <a:pt x="80" y="77"/>
                </a:cubicBezTo>
                <a:cubicBezTo>
                  <a:pt x="87" y="70"/>
                  <a:pt x="91" y="60"/>
                  <a:pt x="91" y="49"/>
                </a:cubicBezTo>
                <a:cubicBezTo>
                  <a:pt x="91" y="38"/>
                  <a:pt x="86" y="28"/>
                  <a:pt x="78" y="20"/>
                </a:cubicBezTo>
                <a:cubicBezTo>
                  <a:pt x="78" y="20"/>
                  <a:pt x="78" y="20"/>
                  <a:pt x="78" y="20"/>
                </a:cubicBezTo>
                <a:cubicBezTo>
                  <a:pt x="71" y="13"/>
                  <a:pt x="62" y="8"/>
                  <a:pt x="51" y="8"/>
                </a:cubicBezTo>
                <a:close/>
                <a:moveTo>
                  <a:pt x="77" y="80"/>
                </a:moveTo>
                <a:cubicBezTo>
                  <a:pt x="77" y="80"/>
                  <a:pt x="77" y="80"/>
                  <a:pt x="77" y="80"/>
                </a:cubicBezTo>
                <a:cubicBezTo>
                  <a:pt x="48" y="51"/>
                  <a:pt x="48" y="51"/>
                  <a:pt x="48" y="51"/>
                </a:cubicBezTo>
                <a:cubicBezTo>
                  <a:pt x="47" y="51"/>
                  <a:pt x="47" y="51"/>
                  <a:pt x="47" y="51"/>
                </a:cubicBezTo>
                <a:cubicBezTo>
                  <a:pt x="47" y="50"/>
                  <a:pt x="47" y="50"/>
                  <a:pt x="47" y="49"/>
                </a:cubicBezTo>
                <a:cubicBezTo>
                  <a:pt x="47" y="8"/>
                  <a:pt x="47" y="8"/>
                  <a:pt x="47" y="8"/>
                </a:cubicBezTo>
                <a:cubicBezTo>
                  <a:pt x="36" y="8"/>
                  <a:pt x="27" y="13"/>
                  <a:pt x="20" y="20"/>
                </a:cubicBezTo>
                <a:cubicBezTo>
                  <a:pt x="20" y="20"/>
                  <a:pt x="20" y="20"/>
                  <a:pt x="20" y="20"/>
                </a:cubicBezTo>
                <a:cubicBezTo>
                  <a:pt x="12" y="28"/>
                  <a:pt x="8" y="38"/>
                  <a:pt x="8" y="49"/>
                </a:cubicBezTo>
                <a:cubicBezTo>
                  <a:pt x="8" y="61"/>
                  <a:pt x="12" y="71"/>
                  <a:pt x="20" y="79"/>
                </a:cubicBezTo>
                <a:cubicBezTo>
                  <a:pt x="20" y="79"/>
                  <a:pt x="20" y="79"/>
                  <a:pt x="20" y="79"/>
                </a:cubicBezTo>
                <a:cubicBezTo>
                  <a:pt x="27" y="86"/>
                  <a:pt x="38" y="91"/>
                  <a:pt x="49" y="91"/>
                </a:cubicBezTo>
                <a:cubicBezTo>
                  <a:pt x="60" y="91"/>
                  <a:pt x="69" y="87"/>
                  <a:pt x="77" y="80"/>
                </a:cubicBezTo>
                <a:close/>
              </a:path>
            </a:pathLst>
          </a:custGeom>
          <a:solidFill>
            <a:schemeClr val="bg1"/>
          </a:solidFill>
          <a:ln>
            <a:noFill/>
          </a:ln>
        </p:spPr>
        <p:txBody>
          <a:bodyPr/>
          <a:lstStyle/>
          <a:p>
            <a:endParaRPr lang="zh-CN" altLang="en-US">
              <a:solidFill>
                <a:schemeClr val="bg1"/>
              </a:solidFill>
            </a:endParaRPr>
          </a:p>
        </p:txBody>
      </p:sp>
      <p:sp>
        <p:nvSpPr>
          <p:cNvPr id="13" name="Text Box 14"/>
          <p:cNvSpPr txBox="1">
            <a:spLocks noChangeArrowheads="1"/>
          </p:cNvSpPr>
          <p:nvPr/>
        </p:nvSpPr>
        <p:spPr bwMode="auto">
          <a:xfrm>
            <a:off x="3499202" y="3518694"/>
            <a:ext cx="7152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a:solidFill>
                  <a:schemeClr val="bg1"/>
                </a:solidFill>
              </a:rPr>
              <a:t>30%</a:t>
            </a:r>
          </a:p>
          <a:p>
            <a:pPr algn="ctr"/>
            <a:r>
              <a:rPr lang="en-US" altLang="zh-CN" sz="800">
                <a:solidFill>
                  <a:schemeClr val="bg1"/>
                </a:solidFill>
              </a:rPr>
              <a:t>Option </a:t>
            </a:r>
            <a:r>
              <a:rPr lang="zh-CN" altLang="en-US" sz="800">
                <a:solidFill>
                  <a:schemeClr val="bg1"/>
                </a:solidFill>
              </a:rPr>
              <a:t>2</a:t>
            </a:r>
            <a:endParaRPr lang="en-US" altLang="zh-CN" sz="800">
              <a:solidFill>
                <a:schemeClr val="bg1"/>
              </a:solidFill>
            </a:endParaRPr>
          </a:p>
        </p:txBody>
      </p:sp>
      <p:sp>
        <p:nvSpPr>
          <p:cNvPr id="14" name="Text Box 15"/>
          <p:cNvSpPr txBox="1">
            <a:spLocks noChangeArrowheads="1"/>
          </p:cNvSpPr>
          <p:nvPr/>
        </p:nvSpPr>
        <p:spPr bwMode="auto">
          <a:xfrm>
            <a:off x="4899377" y="2112169"/>
            <a:ext cx="7152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dirty="0">
                <a:solidFill>
                  <a:schemeClr val="bg1"/>
                </a:solidFill>
              </a:rPr>
              <a:t>23%</a:t>
            </a:r>
          </a:p>
          <a:p>
            <a:pPr algn="ctr"/>
            <a:r>
              <a:rPr lang="en-US" altLang="zh-CN" sz="800" dirty="0">
                <a:solidFill>
                  <a:schemeClr val="bg1"/>
                </a:solidFill>
              </a:rPr>
              <a:t>Option </a:t>
            </a:r>
            <a:r>
              <a:rPr lang="zh-CN" altLang="en-US" sz="800" dirty="0">
                <a:solidFill>
                  <a:schemeClr val="bg1"/>
                </a:solidFill>
              </a:rPr>
              <a:t>1</a:t>
            </a:r>
            <a:endParaRPr lang="en-US" altLang="zh-CN" sz="800" dirty="0">
              <a:solidFill>
                <a:schemeClr val="bg1"/>
              </a:solidFill>
            </a:endParaRPr>
          </a:p>
        </p:txBody>
      </p:sp>
      <p:sp>
        <p:nvSpPr>
          <p:cNvPr id="15" name="Rectangle 16"/>
          <p:cNvSpPr>
            <a:spLocks noChangeArrowheads="1"/>
          </p:cNvSpPr>
          <p:nvPr/>
        </p:nvSpPr>
        <p:spPr bwMode="auto">
          <a:xfrm>
            <a:off x="6300789" y="1751807"/>
            <a:ext cx="1958021" cy="67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995" dirty="0">
                <a:solidFill>
                  <a:schemeClr val="tx1">
                    <a:lumMod val="65000"/>
                    <a:lumOff val="35000"/>
                  </a:schemeClr>
                </a:solidFill>
                <a:ea typeface="微软雅黑" panose="020B0503020204020204" pitchFamily="34" charset="-122"/>
              </a:rPr>
              <a:t>请替换文字内容</a:t>
            </a:r>
            <a:endParaRPr lang="en-US" altLang="zh-CN" sz="995" dirty="0">
              <a:solidFill>
                <a:schemeClr val="tx1">
                  <a:lumMod val="65000"/>
                  <a:lumOff val="35000"/>
                </a:schemeClr>
              </a:solidFill>
              <a:ea typeface="微软雅黑" panose="020B0503020204020204" pitchFamily="34" charset="-122"/>
            </a:endParaRPr>
          </a:p>
          <a:p>
            <a:pPr>
              <a:lnSpc>
                <a:spcPct val="150000"/>
              </a:lnSpc>
            </a:pP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6" name="Rectangle 17"/>
          <p:cNvSpPr>
            <a:spLocks noChangeArrowheads="1"/>
          </p:cNvSpPr>
          <p:nvPr/>
        </p:nvSpPr>
        <p:spPr bwMode="auto">
          <a:xfrm>
            <a:off x="1038808" y="3336132"/>
            <a:ext cx="1913107" cy="70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140" dirty="0">
                <a:solidFill>
                  <a:schemeClr val="tx1">
                    <a:lumMod val="65000"/>
                    <a:lumOff val="35000"/>
                  </a:schemeClr>
                </a:solidFill>
                <a:ea typeface="微软雅黑" panose="020B0503020204020204" pitchFamily="34" charset="-122"/>
              </a:rPr>
              <a:t>请替换文字内容</a:t>
            </a:r>
            <a:endParaRPr lang="en-US" altLang="zh-CN" sz="1140" dirty="0">
              <a:solidFill>
                <a:schemeClr val="tx1">
                  <a:lumMod val="65000"/>
                  <a:lumOff val="35000"/>
                </a:schemeClr>
              </a:solidFill>
              <a:ea typeface="微软雅黑" panose="020B0503020204020204" pitchFamily="34" charset="-122"/>
            </a:endParaRPr>
          </a:p>
          <a:p>
            <a:pPr>
              <a:lnSpc>
                <a:spcPct val="150000"/>
              </a:lnSpc>
            </a:pPr>
            <a:r>
              <a:rPr lang="zh-CN" altLang="en-US"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64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7" name="Freeform 18"/>
          <p:cNvSpPr/>
          <p:nvPr/>
        </p:nvSpPr>
        <p:spPr bwMode="auto">
          <a:xfrm>
            <a:off x="3705225" y="2039145"/>
            <a:ext cx="839788" cy="838200"/>
          </a:xfrm>
          <a:custGeom>
            <a:avLst/>
            <a:gdLst>
              <a:gd name="T0" fmla="*/ 273 w 546"/>
              <a:gd name="T1" fmla="*/ 546 h 546"/>
              <a:gd name="T2" fmla="*/ 0 w 546"/>
              <a:gd name="T3" fmla="*/ 273 h 546"/>
              <a:gd name="T4" fmla="*/ 273 w 546"/>
              <a:gd name="T5" fmla="*/ 0 h 546"/>
              <a:gd name="T6" fmla="*/ 546 w 546"/>
              <a:gd name="T7" fmla="*/ 273 h 546"/>
              <a:gd name="T8" fmla="*/ 546 w 546"/>
              <a:gd name="T9" fmla="*/ 546 h 546"/>
              <a:gd name="T10" fmla="*/ 273 w 546"/>
              <a:gd name="T11" fmla="*/ 546 h 546"/>
            </a:gdLst>
            <a:ahLst/>
            <a:cxnLst>
              <a:cxn ang="0">
                <a:pos x="T0" y="T1"/>
              </a:cxn>
              <a:cxn ang="0">
                <a:pos x="T2" y="T3"/>
              </a:cxn>
              <a:cxn ang="0">
                <a:pos x="T4" y="T5"/>
              </a:cxn>
              <a:cxn ang="0">
                <a:pos x="T6" y="T7"/>
              </a:cxn>
              <a:cxn ang="0">
                <a:pos x="T8" y="T9"/>
              </a:cxn>
              <a:cxn ang="0">
                <a:pos x="T10" y="T11"/>
              </a:cxn>
            </a:cxnLst>
            <a:rect l="0" t="0" r="r" b="b"/>
            <a:pathLst>
              <a:path w="546" h="546">
                <a:moveTo>
                  <a:pt x="273" y="546"/>
                </a:moveTo>
                <a:cubicBezTo>
                  <a:pt x="123" y="546"/>
                  <a:pt x="0" y="424"/>
                  <a:pt x="0" y="273"/>
                </a:cubicBezTo>
                <a:cubicBezTo>
                  <a:pt x="0" y="123"/>
                  <a:pt x="123" y="0"/>
                  <a:pt x="273" y="0"/>
                </a:cubicBezTo>
                <a:cubicBezTo>
                  <a:pt x="424" y="0"/>
                  <a:pt x="546" y="123"/>
                  <a:pt x="546" y="273"/>
                </a:cubicBezTo>
                <a:cubicBezTo>
                  <a:pt x="546" y="546"/>
                  <a:pt x="546" y="546"/>
                  <a:pt x="546" y="546"/>
                </a:cubicBezTo>
                <a:lnTo>
                  <a:pt x="273" y="546"/>
                </a:lnTo>
                <a:close/>
              </a:path>
            </a:pathLst>
          </a:custGeom>
          <a:solidFill>
            <a:srgbClr val="513D34"/>
          </a:solidFill>
          <a:ln>
            <a:noFill/>
          </a:ln>
        </p:spPr>
        <p:txBody>
          <a:bodyPr/>
          <a:lstStyle/>
          <a:p>
            <a:endParaRPr lang="zh-CN" altLang="en-US">
              <a:solidFill>
                <a:schemeClr val="bg1">
                  <a:lumMod val="50000"/>
                </a:schemeClr>
              </a:solidFill>
            </a:endParaRPr>
          </a:p>
        </p:txBody>
      </p:sp>
      <p:sp>
        <p:nvSpPr>
          <p:cNvPr id="18" name="Freeform 19"/>
          <p:cNvSpPr>
            <a:spLocks noEditPoints="1"/>
          </p:cNvSpPr>
          <p:nvPr/>
        </p:nvSpPr>
        <p:spPr bwMode="auto">
          <a:xfrm>
            <a:off x="4092575" y="2350295"/>
            <a:ext cx="209550" cy="215900"/>
          </a:xfrm>
          <a:custGeom>
            <a:avLst/>
            <a:gdLst>
              <a:gd name="T0" fmla="*/ 55 w 95"/>
              <a:gd name="T1" fmla="*/ 0 h 98"/>
              <a:gd name="T2" fmla="*/ 85 w 95"/>
              <a:gd name="T3" fmla="*/ 29 h 98"/>
              <a:gd name="T4" fmla="*/ 86 w 95"/>
              <a:gd name="T5" fmla="*/ 31 h 98"/>
              <a:gd name="T6" fmla="*/ 82 w 95"/>
              <a:gd name="T7" fmla="*/ 41 h 98"/>
              <a:gd name="T8" fmla="*/ 79 w 95"/>
              <a:gd name="T9" fmla="*/ 34 h 98"/>
              <a:gd name="T10" fmla="*/ 55 w 95"/>
              <a:gd name="T11" fmla="*/ 31 h 98"/>
              <a:gd name="T12" fmla="*/ 53 w 95"/>
              <a:gd name="T13" fmla="*/ 25 h 98"/>
              <a:gd name="T14" fmla="*/ 11 w 95"/>
              <a:gd name="T15" fmla="*/ 8 h 98"/>
              <a:gd name="T16" fmla="*/ 8 w 95"/>
              <a:gd name="T17" fmla="*/ 10 h 98"/>
              <a:gd name="T18" fmla="*/ 9 w 95"/>
              <a:gd name="T19" fmla="*/ 90 h 98"/>
              <a:gd name="T20" fmla="*/ 11 w 95"/>
              <a:gd name="T21" fmla="*/ 91 h 98"/>
              <a:gd name="T22" fmla="*/ 78 w 95"/>
              <a:gd name="T23" fmla="*/ 90 h 98"/>
              <a:gd name="T24" fmla="*/ 79 w 95"/>
              <a:gd name="T25" fmla="*/ 88 h 98"/>
              <a:gd name="T26" fmla="*/ 82 w 95"/>
              <a:gd name="T27" fmla="*/ 82 h 98"/>
              <a:gd name="T28" fmla="*/ 86 w 95"/>
              <a:gd name="T29" fmla="*/ 88 h 98"/>
              <a:gd name="T30" fmla="*/ 83 w 95"/>
              <a:gd name="T31" fmla="*/ 95 h 98"/>
              <a:gd name="T32" fmla="*/ 11 w 95"/>
              <a:gd name="T33" fmla="*/ 98 h 98"/>
              <a:gd name="T34" fmla="*/ 0 w 95"/>
              <a:gd name="T35" fmla="*/ 88 h 98"/>
              <a:gd name="T36" fmla="*/ 3 w 95"/>
              <a:gd name="T37" fmla="*/ 3 h 98"/>
              <a:gd name="T38" fmla="*/ 72 w 95"/>
              <a:gd name="T39" fmla="*/ 38 h 98"/>
              <a:gd name="T40" fmla="*/ 72 w 95"/>
              <a:gd name="T41" fmla="*/ 38 h 98"/>
              <a:gd name="T42" fmla="*/ 94 w 95"/>
              <a:gd name="T43" fmla="*/ 63 h 98"/>
              <a:gd name="T44" fmla="*/ 68 w 95"/>
              <a:gd name="T45" fmla="*/ 86 h 98"/>
              <a:gd name="T46" fmla="*/ 68 w 95"/>
              <a:gd name="T47" fmla="*/ 73 h 98"/>
              <a:gd name="T48" fmla="*/ 49 w 95"/>
              <a:gd name="T49" fmla="*/ 71 h 98"/>
              <a:gd name="T50" fmla="*/ 49 w 95"/>
              <a:gd name="T51" fmla="*/ 53 h 98"/>
              <a:gd name="T52" fmla="*/ 52 w 95"/>
              <a:gd name="T53" fmla="*/ 50 h 98"/>
              <a:gd name="T54" fmla="*/ 68 w 95"/>
              <a:gd name="T55" fmla="*/ 40 h 98"/>
              <a:gd name="T56" fmla="*/ 72 w 95"/>
              <a:gd name="T57" fmla="*/ 38 h 98"/>
              <a:gd name="T58" fmla="*/ 89 w 95"/>
              <a:gd name="T59" fmla="*/ 62 h 98"/>
              <a:gd name="T60" fmla="*/ 72 w 95"/>
              <a:gd name="T61" fmla="*/ 53 h 98"/>
              <a:gd name="T62" fmla="*/ 70 w 95"/>
              <a:gd name="T63" fmla="*/ 55 h 98"/>
              <a:gd name="T64" fmla="*/ 54 w 95"/>
              <a:gd name="T65" fmla="*/ 69 h 98"/>
              <a:gd name="T66" fmla="*/ 70 w 95"/>
              <a:gd name="T67" fmla="*/ 69 h 98"/>
              <a:gd name="T68" fmla="*/ 72 w 95"/>
              <a:gd name="T69" fmla="*/ 79 h 98"/>
              <a:gd name="T70" fmla="*/ 75 w 95"/>
              <a:gd name="T71" fmla="*/ 29 h 98"/>
              <a:gd name="T72" fmla="*/ 57 w 95"/>
              <a:gd name="T73" fmla="*/ 12 h 98"/>
              <a:gd name="T74" fmla="*/ 59 w 95"/>
              <a:gd name="T75" fmla="*/ 28 h 98"/>
              <a:gd name="T76" fmla="*/ 61 w 95"/>
              <a:gd name="T77" fmla="*/ 2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 h="98">
                <a:moveTo>
                  <a:pt x="11" y="0"/>
                </a:moveTo>
                <a:cubicBezTo>
                  <a:pt x="55" y="0"/>
                  <a:pt x="55" y="0"/>
                  <a:pt x="55" y="0"/>
                </a:cubicBezTo>
                <a:cubicBezTo>
                  <a:pt x="56" y="0"/>
                  <a:pt x="57" y="1"/>
                  <a:pt x="58" y="1"/>
                </a:cubicBezTo>
                <a:cubicBezTo>
                  <a:pt x="85" y="29"/>
                  <a:pt x="85" y="29"/>
                  <a:pt x="85" y="29"/>
                </a:cubicBezTo>
                <a:cubicBezTo>
                  <a:pt x="86" y="29"/>
                  <a:pt x="86" y="30"/>
                  <a:pt x="86" y="31"/>
                </a:cubicBezTo>
                <a:cubicBezTo>
                  <a:pt x="86" y="31"/>
                  <a:pt x="86" y="31"/>
                  <a:pt x="86" y="31"/>
                </a:cubicBezTo>
                <a:cubicBezTo>
                  <a:pt x="86" y="37"/>
                  <a:pt x="86" y="37"/>
                  <a:pt x="86" y="37"/>
                </a:cubicBezTo>
                <a:cubicBezTo>
                  <a:pt x="86" y="40"/>
                  <a:pt x="85" y="41"/>
                  <a:pt x="82" y="41"/>
                </a:cubicBezTo>
                <a:cubicBezTo>
                  <a:pt x="80" y="41"/>
                  <a:pt x="79" y="40"/>
                  <a:pt x="79" y="37"/>
                </a:cubicBezTo>
                <a:cubicBezTo>
                  <a:pt x="79" y="34"/>
                  <a:pt x="79" y="34"/>
                  <a:pt x="79" y="34"/>
                </a:cubicBezTo>
                <a:cubicBezTo>
                  <a:pt x="61" y="34"/>
                  <a:pt x="61" y="34"/>
                  <a:pt x="61" y="34"/>
                </a:cubicBezTo>
                <a:cubicBezTo>
                  <a:pt x="59" y="34"/>
                  <a:pt x="57" y="33"/>
                  <a:pt x="55" y="31"/>
                </a:cubicBezTo>
                <a:cubicBezTo>
                  <a:pt x="55" y="31"/>
                  <a:pt x="55" y="31"/>
                  <a:pt x="55" y="31"/>
                </a:cubicBezTo>
                <a:cubicBezTo>
                  <a:pt x="54" y="29"/>
                  <a:pt x="53" y="27"/>
                  <a:pt x="53" y="25"/>
                </a:cubicBezTo>
                <a:cubicBezTo>
                  <a:pt x="53" y="8"/>
                  <a:pt x="53" y="8"/>
                  <a:pt x="53" y="8"/>
                </a:cubicBezTo>
                <a:cubicBezTo>
                  <a:pt x="11" y="8"/>
                  <a:pt x="11" y="8"/>
                  <a:pt x="11" y="8"/>
                </a:cubicBezTo>
                <a:cubicBezTo>
                  <a:pt x="10" y="8"/>
                  <a:pt x="9" y="8"/>
                  <a:pt x="9" y="9"/>
                </a:cubicBezTo>
                <a:cubicBezTo>
                  <a:pt x="8" y="9"/>
                  <a:pt x="8" y="10"/>
                  <a:pt x="8" y="10"/>
                </a:cubicBezTo>
                <a:cubicBezTo>
                  <a:pt x="8" y="88"/>
                  <a:pt x="8" y="88"/>
                  <a:pt x="8" y="88"/>
                </a:cubicBezTo>
                <a:cubicBezTo>
                  <a:pt x="8" y="89"/>
                  <a:pt x="8" y="90"/>
                  <a:pt x="9" y="90"/>
                </a:cubicBezTo>
                <a:cubicBezTo>
                  <a:pt x="9" y="90"/>
                  <a:pt x="9" y="90"/>
                  <a:pt x="9" y="90"/>
                </a:cubicBezTo>
                <a:cubicBezTo>
                  <a:pt x="9" y="90"/>
                  <a:pt x="10" y="91"/>
                  <a:pt x="11" y="91"/>
                </a:cubicBezTo>
                <a:cubicBezTo>
                  <a:pt x="76" y="91"/>
                  <a:pt x="76" y="91"/>
                  <a:pt x="76" y="91"/>
                </a:cubicBezTo>
                <a:cubicBezTo>
                  <a:pt x="77" y="91"/>
                  <a:pt x="77" y="90"/>
                  <a:pt x="78" y="90"/>
                </a:cubicBezTo>
                <a:cubicBezTo>
                  <a:pt x="78" y="90"/>
                  <a:pt x="78" y="90"/>
                  <a:pt x="78" y="90"/>
                </a:cubicBezTo>
                <a:cubicBezTo>
                  <a:pt x="78" y="90"/>
                  <a:pt x="79" y="89"/>
                  <a:pt x="79" y="88"/>
                </a:cubicBezTo>
                <a:cubicBezTo>
                  <a:pt x="79" y="86"/>
                  <a:pt x="79" y="86"/>
                  <a:pt x="79" y="86"/>
                </a:cubicBezTo>
                <a:cubicBezTo>
                  <a:pt x="79" y="84"/>
                  <a:pt x="80" y="82"/>
                  <a:pt x="82" y="82"/>
                </a:cubicBezTo>
                <a:cubicBezTo>
                  <a:pt x="85" y="82"/>
                  <a:pt x="86" y="84"/>
                  <a:pt x="86" y="86"/>
                </a:cubicBezTo>
                <a:cubicBezTo>
                  <a:pt x="86" y="88"/>
                  <a:pt x="86" y="88"/>
                  <a:pt x="86" y="88"/>
                </a:cubicBezTo>
                <a:cubicBezTo>
                  <a:pt x="86" y="91"/>
                  <a:pt x="85" y="94"/>
                  <a:pt x="83" y="95"/>
                </a:cubicBezTo>
                <a:cubicBezTo>
                  <a:pt x="83" y="95"/>
                  <a:pt x="83" y="95"/>
                  <a:pt x="83" y="95"/>
                </a:cubicBezTo>
                <a:cubicBezTo>
                  <a:pt x="81" y="97"/>
                  <a:pt x="79" y="98"/>
                  <a:pt x="76" y="98"/>
                </a:cubicBezTo>
                <a:cubicBezTo>
                  <a:pt x="11" y="98"/>
                  <a:pt x="11" y="98"/>
                  <a:pt x="11" y="98"/>
                </a:cubicBezTo>
                <a:cubicBezTo>
                  <a:pt x="8" y="98"/>
                  <a:pt x="5" y="97"/>
                  <a:pt x="3" y="95"/>
                </a:cubicBezTo>
                <a:cubicBezTo>
                  <a:pt x="2" y="94"/>
                  <a:pt x="0" y="91"/>
                  <a:pt x="0" y="88"/>
                </a:cubicBezTo>
                <a:cubicBezTo>
                  <a:pt x="0" y="10"/>
                  <a:pt x="0" y="10"/>
                  <a:pt x="0" y="10"/>
                </a:cubicBezTo>
                <a:cubicBezTo>
                  <a:pt x="0" y="8"/>
                  <a:pt x="2" y="5"/>
                  <a:pt x="3" y="3"/>
                </a:cubicBezTo>
                <a:cubicBezTo>
                  <a:pt x="5" y="1"/>
                  <a:pt x="8" y="0"/>
                  <a:pt x="11" y="0"/>
                </a:cubicBezTo>
                <a:close/>
                <a:moveTo>
                  <a:pt x="72" y="38"/>
                </a:moveTo>
                <a:cubicBezTo>
                  <a:pt x="72" y="38"/>
                  <a:pt x="72" y="38"/>
                  <a:pt x="72" y="38"/>
                </a:cubicBezTo>
                <a:cubicBezTo>
                  <a:pt x="72" y="38"/>
                  <a:pt x="72" y="38"/>
                  <a:pt x="72" y="38"/>
                </a:cubicBezTo>
                <a:cubicBezTo>
                  <a:pt x="94" y="60"/>
                  <a:pt x="94" y="60"/>
                  <a:pt x="94" y="60"/>
                </a:cubicBezTo>
                <a:cubicBezTo>
                  <a:pt x="95" y="61"/>
                  <a:pt x="95" y="63"/>
                  <a:pt x="94" y="63"/>
                </a:cubicBezTo>
                <a:cubicBezTo>
                  <a:pt x="72" y="86"/>
                  <a:pt x="72" y="86"/>
                  <a:pt x="72" y="86"/>
                </a:cubicBezTo>
                <a:cubicBezTo>
                  <a:pt x="71" y="87"/>
                  <a:pt x="69" y="87"/>
                  <a:pt x="68" y="86"/>
                </a:cubicBezTo>
                <a:cubicBezTo>
                  <a:pt x="68" y="85"/>
                  <a:pt x="68" y="85"/>
                  <a:pt x="68" y="84"/>
                </a:cubicBezTo>
                <a:cubicBezTo>
                  <a:pt x="68" y="73"/>
                  <a:pt x="68" y="73"/>
                  <a:pt x="68" y="73"/>
                </a:cubicBezTo>
                <a:cubicBezTo>
                  <a:pt x="52" y="73"/>
                  <a:pt x="52" y="73"/>
                  <a:pt x="52" y="73"/>
                </a:cubicBezTo>
                <a:cubicBezTo>
                  <a:pt x="51" y="73"/>
                  <a:pt x="49" y="72"/>
                  <a:pt x="49" y="71"/>
                </a:cubicBezTo>
                <a:cubicBezTo>
                  <a:pt x="49" y="71"/>
                  <a:pt x="49" y="71"/>
                  <a:pt x="49" y="71"/>
                </a:cubicBezTo>
                <a:cubicBezTo>
                  <a:pt x="49" y="53"/>
                  <a:pt x="49" y="53"/>
                  <a:pt x="49" y="53"/>
                </a:cubicBezTo>
                <a:cubicBezTo>
                  <a:pt x="49" y="51"/>
                  <a:pt x="51" y="50"/>
                  <a:pt x="52" y="50"/>
                </a:cubicBezTo>
                <a:cubicBezTo>
                  <a:pt x="52" y="50"/>
                  <a:pt x="52" y="50"/>
                  <a:pt x="52" y="50"/>
                </a:cubicBezTo>
                <a:cubicBezTo>
                  <a:pt x="68" y="50"/>
                  <a:pt x="68" y="50"/>
                  <a:pt x="68" y="50"/>
                </a:cubicBezTo>
                <a:cubicBezTo>
                  <a:pt x="68" y="40"/>
                  <a:pt x="68" y="40"/>
                  <a:pt x="68" y="40"/>
                </a:cubicBezTo>
                <a:cubicBezTo>
                  <a:pt x="68" y="38"/>
                  <a:pt x="69" y="37"/>
                  <a:pt x="70" y="37"/>
                </a:cubicBezTo>
                <a:cubicBezTo>
                  <a:pt x="71" y="37"/>
                  <a:pt x="71" y="38"/>
                  <a:pt x="72" y="38"/>
                </a:cubicBezTo>
                <a:close/>
                <a:moveTo>
                  <a:pt x="89" y="62"/>
                </a:moveTo>
                <a:cubicBezTo>
                  <a:pt x="89" y="62"/>
                  <a:pt x="89" y="62"/>
                  <a:pt x="89" y="62"/>
                </a:cubicBezTo>
                <a:cubicBezTo>
                  <a:pt x="72" y="45"/>
                  <a:pt x="72" y="45"/>
                  <a:pt x="72" y="45"/>
                </a:cubicBezTo>
                <a:cubicBezTo>
                  <a:pt x="72" y="53"/>
                  <a:pt x="72" y="53"/>
                  <a:pt x="72" y="53"/>
                </a:cubicBezTo>
                <a:cubicBezTo>
                  <a:pt x="72" y="53"/>
                  <a:pt x="72" y="53"/>
                  <a:pt x="72" y="53"/>
                </a:cubicBezTo>
                <a:cubicBezTo>
                  <a:pt x="72" y="54"/>
                  <a:pt x="71" y="55"/>
                  <a:pt x="70" y="55"/>
                </a:cubicBezTo>
                <a:cubicBezTo>
                  <a:pt x="54" y="55"/>
                  <a:pt x="54" y="55"/>
                  <a:pt x="54" y="55"/>
                </a:cubicBezTo>
                <a:cubicBezTo>
                  <a:pt x="54" y="69"/>
                  <a:pt x="54" y="69"/>
                  <a:pt x="54" y="69"/>
                </a:cubicBezTo>
                <a:cubicBezTo>
                  <a:pt x="70" y="69"/>
                  <a:pt x="70" y="69"/>
                  <a:pt x="70" y="69"/>
                </a:cubicBezTo>
                <a:cubicBezTo>
                  <a:pt x="70" y="69"/>
                  <a:pt x="70" y="69"/>
                  <a:pt x="70" y="69"/>
                </a:cubicBezTo>
                <a:cubicBezTo>
                  <a:pt x="71" y="69"/>
                  <a:pt x="72" y="70"/>
                  <a:pt x="72" y="71"/>
                </a:cubicBezTo>
                <a:cubicBezTo>
                  <a:pt x="72" y="79"/>
                  <a:pt x="72" y="79"/>
                  <a:pt x="72" y="79"/>
                </a:cubicBezTo>
                <a:cubicBezTo>
                  <a:pt x="89" y="62"/>
                  <a:pt x="89" y="62"/>
                  <a:pt x="89" y="62"/>
                </a:cubicBezTo>
                <a:close/>
                <a:moveTo>
                  <a:pt x="75" y="29"/>
                </a:moveTo>
                <a:cubicBezTo>
                  <a:pt x="75" y="29"/>
                  <a:pt x="75" y="29"/>
                  <a:pt x="75" y="29"/>
                </a:cubicBezTo>
                <a:cubicBezTo>
                  <a:pt x="57" y="12"/>
                  <a:pt x="57" y="12"/>
                  <a:pt x="57" y="12"/>
                </a:cubicBezTo>
                <a:cubicBezTo>
                  <a:pt x="57" y="25"/>
                  <a:pt x="57" y="25"/>
                  <a:pt x="57" y="25"/>
                </a:cubicBezTo>
                <a:cubicBezTo>
                  <a:pt x="57" y="26"/>
                  <a:pt x="58" y="27"/>
                  <a:pt x="59" y="28"/>
                </a:cubicBezTo>
                <a:cubicBezTo>
                  <a:pt x="59" y="28"/>
                  <a:pt x="59" y="28"/>
                  <a:pt x="59" y="28"/>
                </a:cubicBezTo>
                <a:cubicBezTo>
                  <a:pt x="59" y="29"/>
                  <a:pt x="60" y="29"/>
                  <a:pt x="61" y="29"/>
                </a:cubicBezTo>
                <a:cubicBezTo>
                  <a:pt x="75" y="29"/>
                  <a:pt x="75" y="29"/>
                  <a:pt x="75"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19" name="Freeform 20"/>
          <p:cNvSpPr/>
          <p:nvPr/>
        </p:nvSpPr>
        <p:spPr bwMode="auto">
          <a:xfrm rot="10800000">
            <a:off x="4613275" y="2942432"/>
            <a:ext cx="1411288" cy="1408112"/>
          </a:xfrm>
          <a:custGeom>
            <a:avLst/>
            <a:gdLst>
              <a:gd name="T0" fmla="*/ 459 w 918"/>
              <a:gd name="T1" fmla="*/ 918 h 918"/>
              <a:gd name="T2" fmla="*/ 0 w 918"/>
              <a:gd name="T3" fmla="*/ 459 h 918"/>
              <a:gd name="T4" fmla="*/ 459 w 918"/>
              <a:gd name="T5" fmla="*/ 0 h 918"/>
              <a:gd name="T6" fmla="*/ 918 w 918"/>
              <a:gd name="T7" fmla="*/ 459 h 918"/>
              <a:gd name="T8" fmla="*/ 918 w 918"/>
              <a:gd name="T9" fmla="*/ 918 h 918"/>
              <a:gd name="T10" fmla="*/ 459 w 918"/>
              <a:gd name="T11" fmla="*/ 918 h 918"/>
            </a:gdLst>
            <a:ahLst/>
            <a:cxnLst>
              <a:cxn ang="0">
                <a:pos x="T0" y="T1"/>
              </a:cxn>
              <a:cxn ang="0">
                <a:pos x="T2" y="T3"/>
              </a:cxn>
              <a:cxn ang="0">
                <a:pos x="T4" y="T5"/>
              </a:cxn>
              <a:cxn ang="0">
                <a:pos x="T6" y="T7"/>
              </a:cxn>
              <a:cxn ang="0">
                <a:pos x="T8" y="T9"/>
              </a:cxn>
              <a:cxn ang="0">
                <a:pos x="T10" y="T11"/>
              </a:cxn>
            </a:cxnLst>
            <a:rect l="0" t="0" r="r" b="b"/>
            <a:pathLst>
              <a:path w="918" h="918">
                <a:moveTo>
                  <a:pt x="459" y="918"/>
                </a:moveTo>
                <a:cubicBezTo>
                  <a:pt x="205" y="918"/>
                  <a:pt x="0" y="713"/>
                  <a:pt x="0" y="459"/>
                </a:cubicBezTo>
                <a:cubicBezTo>
                  <a:pt x="0" y="205"/>
                  <a:pt x="205" y="0"/>
                  <a:pt x="459" y="0"/>
                </a:cubicBezTo>
                <a:cubicBezTo>
                  <a:pt x="713" y="0"/>
                  <a:pt x="918" y="205"/>
                  <a:pt x="918" y="459"/>
                </a:cubicBezTo>
                <a:cubicBezTo>
                  <a:pt x="918" y="918"/>
                  <a:pt x="918" y="918"/>
                  <a:pt x="918" y="918"/>
                </a:cubicBezTo>
                <a:lnTo>
                  <a:pt x="459" y="918"/>
                </a:lnTo>
                <a:close/>
              </a:path>
            </a:pathLst>
          </a:custGeom>
          <a:noFill/>
          <a:ln w="9525" cap="flat" cmpd="sng">
            <a:solidFill>
              <a:srgbClr val="513D34"/>
            </a:solidFill>
            <a:rou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lumMod val="50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60000">
                                          <p:cBhvr additive="base">
                                            <p:cTn id="7" dur="75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60000">
                                          <p:cBhvr additive="base">
                                            <p:cTn id="11" dur="750" fill="hold"/>
                                            <p:tgtEl>
                                              <p:spTgt spid="9"/>
                                            </p:tgtEl>
                                            <p:attrNameLst>
                                              <p:attrName>ppt_x</p:attrName>
                                            </p:attrNameLst>
                                          </p:cBhvr>
                                          <p:tavLst>
                                            <p:tav tm="0">
                                              <p:val>
                                                <p:strVal val="0-#ppt_w/2"/>
                                              </p:val>
                                            </p:tav>
                                            <p:tav tm="100000">
                                              <p:val>
                                                <p:strVal val="#ppt_x"/>
                                              </p:val>
                                            </p:tav>
                                          </p:tavLst>
                                        </p:anim>
                                        <p:anim calcmode="lin" valueType="num" p14:bounceEnd="60000">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0000">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14:bounceEnd="60000">
                                          <p:cBhvr additive="base">
                                            <p:cTn id="15" dur="750" fill="hold"/>
                                            <p:tgtEl>
                                              <p:spTgt spid="8"/>
                                            </p:tgtEl>
                                            <p:attrNameLst>
                                              <p:attrName>ppt_x</p:attrName>
                                            </p:attrNameLst>
                                          </p:cBhvr>
                                          <p:tavLst>
                                            <p:tav tm="0">
                                              <p:val>
                                                <p:strVal val="1+#ppt_w/2"/>
                                              </p:val>
                                            </p:tav>
                                            <p:tav tm="100000">
                                              <p:val>
                                                <p:strVal val="#ppt_x"/>
                                              </p:val>
                                            </p:tav>
                                          </p:tavLst>
                                        </p:anim>
                                        <p:anim calcmode="lin" valueType="num" p14:bounceEnd="60000">
                                          <p:cBhvr additive="base">
                                            <p:cTn id="16" dur="75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60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60000">
                                          <p:cBhvr additive="base">
                                            <p:cTn id="19" dur="750" fill="hold"/>
                                            <p:tgtEl>
                                              <p:spTgt spid="6"/>
                                            </p:tgtEl>
                                            <p:attrNameLst>
                                              <p:attrName>ppt_x</p:attrName>
                                            </p:attrNameLst>
                                          </p:cBhvr>
                                          <p:tavLst>
                                            <p:tav tm="0">
                                              <p:val>
                                                <p:strVal val="0-#ppt_w/2"/>
                                              </p:val>
                                            </p:tav>
                                            <p:tav tm="100000">
                                              <p:val>
                                                <p:strVal val="#ppt_x"/>
                                              </p:val>
                                            </p:tav>
                                          </p:tavLst>
                                        </p:anim>
                                        <p:anim calcmode="lin" valueType="num" p14:bounceEnd="60000">
                                          <p:cBhvr additive="base">
                                            <p:cTn id="20" dur="75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60000">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14:bounceEnd="60000">
                                          <p:cBhvr additive="base">
                                            <p:cTn id="23" dur="75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24" dur="75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60000">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14:bounceEnd="60000">
                                          <p:cBhvr additive="base">
                                            <p:cTn id="27" dur="750" fill="hold"/>
                                            <p:tgtEl>
                                              <p:spTgt spid="19"/>
                                            </p:tgtEl>
                                            <p:attrNameLst>
                                              <p:attrName>ppt_x</p:attrName>
                                            </p:attrNameLst>
                                          </p:cBhvr>
                                          <p:tavLst>
                                            <p:tav tm="0">
                                              <p:val>
                                                <p:strVal val="1+#ppt_w/2"/>
                                              </p:val>
                                            </p:tav>
                                            <p:tav tm="100000">
                                              <p:val>
                                                <p:strVal val="#ppt_x"/>
                                              </p:val>
                                            </p:tav>
                                          </p:tavLst>
                                        </p:anim>
                                        <p:anim calcmode="lin" valueType="num" p14:bounceEnd="60000">
                                          <p:cBhvr additive="base">
                                            <p:cTn id="28" dur="750" fill="hold"/>
                                            <p:tgtEl>
                                              <p:spTgt spid="1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5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300" fill="hold"/>
                                            <p:tgtEl>
                                              <p:spTgt spid="18"/>
                                            </p:tgtEl>
                                            <p:attrNameLst>
                                              <p:attrName>ppt_w</p:attrName>
                                            </p:attrNameLst>
                                          </p:cBhvr>
                                          <p:tavLst>
                                            <p:tav tm="0">
                                              <p:val>
                                                <p:fltVal val="0"/>
                                              </p:val>
                                            </p:tav>
                                            <p:tav tm="100000">
                                              <p:val>
                                                <p:strVal val="#ppt_w"/>
                                              </p:val>
                                            </p:tav>
                                          </p:tavLst>
                                        </p:anim>
                                        <p:anim calcmode="lin" valueType="num">
                                          <p:cBhvr>
                                            <p:cTn id="32" dur="300" fill="hold"/>
                                            <p:tgtEl>
                                              <p:spTgt spid="18"/>
                                            </p:tgtEl>
                                            <p:attrNameLst>
                                              <p:attrName>ppt_h</p:attrName>
                                            </p:attrNameLst>
                                          </p:cBhvr>
                                          <p:tavLst>
                                            <p:tav tm="0">
                                              <p:val>
                                                <p:fltVal val="0"/>
                                              </p:val>
                                            </p:tav>
                                            <p:tav tm="100000">
                                              <p:val>
                                                <p:strVal val="#ppt_h"/>
                                              </p:val>
                                            </p:tav>
                                          </p:tavLst>
                                        </p:anim>
                                        <p:animEffect transition="in" filter="fade">
                                          <p:cBhvr>
                                            <p:cTn id="33" dur="300"/>
                                            <p:tgtEl>
                                              <p:spTgt spid="18"/>
                                            </p:tgtEl>
                                          </p:cBhvr>
                                        </p:animEffect>
                                      </p:childTnLst>
                                    </p:cTn>
                                  </p:par>
                                  <p:par>
                                    <p:cTn id="34" presetID="6" presetClass="emph" presetSubtype="0" autoRev="1" fill="hold" grpId="1" nodeType="withEffect">
                                      <p:stCondLst>
                                        <p:cond delay="800"/>
                                      </p:stCondLst>
                                      <p:childTnLst>
                                        <p:animScale>
                                          <p:cBhvr>
                                            <p:cTn id="35" dur="150" fill="hold"/>
                                            <p:tgtEl>
                                              <p:spTgt spid="18"/>
                                            </p:tgtEl>
                                          </p:cBhvr>
                                          <p:by x="110000" y="110000"/>
                                        </p:animScale>
                                      </p:childTnLst>
                                    </p:cTn>
                                  </p:par>
                                  <p:par>
                                    <p:cTn id="36" presetID="53" presetClass="entr" presetSubtype="16" fill="hold" grpId="0" nodeType="withEffect">
                                      <p:stCondLst>
                                        <p:cond delay="500"/>
                                      </p:stCondLst>
                                      <p:childTnLst>
                                        <p:set>
                                          <p:cBhvr>
                                            <p:cTn id="37" dur="1" fill="hold">
                                              <p:stCondLst>
                                                <p:cond delay="0"/>
                                              </p:stCondLst>
                                            </p:cTn>
                                            <p:tgtEl>
                                              <p:spTgt spid="10"/>
                                            </p:tgtEl>
                                            <p:attrNameLst>
                                              <p:attrName>style.visibility</p:attrName>
                                            </p:attrNameLst>
                                          </p:cBhvr>
                                          <p:to>
                                            <p:strVal val="visible"/>
                                          </p:to>
                                        </p:set>
                                        <p:anim calcmode="lin" valueType="num">
                                          <p:cBhvr>
                                            <p:cTn id="38" dur="300" fill="hold"/>
                                            <p:tgtEl>
                                              <p:spTgt spid="10"/>
                                            </p:tgtEl>
                                            <p:attrNameLst>
                                              <p:attrName>ppt_w</p:attrName>
                                            </p:attrNameLst>
                                          </p:cBhvr>
                                          <p:tavLst>
                                            <p:tav tm="0">
                                              <p:val>
                                                <p:fltVal val="0"/>
                                              </p:val>
                                            </p:tav>
                                            <p:tav tm="100000">
                                              <p:val>
                                                <p:strVal val="#ppt_w"/>
                                              </p:val>
                                            </p:tav>
                                          </p:tavLst>
                                        </p:anim>
                                        <p:anim calcmode="lin" valueType="num">
                                          <p:cBhvr>
                                            <p:cTn id="39" dur="300" fill="hold"/>
                                            <p:tgtEl>
                                              <p:spTgt spid="10"/>
                                            </p:tgtEl>
                                            <p:attrNameLst>
                                              <p:attrName>ppt_h</p:attrName>
                                            </p:attrNameLst>
                                          </p:cBhvr>
                                          <p:tavLst>
                                            <p:tav tm="0">
                                              <p:val>
                                                <p:fltVal val="0"/>
                                              </p:val>
                                            </p:tav>
                                            <p:tav tm="100000">
                                              <p:val>
                                                <p:strVal val="#ppt_h"/>
                                              </p:val>
                                            </p:tav>
                                          </p:tavLst>
                                        </p:anim>
                                        <p:animEffect transition="in" filter="fade">
                                          <p:cBhvr>
                                            <p:cTn id="40" dur="300"/>
                                            <p:tgtEl>
                                              <p:spTgt spid="10"/>
                                            </p:tgtEl>
                                          </p:cBhvr>
                                        </p:animEffect>
                                      </p:childTnLst>
                                    </p:cTn>
                                  </p:par>
                                  <p:par>
                                    <p:cTn id="41" presetID="6" presetClass="emph" presetSubtype="0" autoRev="1" fill="hold" grpId="1" nodeType="withEffect">
                                      <p:stCondLst>
                                        <p:cond delay="800"/>
                                      </p:stCondLst>
                                      <p:childTnLst>
                                        <p:animScale>
                                          <p:cBhvr>
                                            <p:cTn id="42" dur="150" fill="hold"/>
                                            <p:tgtEl>
                                              <p:spTgt spid="10"/>
                                            </p:tgtEl>
                                          </p:cBhvr>
                                          <p:by x="110000" y="110000"/>
                                        </p:animScale>
                                      </p:childTnLst>
                                    </p:cTn>
                                  </p:par>
                                  <p:par>
                                    <p:cTn id="43" presetID="2" presetClass="entr" presetSubtype="2" fill="hold" grpId="0" nodeType="withEffect" p14:presetBounceEnd="60000">
                                      <p:stCondLst>
                                        <p:cond delay="500"/>
                                      </p:stCondLst>
                                      <p:childTnLst>
                                        <p:set>
                                          <p:cBhvr>
                                            <p:cTn id="44" dur="1" fill="hold">
                                              <p:stCondLst>
                                                <p:cond delay="0"/>
                                              </p:stCondLst>
                                            </p:cTn>
                                            <p:tgtEl>
                                              <p:spTgt spid="11"/>
                                            </p:tgtEl>
                                            <p:attrNameLst>
                                              <p:attrName>style.visibility</p:attrName>
                                            </p:attrNameLst>
                                          </p:cBhvr>
                                          <p:to>
                                            <p:strVal val="visible"/>
                                          </p:to>
                                        </p:set>
                                        <p:anim calcmode="lin" valueType="num" p14:bounceEnd="60000">
                                          <p:cBhvr additive="base">
                                            <p:cTn id="45" dur="750" fill="hold"/>
                                            <p:tgtEl>
                                              <p:spTgt spid="11"/>
                                            </p:tgtEl>
                                            <p:attrNameLst>
                                              <p:attrName>ppt_x</p:attrName>
                                            </p:attrNameLst>
                                          </p:cBhvr>
                                          <p:tavLst>
                                            <p:tav tm="0">
                                              <p:val>
                                                <p:strVal val="1+#ppt_w/2"/>
                                              </p:val>
                                            </p:tav>
                                            <p:tav tm="100000">
                                              <p:val>
                                                <p:strVal val="#ppt_x"/>
                                              </p:val>
                                            </p:tav>
                                          </p:tavLst>
                                        </p:anim>
                                        <p:anim calcmode="lin" valueType="num" p14:bounceEnd="60000">
                                          <p:cBhvr additive="base">
                                            <p:cTn id="46" dur="750" fill="hold"/>
                                            <p:tgtEl>
                                              <p:spTgt spid="11"/>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14:presetBounceEnd="60000">
                                      <p:stCondLst>
                                        <p:cond delay="600"/>
                                      </p:stCondLst>
                                      <p:childTnLst>
                                        <p:set>
                                          <p:cBhvr>
                                            <p:cTn id="48" dur="1" fill="hold">
                                              <p:stCondLst>
                                                <p:cond delay="0"/>
                                              </p:stCondLst>
                                            </p:cTn>
                                            <p:tgtEl>
                                              <p:spTgt spid="14"/>
                                            </p:tgtEl>
                                            <p:attrNameLst>
                                              <p:attrName>style.visibility</p:attrName>
                                            </p:attrNameLst>
                                          </p:cBhvr>
                                          <p:to>
                                            <p:strVal val="visible"/>
                                          </p:to>
                                        </p:set>
                                        <p:anim calcmode="lin" valueType="num" p14:bounceEnd="60000">
                                          <p:cBhvr additive="base">
                                            <p:cTn id="49" dur="75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50" dur="750" fill="hold"/>
                                            <p:tgtEl>
                                              <p:spTgt spid="14"/>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14:presetBounceEnd="60000">
                                      <p:stCondLst>
                                        <p:cond delay="700"/>
                                      </p:stCondLst>
                                      <p:childTnLst>
                                        <p:set>
                                          <p:cBhvr>
                                            <p:cTn id="52" dur="1" fill="hold">
                                              <p:stCondLst>
                                                <p:cond delay="0"/>
                                              </p:stCondLst>
                                            </p:cTn>
                                            <p:tgtEl>
                                              <p:spTgt spid="15"/>
                                            </p:tgtEl>
                                            <p:attrNameLst>
                                              <p:attrName>style.visibility</p:attrName>
                                            </p:attrNameLst>
                                          </p:cBhvr>
                                          <p:to>
                                            <p:strVal val="visible"/>
                                          </p:to>
                                        </p:set>
                                        <p:anim calcmode="lin" valueType="num" p14:bounceEnd="60000">
                                          <p:cBhvr additive="base">
                                            <p:cTn id="53" dur="75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54" dur="750" fill="hold"/>
                                            <p:tgtEl>
                                              <p:spTgt spid="15"/>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14:presetBounceEnd="60000">
                                      <p:stCondLst>
                                        <p:cond delay="500"/>
                                      </p:stCondLst>
                                      <p:childTnLst>
                                        <p:set>
                                          <p:cBhvr>
                                            <p:cTn id="56" dur="1" fill="hold">
                                              <p:stCondLst>
                                                <p:cond delay="0"/>
                                              </p:stCondLst>
                                            </p:cTn>
                                            <p:tgtEl>
                                              <p:spTgt spid="12"/>
                                            </p:tgtEl>
                                            <p:attrNameLst>
                                              <p:attrName>style.visibility</p:attrName>
                                            </p:attrNameLst>
                                          </p:cBhvr>
                                          <p:to>
                                            <p:strVal val="visible"/>
                                          </p:to>
                                        </p:set>
                                        <p:anim calcmode="lin" valueType="num" p14:bounceEnd="60000">
                                          <p:cBhvr additive="base">
                                            <p:cTn id="57" dur="750" fill="hold"/>
                                            <p:tgtEl>
                                              <p:spTgt spid="12"/>
                                            </p:tgtEl>
                                            <p:attrNameLst>
                                              <p:attrName>ppt_x</p:attrName>
                                            </p:attrNameLst>
                                          </p:cBhvr>
                                          <p:tavLst>
                                            <p:tav tm="0">
                                              <p:val>
                                                <p:strVal val="0-#ppt_w/2"/>
                                              </p:val>
                                            </p:tav>
                                            <p:tav tm="100000">
                                              <p:val>
                                                <p:strVal val="#ppt_x"/>
                                              </p:val>
                                            </p:tav>
                                          </p:tavLst>
                                        </p:anim>
                                        <p:anim calcmode="lin" valueType="num" p14:bounceEnd="60000">
                                          <p:cBhvr additive="base">
                                            <p:cTn id="58" dur="750" fill="hold"/>
                                            <p:tgtEl>
                                              <p:spTgt spid="12"/>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14:presetBounceEnd="60000">
                                      <p:stCondLst>
                                        <p:cond delay="600"/>
                                      </p:stCondLst>
                                      <p:childTnLst>
                                        <p:set>
                                          <p:cBhvr>
                                            <p:cTn id="60" dur="1" fill="hold">
                                              <p:stCondLst>
                                                <p:cond delay="0"/>
                                              </p:stCondLst>
                                            </p:cTn>
                                            <p:tgtEl>
                                              <p:spTgt spid="13"/>
                                            </p:tgtEl>
                                            <p:attrNameLst>
                                              <p:attrName>style.visibility</p:attrName>
                                            </p:attrNameLst>
                                          </p:cBhvr>
                                          <p:to>
                                            <p:strVal val="visible"/>
                                          </p:to>
                                        </p:set>
                                        <p:anim calcmode="lin" valueType="num" p14:bounceEnd="60000">
                                          <p:cBhvr additive="base">
                                            <p:cTn id="61" dur="75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62" dur="750" fill="hold"/>
                                            <p:tgtEl>
                                              <p:spTgt spid="13"/>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14:presetBounceEnd="60000">
                                      <p:stCondLst>
                                        <p:cond delay="700"/>
                                      </p:stCondLst>
                                      <p:childTnLst>
                                        <p:set>
                                          <p:cBhvr>
                                            <p:cTn id="64" dur="1" fill="hold">
                                              <p:stCondLst>
                                                <p:cond delay="0"/>
                                              </p:stCondLst>
                                            </p:cTn>
                                            <p:tgtEl>
                                              <p:spTgt spid="16"/>
                                            </p:tgtEl>
                                            <p:attrNameLst>
                                              <p:attrName>style.visibility</p:attrName>
                                            </p:attrNameLst>
                                          </p:cBhvr>
                                          <p:to>
                                            <p:strVal val="visible"/>
                                          </p:to>
                                        </p:set>
                                        <p:anim calcmode="lin" valueType="num" p14:bounceEnd="60000">
                                          <p:cBhvr additive="base">
                                            <p:cTn id="65" dur="750" fill="hold"/>
                                            <p:tgtEl>
                                              <p:spTgt spid="16"/>
                                            </p:tgtEl>
                                            <p:attrNameLst>
                                              <p:attrName>ppt_x</p:attrName>
                                            </p:attrNameLst>
                                          </p:cBhvr>
                                          <p:tavLst>
                                            <p:tav tm="0">
                                              <p:val>
                                                <p:strVal val="0-#ppt_w/2"/>
                                              </p:val>
                                            </p:tav>
                                            <p:tav tm="100000">
                                              <p:val>
                                                <p:strVal val="#ppt_x"/>
                                              </p:val>
                                            </p:tav>
                                          </p:tavLst>
                                        </p:anim>
                                        <p:anim calcmode="lin" valueType="num" p14:bounceEnd="60000">
                                          <p:cBhvr additive="base">
                                            <p:cTn id="66"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0" grpId="1" animBg="1"/>
          <p:bldP spid="11" grpId="0" animBg="1"/>
          <p:bldP spid="12" grpId="0" animBg="1"/>
          <p:bldP spid="13" grpId="0"/>
          <p:bldP spid="14" grpId="0"/>
          <p:bldP spid="15" grpId="0"/>
          <p:bldP spid="16" grpId="0"/>
          <p:bldP spid="17" grpId="0" animBg="1"/>
          <p:bldP spid="18" grpId="0" animBg="1"/>
          <p:bldP spid="18" grpId="1"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1+#ppt_w/2"/>
                                              </p:val>
                                            </p:tav>
                                            <p:tav tm="100000">
                                              <p:val>
                                                <p:strVal val="#ppt_x"/>
                                              </p:val>
                                            </p:tav>
                                          </p:tavLst>
                                        </p:anim>
                                        <p:anim calcmode="lin" valueType="num">
                                          <p:cBhvr additive="base">
                                            <p:cTn id="16" dur="75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0-#ppt_w/2"/>
                                              </p:val>
                                            </p:tav>
                                            <p:tav tm="100000">
                                              <p:val>
                                                <p:strVal val="#ppt_x"/>
                                              </p:val>
                                            </p:tav>
                                          </p:tavLst>
                                        </p:anim>
                                        <p:anim calcmode="lin" valueType="num">
                                          <p:cBhvr additive="base">
                                            <p:cTn id="20" dur="75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1+#ppt_w/2"/>
                                              </p:val>
                                            </p:tav>
                                            <p:tav tm="100000">
                                              <p:val>
                                                <p:strVal val="#ppt_x"/>
                                              </p:val>
                                            </p:tav>
                                          </p:tavLst>
                                        </p:anim>
                                        <p:anim calcmode="lin" valueType="num">
                                          <p:cBhvr additive="base">
                                            <p:cTn id="24" dur="75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1+#ppt_w/2"/>
                                              </p:val>
                                            </p:tav>
                                            <p:tav tm="100000">
                                              <p:val>
                                                <p:strVal val="#ppt_x"/>
                                              </p:val>
                                            </p:tav>
                                          </p:tavLst>
                                        </p:anim>
                                        <p:anim calcmode="lin" valueType="num">
                                          <p:cBhvr additive="base">
                                            <p:cTn id="28" dur="750" fill="hold"/>
                                            <p:tgtEl>
                                              <p:spTgt spid="1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5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300" fill="hold"/>
                                            <p:tgtEl>
                                              <p:spTgt spid="18"/>
                                            </p:tgtEl>
                                            <p:attrNameLst>
                                              <p:attrName>ppt_w</p:attrName>
                                            </p:attrNameLst>
                                          </p:cBhvr>
                                          <p:tavLst>
                                            <p:tav tm="0">
                                              <p:val>
                                                <p:fltVal val="0"/>
                                              </p:val>
                                            </p:tav>
                                            <p:tav tm="100000">
                                              <p:val>
                                                <p:strVal val="#ppt_w"/>
                                              </p:val>
                                            </p:tav>
                                          </p:tavLst>
                                        </p:anim>
                                        <p:anim calcmode="lin" valueType="num">
                                          <p:cBhvr>
                                            <p:cTn id="32" dur="300" fill="hold"/>
                                            <p:tgtEl>
                                              <p:spTgt spid="18"/>
                                            </p:tgtEl>
                                            <p:attrNameLst>
                                              <p:attrName>ppt_h</p:attrName>
                                            </p:attrNameLst>
                                          </p:cBhvr>
                                          <p:tavLst>
                                            <p:tav tm="0">
                                              <p:val>
                                                <p:fltVal val="0"/>
                                              </p:val>
                                            </p:tav>
                                            <p:tav tm="100000">
                                              <p:val>
                                                <p:strVal val="#ppt_h"/>
                                              </p:val>
                                            </p:tav>
                                          </p:tavLst>
                                        </p:anim>
                                        <p:animEffect transition="in" filter="fade">
                                          <p:cBhvr>
                                            <p:cTn id="33" dur="300"/>
                                            <p:tgtEl>
                                              <p:spTgt spid="18"/>
                                            </p:tgtEl>
                                          </p:cBhvr>
                                        </p:animEffect>
                                      </p:childTnLst>
                                    </p:cTn>
                                  </p:par>
                                  <p:par>
                                    <p:cTn id="34" presetID="6" presetClass="emph" presetSubtype="0" autoRev="1" fill="hold" grpId="1" nodeType="withEffect">
                                      <p:stCondLst>
                                        <p:cond delay="800"/>
                                      </p:stCondLst>
                                      <p:childTnLst>
                                        <p:animScale>
                                          <p:cBhvr>
                                            <p:cTn id="35" dur="150" fill="hold"/>
                                            <p:tgtEl>
                                              <p:spTgt spid="18"/>
                                            </p:tgtEl>
                                          </p:cBhvr>
                                          <p:by x="110000" y="110000"/>
                                        </p:animScale>
                                      </p:childTnLst>
                                    </p:cTn>
                                  </p:par>
                                  <p:par>
                                    <p:cTn id="36" presetID="53" presetClass="entr" presetSubtype="16" fill="hold" grpId="0" nodeType="withEffect">
                                      <p:stCondLst>
                                        <p:cond delay="500"/>
                                      </p:stCondLst>
                                      <p:childTnLst>
                                        <p:set>
                                          <p:cBhvr>
                                            <p:cTn id="37" dur="1" fill="hold">
                                              <p:stCondLst>
                                                <p:cond delay="0"/>
                                              </p:stCondLst>
                                            </p:cTn>
                                            <p:tgtEl>
                                              <p:spTgt spid="10"/>
                                            </p:tgtEl>
                                            <p:attrNameLst>
                                              <p:attrName>style.visibility</p:attrName>
                                            </p:attrNameLst>
                                          </p:cBhvr>
                                          <p:to>
                                            <p:strVal val="visible"/>
                                          </p:to>
                                        </p:set>
                                        <p:anim calcmode="lin" valueType="num">
                                          <p:cBhvr>
                                            <p:cTn id="38" dur="300" fill="hold"/>
                                            <p:tgtEl>
                                              <p:spTgt spid="10"/>
                                            </p:tgtEl>
                                            <p:attrNameLst>
                                              <p:attrName>ppt_w</p:attrName>
                                            </p:attrNameLst>
                                          </p:cBhvr>
                                          <p:tavLst>
                                            <p:tav tm="0">
                                              <p:val>
                                                <p:fltVal val="0"/>
                                              </p:val>
                                            </p:tav>
                                            <p:tav tm="100000">
                                              <p:val>
                                                <p:strVal val="#ppt_w"/>
                                              </p:val>
                                            </p:tav>
                                          </p:tavLst>
                                        </p:anim>
                                        <p:anim calcmode="lin" valueType="num">
                                          <p:cBhvr>
                                            <p:cTn id="39" dur="300" fill="hold"/>
                                            <p:tgtEl>
                                              <p:spTgt spid="10"/>
                                            </p:tgtEl>
                                            <p:attrNameLst>
                                              <p:attrName>ppt_h</p:attrName>
                                            </p:attrNameLst>
                                          </p:cBhvr>
                                          <p:tavLst>
                                            <p:tav tm="0">
                                              <p:val>
                                                <p:fltVal val="0"/>
                                              </p:val>
                                            </p:tav>
                                            <p:tav tm="100000">
                                              <p:val>
                                                <p:strVal val="#ppt_h"/>
                                              </p:val>
                                            </p:tav>
                                          </p:tavLst>
                                        </p:anim>
                                        <p:animEffect transition="in" filter="fade">
                                          <p:cBhvr>
                                            <p:cTn id="40" dur="300"/>
                                            <p:tgtEl>
                                              <p:spTgt spid="10"/>
                                            </p:tgtEl>
                                          </p:cBhvr>
                                        </p:animEffect>
                                      </p:childTnLst>
                                    </p:cTn>
                                  </p:par>
                                  <p:par>
                                    <p:cTn id="41" presetID="6" presetClass="emph" presetSubtype="0" autoRev="1" fill="hold" grpId="1" nodeType="withEffect">
                                      <p:stCondLst>
                                        <p:cond delay="800"/>
                                      </p:stCondLst>
                                      <p:childTnLst>
                                        <p:animScale>
                                          <p:cBhvr>
                                            <p:cTn id="42" dur="150" fill="hold"/>
                                            <p:tgtEl>
                                              <p:spTgt spid="10"/>
                                            </p:tgtEl>
                                          </p:cBhvr>
                                          <p:by x="110000" y="110000"/>
                                        </p:animScale>
                                      </p:childTnLst>
                                    </p:cTn>
                                  </p:par>
                                  <p:par>
                                    <p:cTn id="43" presetID="2" presetClass="entr" presetSubtype="2" fill="hold" grpId="0" nodeType="withEffect">
                                      <p:stCondLst>
                                        <p:cond delay="50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750" fill="hold"/>
                                            <p:tgtEl>
                                              <p:spTgt spid="11"/>
                                            </p:tgtEl>
                                            <p:attrNameLst>
                                              <p:attrName>ppt_x</p:attrName>
                                            </p:attrNameLst>
                                          </p:cBhvr>
                                          <p:tavLst>
                                            <p:tav tm="0">
                                              <p:val>
                                                <p:strVal val="1+#ppt_w/2"/>
                                              </p:val>
                                            </p:tav>
                                            <p:tav tm="100000">
                                              <p:val>
                                                <p:strVal val="#ppt_x"/>
                                              </p:val>
                                            </p:tav>
                                          </p:tavLst>
                                        </p:anim>
                                        <p:anim calcmode="lin" valueType="num">
                                          <p:cBhvr additive="base">
                                            <p:cTn id="46" dur="750" fill="hold"/>
                                            <p:tgtEl>
                                              <p:spTgt spid="11"/>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60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1+#ppt_w/2"/>
                                              </p:val>
                                            </p:tav>
                                            <p:tav tm="100000">
                                              <p:val>
                                                <p:strVal val="#ppt_x"/>
                                              </p:val>
                                            </p:tav>
                                          </p:tavLst>
                                        </p:anim>
                                        <p:anim calcmode="lin" valueType="num">
                                          <p:cBhvr additive="base">
                                            <p:cTn id="50" dur="750" fill="hold"/>
                                            <p:tgtEl>
                                              <p:spTgt spid="14"/>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70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750" fill="hold"/>
                                            <p:tgtEl>
                                              <p:spTgt spid="15"/>
                                            </p:tgtEl>
                                            <p:attrNameLst>
                                              <p:attrName>ppt_x</p:attrName>
                                            </p:attrNameLst>
                                          </p:cBhvr>
                                          <p:tavLst>
                                            <p:tav tm="0">
                                              <p:val>
                                                <p:strVal val="1+#ppt_w/2"/>
                                              </p:val>
                                            </p:tav>
                                            <p:tav tm="100000">
                                              <p:val>
                                                <p:strVal val="#ppt_x"/>
                                              </p:val>
                                            </p:tav>
                                          </p:tavLst>
                                        </p:anim>
                                        <p:anim calcmode="lin" valueType="num">
                                          <p:cBhvr additive="base">
                                            <p:cTn id="54" dur="750" fill="hold"/>
                                            <p:tgtEl>
                                              <p:spTgt spid="15"/>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50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750" fill="hold"/>
                                            <p:tgtEl>
                                              <p:spTgt spid="12"/>
                                            </p:tgtEl>
                                            <p:attrNameLst>
                                              <p:attrName>ppt_x</p:attrName>
                                            </p:attrNameLst>
                                          </p:cBhvr>
                                          <p:tavLst>
                                            <p:tav tm="0">
                                              <p:val>
                                                <p:strVal val="0-#ppt_w/2"/>
                                              </p:val>
                                            </p:tav>
                                            <p:tav tm="100000">
                                              <p:val>
                                                <p:strVal val="#ppt_x"/>
                                              </p:val>
                                            </p:tav>
                                          </p:tavLst>
                                        </p:anim>
                                        <p:anim calcmode="lin" valueType="num">
                                          <p:cBhvr additive="base">
                                            <p:cTn id="58" dur="750" fill="hold"/>
                                            <p:tgtEl>
                                              <p:spTgt spid="12"/>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60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750" fill="hold"/>
                                            <p:tgtEl>
                                              <p:spTgt spid="13"/>
                                            </p:tgtEl>
                                            <p:attrNameLst>
                                              <p:attrName>ppt_x</p:attrName>
                                            </p:attrNameLst>
                                          </p:cBhvr>
                                          <p:tavLst>
                                            <p:tav tm="0">
                                              <p:val>
                                                <p:strVal val="0-#ppt_w/2"/>
                                              </p:val>
                                            </p:tav>
                                            <p:tav tm="100000">
                                              <p:val>
                                                <p:strVal val="#ppt_x"/>
                                              </p:val>
                                            </p:tav>
                                          </p:tavLst>
                                        </p:anim>
                                        <p:anim calcmode="lin" valueType="num">
                                          <p:cBhvr additive="base">
                                            <p:cTn id="62" dur="750" fill="hold"/>
                                            <p:tgtEl>
                                              <p:spTgt spid="13"/>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70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750" fill="hold"/>
                                            <p:tgtEl>
                                              <p:spTgt spid="16"/>
                                            </p:tgtEl>
                                            <p:attrNameLst>
                                              <p:attrName>ppt_x</p:attrName>
                                            </p:attrNameLst>
                                          </p:cBhvr>
                                          <p:tavLst>
                                            <p:tav tm="0">
                                              <p:val>
                                                <p:strVal val="0-#ppt_w/2"/>
                                              </p:val>
                                            </p:tav>
                                            <p:tav tm="100000">
                                              <p:val>
                                                <p:strVal val="#ppt_x"/>
                                              </p:val>
                                            </p:tav>
                                          </p:tavLst>
                                        </p:anim>
                                        <p:anim calcmode="lin" valueType="num">
                                          <p:cBhvr additive="base">
                                            <p:cTn id="66"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0" grpId="1" animBg="1"/>
          <p:bldP spid="11" grpId="0" animBg="1"/>
          <p:bldP spid="12" grpId="0" animBg="1"/>
          <p:bldP spid="13" grpId="0"/>
          <p:bldP spid="14" grpId="0"/>
          <p:bldP spid="15" grpId="0"/>
          <p:bldP spid="16" grpId="0"/>
          <p:bldP spid="17" grpId="0" animBg="1"/>
          <p:bldP spid="18" grpId="0" animBg="1"/>
          <p:bldP spid="18" grpId="1" animBg="1"/>
          <p:bldP spid="19"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55860" y="477925"/>
            <a:ext cx="1741182" cy="215444"/>
          </a:xfrm>
          <a:prstGeom prst="rect">
            <a:avLst/>
          </a:prstGeom>
          <a:effectLst/>
        </p:spPr>
        <p:txBody>
          <a:bodyPr vert="horz" wrap="none">
            <a:spAutoFit/>
          </a:bodyPr>
          <a:lstStyle/>
          <a:p>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Please replace the written content</a:t>
            </a:r>
            <a:endPar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矩形 4"/>
          <p:cNvSpPr/>
          <p:nvPr/>
        </p:nvSpPr>
        <p:spPr>
          <a:xfrm>
            <a:off x="3845921" y="188105"/>
            <a:ext cx="1800493" cy="369332"/>
          </a:xfrm>
          <a:prstGeom prst="rect">
            <a:avLst/>
          </a:prstGeom>
          <a:effectLst/>
        </p:spPr>
        <p:txBody>
          <a:bodyPr vert="horz" wrap="none">
            <a:spAutoFit/>
          </a:bodyPr>
          <a:lstStyle/>
          <a:p>
            <a:r>
              <a:rPr lang="zh-CN" altLang="en-US" sz="1800" b="1" dirty="0">
                <a:solidFill>
                  <a:srgbClr val="9DC4C4"/>
                </a:solidFill>
                <a:latin typeface="+mj-lt"/>
                <a:ea typeface="微软雅黑" panose="020B0503020204020204" pitchFamily="34" charset="-122"/>
              </a:rPr>
              <a:t>请</a:t>
            </a:r>
            <a:r>
              <a:rPr lang="zh-CN" altLang="en-US" sz="1800" b="1" dirty="0" smtClean="0">
                <a:solidFill>
                  <a:srgbClr val="9DC4C4"/>
                </a:solidFill>
                <a:latin typeface="+mj-lt"/>
                <a:ea typeface="微软雅黑" panose="020B0503020204020204" pitchFamily="34" charset="-122"/>
              </a:rPr>
              <a:t>替换文字内容</a:t>
            </a:r>
            <a:endParaRPr lang="zh-CN" altLang="en-US" sz="1800" b="1" dirty="0">
              <a:solidFill>
                <a:srgbClr val="9DC4C4"/>
              </a:solidFill>
              <a:latin typeface="+mj-lt"/>
              <a:ea typeface="微软雅黑" panose="020B0503020204020204" pitchFamily="34" charset="-122"/>
            </a:endParaRPr>
          </a:p>
        </p:txBody>
      </p:sp>
      <p:sp>
        <p:nvSpPr>
          <p:cNvPr id="6" name="矩形 5"/>
          <p:cNvSpPr/>
          <p:nvPr/>
        </p:nvSpPr>
        <p:spPr>
          <a:xfrm>
            <a:off x="-6236" y="1057300"/>
            <a:ext cx="977835" cy="2232248"/>
          </a:xfrm>
          <a:prstGeom prst="rect">
            <a:avLst/>
          </a:prstGeom>
          <a:solidFill>
            <a:srgbClr val="9D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pic>
        <p:nvPicPr>
          <p:cNvPr id="7" name="图片 6"/>
          <p:cNvPicPr>
            <a:picLocks noChangeAspect="1"/>
          </p:cNvPicPr>
          <p:nvPr/>
        </p:nvPicPr>
        <p:blipFill>
          <a:blip r:embed="rId2" cstate="email"/>
          <a:stretch>
            <a:fillRect/>
          </a:stretch>
        </p:blipFill>
        <p:spPr>
          <a:xfrm>
            <a:off x="1580322" y="1057300"/>
            <a:ext cx="6997148" cy="2232248"/>
          </a:xfrm>
          <a:prstGeom prst="rect">
            <a:avLst/>
          </a:prstGeom>
        </p:spPr>
      </p:pic>
      <p:sp>
        <p:nvSpPr>
          <p:cNvPr id="8" name="矩形 7"/>
          <p:cNvSpPr/>
          <p:nvPr/>
        </p:nvSpPr>
        <p:spPr>
          <a:xfrm>
            <a:off x="9023569" y="361385"/>
            <a:ext cx="143000" cy="4657700"/>
          </a:xfrm>
          <a:prstGeom prst="rect">
            <a:avLst/>
          </a:prstGeom>
          <a:solidFill>
            <a:srgbClr val="513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9" name="TextBox 10"/>
          <p:cNvSpPr txBox="1"/>
          <p:nvPr/>
        </p:nvSpPr>
        <p:spPr>
          <a:xfrm>
            <a:off x="711014" y="3747170"/>
            <a:ext cx="7987924" cy="1107996"/>
          </a:xfrm>
          <a:prstGeom prst="rect">
            <a:avLst/>
          </a:prstGeom>
          <a:noFill/>
        </p:spPr>
        <p:txBody>
          <a:bodyPr wrap="square" rtlCol="0">
            <a:spAutoFit/>
          </a:bodyPr>
          <a:lstStyle/>
          <a:p>
            <a:pPr>
              <a:lnSpc>
                <a:spcPct val="200000"/>
              </a:lnSpc>
            </a:pP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　　您的内容打在这里，或者通过复制您的文本后，在此框中选择粘贴，并选择只保留文字。您的内容打在这里，或者通过复制您的文本后，在此框中选择粘贴。您的内容打在这里，或者通过复制您的文本后，在此框中选择粘贴，并选择只保留文字。您的内容打在这里，或者通过复制您的文本后，在此框中选择粘贴。</a:t>
            </a:r>
            <a:endPar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55860" y="477925"/>
            <a:ext cx="1741182" cy="215444"/>
          </a:xfrm>
          <a:prstGeom prst="rect">
            <a:avLst/>
          </a:prstGeom>
          <a:effectLst/>
        </p:spPr>
        <p:txBody>
          <a:bodyPr vert="horz" wrap="none">
            <a:spAutoFit/>
          </a:bodyPr>
          <a:lstStyle/>
          <a:p>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Please replace the written content</a:t>
            </a:r>
            <a:endPar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矩形 4"/>
          <p:cNvSpPr/>
          <p:nvPr/>
        </p:nvSpPr>
        <p:spPr>
          <a:xfrm>
            <a:off x="3845921" y="188105"/>
            <a:ext cx="1800493" cy="369332"/>
          </a:xfrm>
          <a:prstGeom prst="rect">
            <a:avLst/>
          </a:prstGeom>
          <a:effectLst/>
        </p:spPr>
        <p:txBody>
          <a:bodyPr vert="horz" wrap="none">
            <a:spAutoFit/>
          </a:bodyPr>
          <a:lstStyle/>
          <a:p>
            <a:r>
              <a:rPr lang="zh-CN" altLang="en-US" sz="1800" b="1" dirty="0">
                <a:solidFill>
                  <a:srgbClr val="9DC4C4"/>
                </a:solidFill>
                <a:latin typeface="+mj-lt"/>
                <a:ea typeface="微软雅黑" panose="020B0503020204020204" pitchFamily="34" charset="-122"/>
              </a:rPr>
              <a:t>请</a:t>
            </a:r>
            <a:r>
              <a:rPr lang="zh-CN" altLang="en-US" sz="1800" b="1" dirty="0" smtClean="0">
                <a:solidFill>
                  <a:srgbClr val="9DC4C4"/>
                </a:solidFill>
                <a:latin typeface="+mj-lt"/>
                <a:ea typeface="微软雅黑" panose="020B0503020204020204" pitchFamily="34" charset="-122"/>
              </a:rPr>
              <a:t>替换文字内容</a:t>
            </a:r>
            <a:endParaRPr lang="zh-CN" altLang="en-US" sz="1800" b="1" dirty="0">
              <a:solidFill>
                <a:srgbClr val="9DC4C4"/>
              </a:solidFill>
              <a:latin typeface="+mj-lt"/>
              <a:ea typeface="微软雅黑" panose="020B0503020204020204" pitchFamily="34" charset="-122"/>
            </a:endParaRPr>
          </a:p>
        </p:txBody>
      </p:sp>
      <p:sp>
        <p:nvSpPr>
          <p:cNvPr id="6" name="Shape 726"/>
          <p:cNvSpPr/>
          <p:nvPr/>
        </p:nvSpPr>
        <p:spPr>
          <a:xfrm>
            <a:off x="5167368" y="2914437"/>
            <a:ext cx="969134" cy="969138"/>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2"/>
                  <a:pt x="7872" y="5500"/>
                  <a:pt x="10800" y="5500"/>
                </a:cubicBezTo>
                <a:cubicBezTo>
                  <a:pt x="13728" y="5500"/>
                  <a:pt x="16101" y="7872"/>
                  <a:pt x="16101" y="10800"/>
                </a:cubicBezTo>
                <a:cubicBezTo>
                  <a:pt x="16101" y="13728"/>
                  <a:pt x="13728" y="16101"/>
                  <a:pt x="10800" y="16101"/>
                </a:cubicBezTo>
                <a:cubicBezTo>
                  <a:pt x="7872" y="16101"/>
                  <a:pt x="5499" y="13728"/>
                  <a:pt x="5499" y="10800"/>
                </a:cubicBezTo>
                <a:close/>
                <a:moveTo>
                  <a:pt x="0" y="9882"/>
                </a:moveTo>
                <a:lnTo>
                  <a:pt x="0" y="11719"/>
                </a:lnTo>
                <a:cubicBezTo>
                  <a:pt x="0" y="12204"/>
                  <a:pt x="397" y="12601"/>
                  <a:pt x="882" y="12601"/>
                </a:cubicBezTo>
                <a:lnTo>
                  <a:pt x="1963" y="12601"/>
                </a:lnTo>
                <a:cubicBezTo>
                  <a:pt x="2448" y="12601"/>
                  <a:pt x="2965" y="12978"/>
                  <a:pt x="3113" y="13439"/>
                </a:cubicBezTo>
                <a:lnTo>
                  <a:pt x="3495" y="14371"/>
                </a:lnTo>
                <a:cubicBezTo>
                  <a:pt x="3719" y="14800"/>
                  <a:pt x="3621" y="15433"/>
                  <a:pt x="3279" y="15776"/>
                </a:cubicBezTo>
                <a:lnTo>
                  <a:pt x="2514" y="16541"/>
                </a:lnTo>
                <a:cubicBezTo>
                  <a:pt x="2170" y="16884"/>
                  <a:pt x="2170" y="17444"/>
                  <a:pt x="2514" y="17787"/>
                </a:cubicBezTo>
                <a:lnTo>
                  <a:pt x="3812" y="19087"/>
                </a:lnTo>
                <a:cubicBezTo>
                  <a:pt x="4156" y="19430"/>
                  <a:pt x="4716" y="19430"/>
                  <a:pt x="5059" y="19087"/>
                </a:cubicBezTo>
                <a:lnTo>
                  <a:pt x="5824" y="18321"/>
                </a:lnTo>
                <a:cubicBezTo>
                  <a:pt x="6167" y="17979"/>
                  <a:pt x="6800" y="17882"/>
                  <a:pt x="7230" y="18105"/>
                </a:cubicBezTo>
                <a:lnTo>
                  <a:pt x="8160" y="18487"/>
                </a:lnTo>
                <a:cubicBezTo>
                  <a:pt x="8622" y="18635"/>
                  <a:pt x="9001" y="19152"/>
                  <a:pt x="9001" y="19637"/>
                </a:cubicBezTo>
                <a:lnTo>
                  <a:pt x="9001" y="20718"/>
                </a:lnTo>
                <a:cubicBezTo>
                  <a:pt x="9001" y="21203"/>
                  <a:pt x="9398" y="21600"/>
                  <a:pt x="9882" y="21600"/>
                </a:cubicBezTo>
                <a:lnTo>
                  <a:pt x="11718" y="21600"/>
                </a:lnTo>
                <a:cubicBezTo>
                  <a:pt x="12204" y="21600"/>
                  <a:pt x="12601" y="21203"/>
                  <a:pt x="12601" y="20718"/>
                </a:cubicBezTo>
                <a:lnTo>
                  <a:pt x="12601" y="19637"/>
                </a:lnTo>
                <a:cubicBezTo>
                  <a:pt x="12601" y="19152"/>
                  <a:pt x="12978" y="18635"/>
                  <a:pt x="13440" y="18487"/>
                </a:cubicBezTo>
                <a:lnTo>
                  <a:pt x="14370" y="18105"/>
                </a:lnTo>
                <a:cubicBezTo>
                  <a:pt x="14800" y="17882"/>
                  <a:pt x="15433" y="17979"/>
                  <a:pt x="15775" y="18321"/>
                </a:cubicBezTo>
                <a:lnTo>
                  <a:pt x="16541" y="19087"/>
                </a:lnTo>
                <a:cubicBezTo>
                  <a:pt x="16884" y="19430"/>
                  <a:pt x="17444" y="19430"/>
                  <a:pt x="17788" y="19087"/>
                </a:cubicBezTo>
                <a:lnTo>
                  <a:pt x="19087" y="17787"/>
                </a:lnTo>
                <a:cubicBezTo>
                  <a:pt x="19430" y="17444"/>
                  <a:pt x="19430" y="16884"/>
                  <a:pt x="19087" y="16541"/>
                </a:cubicBezTo>
                <a:lnTo>
                  <a:pt x="18321" y="15776"/>
                </a:lnTo>
                <a:cubicBezTo>
                  <a:pt x="17979" y="15433"/>
                  <a:pt x="17882" y="14801"/>
                  <a:pt x="18105" y="14371"/>
                </a:cubicBezTo>
                <a:lnTo>
                  <a:pt x="18487" y="13439"/>
                </a:lnTo>
                <a:cubicBezTo>
                  <a:pt x="18635" y="12978"/>
                  <a:pt x="19152" y="12601"/>
                  <a:pt x="19637" y="12601"/>
                </a:cubicBezTo>
                <a:lnTo>
                  <a:pt x="20718" y="12601"/>
                </a:lnTo>
                <a:cubicBezTo>
                  <a:pt x="21203" y="12601"/>
                  <a:pt x="21600" y="12204"/>
                  <a:pt x="21600" y="11719"/>
                </a:cubicBezTo>
                <a:lnTo>
                  <a:pt x="21600" y="9882"/>
                </a:lnTo>
                <a:cubicBezTo>
                  <a:pt x="21600" y="9396"/>
                  <a:pt x="21203" y="8999"/>
                  <a:pt x="20718" y="8999"/>
                </a:cubicBezTo>
                <a:lnTo>
                  <a:pt x="19637" y="8999"/>
                </a:lnTo>
                <a:cubicBezTo>
                  <a:pt x="19152" y="8999"/>
                  <a:pt x="18635" y="8623"/>
                  <a:pt x="18487" y="8161"/>
                </a:cubicBezTo>
                <a:lnTo>
                  <a:pt x="18105" y="7229"/>
                </a:lnTo>
                <a:cubicBezTo>
                  <a:pt x="17882" y="6800"/>
                  <a:pt x="17979" y="6167"/>
                  <a:pt x="18321" y="5825"/>
                </a:cubicBezTo>
                <a:lnTo>
                  <a:pt x="19087" y="5060"/>
                </a:lnTo>
                <a:cubicBezTo>
                  <a:pt x="19430" y="4718"/>
                  <a:pt x="19430" y="4156"/>
                  <a:pt x="19087" y="3813"/>
                </a:cubicBezTo>
                <a:lnTo>
                  <a:pt x="17788" y="2514"/>
                </a:lnTo>
                <a:cubicBezTo>
                  <a:pt x="17444" y="2171"/>
                  <a:pt x="16884" y="2171"/>
                  <a:pt x="16541" y="2514"/>
                </a:cubicBezTo>
                <a:lnTo>
                  <a:pt x="15775" y="3279"/>
                </a:lnTo>
                <a:cubicBezTo>
                  <a:pt x="15433" y="3621"/>
                  <a:pt x="14800" y="3718"/>
                  <a:pt x="14370" y="3495"/>
                </a:cubicBezTo>
                <a:lnTo>
                  <a:pt x="13440" y="3114"/>
                </a:lnTo>
                <a:cubicBezTo>
                  <a:pt x="12978" y="2965"/>
                  <a:pt x="12601" y="2448"/>
                  <a:pt x="12601" y="1963"/>
                </a:cubicBezTo>
                <a:lnTo>
                  <a:pt x="12601" y="882"/>
                </a:lnTo>
                <a:cubicBezTo>
                  <a:pt x="12601" y="397"/>
                  <a:pt x="12204" y="0"/>
                  <a:pt x="11718" y="0"/>
                </a:cubicBezTo>
                <a:lnTo>
                  <a:pt x="9882" y="0"/>
                </a:lnTo>
                <a:cubicBezTo>
                  <a:pt x="9398" y="0"/>
                  <a:pt x="9001" y="397"/>
                  <a:pt x="9001" y="882"/>
                </a:cubicBezTo>
                <a:lnTo>
                  <a:pt x="9001" y="1963"/>
                </a:lnTo>
                <a:cubicBezTo>
                  <a:pt x="9001" y="2448"/>
                  <a:pt x="8622" y="2965"/>
                  <a:pt x="8160" y="3114"/>
                </a:cubicBezTo>
                <a:lnTo>
                  <a:pt x="7230" y="3495"/>
                </a:lnTo>
                <a:cubicBezTo>
                  <a:pt x="6800" y="3718"/>
                  <a:pt x="6167" y="3621"/>
                  <a:pt x="5824" y="3279"/>
                </a:cubicBezTo>
                <a:lnTo>
                  <a:pt x="5059" y="2514"/>
                </a:lnTo>
                <a:cubicBezTo>
                  <a:pt x="4716" y="2171"/>
                  <a:pt x="4156" y="2171"/>
                  <a:pt x="3812" y="2514"/>
                </a:cubicBezTo>
                <a:lnTo>
                  <a:pt x="2514" y="3813"/>
                </a:lnTo>
                <a:cubicBezTo>
                  <a:pt x="2170" y="4156"/>
                  <a:pt x="2170" y="4718"/>
                  <a:pt x="2514" y="5060"/>
                </a:cubicBezTo>
                <a:lnTo>
                  <a:pt x="3279" y="5825"/>
                </a:lnTo>
                <a:cubicBezTo>
                  <a:pt x="3621" y="6167"/>
                  <a:pt x="3719" y="6800"/>
                  <a:pt x="3495" y="7229"/>
                </a:cubicBezTo>
                <a:lnTo>
                  <a:pt x="3113" y="8161"/>
                </a:lnTo>
                <a:cubicBezTo>
                  <a:pt x="2965" y="8623"/>
                  <a:pt x="2448" y="8999"/>
                  <a:pt x="1963" y="8999"/>
                </a:cubicBezTo>
                <a:lnTo>
                  <a:pt x="882" y="8999"/>
                </a:lnTo>
                <a:cubicBezTo>
                  <a:pt x="397" y="8999"/>
                  <a:pt x="0" y="9396"/>
                  <a:pt x="0" y="9882"/>
                </a:cubicBezTo>
                <a:close/>
              </a:path>
            </a:pathLst>
          </a:custGeom>
          <a:solidFill>
            <a:srgbClr val="9DC4C4"/>
          </a:solidFill>
          <a:ln w="12700">
            <a:miter lim="400000"/>
          </a:ln>
        </p:spPr>
        <p:txBody>
          <a:bodyPr lIns="28573" tIns="28573" rIns="28573" bIns="28573" anchor="ct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Shape 727"/>
          <p:cNvSpPr/>
          <p:nvPr/>
        </p:nvSpPr>
        <p:spPr>
          <a:xfrm>
            <a:off x="4482200" y="1744474"/>
            <a:ext cx="1243469" cy="1243418"/>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3"/>
                  <a:pt x="7872" y="5499"/>
                  <a:pt x="10800" y="5499"/>
                </a:cubicBezTo>
                <a:cubicBezTo>
                  <a:pt x="13728" y="5499"/>
                  <a:pt x="16100" y="7873"/>
                  <a:pt x="16100" y="10800"/>
                </a:cubicBezTo>
                <a:cubicBezTo>
                  <a:pt x="16100" y="13728"/>
                  <a:pt x="13728" y="16102"/>
                  <a:pt x="10800" y="16102"/>
                </a:cubicBezTo>
                <a:cubicBezTo>
                  <a:pt x="7872" y="16102"/>
                  <a:pt x="5499" y="13728"/>
                  <a:pt x="5499" y="10800"/>
                </a:cubicBezTo>
                <a:close/>
                <a:moveTo>
                  <a:pt x="0" y="9882"/>
                </a:moveTo>
                <a:lnTo>
                  <a:pt x="0" y="11719"/>
                </a:lnTo>
                <a:cubicBezTo>
                  <a:pt x="0" y="12204"/>
                  <a:pt x="397" y="12601"/>
                  <a:pt x="881" y="12601"/>
                </a:cubicBezTo>
                <a:lnTo>
                  <a:pt x="1963" y="12601"/>
                </a:lnTo>
                <a:cubicBezTo>
                  <a:pt x="2448" y="12601"/>
                  <a:pt x="2966" y="12979"/>
                  <a:pt x="3113" y="13440"/>
                </a:cubicBezTo>
                <a:lnTo>
                  <a:pt x="3495" y="14370"/>
                </a:lnTo>
                <a:cubicBezTo>
                  <a:pt x="3719" y="14800"/>
                  <a:pt x="3622" y="15433"/>
                  <a:pt x="3279" y="15776"/>
                </a:cubicBezTo>
                <a:lnTo>
                  <a:pt x="2514" y="16541"/>
                </a:lnTo>
                <a:cubicBezTo>
                  <a:pt x="2171" y="16883"/>
                  <a:pt x="2171" y="17445"/>
                  <a:pt x="2514" y="17788"/>
                </a:cubicBezTo>
                <a:lnTo>
                  <a:pt x="3813" y="19087"/>
                </a:lnTo>
                <a:cubicBezTo>
                  <a:pt x="4155" y="19429"/>
                  <a:pt x="4717" y="19429"/>
                  <a:pt x="5060" y="19087"/>
                </a:cubicBezTo>
                <a:lnTo>
                  <a:pt x="5825" y="18321"/>
                </a:lnTo>
                <a:cubicBezTo>
                  <a:pt x="6167" y="17979"/>
                  <a:pt x="6800" y="17881"/>
                  <a:pt x="7230" y="18105"/>
                </a:cubicBezTo>
                <a:lnTo>
                  <a:pt x="8160" y="18487"/>
                </a:lnTo>
                <a:cubicBezTo>
                  <a:pt x="8622" y="18635"/>
                  <a:pt x="9000" y="19153"/>
                  <a:pt x="9000" y="19638"/>
                </a:cubicBezTo>
                <a:lnTo>
                  <a:pt x="9000" y="20720"/>
                </a:lnTo>
                <a:cubicBezTo>
                  <a:pt x="9000" y="21204"/>
                  <a:pt x="9397" y="21600"/>
                  <a:pt x="9881" y="21600"/>
                </a:cubicBezTo>
                <a:lnTo>
                  <a:pt x="11719" y="21600"/>
                </a:lnTo>
                <a:cubicBezTo>
                  <a:pt x="12203" y="21600"/>
                  <a:pt x="12600" y="21204"/>
                  <a:pt x="12600" y="20720"/>
                </a:cubicBezTo>
                <a:lnTo>
                  <a:pt x="12600" y="19638"/>
                </a:lnTo>
                <a:cubicBezTo>
                  <a:pt x="12600" y="19153"/>
                  <a:pt x="12978" y="18635"/>
                  <a:pt x="13439" y="18487"/>
                </a:cubicBezTo>
                <a:lnTo>
                  <a:pt x="14370" y="18105"/>
                </a:lnTo>
                <a:cubicBezTo>
                  <a:pt x="14801" y="17881"/>
                  <a:pt x="15432" y="17979"/>
                  <a:pt x="15775" y="18321"/>
                </a:cubicBezTo>
                <a:lnTo>
                  <a:pt x="16540" y="19087"/>
                </a:lnTo>
                <a:cubicBezTo>
                  <a:pt x="16883" y="19429"/>
                  <a:pt x="17444" y="19429"/>
                  <a:pt x="17787" y="19087"/>
                </a:cubicBezTo>
                <a:lnTo>
                  <a:pt x="19086" y="17788"/>
                </a:lnTo>
                <a:cubicBezTo>
                  <a:pt x="19429" y="17445"/>
                  <a:pt x="19429" y="16883"/>
                  <a:pt x="19086" y="16541"/>
                </a:cubicBezTo>
                <a:lnTo>
                  <a:pt x="18321" y="15776"/>
                </a:lnTo>
                <a:cubicBezTo>
                  <a:pt x="17978" y="15433"/>
                  <a:pt x="17880" y="14800"/>
                  <a:pt x="18104" y="14370"/>
                </a:cubicBezTo>
                <a:lnTo>
                  <a:pt x="18487" y="13440"/>
                </a:lnTo>
                <a:cubicBezTo>
                  <a:pt x="18634" y="12979"/>
                  <a:pt x="19152" y="12601"/>
                  <a:pt x="19637" y="12601"/>
                </a:cubicBezTo>
                <a:lnTo>
                  <a:pt x="20718" y="12601"/>
                </a:lnTo>
                <a:cubicBezTo>
                  <a:pt x="21203" y="12601"/>
                  <a:pt x="21600" y="12204"/>
                  <a:pt x="21600" y="11719"/>
                </a:cubicBezTo>
                <a:lnTo>
                  <a:pt x="21600" y="9882"/>
                </a:lnTo>
                <a:cubicBezTo>
                  <a:pt x="21600" y="9397"/>
                  <a:pt x="21203" y="9000"/>
                  <a:pt x="20718" y="9000"/>
                </a:cubicBezTo>
                <a:lnTo>
                  <a:pt x="19637" y="9000"/>
                </a:lnTo>
                <a:cubicBezTo>
                  <a:pt x="19152" y="9000"/>
                  <a:pt x="18634" y="8622"/>
                  <a:pt x="18487" y="8160"/>
                </a:cubicBezTo>
                <a:lnTo>
                  <a:pt x="18104" y="7230"/>
                </a:lnTo>
                <a:cubicBezTo>
                  <a:pt x="17880" y="6800"/>
                  <a:pt x="17978" y="6168"/>
                  <a:pt x="18321" y="5824"/>
                </a:cubicBezTo>
                <a:lnTo>
                  <a:pt x="19086" y="5060"/>
                </a:lnTo>
                <a:cubicBezTo>
                  <a:pt x="19429" y="4717"/>
                  <a:pt x="19429" y="4156"/>
                  <a:pt x="19086" y="3813"/>
                </a:cubicBezTo>
                <a:lnTo>
                  <a:pt x="17787" y="2514"/>
                </a:lnTo>
                <a:cubicBezTo>
                  <a:pt x="17444" y="2171"/>
                  <a:pt x="16883" y="2171"/>
                  <a:pt x="16540" y="2514"/>
                </a:cubicBezTo>
                <a:lnTo>
                  <a:pt x="15775" y="3279"/>
                </a:lnTo>
                <a:cubicBezTo>
                  <a:pt x="15432" y="3622"/>
                  <a:pt x="14801" y="3719"/>
                  <a:pt x="14370" y="3495"/>
                </a:cubicBezTo>
                <a:lnTo>
                  <a:pt x="13439" y="3113"/>
                </a:lnTo>
                <a:cubicBezTo>
                  <a:pt x="12978" y="2966"/>
                  <a:pt x="12600" y="2448"/>
                  <a:pt x="12600" y="1963"/>
                </a:cubicBezTo>
                <a:lnTo>
                  <a:pt x="12600" y="882"/>
                </a:lnTo>
                <a:cubicBezTo>
                  <a:pt x="12600" y="397"/>
                  <a:pt x="12203" y="0"/>
                  <a:pt x="11719" y="0"/>
                </a:cubicBezTo>
                <a:lnTo>
                  <a:pt x="9881" y="0"/>
                </a:lnTo>
                <a:cubicBezTo>
                  <a:pt x="9397" y="0"/>
                  <a:pt x="9000" y="397"/>
                  <a:pt x="9000" y="882"/>
                </a:cubicBezTo>
                <a:lnTo>
                  <a:pt x="9000" y="1963"/>
                </a:lnTo>
                <a:cubicBezTo>
                  <a:pt x="9000" y="2448"/>
                  <a:pt x="8622" y="2966"/>
                  <a:pt x="8160" y="3113"/>
                </a:cubicBezTo>
                <a:lnTo>
                  <a:pt x="7230" y="3495"/>
                </a:lnTo>
                <a:cubicBezTo>
                  <a:pt x="6800" y="3719"/>
                  <a:pt x="6167" y="3622"/>
                  <a:pt x="5825" y="3279"/>
                </a:cubicBezTo>
                <a:lnTo>
                  <a:pt x="5060" y="2514"/>
                </a:lnTo>
                <a:cubicBezTo>
                  <a:pt x="4717" y="2171"/>
                  <a:pt x="4155" y="2171"/>
                  <a:pt x="3813" y="2514"/>
                </a:cubicBezTo>
                <a:lnTo>
                  <a:pt x="2514" y="3813"/>
                </a:lnTo>
                <a:cubicBezTo>
                  <a:pt x="2171" y="4156"/>
                  <a:pt x="2171" y="4717"/>
                  <a:pt x="2514" y="5060"/>
                </a:cubicBezTo>
                <a:lnTo>
                  <a:pt x="3279" y="5824"/>
                </a:lnTo>
                <a:cubicBezTo>
                  <a:pt x="3622" y="6168"/>
                  <a:pt x="3719" y="6800"/>
                  <a:pt x="3495" y="7230"/>
                </a:cubicBezTo>
                <a:lnTo>
                  <a:pt x="3113" y="8160"/>
                </a:lnTo>
                <a:cubicBezTo>
                  <a:pt x="2966" y="8622"/>
                  <a:pt x="2448" y="9000"/>
                  <a:pt x="1963" y="9000"/>
                </a:cubicBezTo>
                <a:lnTo>
                  <a:pt x="881" y="9000"/>
                </a:lnTo>
                <a:cubicBezTo>
                  <a:pt x="397" y="9000"/>
                  <a:pt x="0" y="9397"/>
                  <a:pt x="0" y="9882"/>
                </a:cubicBezTo>
                <a:close/>
              </a:path>
            </a:pathLst>
          </a:custGeom>
          <a:solidFill>
            <a:srgbClr val="513D34"/>
          </a:solidFill>
          <a:ln w="12700">
            <a:miter lim="400000"/>
          </a:ln>
        </p:spPr>
        <p:txBody>
          <a:bodyPr lIns="28573" tIns="28573" rIns="28573" bIns="28573" anchor="ct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728"/>
          <p:cNvSpPr/>
          <p:nvPr/>
        </p:nvSpPr>
        <p:spPr>
          <a:xfrm>
            <a:off x="3616127" y="2961664"/>
            <a:ext cx="1554282" cy="1554270"/>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2"/>
                  <a:pt x="7872" y="5499"/>
                  <a:pt x="10800" y="5499"/>
                </a:cubicBezTo>
                <a:cubicBezTo>
                  <a:pt x="13727" y="5499"/>
                  <a:pt x="16101" y="7872"/>
                  <a:pt x="16101" y="10800"/>
                </a:cubicBezTo>
                <a:cubicBezTo>
                  <a:pt x="16101" y="13727"/>
                  <a:pt x="13727" y="16101"/>
                  <a:pt x="10800" y="16101"/>
                </a:cubicBezTo>
                <a:cubicBezTo>
                  <a:pt x="7872" y="16101"/>
                  <a:pt x="5499" y="13727"/>
                  <a:pt x="5499" y="10800"/>
                </a:cubicBezTo>
                <a:close/>
                <a:moveTo>
                  <a:pt x="0" y="9882"/>
                </a:moveTo>
                <a:lnTo>
                  <a:pt x="0" y="11719"/>
                </a:lnTo>
                <a:cubicBezTo>
                  <a:pt x="0" y="12203"/>
                  <a:pt x="397" y="12600"/>
                  <a:pt x="882" y="12600"/>
                </a:cubicBezTo>
                <a:lnTo>
                  <a:pt x="1963" y="12600"/>
                </a:lnTo>
                <a:cubicBezTo>
                  <a:pt x="2448" y="12600"/>
                  <a:pt x="2965" y="12978"/>
                  <a:pt x="3113" y="13440"/>
                </a:cubicBezTo>
                <a:lnTo>
                  <a:pt x="3495" y="14369"/>
                </a:lnTo>
                <a:cubicBezTo>
                  <a:pt x="3719" y="14800"/>
                  <a:pt x="3622" y="15433"/>
                  <a:pt x="3279" y="15776"/>
                </a:cubicBezTo>
                <a:lnTo>
                  <a:pt x="2514" y="16541"/>
                </a:lnTo>
                <a:cubicBezTo>
                  <a:pt x="2171" y="16884"/>
                  <a:pt x="2171" y="17444"/>
                  <a:pt x="2514" y="17788"/>
                </a:cubicBezTo>
                <a:lnTo>
                  <a:pt x="3812" y="19086"/>
                </a:lnTo>
                <a:cubicBezTo>
                  <a:pt x="4155" y="19429"/>
                  <a:pt x="4717" y="19429"/>
                  <a:pt x="5060" y="19086"/>
                </a:cubicBezTo>
                <a:lnTo>
                  <a:pt x="5825" y="18321"/>
                </a:lnTo>
                <a:cubicBezTo>
                  <a:pt x="6168" y="17978"/>
                  <a:pt x="6800" y="17880"/>
                  <a:pt x="7230" y="18105"/>
                </a:cubicBezTo>
                <a:lnTo>
                  <a:pt x="8160" y="18487"/>
                </a:lnTo>
                <a:cubicBezTo>
                  <a:pt x="8622" y="18634"/>
                  <a:pt x="9000" y="19152"/>
                  <a:pt x="9000" y="19637"/>
                </a:cubicBezTo>
                <a:lnTo>
                  <a:pt x="9000" y="20719"/>
                </a:lnTo>
                <a:cubicBezTo>
                  <a:pt x="9000" y="21203"/>
                  <a:pt x="9396" y="21600"/>
                  <a:pt x="9881" y="21600"/>
                </a:cubicBezTo>
                <a:lnTo>
                  <a:pt x="11718" y="21600"/>
                </a:lnTo>
                <a:cubicBezTo>
                  <a:pt x="12203" y="21600"/>
                  <a:pt x="12600" y="21203"/>
                  <a:pt x="12600" y="20719"/>
                </a:cubicBezTo>
                <a:lnTo>
                  <a:pt x="12600" y="19637"/>
                </a:lnTo>
                <a:cubicBezTo>
                  <a:pt x="12600" y="19152"/>
                  <a:pt x="12978" y="18634"/>
                  <a:pt x="13439" y="18487"/>
                </a:cubicBezTo>
                <a:lnTo>
                  <a:pt x="14370" y="18105"/>
                </a:lnTo>
                <a:cubicBezTo>
                  <a:pt x="14800" y="17880"/>
                  <a:pt x="15432" y="17978"/>
                  <a:pt x="15775" y="18321"/>
                </a:cubicBezTo>
                <a:lnTo>
                  <a:pt x="16540" y="19086"/>
                </a:lnTo>
                <a:cubicBezTo>
                  <a:pt x="16883" y="19429"/>
                  <a:pt x="17444" y="19429"/>
                  <a:pt x="17787" y="19086"/>
                </a:cubicBezTo>
                <a:lnTo>
                  <a:pt x="19086" y="17788"/>
                </a:lnTo>
                <a:cubicBezTo>
                  <a:pt x="19429" y="17444"/>
                  <a:pt x="19429" y="16884"/>
                  <a:pt x="19086" y="16541"/>
                </a:cubicBezTo>
                <a:lnTo>
                  <a:pt x="18321" y="15776"/>
                </a:lnTo>
                <a:cubicBezTo>
                  <a:pt x="17978" y="15433"/>
                  <a:pt x="17881" y="14800"/>
                  <a:pt x="18105" y="14369"/>
                </a:cubicBezTo>
                <a:lnTo>
                  <a:pt x="18486" y="13440"/>
                </a:lnTo>
                <a:cubicBezTo>
                  <a:pt x="18634" y="12978"/>
                  <a:pt x="19152" y="12600"/>
                  <a:pt x="19637" y="12600"/>
                </a:cubicBezTo>
                <a:lnTo>
                  <a:pt x="20718" y="12600"/>
                </a:lnTo>
                <a:cubicBezTo>
                  <a:pt x="21203" y="12600"/>
                  <a:pt x="21600" y="12203"/>
                  <a:pt x="21600" y="11719"/>
                </a:cubicBezTo>
                <a:lnTo>
                  <a:pt x="21600" y="9882"/>
                </a:lnTo>
                <a:cubicBezTo>
                  <a:pt x="21600" y="9397"/>
                  <a:pt x="21203" y="9000"/>
                  <a:pt x="20718" y="9000"/>
                </a:cubicBezTo>
                <a:lnTo>
                  <a:pt x="19637" y="9000"/>
                </a:lnTo>
                <a:cubicBezTo>
                  <a:pt x="19152" y="9000"/>
                  <a:pt x="18634" y="8622"/>
                  <a:pt x="18486" y="8161"/>
                </a:cubicBezTo>
                <a:lnTo>
                  <a:pt x="18105" y="7230"/>
                </a:lnTo>
                <a:cubicBezTo>
                  <a:pt x="17881" y="6800"/>
                  <a:pt x="17978" y="6168"/>
                  <a:pt x="18321" y="5825"/>
                </a:cubicBezTo>
                <a:lnTo>
                  <a:pt x="19086" y="5059"/>
                </a:lnTo>
                <a:cubicBezTo>
                  <a:pt x="19429" y="4717"/>
                  <a:pt x="19429" y="4156"/>
                  <a:pt x="19086" y="3812"/>
                </a:cubicBezTo>
                <a:lnTo>
                  <a:pt x="17787" y="2514"/>
                </a:lnTo>
                <a:cubicBezTo>
                  <a:pt x="17444" y="2171"/>
                  <a:pt x="16883" y="2171"/>
                  <a:pt x="16540" y="2514"/>
                </a:cubicBezTo>
                <a:lnTo>
                  <a:pt x="15775" y="3279"/>
                </a:lnTo>
                <a:cubicBezTo>
                  <a:pt x="15432" y="3622"/>
                  <a:pt x="14800" y="3719"/>
                  <a:pt x="14370" y="3495"/>
                </a:cubicBezTo>
                <a:lnTo>
                  <a:pt x="13439" y="3113"/>
                </a:lnTo>
                <a:cubicBezTo>
                  <a:pt x="12978" y="2965"/>
                  <a:pt x="12600" y="2448"/>
                  <a:pt x="12600" y="1963"/>
                </a:cubicBezTo>
                <a:lnTo>
                  <a:pt x="12600" y="882"/>
                </a:lnTo>
                <a:cubicBezTo>
                  <a:pt x="12600" y="396"/>
                  <a:pt x="12203" y="0"/>
                  <a:pt x="11718" y="0"/>
                </a:cubicBezTo>
                <a:lnTo>
                  <a:pt x="9881" y="0"/>
                </a:lnTo>
                <a:cubicBezTo>
                  <a:pt x="9396" y="0"/>
                  <a:pt x="9000" y="396"/>
                  <a:pt x="9000" y="882"/>
                </a:cubicBezTo>
                <a:lnTo>
                  <a:pt x="9000" y="1963"/>
                </a:lnTo>
                <a:cubicBezTo>
                  <a:pt x="9000" y="2448"/>
                  <a:pt x="8622" y="2965"/>
                  <a:pt x="8160" y="3113"/>
                </a:cubicBezTo>
                <a:lnTo>
                  <a:pt x="7230" y="3495"/>
                </a:lnTo>
                <a:cubicBezTo>
                  <a:pt x="6800" y="3719"/>
                  <a:pt x="6168" y="3622"/>
                  <a:pt x="5825" y="3279"/>
                </a:cubicBezTo>
                <a:lnTo>
                  <a:pt x="5060" y="2514"/>
                </a:lnTo>
                <a:cubicBezTo>
                  <a:pt x="4717" y="2171"/>
                  <a:pt x="4155" y="2171"/>
                  <a:pt x="3812" y="2514"/>
                </a:cubicBezTo>
                <a:lnTo>
                  <a:pt x="2514" y="3812"/>
                </a:lnTo>
                <a:cubicBezTo>
                  <a:pt x="2171" y="4156"/>
                  <a:pt x="2171" y="4717"/>
                  <a:pt x="2514" y="5059"/>
                </a:cubicBezTo>
                <a:lnTo>
                  <a:pt x="3279" y="5825"/>
                </a:lnTo>
                <a:cubicBezTo>
                  <a:pt x="3622" y="6168"/>
                  <a:pt x="3719" y="6800"/>
                  <a:pt x="3495" y="7230"/>
                </a:cubicBezTo>
                <a:lnTo>
                  <a:pt x="3113" y="8161"/>
                </a:lnTo>
                <a:cubicBezTo>
                  <a:pt x="2965" y="8622"/>
                  <a:pt x="2448" y="9000"/>
                  <a:pt x="1963" y="9000"/>
                </a:cubicBezTo>
                <a:lnTo>
                  <a:pt x="882" y="9000"/>
                </a:lnTo>
                <a:cubicBezTo>
                  <a:pt x="397" y="9000"/>
                  <a:pt x="0" y="9397"/>
                  <a:pt x="0" y="9882"/>
                </a:cubicBezTo>
                <a:close/>
              </a:path>
            </a:pathLst>
          </a:custGeom>
          <a:solidFill>
            <a:srgbClr val="513D34"/>
          </a:solidFill>
          <a:ln w="12700">
            <a:miter lim="400000"/>
          </a:ln>
        </p:spPr>
        <p:txBody>
          <a:bodyPr lIns="28573" tIns="28573" rIns="28573" bIns="28573" anchor="ct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726"/>
          <p:cNvSpPr/>
          <p:nvPr/>
        </p:nvSpPr>
        <p:spPr>
          <a:xfrm>
            <a:off x="3076572" y="1987191"/>
            <a:ext cx="1131344" cy="1131349"/>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2"/>
                  <a:pt x="7872" y="5500"/>
                  <a:pt x="10800" y="5500"/>
                </a:cubicBezTo>
                <a:cubicBezTo>
                  <a:pt x="13728" y="5500"/>
                  <a:pt x="16101" y="7872"/>
                  <a:pt x="16101" y="10800"/>
                </a:cubicBezTo>
                <a:cubicBezTo>
                  <a:pt x="16101" y="13728"/>
                  <a:pt x="13728" y="16101"/>
                  <a:pt x="10800" y="16101"/>
                </a:cubicBezTo>
                <a:cubicBezTo>
                  <a:pt x="7872" y="16101"/>
                  <a:pt x="5499" y="13728"/>
                  <a:pt x="5499" y="10800"/>
                </a:cubicBezTo>
                <a:close/>
                <a:moveTo>
                  <a:pt x="0" y="9882"/>
                </a:moveTo>
                <a:lnTo>
                  <a:pt x="0" y="11719"/>
                </a:lnTo>
                <a:cubicBezTo>
                  <a:pt x="0" y="12204"/>
                  <a:pt x="397" y="12601"/>
                  <a:pt x="882" y="12601"/>
                </a:cubicBezTo>
                <a:lnTo>
                  <a:pt x="1963" y="12601"/>
                </a:lnTo>
                <a:cubicBezTo>
                  <a:pt x="2448" y="12601"/>
                  <a:pt x="2965" y="12978"/>
                  <a:pt x="3113" y="13439"/>
                </a:cubicBezTo>
                <a:lnTo>
                  <a:pt x="3495" y="14371"/>
                </a:lnTo>
                <a:cubicBezTo>
                  <a:pt x="3719" y="14800"/>
                  <a:pt x="3621" y="15433"/>
                  <a:pt x="3279" y="15776"/>
                </a:cubicBezTo>
                <a:lnTo>
                  <a:pt x="2514" y="16541"/>
                </a:lnTo>
                <a:cubicBezTo>
                  <a:pt x="2170" y="16884"/>
                  <a:pt x="2170" y="17444"/>
                  <a:pt x="2514" y="17787"/>
                </a:cubicBezTo>
                <a:lnTo>
                  <a:pt x="3812" y="19087"/>
                </a:lnTo>
                <a:cubicBezTo>
                  <a:pt x="4156" y="19430"/>
                  <a:pt x="4716" y="19430"/>
                  <a:pt x="5059" y="19087"/>
                </a:cubicBezTo>
                <a:lnTo>
                  <a:pt x="5824" y="18321"/>
                </a:lnTo>
                <a:cubicBezTo>
                  <a:pt x="6167" y="17979"/>
                  <a:pt x="6800" y="17882"/>
                  <a:pt x="7230" y="18105"/>
                </a:cubicBezTo>
                <a:lnTo>
                  <a:pt x="8160" y="18487"/>
                </a:lnTo>
                <a:cubicBezTo>
                  <a:pt x="8622" y="18635"/>
                  <a:pt x="9001" y="19152"/>
                  <a:pt x="9001" y="19637"/>
                </a:cubicBezTo>
                <a:lnTo>
                  <a:pt x="9001" y="20718"/>
                </a:lnTo>
                <a:cubicBezTo>
                  <a:pt x="9001" y="21203"/>
                  <a:pt x="9398" y="21600"/>
                  <a:pt x="9882" y="21600"/>
                </a:cubicBezTo>
                <a:lnTo>
                  <a:pt x="11718" y="21600"/>
                </a:lnTo>
                <a:cubicBezTo>
                  <a:pt x="12204" y="21600"/>
                  <a:pt x="12601" y="21203"/>
                  <a:pt x="12601" y="20718"/>
                </a:cubicBezTo>
                <a:lnTo>
                  <a:pt x="12601" y="19637"/>
                </a:lnTo>
                <a:cubicBezTo>
                  <a:pt x="12601" y="19152"/>
                  <a:pt x="12978" y="18635"/>
                  <a:pt x="13440" y="18487"/>
                </a:cubicBezTo>
                <a:lnTo>
                  <a:pt x="14370" y="18105"/>
                </a:lnTo>
                <a:cubicBezTo>
                  <a:pt x="14800" y="17882"/>
                  <a:pt x="15433" y="17979"/>
                  <a:pt x="15775" y="18321"/>
                </a:cubicBezTo>
                <a:lnTo>
                  <a:pt x="16541" y="19087"/>
                </a:lnTo>
                <a:cubicBezTo>
                  <a:pt x="16884" y="19430"/>
                  <a:pt x="17444" y="19430"/>
                  <a:pt x="17788" y="19087"/>
                </a:cubicBezTo>
                <a:lnTo>
                  <a:pt x="19087" y="17787"/>
                </a:lnTo>
                <a:cubicBezTo>
                  <a:pt x="19430" y="17444"/>
                  <a:pt x="19430" y="16884"/>
                  <a:pt x="19087" y="16541"/>
                </a:cubicBezTo>
                <a:lnTo>
                  <a:pt x="18321" y="15776"/>
                </a:lnTo>
                <a:cubicBezTo>
                  <a:pt x="17979" y="15433"/>
                  <a:pt x="17882" y="14801"/>
                  <a:pt x="18105" y="14371"/>
                </a:cubicBezTo>
                <a:lnTo>
                  <a:pt x="18487" y="13439"/>
                </a:lnTo>
                <a:cubicBezTo>
                  <a:pt x="18635" y="12978"/>
                  <a:pt x="19152" y="12601"/>
                  <a:pt x="19637" y="12601"/>
                </a:cubicBezTo>
                <a:lnTo>
                  <a:pt x="20718" y="12601"/>
                </a:lnTo>
                <a:cubicBezTo>
                  <a:pt x="21203" y="12601"/>
                  <a:pt x="21600" y="12204"/>
                  <a:pt x="21600" y="11719"/>
                </a:cubicBezTo>
                <a:lnTo>
                  <a:pt x="21600" y="9882"/>
                </a:lnTo>
                <a:cubicBezTo>
                  <a:pt x="21600" y="9396"/>
                  <a:pt x="21203" y="8999"/>
                  <a:pt x="20718" y="8999"/>
                </a:cubicBezTo>
                <a:lnTo>
                  <a:pt x="19637" y="8999"/>
                </a:lnTo>
                <a:cubicBezTo>
                  <a:pt x="19152" y="8999"/>
                  <a:pt x="18635" y="8623"/>
                  <a:pt x="18487" y="8161"/>
                </a:cubicBezTo>
                <a:lnTo>
                  <a:pt x="18105" y="7229"/>
                </a:lnTo>
                <a:cubicBezTo>
                  <a:pt x="17882" y="6800"/>
                  <a:pt x="17979" y="6167"/>
                  <a:pt x="18321" y="5825"/>
                </a:cubicBezTo>
                <a:lnTo>
                  <a:pt x="19087" y="5060"/>
                </a:lnTo>
                <a:cubicBezTo>
                  <a:pt x="19430" y="4718"/>
                  <a:pt x="19430" y="4156"/>
                  <a:pt x="19087" y="3813"/>
                </a:cubicBezTo>
                <a:lnTo>
                  <a:pt x="17788" y="2514"/>
                </a:lnTo>
                <a:cubicBezTo>
                  <a:pt x="17444" y="2171"/>
                  <a:pt x="16884" y="2171"/>
                  <a:pt x="16541" y="2514"/>
                </a:cubicBezTo>
                <a:lnTo>
                  <a:pt x="15775" y="3279"/>
                </a:lnTo>
                <a:cubicBezTo>
                  <a:pt x="15433" y="3621"/>
                  <a:pt x="14800" y="3718"/>
                  <a:pt x="14370" y="3495"/>
                </a:cubicBezTo>
                <a:lnTo>
                  <a:pt x="13440" y="3114"/>
                </a:lnTo>
                <a:cubicBezTo>
                  <a:pt x="12978" y="2965"/>
                  <a:pt x="12601" y="2448"/>
                  <a:pt x="12601" y="1963"/>
                </a:cubicBezTo>
                <a:lnTo>
                  <a:pt x="12601" y="882"/>
                </a:lnTo>
                <a:cubicBezTo>
                  <a:pt x="12601" y="397"/>
                  <a:pt x="12204" y="0"/>
                  <a:pt x="11718" y="0"/>
                </a:cubicBezTo>
                <a:lnTo>
                  <a:pt x="9882" y="0"/>
                </a:lnTo>
                <a:cubicBezTo>
                  <a:pt x="9398" y="0"/>
                  <a:pt x="9001" y="397"/>
                  <a:pt x="9001" y="882"/>
                </a:cubicBezTo>
                <a:lnTo>
                  <a:pt x="9001" y="1963"/>
                </a:lnTo>
                <a:cubicBezTo>
                  <a:pt x="9001" y="2448"/>
                  <a:pt x="8622" y="2965"/>
                  <a:pt x="8160" y="3114"/>
                </a:cubicBezTo>
                <a:lnTo>
                  <a:pt x="7230" y="3495"/>
                </a:lnTo>
                <a:cubicBezTo>
                  <a:pt x="6800" y="3718"/>
                  <a:pt x="6167" y="3621"/>
                  <a:pt x="5824" y="3279"/>
                </a:cubicBezTo>
                <a:lnTo>
                  <a:pt x="5059" y="2514"/>
                </a:lnTo>
                <a:cubicBezTo>
                  <a:pt x="4716" y="2171"/>
                  <a:pt x="4156" y="2171"/>
                  <a:pt x="3812" y="2514"/>
                </a:cubicBezTo>
                <a:lnTo>
                  <a:pt x="2514" y="3813"/>
                </a:lnTo>
                <a:cubicBezTo>
                  <a:pt x="2170" y="4156"/>
                  <a:pt x="2170" y="4718"/>
                  <a:pt x="2514" y="5060"/>
                </a:cubicBezTo>
                <a:lnTo>
                  <a:pt x="3279" y="5825"/>
                </a:lnTo>
                <a:cubicBezTo>
                  <a:pt x="3621" y="6167"/>
                  <a:pt x="3719" y="6800"/>
                  <a:pt x="3495" y="7229"/>
                </a:cubicBezTo>
                <a:lnTo>
                  <a:pt x="3113" y="8161"/>
                </a:lnTo>
                <a:cubicBezTo>
                  <a:pt x="2965" y="8623"/>
                  <a:pt x="2448" y="8999"/>
                  <a:pt x="1963" y="8999"/>
                </a:cubicBezTo>
                <a:lnTo>
                  <a:pt x="882" y="8999"/>
                </a:lnTo>
                <a:cubicBezTo>
                  <a:pt x="397" y="8999"/>
                  <a:pt x="0" y="9396"/>
                  <a:pt x="0" y="9882"/>
                </a:cubicBezTo>
                <a:close/>
              </a:path>
            </a:pathLst>
          </a:custGeom>
          <a:solidFill>
            <a:srgbClr val="9DC4C4"/>
          </a:solidFill>
          <a:ln w="12700">
            <a:miter lim="400000"/>
          </a:ln>
        </p:spPr>
        <p:txBody>
          <a:bodyPr lIns="28573" tIns="28573" rIns="28573" bIns="28573" anchor="ct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 Placeholder 10"/>
          <p:cNvSpPr txBox="1"/>
          <p:nvPr/>
        </p:nvSpPr>
        <p:spPr>
          <a:xfrm>
            <a:off x="1622848" y="1656259"/>
            <a:ext cx="1367865" cy="2297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995">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 Placeholder 11"/>
          <p:cNvSpPr txBox="1"/>
          <p:nvPr/>
        </p:nvSpPr>
        <p:spPr>
          <a:xfrm>
            <a:off x="1622847" y="1849573"/>
            <a:ext cx="1433759" cy="4149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570" dirty="0">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AU"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 Placeholder 10"/>
          <p:cNvSpPr txBox="1"/>
          <p:nvPr/>
        </p:nvSpPr>
        <p:spPr>
          <a:xfrm>
            <a:off x="1950060" y="3497476"/>
            <a:ext cx="1367865" cy="2297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995">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 Placeholder 11"/>
          <p:cNvSpPr txBox="1"/>
          <p:nvPr/>
        </p:nvSpPr>
        <p:spPr>
          <a:xfrm>
            <a:off x="1950060" y="3691920"/>
            <a:ext cx="1433759" cy="4142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570" dirty="0">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a:latin typeface="Arial" panose="020B0604020202020204" pitchFamily="34" charset="0"/>
                <a:ea typeface="微软雅黑" panose="020B0503020204020204" pitchFamily="34" charset="-122"/>
                <a:cs typeface="+mn-ea"/>
                <a:sym typeface="Arial" panose="020B0604020202020204" pitchFamily="34" charset="0"/>
              </a:rPr>
              <a:t>，点击添加相关</a:t>
            </a:r>
            <a:r>
              <a:rPr lang="zh-CN" altLang="en-US" sz="570" dirty="0">
                <a:latin typeface="Arial" panose="020B0604020202020204" pitchFamily="34" charset="0"/>
                <a:ea typeface="微软雅黑" panose="020B0503020204020204" pitchFamily="34" charset="-122"/>
                <a:cs typeface="+mn-ea"/>
                <a:sym typeface="Arial" panose="020B0604020202020204" pitchFamily="34" charset="0"/>
              </a:rPr>
              <a:t>标题文字，修改文字内容，也可以直接复制你的内容到此。</a:t>
            </a:r>
            <a:endParaRPr lang="en-AU"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 Placeholder 10"/>
          <p:cNvSpPr txBox="1"/>
          <p:nvPr/>
        </p:nvSpPr>
        <p:spPr>
          <a:xfrm>
            <a:off x="5783398" y="1653702"/>
            <a:ext cx="1367865" cy="2297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995">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 Placeholder 11"/>
          <p:cNvSpPr txBox="1"/>
          <p:nvPr/>
        </p:nvSpPr>
        <p:spPr>
          <a:xfrm>
            <a:off x="5783397" y="1847016"/>
            <a:ext cx="1433759" cy="4149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570" dirty="0">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a:latin typeface="Arial" panose="020B0604020202020204" pitchFamily="34" charset="0"/>
                <a:ea typeface="微软雅黑" panose="020B0503020204020204" pitchFamily="34" charset="-122"/>
                <a:cs typeface="+mn-ea"/>
                <a:sym typeface="Arial" panose="020B0604020202020204" pitchFamily="34" charset="0"/>
              </a:rPr>
              <a:t>，点击添加相关</a:t>
            </a:r>
            <a:r>
              <a:rPr lang="zh-CN" altLang="en-US" sz="570" dirty="0">
                <a:latin typeface="Arial" panose="020B0604020202020204" pitchFamily="34" charset="0"/>
                <a:ea typeface="微软雅黑" panose="020B0503020204020204" pitchFamily="34" charset="-122"/>
                <a:cs typeface="+mn-ea"/>
                <a:sym typeface="Arial" panose="020B0604020202020204" pitchFamily="34" charset="0"/>
              </a:rPr>
              <a:t>标题文字，修改文字内容，也可以直接复制你的内容到此。</a:t>
            </a:r>
            <a:endParaRPr lang="en-AU"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 Placeholder 10"/>
          <p:cNvSpPr txBox="1"/>
          <p:nvPr/>
        </p:nvSpPr>
        <p:spPr>
          <a:xfrm>
            <a:off x="6202246" y="3472341"/>
            <a:ext cx="1367865" cy="2297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995">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 Placeholder 11"/>
          <p:cNvSpPr txBox="1"/>
          <p:nvPr/>
        </p:nvSpPr>
        <p:spPr>
          <a:xfrm>
            <a:off x="6202246" y="3665655"/>
            <a:ext cx="1433759" cy="4149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570" dirty="0">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a:latin typeface="Arial" panose="020B0604020202020204" pitchFamily="34" charset="0"/>
                <a:ea typeface="微软雅黑" panose="020B0503020204020204" pitchFamily="34" charset="-122"/>
                <a:cs typeface="+mn-ea"/>
                <a:sym typeface="Arial" panose="020B0604020202020204" pitchFamily="34" charset="0"/>
              </a:rPr>
              <a:t>，点击添加相关</a:t>
            </a:r>
            <a:r>
              <a:rPr lang="zh-CN" altLang="en-US" sz="570" dirty="0">
                <a:latin typeface="Arial" panose="020B0604020202020204" pitchFamily="34" charset="0"/>
                <a:ea typeface="微软雅黑" panose="020B0503020204020204" pitchFamily="34" charset="-122"/>
                <a:cs typeface="+mn-ea"/>
                <a:sym typeface="Arial" panose="020B0604020202020204" pitchFamily="34" charset="0"/>
              </a:rPr>
              <a:t>标题文字，修改文字内容，也可以直接复制你的内容到此。</a:t>
            </a:r>
            <a:endParaRPr lang="en-AU" sz="570"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 calcmode="lin" valueType="num">
                                      <p:cBhvr>
                                        <p:cTn id="16" dur="500" fill="hold"/>
                                        <p:tgtEl>
                                          <p:spTgt spid="7"/>
                                        </p:tgtEl>
                                        <p:attrNameLst>
                                          <p:attrName>style.rotation</p:attrName>
                                        </p:attrNameLst>
                                      </p:cBhvr>
                                      <p:tavLst>
                                        <p:tav tm="0">
                                          <p:val>
                                            <p:fltVal val="360"/>
                                          </p:val>
                                        </p:tav>
                                        <p:tav tm="100000">
                                          <p:val>
                                            <p:fltVal val="0"/>
                                          </p:val>
                                        </p:tav>
                                      </p:tavLst>
                                    </p:anim>
                                    <p:animEffect transition="in" filter="fade">
                                      <p:cBhvr>
                                        <p:cTn id="17" dur="500"/>
                                        <p:tgtEl>
                                          <p:spTgt spid="7"/>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360"/>
                                          </p:val>
                                        </p:tav>
                                        <p:tav tm="100000">
                                          <p:val>
                                            <p:fltVal val="0"/>
                                          </p:val>
                                        </p:tav>
                                      </p:tavLst>
                                    </p:anim>
                                    <p:animEffect transition="in" filter="fade">
                                      <p:cBhvr>
                                        <p:cTn id="24" dur="500"/>
                                        <p:tgtEl>
                                          <p:spTgt spid="8"/>
                                        </p:tgtEl>
                                      </p:cBhvr>
                                    </p:animEffect>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 calcmode="lin" valueType="num">
                                      <p:cBhvr>
                                        <p:cTn id="30" dur="500" fill="hold"/>
                                        <p:tgtEl>
                                          <p:spTgt spid="6"/>
                                        </p:tgtEl>
                                        <p:attrNameLst>
                                          <p:attrName>style.rotation</p:attrName>
                                        </p:attrNameLst>
                                      </p:cBhvr>
                                      <p:tavLst>
                                        <p:tav tm="0">
                                          <p:val>
                                            <p:fltVal val="360"/>
                                          </p:val>
                                        </p:tav>
                                        <p:tav tm="100000">
                                          <p:val>
                                            <p:fltVal val="0"/>
                                          </p:val>
                                        </p:tav>
                                      </p:tavLst>
                                    </p:anim>
                                    <p:animEffect transition="in" filter="fade">
                                      <p:cBhvr>
                                        <p:cTn id="31" dur="500"/>
                                        <p:tgtEl>
                                          <p:spTgt spid="6"/>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500"/>
                                        <p:tgtEl>
                                          <p:spTgt spid="10">
                                            <p:txEl>
                                              <p:pRg st="0" end="0"/>
                                            </p:txEl>
                                          </p:spTgt>
                                        </p:tgtEl>
                                      </p:cBhvr>
                                    </p:animEffect>
                                  </p:childTnLst>
                                </p:cTn>
                              </p:par>
                            </p:childTnLst>
                          </p:cTn>
                        </p:par>
                        <p:par>
                          <p:cTn id="36" fill="hold">
                            <p:stCondLst>
                              <p:cond delay="2500"/>
                            </p:stCondLst>
                            <p:childTnLst>
                              <p:par>
                                <p:cTn id="37" presetID="22" presetClass="entr" presetSubtype="4" fill="hold" grpId="0" nodeType="after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down)">
                                      <p:cBhvr>
                                        <p:cTn id="39" dur="500"/>
                                        <p:tgtEl>
                                          <p:spTgt spid="11">
                                            <p:txEl>
                                              <p:pRg st="0" end="0"/>
                                            </p:txEl>
                                          </p:spTgt>
                                        </p:tgtEl>
                                      </p:cBhvr>
                                    </p:animEffect>
                                  </p:childTnLst>
                                </p:cTn>
                              </p:par>
                            </p:childTnLst>
                          </p:cTn>
                        </p:par>
                        <p:par>
                          <p:cTn id="40" fill="hold">
                            <p:stCondLst>
                              <p:cond delay="3000"/>
                            </p:stCondLst>
                            <p:childTnLst>
                              <p:par>
                                <p:cTn id="41" presetID="8" presetClass="emph" presetSubtype="0" fill="hold" grpId="1" nodeType="afterEffect">
                                  <p:stCondLst>
                                    <p:cond delay="0"/>
                                  </p:stCondLst>
                                  <p:childTnLst>
                                    <p:animRot by="21600000">
                                      <p:cBhvr>
                                        <p:cTn id="42" dur="2000" fill="hold"/>
                                        <p:tgtEl>
                                          <p:spTgt spid="9"/>
                                        </p:tgtEl>
                                        <p:attrNameLst>
                                          <p:attrName>r</p:attrName>
                                        </p:attrNameLst>
                                      </p:cBhvr>
                                    </p:animRot>
                                  </p:childTnLst>
                                </p:cTn>
                              </p:par>
                            </p:childTnLst>
                          </p:cTn>
                        </p:par>
                        <p:par>
                          <p:cTn id="43" fill="hold">
                            <p:stCondLst>
                              <p:cond delay="5000"/>
                            </p:stCondLst>
                            <p:childTnLst>
                              <p:par>
                                <p:cTn id="44" presetID="10" presetClass="entr" presetSubtype="0" fill="hold" grpId="0" nodeType="afterEffect">
                                  <p:stCondLst>
                                    <p:cond delay="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childTnLst>
                          </p:cTn>
                        </p:par>
                        <p:par>
                          <p:cTn id="47" fill="hold">
                            <p:stCondLst>
                              <p:cond delay="5500"/>
                            </p:stCondLst>
                            <p:childTnLst>
                              <p:par>
                                <p:cTn id="48" presetID="22" presetClass="entr" presetSubtype="4" fill="hold" grpId="0" nodeType="afterEffect">
                                  <p:stCondLst>
                                    <p:cond delay="0"/>
                                  </p:st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wipe(down)">
                                      <p:cBhvr>
                                        <p:cTn id="50" dur="500"/>
                                        <p:tgtEl>
                                          <p:spTgt spid="15">
                                            <p:txEl>
                                              <p:pRg st="0" end="0"/>
                                            </p:txEl>
                                          </p:spTgt>
                                        </p:tgtEl>
                                      </p:cBhvr>
                                    </p:animEffect>
                                  </p:childTnLst>
                                </p:cTn>
                              </p:par>
                            </p:childTnLst>
                          </p:cTn>
                        </p:par>
                        <p:par>
                          <p:cTn id="51" fill="hold">
                            <p:stCondLst>
                              <p:cond delay="6000"/>
                            </p:stCondLst>
                            <p:childTnLst>
                              <p:par>
                                <p:cTn id="52" presetID="8" presetClass="emph" presetSubtype="0" fill="hold" grpId="1" nodeType="afterEffect">
                                  <p:stCondLst>
                                    <p:cond delay="0"/>
                                  </p:stCondLst>
                                  <p:childTnLst>
                                    <p:animRot by="21600000">
                                      <p:cBhvr>
                                        <p:cTn id="53" dur="2000" fill="hold"/>
                                        <p:tgtEl>
                                          <p:spTgt spid="7"/>
                                        </p:tgtEl>
                                        <p:attrNameLst>
                                          <p:attrName>r</p:attrName>
                                        </p:attrNameLst>
                                      </p:cBhvr>
                                    </p:animRot>
                                  </p:childTnLst>
                                </p:cTn>
                              </p:par>
                            </p:childTnLst>
                          </p:cTn>
                        </p:par>
                        <p:par>
                          <p:cTn id="54" fill="hold">
                            <p:stCondLst>
                              <p:cond delay="8000"/>
                            </p:stCondLst>
                            <p:childTnLst>
                              <p:par>
                                <p:cTn id="55" presetID="10" presetClass="entr" presetSubtype="0" fill="hold" grpId="0" nodeType="after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Effect transition="in" filter="fade">
                                      <p:cBhvr>
                                        <p:cTn id="57" dur="500"/>
                                        <p:tgtEl>
                                          <p:spTgt spid="12">
                                            <p:txEl>
                                              <p:pRg st="0" end="0"/>
                                            </p:txEl>
                                          </p:spTgt>
                                        </p:tgtEl>
                                      </p:cBhvr>
                                    </p:animEffect>
                                  </p:childTnLst>
                                </p:cTn>
                              </p:par>
                            </p:childTnLst>
                          </p:cTn>
                        </p:par>
                        <p:par>
                          <p:cTn id="58" fill="hold">
                            <p:stCondLst>
                              <p:cond delay="8500"/>
                            </p:stCondLst>
                            <p:childTnLst>
                              <p:par>
                                <p:cTn id="59" presetID="22" presetClass="entr" presetSubtype="4" fill="hold" grpId="0" nodeType="afterEffect">
                                  <p:stCondLst>
                                    <p:cond delay="0"/>
                                  </p:stCondLst>
                                  <p:childTnLst>
                                    <p:set>
                                      <p:cBhvr>
                                        <p:cTn id="60" dur="1" fill="hold">
                                          <p:stCondLst>
                                            <p:cond delay="0"/>
                                          </p:stCondLst>
                                        </p:cTn>
                                        <p:tgtEl>
                                          <p:spTgt spid="13">
                                            <p:txEl>
                                              <p:pRg st="0" end="0"/>
                                            </p:txEl>
                                          </p:spTgt>
                                        </p:tgtEl>
                                        <p:attrNameLst>
                                          <p:attrName>style.visibility</p:attrName>
                                        </p:attrNameLst>
                                      </p:cBhvr>
                                      <p:to>
                                        <p:strVal val="visible"/>
                                      </p:to>
                                    </p:set>
                                    <p:animEffect transition="in" filter="wipe(down)">
                                      <p:cBhvr>
                                        <p:cTn id="61" dur="500"/>
                                        <p:tgtEl>
                                          <p:spTgt spid="13">
                                            <p:txEl>
                                              <p:pRg st="0" end="0"/>
                                            </p:txEl>
                                          </p:spTgt>
                                        </p:tgtEl>
                                      </p:cBhvr>
                                    </p:animEffect>
                                  </p:childTnLst>
                                </p:cTn>
                              </p:par>
                            </p:childTnLst>
                          </p:cTn>
                        </p:par>
                        <p:par>
                          <p:cTn id="62" fill="hold">
                            <p:stCondLst>
                              <p:cond delay="9000"/>
                            </p:stCondLst>
                            <p:childTnLst>
                              <p:par>
                                <p:cTn id="63" presetID="8" presetClass="emph" presetSubtype="0" fill="hold" grpId="1" nodeType="afterEffect">
                                  <p:stCondLst>
                                    <p:cond delay="0"/>
                                  </p:stCondLst>
                                  <p:childTnLst>
                                    <p:animRot by="21600000">
                                      <p:cBhvr>
                                        <p:cTn id="64" dur="2000" fill="hold"/>
                                        <p:tgtEl>
                                          <p:spTgt spid="8"/>
                                        </p:tgtEl>
                                        <p:attrNameLst>
                                          <p:attrName>r</p:attrName>
                                        </p:attrNameLst>
                                      </p:cBhvr>
                                    </p:animRot>
                                  </p:childTnLst>
                                </p:cTn>
                              </p:par>
                            </p:childTnLst>
                          </p:cTn>
                        </p:par>
                        <p:par>
                          <p:cTn id="65" fill="hold">
                            <p:stCondLst>
                              <p:cond delay="11000"/>
                            </p:stCondLst>
                            <p:childTnLst>
                              <p:par>
                                <p:cTn id="66" presetID="10" presetClass="entr" presetSubtype="0" fill="hold" grpId="0" nodeType="afterEffect">
                                  <p:stCondLst>
                                    <p:cond delay="0"/>
                                  </p:stCondLst>
                                  <p:childTnLst>
                                    <p:set>
                                      <p:cBhvr>
                                        <p:cTn id="67" dur="1" fill="hold">
                                          <p:stCondLst>
                                            <p:cond delay="0"/>
                                          </p:stCondLst>
                                        </p:cTn>
                                        <p:tgtEl>
                                          <p:spTgt spid="16">
                                            <p:txEl>
                                              <p:pRg st="0" end="0"/>
                                            </p:txEl>
                                          </p:spTgt>
                                        </p:tgtEl>
                                        <p:attrNameLst>
                                          <p:attrName>style.visibility</p:attrName>
                                        </p:attrNameLst>
                                      </p:cBhvr>
                                      <p:to>
                                        <p:strVal val="visible"/>
                                      </p:to>
                                    </p:set>
                                    <p:animEffect transition="in" filter="fade">
                                      <p:cBhvr>
                                        <p:cTn id="68" dur="500"/>
                                        <p:tgtEl>
                                          <p:spTgt spid="16">
                                            <p:txEl>
                                              <p:pRg st="0" end="0"/>
                                            </p:txEl>
                                          </p:spTgt>
                                        </p:tgtEl>
                                      </p:cBhvr>
                                    </p:animEffect>
                                  </p:childTnLst>
                                </p:cTn>
                              </p:par>
                            </p:childTnLst>
                          </p:cTn>
                        </p:par>
                        <p:par>
                          <p:cTn id="69" fill="hold">
                            <p:stCondLst>
                              <p:cond delay="11500"/>
                            </p:stCondLst>
                            <p:childTnLst>
                              <p:par>
                                <p:cTn id="70" presetID="22" presetClass="entr" presetSubtype="4" fill="hold" grpId="0" nodeType="afterEffect">
                                  <p:stCondLst>
                                    <p:cond delay="0"/>
                                  </p:stCondLst>
                                  <p:childTnLst>
                                    <p:set>
                                      <p:cBhvr>
                                        <p:cTn id="71" dur="1" fill="hold">
                                          <p:stCondLst>
                                            <p:cond delay="0"/>
                                          </p:stCondLst>
                                        </p:cTn>
                                        <p:tgtEl>
                                          <p:spTgt spid="17">
                                            <p:txEl>
                                              <p:pRg st="0" end="0"/>
                                            </p:txEl>
                                          </p:spTgt>
                                        </p:tgtEl>
                                        <p:attrNameLst>
                                          <p:attrName>style.visibility</p:attrName>
                                        </p:attrNameLst>
                                      </p:cBhvr>
                                      <p:to>
                                        <p:strVal val="visible"/>
                                      </p:to>
                                    </p:set>
                                    <p:animEffect transition="in" filter="wipe(down)">
                                      <p:cBhvr>
                                        <p:cTn id="72" dur="500"/>
                                        <p:tgtEl>
                                          <p:spTgt spid="17">
                                            <p:txEl>
                                              <p:pRg st="0" end="0"/>
                                            </p:txEl>
                                          </p:spTgt>
                                        </p:tgtEl>
                                      </p:cBhvr>
                                    </p:animEffect>
                                  </p:childTnLst>
                                </p:cTn>
                              </p:par>
                            </p:childTnLst>
                          </p:cTn>
                        </p:par>
                        <p:par>
                          <p:cTn id="73" fill="hold">
                            <p:stCondLst>
                              <p:cond delay="12000"/>
                            </p:stCondLst>
                            <p:childTnLst>
                              <p:par>
                                <p:cTn id="74" presetID="8" presetClass="emph" presetSubtype="0" fill="hold" grpId="1" nodeType="afterEffect">
                                  <p:stCondLst>
                                    <p:cond delay="0"/>
                                  </p:stCondLst>
                                  <p:childTnLst>
                                    <p:animRot by="21600000">
                                      <p:cBhvr>
                                        <p:cTn id="75"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build="p"/>
      <p:bldP spid="11" grpId="0" build="p"/>
      <p:bldP spid="12" grpId="0" build="p"/>
      <p:bldP spid="13" grpId="0" build="p"/>
      <p:bldP spid="14" grpId="0" build="p"/>
      <p:bldP spid="15" grpId="0" build="p"/>
      <p:bldP spid="16" grpId="0" build="p"/>
      <p:bldP spid="1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02" y="1649110"/>
            <a:ext cx="9143498" cy="1814677"/>
            <a:chOff x="170694" y="177982"/>
            <a:chExt cx="3936003" cy="781165"/>
          </a:xfrm>
        </p:grpSpPr>
        <p:sp>
          <p:nvSpPr>
            <p:cNvPr id="6" name="等腰三角形 5"/>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等腰三角形 6"/>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矩形 7"/>
            <p:cNvSpPr/>
            <p:nvPr/>
          </p:nvSpPr>
          <p:spPr>
            <a:xfrm>
              <a:off x="170694" y="261768"/>
              <a:ext cx="3936003" cy="611981"/>
            </a:xfrm>
            <a:prstGeom prst="rect">
              <a:avLst/>
            </a:prstGeom>
            <a:solidFill>
              <a:srgbClr val="9DC4C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9" name="平行四边形 8"/>
            <p:cNvSpPr/>
            <p:nvPr/>
          </p:nvSpPr>
          <p:spPr>
            <a:xfrm>
              <a:off x="376965" y="178257"/>
              <a:ext cx="1036076" cy="779005"/>
            </a:xfrm>
            <a:prstGeom prst="parallelogram">
              <a:avLst>
                <a:gd name="adj" fmla="val 48207"/>
              </a:avLst>
            </a:prstGeom>
            <a:solidFill>
              <a:srgbClr val="513D3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10" name="文本框 6"/>
            <p:cNvSpPr txBox="1"/>
            <p:nvPr/>
          </p:nvSpPr>
          <p:spPr>
            <a:xfrm>
              <a:off x="650907" y="284178"/>
              <a:ext cx="569115" cy="559763"/>
            </a:xfrm>
            <a:prstGeom prst="rect">
              <a:avLst/>
            </a:prstGeom>
            <a:noFill/>
          </p:spPr>
          <p:txBody>
            <a:bodyPr wrap="square" lIns="68576" tIns="34288" rIns="68576" bIns="34288" rtlCol="0">
              <a:spAutoFit/>
            </a:bodyPr>
            <a:lstStyle/>
            <a:p>
              <a:r>
                <a:rPr lang="en-US" altLang="zh-CN" sz="8000" dirty="0" smtClean="0">
                  <a:solidFill>
                    <a:schemeClr val="bg1">
                      <a:lumMod val="95000"/>
                    </a:schemeClr>
                  </a:solidFill>
                  <a:latin typeface="Arial" panose="020B0604020202020204" pitchFamily="34" charset="0"/>
                  <a:cs typeface="Arial" panose="020B0604020202020204" pitchFamily="34" charset="0"/>
                  <a:sym typeface="+mn-lt"/>
                </a:rPr>
                <a:t>02</a:t>
              </a:r>
              <a:endParaRPr lang="zh-CN" altLang="en-US" sz="8000" dirty="0">
                <a:solidFill>
                  <a:schemeClr val="bg1">
                    <a:lumMod val="95000"/>
                  </a:schemeClr>
                </a:solidFill>
                <a:latin typeface="Arial" panose="020B0604020202020204" pitchFamily="34" charset="0"/>
                <a:cs typeface="Arial" panose="020B0604020202020204" pitchFamily="34" charset="0"/>
                <a:sym typeface="+mn-lt"/>
              </a:endParaRPr>
            </a:p>
          </p:txBody>
        </p:sp>
      </p:grpSp>
      <p:sp>
        <p:nvSpPr>
          <p:cNvPr id="11" name="TextBox 48"/>
          <p:cNvSpPr txBox="1"/>
          <p:nvPr/>
        </p:nvSpPr>
        <p:spPr>
          <a:xfrm>
            <a:off x="2978316" y="2044029"/>
            <a:ext cx="5050131" cy="623246"/>
          </a:xfrm>
          <a:prstGeom prst="rect">
            <a:avLst/>
          </a:prstGeom>
          <a:noFill/>
        </p:spPr>
        <p:txBody>
          <a:bodyPr wrap="square" lIns="68580" tIns="34289" rIns="68580" bIns="34289"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mn-ea"/>
                <a:sym typeface="+mn-lt"/>
              </a:rPr>
              <a:t>点击添加您的标题</a:t>
            </a:r>
            <a:endParaRPr lang="en-GB" altLang="zh-CN" sz="3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2" name="TextBox 49"/>
          <p:cNvSpPr txBox="1"/>
          <p:nvPr/>
        </p:nvSpPr>
        <p:spPr>
          <a:xfrm>
            <a:off x="2978316" y="2695403"/>
            <a:ext cx="3075539" cy="315469"/>
          </a:xfrm>
          <a:prstGeom prst="rect">
            <a:avLst/>
          </a:prstGeom>
          <a:noFill/>
        </p:spPr>
        <p:txBody>
          <a:bodyPr wrap="square" lIns="68580" tIns="34289" rIns="68580" bIns="34289" rtlCol="0">
            <a:spAutoFit/>
          </a:bodyPr>
          <a:lstStyle/>
          <a:p>
            <a:pPr eaLnBrk="0" hangingPunct="0"/>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点击此处添加副标题文本内容</a:t>
            </a: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800" fill="hold"/>
                                        <p:tgtEl>
                                          <p:spTgt spid="5"/>
                                        </p:tgtEl>
                                        <p:attrNameLst>
                                          <p:attrName>ppt_x</p:attrName>
                                        </p:attrNameLst>
                                      </p:cBhvr>
                                      <p:tavLst>
                                        <p:tav tm="0">
                                          <p:val>
                                            <p:strVal val="0-#ppt_w/2"/>
                                          </p:val>
                                        </p:tav>
                                        <p:tav tm="100000">
                                          <p:val>
                                            <p:strVal val="#ppt_x"/>
                                          </p:val>
                                        </p:tav>
                                      </p:tavLst>
                                    </p:anim>
                                    <p:anim calcmode="lin" valueType="num">
                                      <p:cBhvr additive="base">
                                        <p:cTn id="8" dur="8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11"/>
                                        </p:tgtEl>
                                        <p:attrNameLst>
                                          <p:attrName>style.visibility</p:attrName>
                                        </p:attrNameLst>
                                      </p:cBhvr>
                                      <p:to>
                                        <p:strVal val="visible"/>
                                      </p:to>
                                    </p:set>
                                    <p:animEffect transition="in" filter="wipe(left)">
                                      <p:cBhvr>
                                        <p:cTn id="12" dur="200"/>
                                        <p:tgtEl>
                                          <p:spTgt spid="11"/>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11"/>
                                        </p:tgtEl>
                                      </p:cBhvr>
                                      <p:to x="80000" y="100000"/>
                                    </p:animScale>
                                    <p:anim by="(#ppt_w*0.10)" calcmode="lin" valueType="num">
                                      <p:cBhvr>
                                        <p:cTn id="15" dur="50" autoRev="1" fill="hold">
                                          <p:stCondLst>
                                            <p:cond delay="0"/>
                                          </p:stCondLst>
                                        </p:cTn>
                                        <p:tgtEl>
                                          <p:spTgt spid="11"/>
                                        </p:tgtEl>
                                        <p:attrNameLst>
                                          <p:attrName>ppt_x</p:attrName>
                                        </p:attrNameLst>
                                      </p:cBhvr>
                                    </p:anim>
                                    <p:anim by="(-#ppt_w*0.10)" calcmode="lin" valueType="num">
                                      <p:cBhvr>
                                        <p:cTn id="16" dur="50" autoRev="1" fill="hold">
                                          <p:stCondLst>
                                            <p:cond delay="0"/>
                                          </p:stCondLst>
                                        </p:cTn>
                                        <p:tgtEl>
                                          <p:spTgt spid="11"/>
                                        </p:tgtEl>
                                        <p:attrNameLst>
                                          <p:attrName>ppt_y</p:attrName>
                                        </p:attrNameLst>
                                      </p:cBhvr>
                                    </p:anim>
                                    <p:animRot by="-480000">
                                      <p:cBhvr>
                                        <p:cTn id="17" dur="50" autoRev="1" fill="hold">
                                          <p:stCondLst>
                                            <p:cond delay="0"/>
                                          </p:stCondLst>
                                        </p:cTn>
                                        <p:tgtEl>
                                          <p:spTgt spid="11"/>
                                        </p:tgtEl>
                                        <p:attrNameLst>
                                          <p:attrName>r</p:attrName>
                                        </p:attrNameLst>
                                      </p:cBhvr>
                                    </p:animRot>
                                  </p:childTnLst>
                                </p:cTn>
                              </p:par>
                            </p:childTnLst>
                          </p:cTn>
                        </p:par>
                        <p:par>
                          <p:cTn id="18" fill="hold">
                            <p:stCondLst>
                              <p:cond delay="142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12"/>
                                        </p:tgtEl>
                                        <p:attrNameLst>
                                          <p:attrName>style.visibility</p:attrName>
                                        </p:attrNameLst>
                                      </p:cBhvr>
                                      <p:to>
                                        <p:strVal val="visible"/>
                                      </p:to>
                                    </p:set>
                                    <p:animEffect transition="in" filter="wipe(left)">
                                      <p:cBhvr>
                                        <p:cTn id="21" dur="200"/>
                                        <p:tgtEl>
                                          <p:spTgt spid="12"/>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12"/>
                                        </p:tgtEl>
                                      </p:cBhvr>
                                      <p:to x="80000" y="100000"/>
                                    </p:animScale>
                                    <p:anim by="(#ppt_w*0.10)" calcmode="lin" valueType="num">
                                      <p:cBhvr>
                                        <p:cTn id="24" dur="50" autoRev="1" fill="hold">
                                          <p:stCondLst>
                                            <p:cond delay="0"/>
                                          </p:stCondLst>
                                        </p:cTn>
                                        <p:tgtEl>
                                          <p:spTgt spid="12"/>
                                        </p:tgtEl>
                                        <p:attrNameLst>
                                          <p:attrName>ppt_x</p:attrName>
                                        </p:attrNameLst>
                                      </p:cBhvr>
                                    </p:anim>
                                    <p:anim by="(-#ppt_w*0.10)" calcmode="lin" valueType="num">
                                      <p:cBhvr>
                                        <p:cTn id="25" dur="50" autoRev="1" fill="hold">
                                          <p:stCondLst>
                                            <p:cond delay="0"/>
                                          </p:stCondLst>
                                        </p:cTn>
                                        <p:tgtEl>
                                          <p:spTgt spid="12"/>
                                        </p:tgtEl>
                                        <p:attrNameLst>
                                          <p:attrName>ppt_y</p:attrName>
                                        </p:attrNameLst>
                                      </p:cBhvr>
                                    </p:anim>
                                    <p:animRot by="-480000">
                                      <p:cBhvr>
                                        <p:cTn id="26" dur="50" autoRev="1"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55860" y="477925"/>
            <a:ext cx="1741182" cy="215444"/>
          </a:xfrm>
          <a:prstGeom prst="rect">
            <a:avLst/>
          </a:prstGeom>
          <a:effectLst/>
        </p:spPr>
        <p:txBody>
          <a:bodyPr vert="horz" wrap="none">
            <a:spAutoFit/>
          </a:bodyPr>
          <a:lstStyle/>
          <a:p>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Please replace the written content</a:t>
            </a:r>
            <a:endPar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矩形 4"/>
          <p:cNvSpPr/>
          <p:nvPr/>
        </p:nvSpPr>
        <p:spPr>
          <a:xfrm>
            <a:off x="3845921" y="188105"/>
            <a:ext cx="1800493" cy="369332"/>
          </a:xfrm>
          <a:prstGeom prst="rect">
            <a:avLst/>
          </a:prstGeom>
          <a:effectLst/>
        </p:spPr>
        <p:txBody>
          <a:bodyPr vert="horz" wrap="none">
            <a:spAutoFit/>
          </a:bodyPr>
          <a:lstStyle/>
          <a:p>
            <a:r>
              <a:rPr lang="zh-CN" altLang="en-US" sz="1800" b="1" dirty="0">
                <a:solidFill>
                  <a:srgbClr val="9DC4C4"/>
                </a:solidFill>
                <a:latin typeface="+mj-lt"/>
                <a:ea typeface="微软雅黑" panose="020B0503020204020204" pitchFamily="34" charset="-122"/>
              </a:rPr>
              <a:t>请</a:t>
            </a:r>
            <a:r>
              <a:rPr lang="zh-CN" altLang="en-US" sz="1800" b="1" dirty="0" smtClean="0">
                <a:solidFill>
                  <a:srgbClr val="9DC4C4"/>
                </a:solidFill>
                <a:latin typeface="+mj-lt"/>
                <a:ea typeface="微软雅黑" panose="020B0503020204020204" pitchFamily="34" charset="-122"/>
              </a:rPr>
              <a:t>替换文字内容</a:t>
            </a:r>
            <a:endParaRPr lang="zh-CN" altLang="en-US" sz="1800" b="1" dirty="0">
              <a:solidFill>
                <a:srgbClr val="9DC4C4"/>
              </a:solidFill>
              <a:latin typeface="+mj-lt"/>
              <a:ea typeface="微软雅黑" panose="020B0503020204020204" pitchFamily="34" charset="-122"/>
            </a:endParaRPr>
          </a:p>
        </p:txBody>
      </p:sp>
      <p:sp>
        <p:nvSpPr>
          <p:cNvPr id="6" name="Rectangle 2"/>
          <p:cNvSpPr/>
          <p:nvPr/>
        </p:nvSpPr>
        <p:spPr>
          <a:xfrm>
            <a:off x="1315355" y="1718895"/>
            <a:ext cx="3941868" cy="2052228"/>
          </a:xfrm>
          <a:prstGeom prst="rect">
            <a:avLst/>
          </a:prstGeom>
          <a:blipFill>
            <a:blip r:embed="rId2" cstate="email"/>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endParaRPr lang="en-US">
              <a:solidFill>
                <a:schemeClr val="bg1">
                  <a:lumMod val="95000"/>
                </a:schemeClr>
              </a:solidFill>
            </a:endParaRPr>
          </a:p>
        </p:txBody>
      </p:sp>
      <p:sp>
        <p:nvSpPr>
          <p:cNvPr id="7" name="Rectangle 3"/>
          <p:cNvSpPr/>
          <p:nvPr/>
        </p:nvSpPr>
        <p:spPr>
          <a:xfrm>
            <a:off x="4353708" y="1880913"/>
            <a:ext cx="1496970" cy="324036"/>
          </a:xfrm>
          <a:prstGeom prst="rect">
            <a:avLst/>
          </a:prstGeom>
          <a:solidFill>
            <a:srgbClr val="513D3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400">
              <a:solidFill>
                <a:schemeClr val="bg1">
                  <a:lumMod val="95000"/>
                </a:schemeClr>
              </a:solidFill>
            </a:endParaRPr>
          </a:p>
        </p:txBody>
      </p:sp>
      <p:sp>
        <p:nvSpPr>
          <p:cNvPr id="8" name="矩形 7"/>
          <p:cNvSpPr/>
          <p:nvPr/>
        </p:nvSpPr>
        <p:spPr>
          <a:xfrm>
            <a:off x="4353709" y="1904711"/>
            <a:ext cx="1496970" cy="276993"/>
          </a:xfrm>
          <a:prstGeom prst="rect">
            <a:avLst/>
          </a:prstGeom>
        </p:spPr>
        <p:txBody>
          <a:bodyPr wrap="square" lIns="68555" tIns="34278" rIns="68555" bIns="34278">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添加标题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6121154" y="1847406"/>
            <a:ext cx="1163522" cy="300076"/>
          </a:xfrm>
          <a:prstGeom prst="rect">
            <a:avLst/>
          </a:prstGeom>
        </p:spPr>
        <p:txBody>
          <a:bodyPr wrap="square" lIns="68555" tIns="34278" rIns="68555" bIns="34278">
            <a:spAutoFit/>
          </a:bodyPr>
          <a:lstStyle/>
          <a:p>
            <a:r>
              <a:rPr lang="zh-CN" altLang="en-US" sz="1500" b="1" dirty="0">
                <a:solidFill>
                  <a:srgbClr val="513D34"/>
                </a:solidFill>
                <a:latin typeface="微软雅黑" panose="020B0503020204020204" pitchFamily="34" charset="-122"/>
                <a:ea typeface="微软雅黑" panose="020B0503020204020204" pitchFamily="34" charset="-122"/>
              </a:rPr>
              <a:t>添加标题</a:t>
            </a:r>
            <a:endParaRPr lang="en-US" altLang="zh-CN" sz="1500" b="1" dirty="0">
              <a:solidFill>
                <a:srgbClr val="513D34"/>
              </a:solidFill>
              <a:latin typeface="微软雅黑" panose="020B0503020204020204" pitchFamily="34" charset="-122"/>
              <a:ea typeface="微软雅黑" panose="020B0503020204020204" pitchFamily="34" charset="-122"/>
            </a:endParaRPr>
          </a:p>
        </p:txBody>
      </p:sp>
      <p:sp>
        <p:nvSpPr>
          <p:cNvPr id="10" name="矩形 47"/>
          <p:cNvSpPr>
            <a:spLocks noChangeArrowheads="1"/>
          </p:cNvSpPr>
          <p:nvPr/>
        </p:nvSpPr>
        <p:spPr bwMode="auto">
          <a:xfrm>
            <a:off x="6120638" y="2073337"/>
            <a:ext cx="2105686" cy="42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sp>
        <p:nvSpPr>
          <p:cNvPr id="11" name="Rectangle 3"/>
          <p:cNvSpPr/>
          <p:nvPr/>
        </p:nvSpPr>
        <p:spPr>
          <a:xfrm>
            <a:off x="4353708" y="2582991"/>
            <a:ext cx="1496970" cy="324036"/>
          </a:xfrm>
          <a:prstGeom prst="rect">
            <a:avLst/>
          </a:prstGeom>
          <a:solidFill>
            <a:srgbClr val="9DC4C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400">
              <a:solidFill>
                <a:schemeClr val="bg1">
                  <a:lumMod val="95000"/>
                </a:schemeClr>
              </a:solidFill>
            </a:endParaRPr>
          </a:p>
        </p:txBody>
      </p:sp>
      <p:sp>
        <p:nvSpPr>
          <p:cNvPr id="12" name="矩形 11"/>
          <p:cNvSpPr/>
          <p:nvPr/>
        </p:nvSpPr>
        <p:spPr>
          <a:xfrm>
            <a:off x="4353709" y="2606789"/>
            <a:ext cx="1496970" cy="276993"/>
          </a:xfrm>
          <a:prstGeom prst="rect">
            <a:avLst/>
          </a:prstGeom>
        </p:spPr>
        <p:txBody>
          <a:bodyPr wrap="square" lIns="68555" tIns="34278" rIns="68555" bIns="34278">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添加标题</a:t>
            </a:r>
          </a:p>
        </p:txBody>
      </p:sp>
      <p:sp>
        <p:nvSpPr>
          <p:cNvPr id="13" name="矩形 12"/>
          <p:cNvSpPr/>
          <p:nvPr/>
        </p:nvSpPr>
        <p:spPr>
          <a:xfrm>
            <a:off x="6121154" y="2549484"/>
            <a:ext cx="1163522" cy="300058"/>
          </a:xfrm>
          <a:prstGeom prst="rect">
            <a:avLst/>
          </a:prstGeom>
        </p:spPr>
        <p:txBody>
          <a:bodyPr wrap="square" lIns="68555" tIns="34278" rIns="68555" bIns="34278">
            <a:spAutoFit/>
          </a:bodyPr>
          <a:lstStyle/>
          <a:p>
            <a:r>
              <a:rPr lang="zh-CN" altLang="en-US" sz="1500" b="1" dirty="0">
                <a:solidFill>
                  <a:srgbClr val="9DC4C4"/>
                </a:solidFill>
                <a:latin typeface="微软雅黑" panose="020B0503020204020204" pitchFamily="34" charset="-122"/>
                <a:ea typeface="微软雅黑" panose="020B0503020204020204" pitchFamily="34" charset="-122"/>
              </a:rPr>
              <a:t>添加</a:t>
            </a:r>
            <a:r>
              <a:rPr lang="zh-CN" altLang="en-US" sz="1500" b="1" dirty="0" smtClean="0">
                <a:solidFill>
                  <a:srgbClr val="9DC4C4"/>
                </a:solidFill>
                <a:latin typeface="微软雅黑" panose="020B0503020204020204" pitchFamily="34" charset="-122"/>
                <a:ea typeface="微软雅黑" panose="020B0503020204020204" pitchFamily="34" charset="-122"/>
              </a:rPr>
              <a:t>标题</a:t>
            </a:r>
            <a:endParaRPr lang="en-US" altLang="zh-CN" sz="1500" b="1" dirty="0">
              <a:solidFill>
                <a:srgbClr val="9DC4C4"/>
              </a:solidFill>
              <a:latin typeface="微软雅黑" panose="020B0503020204020204" pitchFamily="34" charset="-122"/>
              <a:ea typeface="微软雅黑" panose="020B0503020204020204" pitchFamily="34" charset="-122"/>
            </a:endParaRPr>
          </a:p>
        </p:txBody>
      </p:sp>
      <p:sp>
        <p:nvSpPr>
          <p:cNvPr id="14" name="矩形 47"/>
          <p:cNvSpPr>
            <a:spLocks noChangeArrowheads="1"/>
          </p:cNvSpPr>
          <p:nvPr/>
        </p:nvSpPr>
        <p:spPr bwMode="auto">
          <a:xfrm>
            <a:off x="6120638" y="2775415"/>
            <a:ext cx="2105686" cy="42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sp>
        <p:nvSpPr>
          <p:cNvPr id="15" name="Rectangle 3"/>
          <p:cNvSpPr/>
          <p:nvPr/>
        </p:nvSpPr>
        <p:spPr>
          <a:xfrm>
            <a:off x="4392896" y="3285069"/>
            <a:ext cx="1496970" cy="324036"/>
          </a:xfrm>
          <a:prstGeom prst="rect">
            <a:avLst/>
          </a:prstGeom>
          <a:solidFill>
            <a:srgbClr val="513D3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400">
              <a:solidFill>
                <a:schemeClr val="bg1">
                  <a:lumMod val="95000"/>
                </a:schemeClr>
              </a:solidFill>
            </a:endParaRPr>
          </a:p>
        </p:txBody>
      </p:sp>
      <p:sp>
        <p:nvSpPr>
          <p:cNvPr id="16" name="矩形 15"/>
          <p:cNvSpPr/>
          <p:nvPr/>
        </p:nvSpPr>
        <p:spPr>
          <a:xfrm>
            <a:off x="4392897" y="3308867"/>
            <a:ext cx="1496970" cy="276993"/>
          </a:xfrm>
          <a:prstGeom prst="rect">
            <a:avLst/>
          </a:prstGeom>
        </p:spPr>
        <p:txBody>
          <a:bodyPr wrap="square" lIns="68555" tIns="34278" rIns="68555" bIns="34278">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添加标题</a:t>
            </a:r>
          </a:p>
        </p:txBody>
      </p:sp>
      <p:sp>
        <p:nvSpPr>
          <p:cNvPr id="17" name="矩形 16"/>
          <p:cNvSpPr/>
          <p:nvPr/>
        </p:nvSpPr>
        <p:spPr>
          <a:xfrm>
            <a:off x="6160342" y="3251562"/>
            <a:ext cx="1163522" cy="300076"/>
          </a:xfrm>
          <a:prstGeom prst="rect">
            <a:avLst/>
          </a:prstGeom>
        </p:spPr>
        <p:txBody>
          <a:bodyPr wrap="square" lIns="68555" tIns="34278" rIns="68555" bIns="34278">
            <a:spAutoFit/>
          </a:bodyPr>
          <a:lstStyle/>
          <a:p>
            <a:r>
              <a:rPr lang="zh-CN" altLang="en-US" sz="1500" b="1" dirty="0">
                <a:solidFill>
                  <a:srgbClr val="513D34"/>
                </a:solidFill>
                <a:latin typeface="微软雅黑" panose="020B0503020204020204" pitchFamily="34" charset="-122"/>
                <a:ea typeface="微软雅黑" panose="020B0503020204020204" pitchFamily="34" charset="-122"/>
              </a:rPr>
              <a:t>添加标题</a:t>
            </a:r>
            <a:endParaRPr lang="en-US" altLang="zh-CN" sz="1500" b="1" dirty="0">
              <a:solidFill>
                <a:srgbClr val="513D34"/>
              </a:solidFill>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6159826" y="3477493"/>
            <a:ext cx="2105686" cy="42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par>
                                <p:cTn id="13" presetID="14" presetClass="entr" presetSubtype="10"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400"/>
                                        <p:tgtEl>
                                          <p:spTgt spid="8"/>
                                        </p:tgtEl>
                                      </p:cBhvr>
                                    </p:animEffect>
                                  </p:childTnLst>
                                </p:cTn>
                              </p:par>
                              <p:par>
                                <p:cTn id="16" presetID="14" presetClass="entr" presetSubtype="10" fill="hold" grpId="0" nodeType="with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400"/>
                                        <p:tgtEl>
                                          <p:spTgt spid="9"/>
                                        </p:tgtEl>
                                      </p:cBhvr>
                                    </p:animEffect>
                                  </p:childTnLst>
                                </p:cTn>
                              </p:par>
                              <p:par>
                                <p:cTn id="19" presetID="14" presetClass="entr" presetSubtype="10" fill="hold" grpId="0" nodeType="with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400"/>
                                        <p:tgtEl>
                                          <p:spTgt spid="10"/>
                                        </p:tgtEl>
                                      </p:cBhvr>
                                    </p:animEffect>
                                  </p:childTnLst>
                                </p:cTn>
                              </p:par>
                            </p:childTnLst>
                          </p:cTn>
                        </p:par>
                        <p:par>
                          <p:cTn id="22" fill="hold">
                            <p:stCondLst>
                              <p:cond delay="1000"/>
                            </p:stCondLst>
                            <p:childTnLst>
                              <p:par>
                                <p:cTn id="23" presetID="22" presetClass="entr" presetSubtype="2"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par>
                                <p:cTn id="26" presetID="14" presetClass="entr" presetSubtype="10"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400"/>
                                        <p:tgtEl>
                                          <p:spTgt spid="12"/>
                                        </p:tgtEl>
                                      </p:cBhvr>
                                    </p:animEffect>
                                  </p:childTnLst>
                                </p:cTn>
                              </p:par>
                              <p:par>
                                <p:cTn id="29" presetID="14" presetClass="entr" presetSubtype="10" fill="hold" grpId="0" nodeType="withEffect">
                                  <p:stCondLst>
                                    <p:cond delay="50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400"/>
                                        <p:tgtEl>
                                          <p:spTgt spid="13"/>
                                        </p:tgtEl>
                                      </p:cBhvr>
                                    </p:animEffect>
                                  </p:childTnLst>
                                </p:cTn>
                              </p:par>
                              <p:par>
                                <p:cTn id="32" presetID="14" presetClass="entr" presetSubtype="10" fill="hold" grpId="0" nodeType="withEffect">
                                  <p:stCondLst>
                                    <p:cond delay="50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400"/>
                                        <p:tgtEl>
                                          <p:spTgt spid="14"/>
                                        </p:tgtEl>
                                      </p:cBhvr>
                                    </p:animEffect>
                                  </p:childTnLst>
                                </p:cTn>
                              </p:par>
                            </p:childTnLst>
                          </p:cTn>
                        </p:par>
                        <p:par>
                          <p:cTn id="35" fill="hold">
                            <p:stCondLst>
                              <p:cond delay="1500"/>
                            </p:stCondLst>
                            <p:childTnLst>
                              <p:par>
                                <p:cTn id="36" presetID="22" presetClass="entr" presetSubtype="2"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right)">
                                      <p:cBhvr>
                                        <p:cTn id="38" dur="500"/>
                                        <p:tgtEl>
                                          <p:spTgt spid="15"/>
                                        </p:tgtEl>
                                      </p:cBhvr>
                                    </p:animEffect>
                                  </p:childTnLst>
                                </p:cTn>
                              </p:par>
                              <p:par>
                                <p:cTn id="39" presetID="14" presetClass="entr" presetSubtype="10" fill="hold" grpId="0" nodeType="withEffect">
                                  <p:stCondLst>
                                    <p:cond delay="500"/>
                                  </p:stCondLst>
                                  <p:childTnLst>
                                    <p:set>
                                      <p:cBhvr>
                                        <p:cTn id="40" dur="1" fill="hold">
                                          <p:stCondLst>
                                            <p:cond delay="0"/>
                                          </p:stCondLst>
                                        </p:cTn>
                                        <p:tgtEl>
                                          <p:spTgt spid="16"/>
                                        </p:tgtEl>
                                        <p:attrNameLst>
                                          <p:attrName>style.visibility</p:attrName>
                                        </p:attrNameLst>
                                      </p:cBhvr>
                                      <p:to>
                                        <p:strVal val="visible"/>
                                      </p:to>
                                    </p:set>
                                    <p:animEffect transition="in" filter="randombar(horizontal)">
                                      <p:cBhvr>
                                        <p:cTn id="41" dur="400"/>
                                        <p:tgtEl>
                                          <p:spTgt spid="16"/>
                                        </p:tgtEl>
                                      </p:cBhvr>
                                    </p:animEffect>
                                  </p:childTnLst>
                                </p:cTn>
                              </p:par>
                              <p:par>
                                <p:cTn id="42" presetID="14" presetClass="entr" presetSubtype="10" fill="hold" grpId="0" nodeType="withEffect">
                                  <p:stCondLst>
                                    <p:cond delay="500"/>
                                  </p:stCondLst>
                                  <p:childTnLst>
                                    <p:set>
                                      <p:cBhvr>
                                        <p:cTn id="43" dur="1" fill="hold">
                                          <p:stCondLst>
                                            <p:cond delay="0"/>
                                          </p:stCondLst>
                                        </p:cTn>
                                        <p:tgtEl>
                                          <p:spTgt spid="17"/>
                                        </p:tgtEl>
                                        <p:attrNameLst>
                                          <p:attrName>style.visibility</p:attrName>
                                        </p:attrNameLst>
                                      </p:cBhvr>
                                      <p:to>
                                        <p:strVal val="visible"/>
                                      </p:to>
                                    </p:set>
                                    <p:animEffect transition="in" filter="randombar(horizontal)">
                                      <p:cBhvr>
                                        <p:cTn id="44" dur="400"/>
                                        <p:tgtEl>
                                          <p:spTgt spid="17"/>
                                        </p:tgtEl>
                                      </p:cBhvr>
                                    </p:animEffect>
                                  </p:childTnLst>
                                </p:cTn>
                              </p:par>
                              <p:par>
                                <p:cTn id="45" presetID="14" presetClass="entr" presetSubtype="10" fill="hold" grpId="0" nodeType="withEffect">
                                  <p:stCondLst>
                                    <p:cond delay="500"/>
                                  </p:stCondLst>
                                  <p:childTnLst>
                                    <p:set>
                                      <p:cBhvr>
                                        <p:cTn id="46" dur="1" fill="hold">
                                          <p:stCondLst>
                                            <p:cond delay="0"/>
                                          </p:stCondLst>
                                        </p:cTn>
                                        <p:tgtEl>
                                          <p:spTgt spid="18"/>
                                        </p:tgtEl>
                                        <p:attrNameLst>
                                          <p:attrName>style.visibility</p:attrName>
                                        </p:attrNameLst>
                                      </p:cBhvr>
                                      <p:to>
                                        <p:strVal val="visible"/>
                                      </p:to>
                                    </p:set>
                                    <p:animEffect transition="in" filter="randombar(horizontal)">
                                      <p:cBhvr>
                                        <p:cTn id="47" dur="4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animBg="1"/>
      <p:bldP spid="12" grpId="0"/>
      <p:bldP spid="13" grpId="0"/>
      <p:bldP spid="14" grpId="0"/>
      <p:bldP spid="15" grpId="0" animBg="1"/>
      <p:bldP spid="16" grpId="0"/>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24a134b7de7fc8515fd9a116aa976e7bd8e7bc3"/>
</p:tagLst>
</file>

<file path=ppt/theme/theme1.xml><?xml version="1.0" encoding="utf-8"?>
<a:theme xmlns:a="http://schemas.openxmlformats.org/drawingml/2006/main" name="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1621</Words>
  <Application>Microsoft Office PowerPoint</Application>
  <PresentationFormat>全屏显示(16:9)</PresentationFormat>
  <Paragraphs>186</Paragraphs>
  <Slides>23</Slides>
  <Notes>0</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23</vt:i4>
      </vt:variant>
    </vt:vector>
  </HeadingPairs>
  <TitlesOfParts>
    <vt:vector size="36" baseType="lpstr">
      <vt:lpstr>Chelsea</vt:lpstr>
      <vt:lpstr>Gill Sans</vt:lpstr>
      <vt:lpstr>Hiragino Sans GB W3</vt:lpstr>
      <vt:lpstr>Kozuka Gothic Pro M</vt:lpstr>
      <vt:lpstr>宋体</vt:lpstr>
      <vt:lpstr>微软雅黑</vt:lpstr>
      <vt:lpstr>造字工房尚雅体演示版常规体</vt:lpstr>
      <vt:lpstr>Arial</vt:lpstr>
      <vt:lpstr>Calibri</vt:lpstr>
      <vt:lpstr>Calibri Light</vt:lpstr>
      <vt:lpstr>Franklin Gothic Medium</vt:lpstr>
      <vt:lpstr>Impact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2021-07-22T06:26:37Z</dcterms:created>
  <dcterms:modified xsi:type="dcterms:W3CDTF">2023-01-11T01:15:44Z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EA59671BC0064326A0C10C5B8974B871</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