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18" r:id="rId2"/>
    <p:sldId id="277" r:id="rId3"/>
    <p:sldId id="311" r:id="rId4"/>
    <p:sldId id="312" r:id="rId5"/>
    <p:sldId id="294" r:id="rId6"/>
    <p:sldId id="286" r:id="rId7"/>
    <p:sldId id="301" r:id="rId8"/>
    <p:sldId id="313" r:id="rId9"/>
    <p:sldId id="314" r:id="rId10"/>
    <p:sldId id="317" r:id="rId11"/>
    <p:sldId id="302" r:id="rId12"/>
    <p:sldId id="300" r:id="rId13"/>
    <p:sldId id="315" r:id="rId14"/>
    <p:sldId id="316" r:id="rId15"/>
    <p:sldId id="274" r:id="rId16"/>
    <p:sldId id="264" r:id="rId17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3333FF"/>
    <a:srgbClr val="82C115"/>
    <a:srgbClr val="FFFFFF"/>
    <a:srgbClr val="009900"/>
    <a:srgbClr val="00CC00"/>
    <a:srgbClr val="FF3399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7" autoAdjust="0"/>
    <p:restoredTop sz="96415" autoAdjust="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670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E18A6739-503B-4BFB-AEB1-CBF07870580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05A4F503-A27D-4FDA-AC4A-C3400ED4B26C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DF0D967D-DFBB-4B66-869C-B5CAAA53AA5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fld id="{EBFE38DC-4FCB-4B9A-8637-EF1E37D48A22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66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C632A2EE-6444-4364-A8A1-4030E9BC493F}" type="slidenum">
              <a:rPr lang="zh-CN" altLang="en-US" sz="1200"/>
              <a:t>2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60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53DC5159-DC8C-4C98-9F75-DFC3E743F72F}" type="slidenum">
              <a:rPr lang="zh-CN" altLang="en-US" sz="1200"/>
              <a:t>12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91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C3C6196D-DDCC-4507-9CE8-9D39DDBA6EA1}" type="slidenum">
              <a:rPr lang="zh-CN" altLang="en-US" sz="1200"/>
              <a:t>14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22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912B2478-45E7-4437-846C-3D7C2DE295F6}" type="slidenum">
              <a:rPr lang="zh-CN" altLang="en-US" sz="1200"/>
              <a:t>16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86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F14EE40F-4BA6-4D2E-AB8D-7095CE8E95BD}" type="slidenum">
              <a:rPr lang="zh-CN" altLang="en-US" sz="1200"/>
              <a:t>3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07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00295E48-E65F-4C88-AD4D-CF5F4E84CB7C}" type="slidenum">
              <a:rPr lang="zh-CN" altLang="en-US" sz="1200"/>
              <a:t>4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dirty="0" smtClean="0"/>
          </a:p>
        </p:txBody>
      </p:sp>
      <p:sp>
        <p:nvSpPr>
          <p:cNvPr id="327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49E00F61-F943-463D-AFA8-AC614BDE5FA5}" type="slidenum">
              <a:rPr lang="zh-CN" altLang="en-US" sz="1200"/>
              <a:t>5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48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D064413B-B177-484A-93E1-93425CA08C28}" type="slidenum">
              <a:rPr lang="zh-CN" altLang="en-US" sz="1200"/>
              <a:t>6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68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947AFDC7-12F3-4DF1-A5D8-2F918396CBD5}" type="slidenum">
              <a:rPr lang="zh-CN" altLang="en-US" sz="1200"/>
              <a:t>7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E7E6F92D-2009-4E3D-B073-83A07628950C}" type="slidenum">
              <a:rPr lang="zh-CN" altLang="en-US" sz="1200"/>
              <a:t>8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09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F130C52B-39F7-49AE-9E62-9994D47A02A0}" type="slidenum">
              <a:rPr lang="zh-CN" altLang="en-US" sz="1200"/>
              <a:t>9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DD3FB430-3676-4C15-A936-395326C1EA50}" type="slidenum">
              <a:rPr lang="zh-CN" altLang="en-US" sz="1200"/>
              <a:t>11</a:t>
            </a:fld>
            <a:endParaRPr lang="en-US" altLang="zh-CN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FE2BC-7629-4A85-931E-D3174453F158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1E3DF-4F2D-492C-81D2-A63C130E24B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FE2BC-7629-4A85-931E-D3174453F158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1E3DF-4F2D-492C-81D2-A63C130E24B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FE2BC-7629-4A85-931E-D3174453F158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1E3DF-4F2D-492C-81D2-A63C130E24B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/>
          <p:nvPr userDrawn="1"/>
        </p:nvSpPr>
        <p:spPr bwMode="auto">
          <a:xfrm>
            <a:off x="561975" y="1557338"/>
            <a:ext cx="8113713" cy="5762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en-US" sz="3200" dirty="0" smtClean="0">
              <a:solidFill>
                <a:schemeClr val="tx1">
                  <a:lumMod val="50000"/>
                </a:schemeClr>
              </a:solidFill>
              <a:ea typeface="黑体" panose="02010609060101010101" pitchFamily="49" charset="-122"/>
            </a:endParaRPr>
          </a:p>
        </p:txBody>
      </p:sp>
      <p:sp>
        <p:nvSpPr>
          <p:cNvPr id="7" name="KSO_BT1"/>
          <p:cNvSpPr>
            <a:spLocks noGrp="1"/>
          </p:cNvSpPr>
          <p:nvPr>
            <p:ph type="title"/>
          </p:nvPr>
        </p:nvSpPr>
        <p:spPr bwMode="auto">
          <a:xfrm>
            <a:off x="528959" y="155575"/>
            <a:ext cx="8291513" cy="47781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zh-CN" altLang="en-US" dirty="0" smtClean="0"/>
              <a:t>单击此处编辑母版标题样式</a:t>
            </a:r>
            <a:endParaRPr lang="en-US" altLang="zh-CN" dirty="0" smtClean="0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F1ABD8-3841-406B-91C5-E21FA6D7982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 userDrawn="1"/>
        </p:nvSpPr>
        <p:spPr bwMode="auto">
          <a:xfrm>
            <a:off x="561975" y="1557338"/>
            <a:ext cx="8113713" cy="5762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en-US" sz="3200" dirty="0" smtClean="0">
              <a:solidFill>
                <a:schemeClr val="tx1">
                  <a:lumMod val="50000"/>
                </a:schemeClr>
              </a:solidFill>
              <a:ea typeface="黑体" panose="02010609060101010101" pitchFamily="49" charset="-122"/>
            </a:endParaRPr>
          </a:p>
        </p:txBody>
      </p:sp>
      <p:sp>
        <p:nvSpPr>
          <p:cNvPr id="7" name="内容占位符 10"/>
          <p:cNvSpPr>
            <a:spLocks noGrp="1"/>
          </p:cNvSpPr>
          <p:nvPr>
            <p:ph sz="quarter" idx="13"/>
          </p:nvPr>
        </p:nvSpPr>
        <p:spPr>
          <a:xfrm>
            <a:off x="539750" y="692696"/>
            <a:ext cx="8136706" cy="647700"/>
          </a:xfrm>
          <a:prstGeom prst="rect">
            <a:avLst/>
          </a:prstGeom>
        </p:spPr>
        <p:txBody>
          <a:bodyPr/>
          <a:lstStyle>
            <a:lvl1pPr marL="85725" indent="0">
              <a:buNone/>
              <a:defRPr sz="3200" baseline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  <a:lvl2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0" name="KSO_BT1"/>
          <p:cNvSpPr>
            <a:spLocks noGrp="1"/>
          </p:cNvSpPr>
          <p:nvPr>
            <p:ph type="title"/>
          </p:nvPr>
        </p:nvSpPr>
        <p:spPr bwMode="auto">
          <a:xfrm>
            <a:off x="528959" y="155575"/>
            <a:ext cx="8291513" cy="47781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zh-CN" altLang="en-US" dirty="0" smtClean="0"/>
              <a:t>单击此处编辑母版标题样式</a:t>
            </a:r>
            <a:endParaRPr lang="en-US" altLang="zh-CN" dirty="0" smtClean="0"/>
          </a:p>
        </p:txBody>
      </p:sp>
      <p:sp>
        <p:nvSpPr>
          <p:cNvPr id="5" name="KSO_FD"/>
          <p:cNvSpPr>
            <a:spLocks noGrp="1"/>
          </p:cNvSpPr>
          <p:nvPr>
            <p:ph type="dt" sz="half" idx="14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KSO_FN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8A9FC648-4A96-4D0C-9342-A2DABE7CB10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SO_BC1"/>
          <p:cNvSpPr>
            <a:spLocks noGrp="1"/>
          </p:cNvSpPr>
          <p:nvPr>
            <p:ph idx="1"/>
          </p:nvPr>
        </p:nvSpPr>
        <p:spPr>
          <a:xfrm>
            <a:off x="1619672" y="1700808"/>
            <a:ext cx="5904656" cy="4032448"/>
          </a:xfrm>
          <a:prstGeom prst="rect">
            <a:avLst/>
          </a:prstGeom>
        </p:spPr>
        <p:txBody>
          <a:bodyPr/>
          <a:lstStyle>
            <a:lvl1pPr marL="447675" indent="-361950">
              <a:buFont typeface="Wingdings" panose="05000000000000000000" pitchFamily="2" charset="2"/>
              <a:buChar char="R"/>
              <a:defRPr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47675" indent="-447675">
              <a:defRPr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</a:lstStyle>
          <a:p>
            <a:pPr lvl="0"/>
            <a:endParaRPr lang="zh-CN" altLang="en-US" dirty="0" smtClean="0"/>
          </a:p>
        </p:txBody>
      </p:sp>
      <p:sp>
        <p:nvSpPr>
          <p:cNvPr id="8" name="KSO_BT1"/>
          <p:cNvSpPr>
            <a:spLocks noGrp="1"/>
          </p:cNvSpPr>
          <p:nvPr>
            <p:ph type="title"/>
          </p:nvPr>
        </p:nvSpPr>
        <p:spPr bwMode="auto">
          <a:xfrm>
            <a:off x="528959" y="155575"/>
            <a:ext cx="8291513" cy="47781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zh-CN" altLang="en-US" dirty="0" smtClean="0"/>
              <a:t>单击此处编辑母版标题样式</a:t>
            </a:r>
            <a:endParaRPr lang="en-US" altLang="zh-CN" dirty="0" smtClean="0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6A49E7-841A-4A64-A455-CD7918FAD2A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FE2BC-7629-4A85-931E-D3174453F158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1E3DF-4F2D-492C-81D2-A63C130E24B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FE2BC-7629-4A85-931E-D3174453F158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1E3DF-4F2D-492C-81D2-A63C130E24B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FE2BC-7629-4A85-931E-D3174453F158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1E3DF-4F2D-492C-81D2-A63C130E24B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FE2BC-7629-4A85-931E-D3174453F158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1E3DF-4F2D-492C-81D2-A63C130E24B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FE2BC-7629-4A85-931E-D3174453F158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1E3DF-4F2D-492C-81D2-A63C130E24B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FE2BC-7629-4A85-931E-D3174453F158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1E3DF-4F2D-492C-81D2-A63C130E24B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FE2BC-7629-4A85-931E-D3174453F158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1E3DF-4F2D-492C-81D2-A63C130E24B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FE2BC-7629-4A85-931E-D3174453F158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1E3DF-4F2D-492C-81D2-A63C130E24B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FE2BC-7629-4A85-931E-D3174453F158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1E3DF-4F2D-492C-81D2-A63C130E24B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file:///C:\Users\Administrator\Desktop\&#20154;&#25945;&#26032;&#29256;\&#20116;&#24180;&#32423;\U6%20We&#8216;re%20watching%20the%20games\Lesson33%20&#25945;&#23398;&#35838;&#20214;\favourite-128k.mp3" TargetMode="External"/><Relationship Id="rId1" Type="http://schemas.microsoft.com/office/2007/relationships/media" Target="file:///C:\Users\Administrator\Desktop\&#20154;&#25945;&#26032;&#29256;\&#20116;&#24180;&#32423;\U6%20We&#8216;re%20watching%20the%20games\Lesson33%20&#25945;&#23398;&#35838;&#20214;\favourite-128k.mp3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hyperlink" Target="Lesson32_Let&#8217;s_chant&#35838;&#25991;&#21160;&#30011;.swf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hyperlink" Target="Lesson33_Just_talk&#35838;&#25991;&#21160;&#30011;.swf" TargetMode="Externa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file:///C:\Users\Administrator\Desktop\&#20154;&#25945;&#26032;&#29256;\&#20116;&#24180;&#32423;\U6%20We&#8216;re%20watching%20the%20games\Lesson33%20&#25945;&#23398;&#35838;&#20214;\play_badminton-128k.mp3" TargetMode="External"/><Relationship Id="rId1" Type="http://schemas.microsoft.com/office/2007/relationships/media" Target="file:///C:\Users\Administrator\Desktop\&#20154;&#25945;&#26032;&#29256;\&#20116;&#24180;&#32423;\U6%20We&#8216;re%20watching%20the%20games\Lesson33%20&#25945;&#23398;&#35838;&#20214;\play_badminton-128k.mp3" TargetMode="Externa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file:///C:\Users\Administrator\Desktop\&#20154;&#25945;&#26032;&#29256;\&#20116;&#24180;&#32423;\U6%20We&#8216;re%20watching%20the%20games\Lesson33%20&#25945;&#23398;&#35838;&#20214;\play_tennis-128k.mp3" TargetMode="External"/><Relationship Id="rId1" Type="http://schemas.microsoft.com/office/2007/relationships/media" Target="file:///C:\Users\Administrator\Desktop\&#20154;&#25945;&#26032;&#29256;\&#20116;&#24180;&#32423;\U6%20We&#8216;re%20watching%20the%20games\Lesson33%20&#25945;&#23398;&#35838;&#20214;\play_tennis-128k.mp3" TargetMode="External"/><Relationship Id="rId6" Type="http://schemas.openxmlformats.org/officeDocument/2006/relationships/image" Target="../media/image18.png"/><Relationship Id="rId5" Type="http://schemas.openxmlformats.org/officeDocument/2006/relationships/image" Target="../media/image19.jpe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file:///C:\Users\Administrator\Desktop\&#20154;&#25945;&#26032;&#29256;\&#20116;&#24180;&#32423;\U6%20We&#8216;re%20watching%20the%20games\Lesson33%20&#25945;&#23398;&#35838;&#20214;\play_ping-pong-128k.mp3" TargetMode="External"/><Relationship Id="rId1" Type="http://schemas.microsoft.com/office/2007/relationships/media" Target="file:///C:\Users\Administrator\Desktop\&#20154;&#25945;&#26032;&#29256;\&#20116;&#24180;&#32423;\U6%20We&#8216;re%20watching%20the%20games\Lesson33%20&#25945;&#23398;&#35838;&#20214;\play_ping-pong-128k.mp3" TargetMode="External"/><Relationship Id="rId6" Type="http://schemas.openxmlformats.org/officeDocument/2006/relationships/image" Target="../media/image18.png"/><Relationship Id="rId5" Type="http://schemas.openxmlformats.org/officeDocument/2006/relationships/image" Target="../media/image20.jpe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0" y="3428999"/>
            <a:ext cx="9144000" cy="8604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sz="3600" dirty="0" smtClean="0">
                <a:latin typeface="Arial Black" panose="020B0A04020102020204" pitchFamily="34" charset="0"/>
              </a:rPr>
              <a:t>Unit 6 We’re watching the games.</a:t>
            </a:r>
            <a:endParaRPr lang="zh-CN" altLang="en-US" sz="3600" dirty="0">
              <a:latin typeface="Arial Black" panose="020B0A04020102020204" pitchFamily="34" charset="0"/>
            </a:endParaRPr>
          </a:p>
        </p:txBody>
      </p:sp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80112" y="652388"/>
            <a:ext cx="3102536" cy="234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标题 1"/>
          <p:cNvSpPr txBox="1"/>
          <p:nvPr/>
        </p:nvSpPr>
        <p:spPr bwMode="auto">
          <a:xfrm>
            <a:off x="519386" y="1428626"/>
            <a:ext cx="5557838" cy="7920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zh-CN" altLang="en-US" sz="3200" b="1" dirty="0" smtClean="0">
                <a:solidFill>
                  <a:schemeClr val="tx2">
                    <a:lumMod val="50000"/>
                  </a:schemeClr>
                </a:solidFill>
                <a:latin typeface="汉仪中圆简" pitchFamily="49" charset="-122"/>
                <a:ea typeface="汉仪中圆简" pitchFamily="49" charset="-122"/>
                <a:cs typeface="Times New Roman" panose="02020603050405020304" pitchFamily="18" charset="0"/>
              </a:rPr>
              <a:t>人教精通版五年级下册</a:t>
            </a:r>
            <a:endParaRPr lang="zh-CN" altLang="en-US" sz="3200" b="1" dirty="0">
              <a:solidFill>
                <a:schemeClr val="tx2">
                  <a:lumMod val="50000"/>
                </a:schemeClr>
              </a:solidFill>
              <a:latin typeface="汉仪中圆简" pitchFamily="49" charset="-122"/>
              <a:ea typeface="汉仪中圆简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794910" y="5445224"/>
            <a:ext cx="3554179" cy="5324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6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6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图片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7663" y="2933700"/>
            <a:ext cx="4149725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&gt;&gt;Presentation</a:t>
            </a:r>
            <a:endParaRPr lang="zh-CN" altLang="en-US" dirty="0" smtClean="0"/>
          </a:p>
        </p:txBody>
      </p:sp>
      <p:sp>
        <p:nvSpPr>
          <p:cNvPr id="10" name="矩形 9"/>
          <p:cNvSpPr/>
          <p:nvPr/>
        </p:nvSpPr>
        <p:spPr>
          <a:xfrm>
            <a:off x="1893888" y="1196975"/>
            <a:ext cx="5530850" cy="1481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They’re playing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ping-pong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. 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That’s my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favourite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sport.</a:t>
            </a:r>
            <a:endParaRPr lang="zh-CN" altLang="en-US" sz="3200" dirty="0">
              <a:solidFill>
                <a:schemeClr val="tx1">
                  <a:lumMod val="50000"/>
                </a:schemeClr>
              </a:solidFill>
              <a:ea typeface="宋体" panose="02010600030101010101" pitchFamily="2" charset="-122"/>
            </a:endParaRPr>
          </a:p>
        </p:txBody>
      </p:sp>
      <p:pic>
        <p:nvPicPr>
          <p:cNvPr id="11" name="favourite-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413" y="3683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4997450" y="3584575"/>
            <a:ext cx="23526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favourite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42988" y="1412875"/>
            <a:ext cx="7272337" cy="738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36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They’re___________________.</a:t>
            </a:r>
            <a:endParaRPr lang="zh-CN" altLang="en-US" sz="36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3011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mtClean="0"/>
              <a:t>&gt;&gt;Practice</a:t>
            </a:r>
            <a:endParaRPr lang="zh-CN" altLang="en-US" smtClean="0"/>
          </a:p>
        </p:txBody>
      </p:sp>
      <p:pic>
        <p:nvPicPr>
          <p:cNvPr id="5" name="图片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876550"/>
            <a:ext cx="2925763" cy="515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87700" y="2876550"/>
            <a:ext cx="2768600" cy="515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65838" y="2859088"/>
            <a:ext cx="2846387" cy="515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3005138" y="1412875"/>
            <a:ext cx="4375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playing badminton</a:t>
            </a:r>
            <a:endParaRPr lang="zh-CN" altLang="en-US" sz="3600">
              <a:solidFill>
                <a:srgbClr val="FF0000"/>
              </a:solidFill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3025775" y="1412875"/>
            <a:ext cx="33543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playing tennis</a:t>
            </a:r>
            <a:endParaRPr lang="zh-CN" altLang="en-US" sz="3600">
              <a:solidFill>
                <a:srgbClr val="FF0000"/>
              </a:solidFill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3008313" y="1412875"/>
            <a:ext cx="42687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playing ping-pong</a:t>
            </a:r>
            <a:endParaRPr lang="zh-CN" altLang="en-US" sz="36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图片 12"/>
          <p:cNvPicPr>
            <a:picLocks noChangeAspect="1"/>
          </p:cNvPicPr>
          <p:nvPr/>
        </p:nvPicPr>
        <p:blipFill>
          <a:blip r:embed="rId3" cstate="email">
            <a:lum bright="70000" contrast="-70000"/>
          </a:blip>
          <a:srcRect/>
          <a:stretch>
            <a:fillRect/>
          </a:stretch>
        </p:blipFill>
        <p:spPr bwMode="auto">
          <a:xfrm>
            <a:off x="589756" y="638768"/>
            <a:ext cx="7993063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mtClean="0"/>
              <a:t>&gt;&gt;Practice</a:t>
            </a:r>
            <a:endParaRPr lang="zh-CN" altLang="en-US" smtClean="0"/>
          </a:p>
        </p:txBody>
      </p:sp>
      <p:cxnSp>
        <p:nvCxnSpPr>
          <p:cNvPr id="6" name="直接连接符 5"/>
          <p:cNvCxnSpPr/>
          <p:nvPr/>
        </p:nvCxnSpPr>
        <p:spPr>
          <a:xfrm>
            <a:off x="684213" y="1484313"/>
            <a:ext cx="2159000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061" name="图片 1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2" name="内容占位符 1"/>
          <p:cNvSpPr txBox="1"/>
          <p:nvPr/>
        </p:nvSpPr>
        <p:spPr bwMode="auto">
          <a:xfrm>
            <a:off x="1042988" y="885825"/>
            <a:ext cx="33845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 dirty="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Just talk</a:t>
            </a:r>
            <a:endParaRPr kumimoji="0" lang="zh-CN" altLang="en-US" sz="3200" dirty="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4288" y="2205038"/>
            <a:ext cx="9144000" cy="6524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1.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Mr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Zhang and Miss Liu are _________________.</a:t>
            </a:r>
            <a:endParaRPr lang="zh-CN" altLang="en-US" sz="28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4925" y="3051175"/>
            <a:ext cx="9145588" cy="6524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2.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Mr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Liu and Miss Qi are ______________.</a:t>
            </a:r>
            <a:endParaRPr lang="zh-CN" altLang="en-US" sz="28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4925" y="3914775"/>
            <a:ext cx="9145588" cy="6524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3. Zhou Pei and Kate are __________________.</a:t>
            </a:r>
            <a:endParaRPr lang="zh-CN" altLang="en-US" sz="28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5076825" y="2224088"/>
            <a:ext cx="3378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playing badminton</a:t>
            </a:r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4427538" y="3068638"/>
            <a:ext cx="26019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playing tennis</a:t>
            </a:r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4427538" y="3932238"/>
            <a:ext cx="33004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playing ping-pong</a:t>
            </a:r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1275" y="4778375"/>
            <a:ext cx="9145588" cy="6524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4. Peter’s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favourite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sport is __________.</a:t>
            </a:r>
            <a:endParaRPr lang="zh-CN" altLang="en-US" sz="28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4757738" y="4778375"/>
            <a:ext cx="19415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ping-pong</a:t>
            </a:r>
            <a:endParaRPr lang="zh-CN" altLang="en-US" sz="28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mtClean="0"/>
              <a:t>&gt;&gt;Practice</a:t>
            </a:r>
            <a:endParaRPr lang="zh-CN" altLang="en-US" smtClean="0"/>
          </a:p>
        </p:txBody>
      </p:sp>
      <p:grpSp>
        <p:nvGrpSpPr>
          <p:cNvPr id="47107" name="组合 5"/>
          <p:cNvGrpSpPr/>
          <p:nvPr/>
        </p:nvGrpSpPr>
        <p:grpSpPr bwMode="auto">
          <a:xfrm>
            <a:off x="1692275" y="2289175"/>
            <a:ext cx="6048375" cy="4540250"/>
            <a:chOff x="1907704" y="2780928"/>
            <a:chExt cx="5257429" cy="4037256"/>
          </a:xfrm>
        </p:grpSpPr>
        <p:pic>
          <p:nvPicPr>
            <p:cNvPr id="47110" name="图片 2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07704" y="2780928"/>
              <a:ext cx="5257429" cy="4037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1" name="图片 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11961" y="3047140"/>
              <a:ext cx="517202" cy="548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2" name="图片 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1507142">
              <a:off x="3112105" y="3243881"/>
              <a:ext cx="1044668" cy="492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3" name="图片 1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947425">
              <a:off x="3307811" y="3688102"/>
              <a:ext cx="2082017" cy="523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4" name="图片 1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1507142">
              <a:off x="4404006" y="3716878"/>
              <a:ext cx="1044668" cy="492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7108" name="矩形 18"/>
          <p:cNvSpPr>
            <a:spLocks noChangeArrowheads="1"/>
          </p:cNvSpPr>
          <p:nvPr/>
        </p:nvSpPr>
        <p:spPr bwMode="auto">
          <a:xfrm>
            <a:off x="3454400" y="3175000"/>
            <a:ext cx="2235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3200" b="1">
                <a:solidFill>
                  <a:srgbClr val="FF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分角色朗读</a:t>
            </a:r>
            <a:endParaRPr lang="en-US" altLang="zh-CN" sz="3200" b="1">
              <a:solidFill>
                <a:srgbClr val="FF0000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pic>
        <p:nvPicPr>
          <p:cNvPr id="11" name="矩形 10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55900" y="1085850"/>
            <a:ext cx="3492500" cy="104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mtClean="0"/>
              <a:t>&gt;&gt;Practice</a:t>
            </a:r>
            <a:endParaRPr lang="zh-CN" altLang="en-US" smtClean="0"/>
          </a:p>
        </p:txBody>
      </p:sp>
      <p:cxnSp>
        <p:nvCxnSpPr>
          <p:cNvPr id="6" name="直接连接符 5"/>
          <p:cNvCxnSpPr/>
          <p:nvPr/>
        </p:nvCxnSpPr>
        <p:spPr>
          <a:xfrm>
            <a:off x="684213" y="1484313"/>
            <a:ext cx="2159000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132" name="图片 1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内容占位符 1"/>
          <p:cNvSpPr txBox="1"/>
          <p:nvPr/>
        </p:nvSpPr>
        <p:spPr bwMode="auto">
          <a:xfrm>
            <a:off x="971550" y="885825"/>
            <a:ext cx="42497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Let’s play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pic>
        <p:nvPicPr>
          <p:cNvPr id="48134" name="图片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60588" y="2420938"/>
            <a:ext cx="4932362" cy="369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圆角矩形标注 6"/>
          <p:cNvSpPr/>
          <p:nvPr/>
        </p:nvSpPr>
        <p:spPr>
          <a:xfrm>
            <a:off x="287338" y="1971675"/>
            <a:ext cx="2952750" cy="1055688"/>
          </a:xfrm>
          <a:prstGeom prst="wedgeRoundRectCallout">
            <a:avLst>
              <a:gd name="adj1" fmla="val 39095"/>
              <a:gd name="adj2" fmla="val 67401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b="1" dirty="0">
                <a:solidFill>
                  <a:srgbClr val="3030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Look! What are </a:t>
            </a:r>
          </a:p>
          <a:p>
            <a:pPr>
              <a:defRPr/>
            </a:pPr>
            <a:r>
              <a:rPr lang="en-US" altLang="zh-CN" sz="2800" b="1" dirty="0">
                <a:solidFill>
                  <a:srgbClr val="3030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they doing?</a:t>
            </a:r>
            <a:endParaRPr lang="zh-CN" altLang="en-US" sz="2800" dirty="0">
              <a:ea typeface="宋体" panose="02010600030101010101" pitchFamily="2" charset="-122"/>
            </a:endParaRPr>
          </a:p>
        </p:txBody>
      </p:sp>
      <p:sp>
        <p:nvSpPr>
          <p:cNvPr id="8" name="圆角矩形标注 7"/>
          <p:cNvSpPr/>
          <p:nvPr/>
        </p:nvSpPr>
        <p:spPr>
          <a:xfrm>
            <a:off x="6480175" y="1906588"/>
            <a:ext cx="2052638" cy="579437"/>
          </a:xfrm>
          <a:prstGeom prst="wedgeRoundRectCallout">
            <a:avLst>
              <a:gd name="adj1" fmla="val -45211"/>
              <a:gd name="adj2" fmla="val 80496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b="1" dirty="0">
                <a:solidFill>
                  <a:srgbClr val="3030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They’re…</a:t>
            </a:r>
            <a:endParaRPr lang="zh-CN" altLang="en-US" sz="2800" dirty="0">
              <a:ea typeface="宋体" panose="02010600030101010101" pitchFamily="2" charset="-122"/>
            </a:endParaRPr>
          </a:p>
        </p:txBody>
      </p:sp>
      <p:sp>
        <p:nvSpPr>
          <p:cNvPr id="9" name="圆角矩形标注 8"/>
          <p:cNvSpPr/>
          <p:nvPr/>
        </p:nvSpPr>
        <p:spPr>
          <a:xfrm>
            <a:off x="6750050" y="4005263"/>
            <a:ext cx="2070100" cy="1055687"/>
          </a:xfrm>
          <a:prstGeom prst="wedgeRoundRectCallout">
            <a:avLst>
              <a:gd name="adj1" fmla="val -63478"/>
              <a:gd name="adj2" fmla="val -36919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b="1" dirty="0">
                <a:solidFill>
                  <a:srgbClr val="3030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No, I don’t think so.</a:t>
            </a:r>
            <a:endParaRPr lang="zh-CN" altLang="en-US" sz="2800" dirty="0">
              <a:ea typeface="宋体" panose="02010600030101010101" pitchFamily="2" charset="-122"/>
            </a:endParaRPr>
          </a:p>
        </p:txBody>
      </p:sp>
      <p:sp>
        <p:nvSpPr>
          <p:cNvPr id="11" name="圆角矩形标注 10"/>
          <p:cNvSpPr/>
          <p:nvPr/>
        </p:nvSpPr>
        <p:spPr>
          <a:xfrm>
            <a:off x="287338" y="5075238"/>
            <a:ext cx="1981200" cy="577850"/>
          </a:xfrm>
          <a:prstGeom prst="wedgeRoundRectCallout">
            <a:avLst>
              <a:gd name="adj1" fmla="val 42897"/>
              <a:gd name="adj2" fmla="val -82176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b="1" dirty="0">
                <a:solidFill>
                  <a:srgbClr val="3030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They’re...</a:t>
            </a:r>
            <a:endParaRPr lang="zh-CN" altLang="en-US" sz="2800" dirty="0">
              <a:ea typeface="宋体" panose="02010600030101010101" pitchFamily="2" charset="-122"/>
            </a:endParaRPr>
          </a:p>
        </p:txBody>
      </p:sp>
      <p:sp>
        <p:nvSpPr>
          <p:cNvPr id="12" name="圆角矩形标注 11"/>
          <p:cNvSpPr/>
          <p:nvPr/>
        </p:nvSpPr>
        <p:spPr>
          <a:xfrm>
            <a:off x="6065838" y="5830888"/>
            <a:ext cx="1368425" cy="579437"/>
          </a:xfrm>
          <a:prstGeom prst="wedgeRoundRectCallout">
            <a:avLst>
              <a:gd name="adj1" fmla="val -67248"/>
              <a:gd name="adj2" fmla="val 2365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b="1" dirty="0">
                <a:solidFill>
                  <a:srgbClr val="3030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Right!</a:t>
            </a:r>
            <a:endParaRPr lang="zh-CN" altLang="en-US" sz="28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标题 1"/>
          <p:cNvSpPr>
            <a:spLocks noGrp="1"/>
          </p:cNvSpPr>
          <p:nvPr>
            <p:ph type="title"/>
          </p:nvPr>
        </p:nvSpPr>
        <p:spPr>
          <a:xfrm>
            <a:off x="501650" y="476672"/>
            <a:ext cx="8291513" cy="4778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zh-CN" altLang="zh-CN" dirty="0" smtClean="0"/>
              <a:t>&gt;&gt;Summary</a:t>
            </a:r>
            <a:endParaRPr lang="zh-CN" altLang="en-US" dirty="0" smtClean="0"/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547688" y="1295400"/>
            <a:ext cx="22447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0" lang="zh-CN" altLang="en-US" sz="3200" b="1" dirty="0">
                <a:solidFill>
                  <a:srgbClr val="262626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重点词汇：</a:t>
            </a:r>
            <a:endParaRPr lang="zh-CN" altLang="en-US" sz="2800" dirty="0"/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525463" y="2919413"/>
            <a:ext cx="59515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0" lang="zh-CN" altLang="en-US" sz="3200" b="1" dirty="0">
                <a:solidFill>
                  <a:srgbClr val="262626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如何询问“他们正在做什么”？</a:t>
            </a:r>
            <a:endParaRPr lang="zh-CN" altLang="en-US" sz="2800" dirty="0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547688" y="3648075"/>
            <a:ext cx="38401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30303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What are they doing?</a:t>
            </a:r>
            <a:endParaRPr lang="zh-CN" altLang="en-US" sz="2800" b="1" dirty="0">
              <a:solidFill>
                <a:srgbClr val="30303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516188" y="1328738"/>
            <a:ext cx="2841625" cy="522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play badminton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ea typeface="宋体" panose="0201060003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748338" y="1328738"/>
            <a:ext cx="2063750" cy="522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play tennis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ea typeface="宋体" panose="0201060003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516188" y="2041525"/>
            <a:ext cx="2760662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play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ping-pong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ea typeface="宋体" panose="02010600030101010101" pitchFamily="2" charset="-122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536575" y="4581525"/>
            <a:ext cx="8788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0" lang="zh-CN" altLang="en-US" sz="3200" b="1" dirty="0">
                <a:solidFill>
                  <a:srgbClr val="262626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如何表达“他们正在打羽毛球</a:t>
            </a:r>
            <a:r>
              <a:rPr kumimoji="0" lang="en-US" altLang="zh-CN" sz="3200" b="1" dirty="0">
                <a:solidFill>
                  <a:srgbClr val="262626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/</a:t>
            </a:r>
            <a:r>
              <a:rPr kumimoji="0" lang="zh-CN" altLang="en-US" sz="3200" b="1" dirty="0">
                <a:solidFill>
                  <a:srgbClr val="262626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网球</a:t>
            </a:r>
            <a:r>
              <a:rPr kumimoji="0" lang="en-US" altLang="zh-CN" sz="3200" b="1" dirty="0">
                <a:solidFill>
                  <a:srgbClr val="262626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/</a:t>
            </a:r>
            <a:r>
              <a:rPr kumimoji="0" lang="zh-CN" altLang="en-US" sz="3200" b="1" dirty="0">
                <a:solidFill>
                  <a:srgbClr val="262626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乒乓球”？</a:t>
            </a:r>
            <a:endParaRPr lang="zh-CN" altLang="en-US" sz="2800" dirty="0"/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501650" y="5354638"/>
            <a:ext cx="80724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30303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They are playing badminton/tennis/</a:t>
            </a:r>
            <a:r>
              <a:rPr lang="en-US" altLang="zh-CN" sz="2800" b="1" dirty="0" err="1">
                <a:solidFill>
                  <a:srgbClr val="30303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ping-pong</a:t>
            </a:r>
            <a:r>
              <a:rPr lang="en-US" altLang="zh-CN" sz="2800" b="1" dirty="0">
                <a:solidFill>
                  <a:srgbClr val="30303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.</a:t>
            </a:r>
            <a:endParaRPr lang="zh-CN" altLang="en-US" sz="2800" b="1" dirty="0">
              <a:solidFill>
                <a:srgbClr val="30303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748338" y="2055813"/>
            <a:ext cx="1704975" cy="522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favourite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47813" y="1574800"/>
            <a:ext cx="7000875" cy="4032250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en-US" altLang="zh-CN" sz="2800" b="1" dirty="0" smtClean="0"/>
              <a:t>1. </a:t>
            </a:r>
            <a:r>
              <a:rPr lang="zh-CN" altLang="zh-CN" sz="2800" b="1" dirty="0" smtClean="0"/>
              <a:t>观</a:t>
            </a:r>
            <a:r>
              <a:rPr lang="zh-CN" altLang="zh-CN" sz="2800" b="1" dirty="0"/>
              <a:t>看课文动画，按照正确的语音、语调朗读</a:t>
            </a:r>
            <a:r>
              <a:rPr lang="zh-CN" altLang="zh-CN" sz="2800" b="1" dirty="0" smtClean="0"/>
              <a:t>课文。</a:t>
            </a:r>
            <a:endParaRPr lang="zh-CN" altLang="zh-CN" sz="2800" b="1" dirty="0"/>
          </a:p>
          <a:p>
            <a:pPr algn="l" eaLnBrk="1" hangingPunct="1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en-US" altLang="zh-CN" sz="2800" b="1" dirty="0" smtClean="0"/>
              <a:t>2. </a:t>
            </a:r>
            <a:r>
              <a:rPr lang="zh-CN" altLang="en-US" sz="2800" b="1" dirty="0" smtClean="0"/>
              <a:t>我们总共学了几个运动类词组？请你列个单子吧</a:t>
            </a:r>
            <a:r>
              <a:rPr lang="zh-CN" altLang="en-US" sz="2800" b="1" dirty="0"/>
              <a:t>！</a:t>
            </a:r>
            <a:endParaRPr lang="zh-CN" altLang="zh-CN" sz="2800" b="1" dirty="0"/>
          </a:p>
          <a:p>
            <a:pPr algn="l" eaLnBrk="1" hangingPunct="1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en-US" altLang="zh-CN" sz="2800" b="1" dirty="0" smtClean="0"/>
              <a:t>3. </a:t>
            </a:r>
            <a:r>
              <a:rPr lang="zh-CN" altLang="zh-CN" sz="2800" b="1" dirty="0" smtClean="0"/>
              <a:t>预习</a:t>
            </a:r>
            <a:r>
              <a:rPr lang="en-US" altLang="zh-CN" sz="2800" b="1" dirty="0" smtClean="0"/>
              <a:t>Lesson34</a:t>
            </a:r>
            <a:r>
              <a:rPr lang="zh-CN" altLang="zh-CN" sz="2800" b="1" dirty="0" smtClean="0"/>
              <a:t>。</a:t>
            </a:r>
            <a:r>
              <a:rPr lang="en-US" altLang="zh-CN" sz="2800" b="1" dirty="0" smtClean="0"/>
              <a:t> </a:t>
            </a:r>
            <a:endParaRPr lang="zh-CN" altLang="zh-CN" sz="2800" b="1" dirty="0"/>
          </a:p>
        </p:txBody>
      </p:sp>
      <p:sp>
        <p:nvSpPr>
          <p:cNvPr id="51203" name="标题 1"/>
          <p:cNvSpPr>
            <a:spLocks noGrp="1"/>
          </p:cNvSpPr>
          <p:nvPr>
            <p:ph type="title"/>
          </p:nvPr>
        </p:nvSpPr>
        <p:spPr>
          <a:xfrm>
            <a:off x="395536" y="581025"/>
            <a:ext cx="8291513" cy="4778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zh-CN" altLang="zh-CN" dirty="0" smtClean="0"/>
              <a:t>&gt;&gt;Homework</a:t>
            </a:r>
            <a:endParaRPr lang="zh-CN" altLang="en-US" dirty="0" smtClean="0"/>
          </a:p>
        </p:txBody>
      </p:sp>
      <p:grpSp>
        <p:nvGrpSpPr>
          <p:cNvPr id="24" name="圆角矩形 23"/>
          <p:cNvGrpSpPr/>
          <p:nvPr/>
        </p:nvGrpSpPr>
        <p:grpSpPr bwMode="auto">
          <a:xfrm>
            <a:off x="6572250" y="6072188"/>
            <a:ext cx="1193800" cy="620712"/>
            <a:chOff x="4140" y="3825"/>
            <a:chExt cx="752" cy="391"/>
          </a:xfrm>
        </p:grpSpPr>
        <p:pic>
          <p:nvPicPr>
            <p:cNvPr id="51204" name="圆角矩形 23">
              <a:hlinkClick r:id="" action="ppaction://hlinkshowjump?jump=endshow"/>
            </p:cNvPr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40" y="3825"/>
              <a:ext cx="752" cy="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205" name="Text Box 5"/>
            <p:cNvSpPr txBox="1">
              <a:spLocks noChangeArrowheads="1"/>
            </p:cNvSpPr>
            <p:nvPr/>
          </p:nvSpPr>
          <p:spPr bwMode="auto">
            <a:xfrm>
              <a:off x="4170" y="3856"/>
              <a:ext cx="69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>
                  <a:solidFill>
                    <a:srgbClr val="5F5F5F"/>
                  </a:solidFill>
                  <a:latin typeface="Arial Black" panose="020B0A04020102020204" pitchFamily="34" charset="0"/>
                  <a:ea typeface="黑体" panose="02010609060101010101" pitchFamily="49" charset="-122"/>
                </a:rPr>
                <a:t>close</a:t>
              </a:r>
              <a:endParaRPr lang="zh-CN" altLang="en-US">
                <a:solidFill>
                  <a:srgbClr val="5F5F5F"/>
                </a:solidFill>
                <a:latin typeface="Arial Black" panose="020B0A04020102020204" pitchFamily="34" charset="0"/>
                <a:ea typeface="黑体" panose="02010609060101010101" pitchFamily="49" charset="-122"/>
              </a:endParaRPr>
            </a:p>
          </p:txBody>
        </p:sp>
      </p:grpSp>
      <p:pic>
        <p:nvPicPr>
          <p:cNvPr id="51207" name="Picture 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750" y="5121275"/>
            <a:ext cx="1293813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8" name="图片 11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1775" y="1085850"/>
            <a:ext cx="1387475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标题 7"/>
          <p:cNvSpPr>
            <a:spLocks noGrp="1"/>
          </p:cNvSpPr>
          <p:nvPr>
            <p:ph type="title"/>
          </p:nvPr>
        </p:nvSpPr>
        <p:spPr>
          <a:xfrm>
            <a:off x="684213" y="155575"/>
            <a:ext cx="8291512" cy="4778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zh-CN" altLang="zh-CN" smtClean="0"/>
              <a:t>&gt;&gt;Warm-up</a:t>
            </a:r>
            <a:endParaRPr lang="zh-CN" altLang="en-US" smtClean="0"/>
          </a:p>
        </p:txBody>
      </p:sp>
      <p:cxnSp>
        <p:nvCxnSpPr>
          <p:cNvPr id="10" name="直接连接符 9"/>
          <p:cNvCxnSpPr/>
          <p:nvPr/>
        </p:nvCxnSpPr>
        <p:spPr>
          <a:xfrm>
            <a:off x="684213" y="1484313"/>
            <a:ext cx="2447925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04" name="图片 1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6075" y="1847850"/>
            <a:ext cx="5911850" cy="932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图片 2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300788" y="5445125"/>
            <a:ext cx="1090612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内容占位符 1"/>
          <p:cNvSpPr txBox="1"/>
          <p:nvPr/>
        </p:nvSpPr>
        <p:spPr bwMode="auto">
          <a:xfrm>
            <a:off x="971550" y="885825"/>
            <a:ext cx="42497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Let’s chant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组合 1"/>
          <p:cNvGrpSpPr/>
          <p:nvPr/>
        </p:nvGrpSpPr>
        <p:grpSpPr bwMode="auto">
          <a:xfrm>
            <a:off x="2159000" y="2806700"/>
            <a:ext cx="4826000" cy="3646488"/>
            <a:chOff x="1692001" y="1437406"/>
            <a:chExt cx="6052680" cy="4583642"/>
          </a:xfrm>
        </p:grpSpPr>
        <p:pic>
          <p:nvPicPr>
            <p:cNvPr id="7" name="图片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63605" y="3863097"/>
              <a:ext cx="2882350" cy="21608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图片 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690727" y="3863097"/>
              <a:ext cx="2882350" cy="21608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图片 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690727" y="1434026"/>
              <a:ext cx="2912932" cy="2283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图片 9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863605" y="1434026"/>
              <a:ext cx="2882350" cy="2283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圆角矩形标注 14"/>
          <p:cNvSpPr/>
          <p:nvPr/>
        </p:nvSpPr>
        <p:spPr>
          <a:xfrm flipH="1">
            <a:off x="2727325" y="1709738"/>
            <a:ext cx="3924300" cy="782637"/>
          </a:xfrm>
          <a:prstGeom prst="wedgeRoundRectCallout">
            <a:avLst>
              <a:gd name="adj1" fmla="val -41361"/>
              <a:gd name="adj2" fmla="val 28416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4000" b="1" dirty="0">
                <a:solidFill>
                  <a:srgbClr val="3030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They are v-</a:t>
            </a:r>
            <a:r>
              <a:rPr lang="en-US" altLang="zh-CN" sz="4000" b="1" dirty="0" err="1">
                <a:solidFill>
                  <a:srgbClr val="3030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ing</a:t>
            </a:r>
            <a:r>
              <a:rPr lang="en-US" altLang="zh-CN" sz="4000" b="1" dirty="0">
                <a:solidFill>
                  <a:srgbClr val="3030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.</a:t>
            </a:r>
            <a:endParaRPr lang="zh-CN" altLang="en-US" sz="4000" dirty="0">
              <a:ea typeface="宋体" panose="02010600030101010101" pitchFamily="2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7" cstate="email"/>
          <a:srcRect b="-1319"/>
          <a:stretch>
            <a:fillRect/>
          </a:stretch>
        </p:blipFill>
        <p:spPr bwMode="auto">
          <a:xfrm>
            <a:off x="2055813" y="2781300"/>
            <a:ext cx="2498725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 cstate="email"/>
          <a:srcRect b="-1319"/>
          <a:stretch>
            <a:fillRect/>
          </a:stretch>
        </p:blipFill>
        <p:spPr bwMode="auto">
          <a:xfrm>
            <a:off x="4675188" y="2781300"/>
            <a:ext cx="2498725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 cstate="email"/>
          <a:srcRect b="-1319"/>
          <a:stretch>
            <a:fillRect/>
          </a:stretch>
        </p:blipFill>
        <p:spPr bwMode="auto">
          <a:xfrm>
            <a:off x="2051050" y="4748213"/>
            <a:ext cx="2500313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 cstate="email"/>
          <a:srcRect b="-1319"/>
          <a:stretch>
            <a:fillRect/>
          </a:stretch>
        </p:blipFill>
        <p:spPr bwMode="auto">
          <a:xfrm>
            <a:off x="4689475" y="4741863"/>
            <a:ext cx="2500313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6" name="标题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zh-CN" altLang="zh-CN" smtClean="0"/>
              <a:t>&gt;&gt;Lead-in</a:t>
            </a:r>
            <a:endParaRPr lang="zh-CN" altLang="en-US" smtClean="0"/>
          </a:p>
        </p:txBody>
      </p:sp>
      <p:cxnSp>
        <p:nvCxnSpPr>
          <p:cNvPr id="16" name="直接连接符 15"/>
          <p:cNvCxnSpPr/>
          <p:nvPr/>
        </p:nvCxnSpPr>
        <p:spPr>
          <a:xfrm>
            <a:off x="684213" y="1484313"/>
            <a:ext cx="2159000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658" name="图片 19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9" name="内容占位符 1"/>
          <p:cNvSpPr txBox="1"/>
          <p:nvPr/>
        </p:nvSpPr>
        <p:spPr bwMode="auto">
          <a:xfrm>
            <a:off x="1042988" y="885825"/>
            <a:ext cx="22161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 dirty="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Review</a:t>
            </a:r>
            <a:endParaRPr kumimoji="0" lang="zh-CN" altLang="en-US" sz="3200" dirty="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51125" y="3644900"/>
            <a:ext cx="3841750" cy="287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9" name="矩形 8"/>
          <p:cNvSpPr>
            <a:spLocks noChangeArrowheads="1"/>
          </p:cNvSpPr>
          <p:nvPr/>
        </p:nvSpPr>
        <p:spPr bwMode="auto">
          <a:xfrm>
            <a:off x="1619250" y="1555750"/>
            <a:ext cx="6777038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 dirty="0">
                <a:solidFill>
                  <a:srgbClr val="3030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---What are they doing?</a:t>
            </a:r>
          </a:p>
          <a:p>
            <a:pPr>
              <a:lnSpc>
                <a:spcPct val="150000"/>
              </a:lnSpc>
            </a:pPr>
            <a:r>
              <a:rPr lang="en-US" altLang="zh-CN" sz="3600" b="1" dirty="0">
                <a:solidFill>
                  <a:srgbClr val="3030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---They’re_________________.</a:t>
            </a:r>
            <a:endParaRPr lang="zh-CN" altLang="en-US" sz="2800" dirty="0"/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3851275" y="2513013"/>
            <a:ext cx="41608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playing volleyball </a:t>
            </a:r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3851275" y="2498725"/>
            <a:ext cx="35972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playing football</a:t>
            </a:r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3851275" y="2493963"/>
            <a:ext cx="41862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playing basketball</a:t>
            </a:r>
            <a:endParaRPr lang="zh-CN" altLang="en-US" sz="2800">
              <a:solidFill>
                <a:srgbClr val="FF0000"/>
              </a:solidFill>
            </a:endParaRPr>
          </a:p>
        </p:txBody>
      </p:sp>
      <p:pic>
        <p:nvPicPr>
          <p:cNvPr id="13" name="图片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6363" y="3633788"/>
            <a:ext cx="3840162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图片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51125" y="3498850"/>
            <a:ext cx="3846513" cy="301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5" name="标题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zh-CN" altLang="zh-CN" smtClean="0"/>
              <a:t>&gt;&gt;Lead-in</a:t>
            </a:r>
            <a:endParaRPr lang="zh-CN" altLang="en-US" smtClean="0"/>
          </a:p>
        </p:txBody>
      </p:sp>
      <p:cxnSp>
        <p:nvCxnSpPr>
          <p:cNvPr id="16" name="直接连接符 15"/>
          <p:cNvCxnSpPr/>
          <p:nvPr/>
        </p:nvCxnSpPr>
        <p:spPr>
          <a:xfrm>
            <a:off x="684213" y="1484313"/>
            <a:ext cx="2159000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707" name="图片 19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8" name="内容占位符 1"/>
          <p:cNvSpPr txBox="1"/>
          <p:nvPr/>
        </p:nvSpPr>
        <p:spPr bwMode="auto">
          <a:xfrm>
            <a:off x="1042988" y="885825"/>
            <a:ext cx="22161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 dirty="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Review</a:t>
            </a:r>
            <a:endParaRPr kumimoji="0" lang="zh-CN" altLang="en-US" sz="3200" dirty="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4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64" tmFilter="0, 0; 0.125,0.2665; 0.25,0.4; 0.375,0.465; 0.5,0.5;  0.625,0.535; 0.75,0.6; 0.875,0.7335; 1,1">
                                          <p:stCondLst>
                                            <p:cond delay="5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82" tmFilter="0, 0; 0.125,0.2665; 0.25,0.4; 0.375,0.465; 0.5,0.5;  0.625,0.535; 0.75,0.6; 0.875,0.7335; 1,1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39" tmFilter="0, 0; 0.125,0.2665; 0.25,0.4; 0.375,0.465; 0.5,0.5;  0.625,0.535; 0.75,0.6; 0.875,0.7335; 1,1">
                                          <p:stCondLst>
                                            <p:cond delay="14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2">
                                          <p:stCondLst>
                                            <p:cond delay="55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41" decel="50000">
                                          <p:stCondLst>
                                            <p:cond delay="5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2">
                                          <p:stCondLst>
                                            <p:cond delay="111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41" decel="50000">
                                          <p:stCondLst>
                                            <p:cond delay="113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2">
                                          <p:stCondLst>
                                            <p:cond delay="139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41" decel="50000">
                                          <p:stCondLst>
                                            <p:cond delay="141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2">
                                          <p:stCondLst>
                                            <p:cond delay="153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41" decel="50000">
                                          <p:stCondLst>
                                            <p:cond delay="155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1" grpId="0"/>
      <p:bldP spid="11" grpId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标题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zh-CN" altLang="zh-CN" smtClean="0"/>
              <a:t>&gt;&gt;Lead-in</a:t>
            </a:r>
            <a:endParaRPr lang="zh-CN" altLang="en-US" smtClean="0"/>
          </a:p>
        </p:txBody>
      </p:sp>
      <p:pic>
        <p:nvPicPr>
          <p:cNvPr id="8" name="图片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3038" y="3455988"/>
            <a:ext cx="3717925" cy="290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8" name="矩形 8"/>
          <p:cNvSpPr>
            <a:spLocks noChangeArrowheads="1"/>
          </p:cNvSpPr>
          <p:nvPr/>
        </p:nvSpPr>
        <p:spPr bwMode="auto">
          <a:xfrm>
            <a:off x="1116013" y="1484313"/>
            <a:ext cx="73152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 dirty="0">
                <a:solidFill>
                  <a:srgbClr val="3030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---What are you doing?</a:t>
            </a:r>
          </a:p>
          <a:p>
            <a:pPr>
              <a:lnSpc>
                <a:spcPct val="150000"/>
              </a:lnSpc>
            </a:pPr>
            <a:r>
              <a:rPr lang="en-US" altLang="zh-CN" sz="3600" b="1" dirty="0">
                <a:solidFill>
                  <a:srgbClr val="3030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---________________________. </a:t>
            </a:r>
            <a:endParaRPr lang="zh-CN" altLang="en-US" sz="2800" dirty="0"/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1565275" y="2420938"/>
            <a:ext cx="66071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We are watching the games</a:t>
            </a:r>
            <a:endParaRPr lang="zh-CN" altLang="en-US">
              <a:solidFill>
                <a:srgbClr val="FF0000"/>
              </a:solidFill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684213" y="1484313"/>
            <a:ext cx="2159000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751" name="图片 1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2" name="内容占位符 1"/>
          <p:cNvSpPr txBox="1"/>
          <p:nvPr/>
        </p:nvSpPr>
        <p:spPr bwMode="auto">
          <a:xfrm>
            <a:off x="1042988" y="885825"/>
            <a:ext cx="22161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Review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mtClean="0"/>
              <a:t>&gt;&gt;Presentation</a:t>
            </a:r>
            <a:endParaRPr lang="zh-CN" altLang="en-US" smtClean="0"/>
          </a:p>
        </p:txBody>
      </p:sp>
      <p:cxnSp>
        <p:nvCxnSpPr>
          <p:cNvPr id="6" name="直接连接符 5"/>
          <p:cNvCxnSpPr/>
          <p:nvPr/>
        </p:nvCxnSpPr>
        <p:spPr>
          <a:xfrm>
            <a:off x="684213" y="1484313"/>
            <a:ext cx="2159000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796" name="图片 1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06563" y="2255838"/>
            <a:ext cx="5761037" cy="841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图片 2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361113" y="5459413"/>
            <a:ext cx="1090612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9" name="内容占位符 1"/>
          <p:cNvSpPr txBox="1"/>
          <p:nvPr/>
        </p:nvSpPr>
        <p:spPr bwMode="auto">
          <a:xfrm>
            <a:off x="1042988" y="885825"/>
            <a:ext cx="33845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 dirty="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Just talk</a:t>
            </a:r>
            <a:endParaRPr kumimoji="0" lang="zh-CN" altLang="en-US" sz="3200" dirty="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33800" name="矩形 4"/>
          <p:cNvSpPr>
            <a:spLocks noChangeArrowheads="1"/>
          </p:cNvSpPr>
          <p:nvPr/>
        </p:nvSpPr>
        <p:spPr bwMode="auto">
          <a:xfrm>
            <a:off x="2484438" y="1406525"/>
            <a:ext cx="4572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3030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What are they doing?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mtClean="0"/>
              <a:t>&gt;&gt;Presentation</a:t>
            </a:r>
            <a:endParaRPr lang="zh-CN" altLang="en-US" smtClean="0"/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4718050" y="2492375"/>
            <a:ext cx="39719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play badminton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pic>
        <p:nvPicPr>
          <p:cNvPr id="35844" name="图片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950" y="1989138"/>
            <a:ext cx="4608513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lay_badminton-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213" y="33893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mtClean="0"/>
              <a:t>&gt;&gt;Presentation</a:t>
            </a:r>
            <a:endParaRPr lang="zh-CN" altLang="en-US" smtClean="0"/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5292725" y="2492375"/>
            <a:ext cx="28622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play tennis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pic>
        <p:nvPicPr>
          <p:cNvPr id="37892" name="图片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950" y="1989138"/>
            <a:ext cx="4772025" cy="357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lay_tennis-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263" y="33877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mtClean="0"/>
              <a:t>&gt;&gt;Presentation</a:t>
            </a:r>
            <a:endParaRPr lang="zh-CN" altLang="en-US" smtClean="0"/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4675188" y="2492375"/>
            <a:ext cx="38544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play </a:t>
            </a:r>
            <a:r>
              <a:rPr lang="en-US" altLang="zh-CN" sz="4000" b="1" dirty="0" err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ping-pong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pic>
        <p:nvPicPr>
          <p:cNvPr id="39940" name="图片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3188" y="1989138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lay_ping-pong-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613" y="3429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dcb6e4d3868da3a31ae6245d86e28d652aa35f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Module1 Unit1教学课件</Template>
  <TotalTime>0</TotalTime>
  <Words>282</Words>
  <Application>Microsoft Office PowerPoint</Application>
  <PresentationFormat>全屏显示(4:3)</PresentationFormat>
  <Paragraphs>85</Paragraphs>
  <Slides>16</Slides>
  <Notes>12</Notes>
  <HiddenSlides>0</HiddenSlides>
  <MMClips>4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8" baseType="lpstr">
      <vt:lpstr>汉仪中圆简</vt:lpstr>
      <vt:lpstr>黑体</vt:lpstr>
      <vt:lpstr>华文琥珀</vt:lpstr>
      <vt:lpstr>宋体</vt:lpstr>
      <vt:lpstr>微软雅黑</vt:lpstr>
      <vt:lpstr>幼圆</vt:lpstr>
      <vt:lpstr>Arial</vt:lpstr>
      <vt:lpstr>Arial Black</vt:lpstr>
      <vt:lpstr>Calibri</vt:lpstr>
      <vt:lpstr>Times New Roman</vt:lpstr>
      <vt:lpstr>Wingdings</vt:lpstr>
      <vt:lpstr>WWW.2PPT.COM
</vt:lpstr>
      <vt:lpstr>PowerPoint 演示文稿</vt:lpstr>
      <vt:lpstr>&gt;&gt;Warm-up</vt:lpstr>
      <vt:lpstr>&gt;&gt;Lead-in</vt:lpstr>
      <vt:lpstr>&gt;&gt;Lead-in</vt:lpstr>
      <vt:lpstr>&gt;&gt;Lead-in</vt:lpstr>
      <vt:lpstr>&gt;&gt;Presentation</vt:lpstr>
      <vt:lpstr>&gt;&gt;Presentation</vt:lpstr>
      <vt:lpstr>&gt;&gt;Presentation</vt:lpstr>
      <vt:lpstr>&gt;&gt;Presentation</vt:lpstr>
      <vt:lpstr>&gt;&gt;Presentation</vt:lpstr>
      <vt:lpstr>&gt;&gt;Practice</vt:lpstr>
      <vt:lpstr>&gt;&gt;Practice</vt:lpstr>
      <vt:lpstr>&gt;&gt;Practice</vt:lpstr>
      <vt:lpstr>&gt;&gt;Practice</vt:lpstr>
      <vt:lpstr>&gt;&gt;Summary</vt:lpstr>
      <vt:lpstr>&gt;&gt;Homework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2011-05-04T08:34:00Z</dcterms:created>
  <dcterms:modified xsi:type="dcterms:W3CDTF">2023-01-17T00:05:08Z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03FC5270A11D4C66A9B44CEF2EAD31C7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