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C713-D74B-4357-B35B-4565ECA6C7B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C52C-2531-4CA7-9821-C7994B423F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C52C-2531-4CA7-9821-C7994B423F8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9575" y="754063"/>
            <a:ext cx="5854700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>
              <a:buFont typeface="Arial" panose="020B0604020202020204" pitchFamily="34" charset="0"/>
              <a:buNone/>
            </a:pPr>
            <a:fld id="{AD2D0AB7-50BD-41BE-9AB0-4373EE55404D}" type="slidenum"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>16</a:t>
            </a:fld>
            <a:endParaRPr lang="en-US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t>1/17/2023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93777" y="1779662"/>
            <a:ext cx="6333104" cy="5801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altLang="zh-CN" sz="5400" b="1" dirty="0"/>
              <a:t>How Many Colours </a:t>
            </a:r>
            <a:endParaRPr lang="zh-CN" altLang="en-US" sz="5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55576" y="555526"/>
            <a:ext cx="7545579" cy="994410"/>
          </a:xfrm>
        </p:spPr>
        <p:txBody>
          <a:bodyPr/>
          <a:lstStyle/>
          <a:p>
            <a:r>
              <a:rPr lang="en-US" sz="3600" dirty="0" smtClean="0"/>
              <a:t>Unit 7 Numbers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1043608" y="4155926"/>
            <a:ext cx="583344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89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188" y="375031"/>
            <a:ext cx="3013076" cy="214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云形标注 2"/>
          <p:cNvSpPr/>
          <p:nvPr/>
        </p:nvSpPr>
        <p:spPr>
          <a:xfrm>
            <a:off x="2786063" y="535766"/>
            <a:ext cx="5715000" cy="1660922"/>
          </a:xfrm>
          <a:prstGeom prst="cloudCallout">
            <a:avLst>
              <a:gd name="adj1" fmla="val -68880"/>
              <a:gd name="adj2" fmla="val 56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3429000" y="2518156"/>
            <a:ext cx="4357688" cy="1500188"/>
          </a:xfrm>
          <a:prstGeom prst="cloudCallout">
            <a:avLst>
              <a:gd name="adj1" fmla="val 53293"/>
              <a:gd name="adj2" fmla="val 245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One.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9" name="图片 5" descr="11528256_125028367196_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3161094"/>
            <a:ext cx="1643062" cy="124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C:\Users\yinghu\AppData\Roaming\Tencent\Users\1585676360\QQ\WinTemp\RichOle\[4JDGLLG_7NSE]05@GLUG_O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2571735"/>
            <a:ext cx="2233612" cy="166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7" descr="C:\Users\yinghu\AppData\Roaming\Tencent\Users\1585676360\QQ\WinTemp\RichOle\JRAK6[6NMDKC(XWRYTQAE{H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46334" y="1607344"/>
            <a:ext cx="2057400" cy="249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 descr="C:\Users\yinghu\AppData\Roaming\Tencent\Users\1585676360\QQ\WinTemp\RichOle\9BPWY(@}G1M}HGY%NFZPF@P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8148" y="1607344"/>
            <a:ext cx="232568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46147" y="857251"/>
            <a:ext cx="3445174" cy="584775"/>
          </a:xfrm>
          <a:prstGeom prst="wedgeRectCallout">
            <a:avLst>
              <a:gd name="adj1" fmla="val 18113"/>
              <a:gd name="adj2" fmla="val 1207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1085" y="803673"/>
            <a:ext cx="1032655" cy="584775"/>
          </a:xfrm>
          <a:prstGeom prst="wedgeRectCallout">
            <a:avLst>
              <a:gd name="adj1" fmla="val 23930"/>
              <a:gd name="adj2" fmla="val 1337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131" name="Picture 3" descr="C:\Users\yinghu\AppData\Roaming\Tencent\Users\1585676360\QQ\WinTemp\RichOle\I}VA3H[JR%P$`P6F7[GSD9K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9397" y="2571751"/>
            <a:ext cx="1973262" cy="168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25130"/>
            <a:ext cx="2428892" cy="21967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839642"/>
            <a:ext cx="1928826" cy="19823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矩形标注 3"/>
          <p:cNvSpPr/>
          <p:nvPr/>
        </p:nvSpPr>
        <p:spPr>
          <a:xfrm>
            <a:off x="214282" y="267874"/>
            <a:ext cx="4143404" cy="589364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标注 5"/>
          <p:cNvSpPr/>
          <p:nvPr/>
        </p:nvSpPr>
        <p:spPr>
          <a:xfrm>
            <a:off x="6143636" y="1982386"/>
            <a:ext cx="2786082" cy="696521"/>
          </a:xfrm>
          <a:prstGeom prst="wedgeRectCallout">
            <a:avLst>
              <a:gd name="adj1" fmla="val -15854"/>
              <a:gd name="adj2" fmla="val 8229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3" name="Picture 13" descr="C:\Users\yinghu\AppData\Roaming\Tencent\Users\1585676360\QQ\WinTemp\RichOle\J2KY5NYF57S]MST00NT7%~C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AFD"/>
              </a:clrFrom>
              <a:clrTo>
                <a:srgbClr val="FCFA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178716"/>
            <a:ext cx="2692400" cy="103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C:\Users\yinghu\AppData\Roaming\Tencent\Users\1585676360\QQ\WinTemp\RichOle\BGUQDRS1Y_WWN]7NY%2W{H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09" y="1339438"/>
            <a:ext cx="2794000" cy="275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C:\Users\yinghu\Desktop\[GSN`ABHIE7JJWGC575I_49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0" y="964391"/>
            <a:ext cx="2236787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428611"/>
            <a:ext cx="3445174" cy="584775"/>
          </a:xfrm>
          <a:prstGeom prst="wedgeRectCallout">
            <a:avLst>
              <a:gd name="adj1" fmla="val 30578"/>
              <a:gd name="adj2" fmla="val 1337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285" y="375032"/>
            <a:ext cx="1115177" cy="584775"/>
          </a:xfrm>
          <a:prstGeom prst="wedgeRectCallout">
            <a:avLst>
              <a:gd name="adj1" fmla="val 18113"/>
              <a:gd name="adj2" fmla="val 1207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5" name="Picture 1" descr="C:\Users\yinghu\AppData\Roaming\Tencent\Users\1585676360\QQ\WinTemp\RichOle\~XRKIM1$6CQWR)ALTY5$_`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284" y="2411001"/>
            <a:ext cx="1517650" cy="90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yinghu\Desktop\图片2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9" y="589343"/>
            <a:ext cx="4618037" cy="341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5721" y="4071948"/>
            <a:ext cx="4286280" cy="642938"/>
          </a:xfrm>
          <a:prstGeom prst="wedgeRectCallout">
            <a:avLst>
              <a:gd name="adj1" fmla="val 17398"/>
              <a:gd name="adj2" fmla="val -2023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429251" y="160718"/>
            <a:ext cx="1857375" cy="514350"/>
          </a:xfrm>
          <a:prstGeom prst="wedgeRectCallout">
            <a:avLst>
              <a:gd name="adj1" fmla="val -52767"/>
              <a:gd name="adj2" fmla="val 109620"/>
            </a:avLst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Five.</a:t>
            </a:r>
          </a:p>
        </p:txBody>
      </p:sp>
      <p:pic>
        <p:nvPicPr>
          <p:cNvPr id="46081" name="Picture 1" descr="C:\Users\yinghu\AppData\Roaming\Tencent\Users\1585676360\QQ\WinTemp\RichOle\{J3JP{AU2}PW$7HH5GR0JKC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9489" y="2357421"/>
            <a:ext cx="2174875" cy="128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357314" y="2786063"/>
            <a:ext cx="1563248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endParaRPr lang="zh-CN" altLang="en-US" sz="8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857625" y="1660923"/>
            <a:ext cx="1438214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endParaRPr lang="zh-CN" alt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142875" y="107157"/>
            <a:ext cx="354475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learn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letters!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TextBox 14"/>
          <p:cNvSpPr txBox="1">
            <a:spLocks noChangeArrowheads="1"/>
          </p:cNvSpPr>
          <p:nvPr/>
        </p:nvSpPr>
        <p:spPr bwMode="auto">
          <a:xfrm>
            <a:off x="6500813" y="857250"/>
            <a:ext cx="2143154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endParaRPr lang="zh-CN" alt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163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971600" y="1491630"/>
            <a:ext cx="6118225" cy="25083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.Copy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words and sentences. </a:t>
            </a:r>
          </a:p>
          <a:p>
            <a:pPr marL="342900" indent="-342900"/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two three four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colors?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.Make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mini dialogue.</a:t>
            </a:r>
          </a:p>
          <a:p>
            <a:pPr marL="342900" indent="-342900"/>
            <a:endParaRPr lang="en-US" altLang="zh-CN" sz="28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WordArt 7"/>
          <p:cNvSpPr>
            <a:spLocks noChangeArrowheads="1" noChangeShapeType="1" noTextEdit="1"/>
          </p:cNvSpPr>
          <p:nvPr/>
        </p:nvSpPr>
        <p:spPr bwMode="auto">
          <a:xfrm>
            <a:off x="395288" y="195263"/>
            <a:ext cx="2952750" cy="7024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3600" b="1" i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wenhuayongpinyi2_063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1" y="1085851"/>
            <a:ext cx="5400675" cy="348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4579938" cy="1857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6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zh-CN" altLang="en-US" sz="60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539750" y="357188"/>
            <a:ext cx="4960944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6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Numbers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 descr="pic_1627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076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ic_1673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6" y="1"/>
            <a:ext cx="4067175" cy="268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pic_1673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6" y="2680097"/>
            <a:ext cx="4067175" cy="20895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4" descr="pic_1673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67376" y="3003947"/>
            <a:ext cx="3476625" cy="1785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5" descr="pic_1627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651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pic_1673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1"/>
            <a:ext cx="3492500" cy="300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4" descr="pic_1673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"/>
            <a:ext cx="3492500" cy="284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pic_1673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67376" y="2842022"/>
            <a:ext cx="3476625" cy="1785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1" name="Picture 6" descr="pic_1627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55800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4" descr="pic_162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51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pic_1673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0"/>
            <a:ext cx="3492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pic_1673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7376" y="2895600"/>
            <a:ext cx="3476625" cy="1785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pic_1627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51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pic_1673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0"/>
            <a:ext cx="3492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pic_1673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7376" y="2895600"/>
            <a:ext cx="3476625" cy="1785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500167" y="1232287"/>
            <a:ext cx="6049963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together: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one, two, three, four, five …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57251" y="1071563"/>
            <a:ext cx="621506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询问数字的</a:t>
            </a:r>
            <a:r>
              <a:rPr lang="zh-CN" altLang="en-US" sz="3200" dirty="0" smtClean="0">
                <a:solidFill>
                  <a:srgbClr val="FF0000"/>
                </a:solidFill>
              </a:rPr>
              <a:t>时候，我们</a:t>
            </a:r>
            <a:r>
              <a:rPr lang="zh-CN" altLang="en-US" sz="3200" dirty="0">
                <a:solidFill>
                  <a:srgbClr val="FF0000"/>
                </a:solidFill>
              </a:rPr>
              <a:t>这样</a:t>
            </a:r>
            <a:r>
              <a:rPr lang="zh-CN" altLang="en-US" sz="3200" dirty="0" smtClean="0">
                <a:solidFill>
                  <a:srgbClr val="FF0000"/>
                </a:solidFill>
              </a:rPr>
              <a:t>提问：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04" y="1660916"/>
            <a:ext cx="378619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71605" y="2143122"/>
            <a:ext cx="492918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回答：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05" y="2571750"/>
            <a:ext cx="192881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数字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7 Numbers-Lesson 1_课件1</Template>
  <TotalTime>0</TotalTime>
  <Words>101</Words>
  <Application>Microsoft Office PowerPoint</Application>
  <PresentationFormat>全屏显示(16:9)</PresentationFormat>
  <Paragraphs>34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Cambria</vt:lpstr>
      <vt:lpstr>Comic Sans MS</vt:lpstr>
      <vt:lpstr>Times New Roman</vt:lpstr>
      <vt:lpstr>WWW.2PPT.COM
</vt:lpstr>
      <vt:lpstr>Unit 7 Numbers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2020-06-20T04:10:00Z</dcterms:created>
  <dcterms:modified xsi:type="dcterms:W3CDTF">2023-01-17T00:05:13Z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758A0B4E1D6445C090E7B9502F3B4ADE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