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323" r:id="rId4"/>
    <p:sldId id="324" r:id="rId5"/>
    <p:sldId id="263" r:id="rId6"/>
    <p:sldId id="261" r:id="rId7"/>
    <p:sldId id="325" r:id="rId8"/>
    <p:sldId id="292" r:id="rId9"/>
    <p:sldId id="264" r:id="rId10"/>
    <p:sldId id="266" r:id="rId11"/>
    <p:sldId id="326" r:id="rId12"/>
    <p:sldId id="265" r:id="rId13"/>
    <p:sldId id="291" r:id="rId14"/>
    <p:sldId id="267" r:id="rId15"/>
    <p:sldId id="327" r:id="rId16"/>
    <p:sldId id="268" r:id="rId17"/>
    <p:sldId id="269" r:id="rId18"/>
    <p:sldId id="270" r:id="rId19"/>
    <p:sldId id="328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>
          <p15:clr>
            <a:srgbClr val="A4A3A4"/>
          </p15:clr>
        </p15:guide>
        <p15:guide id="2" pos="3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9807"/>
    <a:srgbClr val="4EC6CE"/>
    <a:srgbClr val="66CDD4"/>
    <a:srgbClr val="96B1B9"/>
    <a:srgbClr val="559DFF"/>
    <a:srgbClr val="4EC6CF"/>
    <a:srgbClr val="F8AF22"/>
    <a:srgbClr val="5DCA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>
        <p:guide orient="horz" pos="2226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CDD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9-441E-B33A-B0D69EDDFF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9-441E-B33A-B0D69EDDF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346872"/>
        <c:axId val="1108347856"/>
      </c:radarChart>
      <c:catAx>
        <c:axId val="1108346872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1108347856"/>
        <c:crosses val="autoZero"/>
        <c:auto val="1"/>
        <c:lblAlgn val="ctr"/>
        <c:lblOffset val="100"/>
        <c:noMultiLvlLbl val="0"/>
      </c:catAx>
      <c:valAx>
        <c:axId val="110834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834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CDD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15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A1A-B220-84B78F5A7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32</c:v>
                </c:pt>
                <c:pt idx="3">
                  <c:v>24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A1A-B220-84B78F5A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346872"/>
        <c:axId val="1108347856"/>
      </c:radarChart>
      <c:catAx>
        <c:axId val="1108346872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1108347856"/>
        <c:crosses val="autoZero"/>
        <c:auto val="1"/>
        <c:lblAlgn val="ctr"/>
        <c:lblOffset val="100"/>
        <c:noMultiLvlLbl val="0"/>
      </c:catAx>
      <c:valAx>
        <c:axId val="110834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834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CDD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B-4F47-A7E2-319292C56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B-4F47-A7E2-319292C56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346872"/>
        <c:axId val="1108347856"/>
      </c:radarChart>
      <c:catAx>
        <c:axId val="1108346872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1108347856"/>
        <c:crosses val="autoZero"/>
        <c:auto val="1"/>
        <c:lblAlgn val="ctr"/>
        <c:lblOffset val="100"/>
        <c:noMultiLvlLbl val="0"/>
      </c:catAx>
      <c:valAx>
        <c:axId val="110834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834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CDD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15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0-4048-97E5-FCFBFF708A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32</c:v>
                </c:pt>
                <c:pt idx="3">
                  <c:v>24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0-4048-97E5-FCFBFF708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346872"/>
        <c:axId val="1108347856"/>
      </c:radarChart>
      <c:catAx>
        <c:axId val="1108346872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1108347856"/>
        <c:crosses val="autoZero"/>
        <c:auto val="1"/>
        <c:lblAlgn val="ctr"/>
        <c:lblOffset val="100"/>
        <c:noMultiLvlLbl val="0"/>
      </c:catAx>
      <c:valAx>
        <c:axId val="110834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834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CB0F2E7-D889-404A-AFF5-CB680005AFF0}" type="datetime1">
              <a:rPr lang="zh-CN" altLang="en-US"/>
              <a:t>2023-01-10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F593EF1-2FB5-4D0D-9C53-2E3FCF60BE9A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CB0F2E7-D889-404A-AFF5-CB680005AFF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93EF1-2FB5-4D0D-9C53-2E3FCF60BE9A}" type="slidenum">
              <a:rPr lang="zh-CN" altLang="en-US" smtClean="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9C5C-3F5F-46D0-9FC1-2FE2D0CCC3C5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67D0-6713-4644-BA50-90057156E82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7ACB-8108-40AC-9365-31283B26AC27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54E0-2860-4773-BD42-A251DF9EED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97C6-71F2-4430-9958-5EA35E2208E5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FBCB-50BA-49F9-A69D-053253F4FC2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07FB-9A4B-43C9-BEBC-5527A0815104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8D7C-BAC7-484D-8442-92C965557AA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7870-610D-436D-A052-19F05B2A81AF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277F-F25B-40B1-84FB-42A994B2C4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BC45-1D26-4284-9A8F-9C27AB2DC76C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B031-B951-4BEA-9726-6C50DF061EB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6C5E-CFA5-4679-B0BD-CA8A4C246D6B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EA77-16FF-4662-A618-15DB39B8B0E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F2D9-86EB-4412-9570-CAC40DA89FF9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8423-C4B8-4660-B366-8F8480A33E6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F352-7925-463F-BA85-BC95EE909F3F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D768-8F4E-4CBE-94D3-7F0DEA205A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D0B8-708A-4F5A-AF47-E43B511D9D19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D95E-DC8F-4A84-93D2-D46A7F0B533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F363-2517-402F-8D67-A0E2F832C786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7F39-BCD4-4A2D-BA24-05D60B6D6B5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4CB7-59CF-47D7-94FA-E3D7D4CA9A2E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D19C-178B-4630-8DEF-5C0C4582898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0669E4-29C4-478F-B44B-0A08911765A6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789B67-57E7-481B-B643-8841D4935DB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3959213"/>
          <p:cNvPicPr>
            <a:picLocks noChangeAspect="1"/>
          </p:cNvPicPr>
          <p:nvPr/>
        </p:nvPicPr>
        <p:blipFill>
          <a:blip r:embed="rId2"/>
          <a:srcRect t="64280" b="8769"/>
          <a:stretch>
            <a:fillRect/>
          </a:stretch>
        </p:blipFill>
        <p:spPr>
          <a:xfrm>
            <a:off x="0" y="0"/>
            <a:ext cx="12192000" cy="4392930"/>
          </a:xfrm>
          <a:prstGeom prst="rect">
            <a:avLst/>
          </a:prstGeom>
        </p:spPr>
      </p:pic>
      <p:sp>
        <p:nvSpPr>
          <p:cNvPr id="308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文本框 13"/>
          <p:cNvSpPr>
            <a:spLocks noChangeArrowheads="1"/>
          </p:cNvSpPr>
          <p:nvPr/>
        </p:nvSpPr>
        <p:spPr bwMode="auto">
          <a:xfrm>
            <a:off x="2019618" y="5042853"/>
            <a:ext cx="96948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教育改变命运　智慧引领未来</a:t>
            </a:r>
          </a:p>
        </p:txBody>
      </p:sp>
      <p:sp>
        <p:nvSpPr>
          <p:cNvPr id="3085" name="文本框 15"/>
          <p:cNvSpPr>
            <a:spLocks noChangeArrowheads="1"/>
          </p:cNvSpPr>
          <p:nvPr/>
        </p:nvSpPr>
        <p:spPr bwMode="auto">
          <a:xfrm>
            <a:off x="3303905" y="5874703"/>
            <a:ext cx="570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学院宣讲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家长会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教学会议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教学计划等适用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ldLvl="0" autoUpdateAnimBg="0"/>
      <p:bldP spid="3085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557486" y="2341654"/>
            <a:ext cx="3077028" cy="3077028"/>
            <a:chOff x="4557486" y="2358799"/>
            <a:chExt cx="3077028" cy="3077028"/>
          </a:xfrm>
        </p:grpSpPr>
        <p:sp>
          <p:nvSpPr>
            <p:cNvPr id="19" name="椭圆 18"/>
            <p:cNvSpPr/>
            <p:nvPr/>
          </p:nvSpPr>
          <p:spPr>
            <a:xfrm>
              <a:off x="4557486" y="2358799"/>
              <a:ext cx="3077028" cy="307702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767943" y="2641826"/>
              <a:ext cx="2656115" cy="2540002"/>
              <a:chOff x="4116902" y="2510971"/>
              <a:chExt cx="2656115" cy="2540002"/>
            </a:xfrm>
            <a:solidFill>
              <a:schemeClr val="accent3"/>
            </a:solidFill>
          </p:grpSpPr>
          <p:sp>
            <p:nvSpPr>
              <p:cNvPr id="12" name="椭圆 11"/>
              <p:cNvSpPr/>
              <p:nvPr/>
            </p:nvSpPr>
            <p:spPr>
              <a:xfrm>
                <a:off x="4116902" y="2510971"/>
                <a:ext cx="435430" cy="435430"/>
              </a:xfrm>
              <a:prstGeom prst="ellipse">
                <a:avLst/>
              </a:prstGeom>
              <a:solidFill>
                <a:srgbClr val="66CD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337587" y="2510971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116902" y="4615543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337587" y="4615543"/>
                <a:ext cx="435430" cy="4354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5672732" y="3511685"/>
              <a:ext cx="846536" cy="77125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34514" y="2423166"/>
            <a:ext cx="3689804" cy="1052475"/>
            <a:chOff x="1136195" y="2091953"/>
            <a:chExt cx="3689804" cy="1052475"/>
          </a:xfrm>
        </p:grpSpPr>
        <p:sp>
          <p:nvSpPr>
            <p:cNvPr id="22" name="文本框 21"/>
            <p:cNvSpPr txBox="1"/>
            <p:nvPr/>
          </p:nvSpPr>
          <p:spPr>
            <a:xfrm>
              <a:off x="1136195" y="209195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标题添加此处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36195" y="2407193"/>
              <a:ext cx="3689804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634514" y="4527738"/>
            <a:ext cx="3689804" cy="1052475"/>
            <a:chOff x="1136195" y="2091953"/>
            <a:chExt cx="3689804" cy="1052475"/>
          </a:xfrm>
        </p:grpSpPr>
        <p:sp>
          <p:nvSpPr>
            <p:cNvPr id="55" name="文本框 54"/>
            <p:cNvSpPr txBox="1"/>
            <p:nvPr/>
          </p:nvSpPr>
          <p:spPr>
            <a:xfrm>
              <a:off x="1136195" y="209195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标题添加此处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36195" y="2407193"/>
              <a:ext cx="3689804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64131" y="2423166"/>
            <a:ext cx="3689804" cy="1052475"/>
            <a:chOff x="1136195" y="2091953"/>
            <a:chExt cx="3689804" cy="1052475"/>
          </a:xfrm>
        </p:grpSpPr>
        <p:sp>
          <p:nvSpPr>
            <p:cNvPr id="58" name="文本框 57"/>
            <p:cNvSpPr txBox="1"/>
            <p:nvPr/>
          </p:nvSpPr>
          <p:spPr>
            <a:xfrm>
              <a:off x="3119119" y="209195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标题添加此处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36195" y="2407193"/>
              <a:ext cx="3689804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64131" y="4527738"/>
            <a:ext cx="3689804" cy="1052475"/>
            <a:chOff x="1136195" y="2091953"/>
            <a:chExt cx="3689804" cy="1052475"/>
          </a:xfrm>
        </p:grpSpPr>
        <p:sp>
          <p:nvSpPr>
            <p:cNvPr id="61" name="文本框 60"/>
            <p:cNvSpPr txBox="1"/>
            <p:nvPr/>
          </p:nvSpPr>
          <p:spPr>
            <a:xfrm>
              <a:off x="3119119" y="209195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标题添加此处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36195" y="2407193"/>
              <a:ext cx="3689804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user can demonstrate on a projector or computer, or print the presentation and make it into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预览图_千图网_编号33959213"/>
          <p:cNvPicPr>
            <a:picLocks noChangeAspect="1"/>
          </p:cNvPicPr>
          <p:nvPr/>
        </p:nvPicPr>
        <p:blipFill>
          <a:blip r:embed="rId3"/>
          <a:srcRect l="104" t="22934" r="-104" b="34980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4875" y="3779896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4175" y="4180006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5464770" y="2166540"/>
            <a:ext cx="1262460" cy="1262460"/>
          </a:xfrm>
          <a:prstGeom prst="rect">
            <a:avLst/>
          </a:prstGeom>
          <a:solidFill>
            <a:srgbClr val="66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Group 6"/>
          <p:cNvGrpSpPr/>
          <p:nvPr/>
        </p:nvGrpSpPr>
        <p:grpSpPr bwMode="auto">
          <a:xfrm>
            <a:off x="1200150" y="1903413"/>
            <a:ext cx="10244042" cy="4386262"/>
            <a:chOff x="0" y="0"/>
            <a:chExt cx="10243099" cy="4386439"/>
          </a:xfrm>
        </p:grpSpPr>
        <p:grpSp>
          <p:nvGrpSpPr>
            <p:cNvPr id="10247" name="Group 7"/>
            <p:cNvGrpSpPr/>
            <p:nvPr/>
          </p:nvGrpSpPr>
          <p:grpSpPr bwMode="auto">
            <a:xfrm>
              <a:off x="0" y="0"/>
              <a:ext cx="5183412" cy="4386439"/>
              <a:chOff x="0" y="0"/>
              <a:chExt cx="3609955" cy="3054908"/>
            </a:xfrm>
          </p:grpSpPr>
          <p:sp>
            <p:nvSpPr>
              <p:cNvPr id="10251" name="Freeform 55"/>
              <p:cNvSpPr>
                <a:spLocks noChangeArrowheads="1"/>
              </p:cNvSpPr>
              <p:nvPr/>
            </p:nvSpPr>
            <p:spPr bwMode="auto">
              <a:xfrm>
                <a:off x="700635" y="811819"/>
                <a:ext cx="660044" cy="1346559"/>
              </a:xfrm>
              <a:custGeom>
                <a:avLst/>
                <a:gdLst>
                  <a:gd name="T0" fmla="*/ 2147483646 w 100"/>
                  <a:gd name="T1" fmla="*/ 2147483646 h 204"/>
                  <a:gd name="T2" fmla="*/ 0 w 100"/>
                  <a:gd name="T3" fmla="*/ 2147483646 h 204"/>
                  <a:gd name="T4" fmla="*/ 2147483646 w 100"/>
                  <a:gd name="T5" fmla="*/ 2147483646 h 204"/>
                  <a:gd name="T6" fmla="*/ 2147483646 w 100"/>
                  <a:gd name="T7" fmla="*/ 2147483646 h 204"/>
                  <a:gd name="T8" fmla="*/ 2147483646 w 100"/>
                  <a:gd name="T9" fmla="*/ 2147483646 h 204"/>
                  <a:gd name="T10" fmla="*/ 2147483646 w 100"/>
                  <a:gd name="T11" fmla="*/ 2147483646 h 204"/>
                  <a:gd name="T12" fmla="*/ 2147483646 w 100"/>
                  <a:gd name="T13" fmla="*/ 2147483646 h 204"/>
                  <a:gd name="T14" fmla="*/ 2147483646 w 100"/>
                  <a:gd name="T15" fmla="*/ 0 h 204"/>
                  <a:gd name="T16" fmla="*/ 2147483646 w 100"/>
                  <a:gd name="T17" fmla="*/ 2147483646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204"/>
                  <a:gd name="T29" fmla="*/ 100 w 100"/>
                  <a:gd name="T30" fmla="*/ 204 h 2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204">
                    <a:moveTo>
                      <a:pt x="24" y="85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8" y="153"/>
                      <a:pt x="41" y="181"/>
                      <a:pt x="61" y="204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83" y="150"/>
                      <a:pt x="74" y="128"/>
                      <a:pt x="74" y="103"/>
                    </a:cubicBezTo>
                    <a:cubicBezTo>
                      <a:pt x="74" y="78"/>
                      <a:pt x="84" y="54"/>
                      <a:pt x="100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2" y="23"/>
                      <a:pt x="28" y="53"/>
                      <a:pt x="24" y="85"/>
                    </a:cubicBezTo>
                    <a:close/>
                  </a:path>
                </a:pathLst>
              </a:custGeom>
              <a:solidFill>
                <a:srgbClr val="66C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2" name="Freeform 56"/>
              <p:cNvSpPr>
                <a:spLocks noChangeArrowheads="1"/>
              </p:cNvSpPr>
              <p:nvPr/>
            </p:nvSpPr>
            <p:spPr bwMode="auto">
              <a:xfrm>
                <a:off x="1143606" y="1953658"/>
                <a:ext cx="1378328" cy="660044"/>
              </a:xfrm>
              <a:custGeom>
                <a:avLst/>
                <a:gdLst>
                  <a:gd name="T0" fmla="*/ 2147483646 w 209"/>
                  <a:gd name="T1" fmla="*/ 0 h 100"/>
                  <a:gd name="T2" fmla="*/ 0 w 209"/>
                  <a:gd name="T3" fmla="*/ 2147483646 h 100"/>
                  <a:gd name="T4" fmla="*/ 2147483646 w 209"/>
                  <a:gd name="T5" fmla="*/ 2147483646 h 100"/>
                  <a:gd name="T6" fmla="*/ 2147483646 w 209"/>
                  <a:gd name="T7" fmla="*/ 2147483646 h 100"/>
                  <a:gd name="T8" fmla="*/ 2147483646 w 209"/>
                  <a:gd name="T9" fmla="*/ 2147483646 h 100"/>
                  <a:gd name="T10" fmla="*/ 2147483646 w 209"/>
                  <a:gd name="T11" fmla="*/ 2147483646 h 100"/>
                  <a:gd name="T12" fmla="*/ 2147483646 w 209"/>
                  <a:gd name="T13" fmla="*/ 2147483646 h 100"/>
                  <a:gd name="T14" fmla="*/ 2147483646 w 209"/>
                  <a:gd name="T15" fmla="*/ 2147483646 h 100"/>
                  <a:gd name="T16" fmla="*/ 2147483646 w 209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9"/>
                  <a:gd name="T28" fmla="*/ 0 h 100"/>
                  <a:gd name="T29" fmla="*/ 209 w 20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9" h="100">
                    <a:moveTo>
                      <a:pt x="36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23" y="60"/>
                      <a:pt x="54" y="76"/>
                      <a:pt x="89" y="8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54" y="77"/>
                      <a:pt x="185" y="62"/>
                      <a:pt x="209" y="40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55" y="20"/>
                      <a:pt x="132" y="30"/>
                      <a:pt x="106" y="30"/>
                    </a:cubicBezTo>
                    <a:cubicBezTo>
                      <a:pt x="79" y="30"/>
                      <a:pt x="54" y="18"/>
                      <a:pt x="36" y="0"/>
                    </a:cubicBezTo>
                    <a:close/>
                  </a:path>
                </a:pathLst>
              </a:custGeom>
              <a:solidFill>
                <a:srgbClr val="66C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3" name="Freeform 57"/>
              <p:cNvSpPr>
                <a:spLocks noChangeArrowheads="1"/>
              </p:cNvSpPr>
              <p:nvPr/>
            </p:nvSpPr>
            <p:spPr bwMode="auto">
              <a:xfrm>
                <a:off x="1155959" y="349435"/>
                <a:ext cx="1346561" cy="667103"/>
              </a:xfrm>
              <a:custGeom>
                <a:avLst/>
                <a:gdLst>
                  <a:gd name="T0" fmla="*/ 2147483646 w 204"/>
                  <a:gd name="T1" fmla="*/ 0 h 101"/>
                  <a:gd name="T2" fmla="*/ 2147483646 w 204"/>
                  <a:gd name="T3" fmla="*/ 2147483646 h 101"/>
                  <a:gd name="T4" fmla="*/ 0 w 204"/>
                  <a:gd name="T5" fmla="*/ 2147483646 h 101"/>
                  <a:gd name="T6" fmla="*/ 2147483646 w 204"/>
                  <a:gd name="T7" fmla="*/ 2147483646 h 101"/>
                  <a:gd name="T8" fmla="*/ 2147483646 w 204"/>
                  <a:gd name="T9" fmla="*/ 2147483646 h 101"/>
                  <a:gd name="T10" fmla="*/ 2147483646 w 204"/>
                  <a:gd name="T11" fmla="*/ 2147483646 h 101"/>
                  <a:gd name="T12" fmla="*/ 2147483646 w 204"/>
                  <a:gd name="T13" fmla="*/ 2147483646 h 101"/>
                  <a:gd name="T14" fmla="*/ 2147483646 w 204"/>
                  <a:gd name="T15" fmla="*/ 2147483646 h 101"/>
                  <a:gd name="T16" fmla="*/ 2147483646 w 204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4"/>
                  <a:gd name="T28" fmla="*/ 0 h 101"/>
                  <a:gd name="T29" fmla="*/ 204 w 204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4" h="101">
                    <a:moveTo>
                      <a:pt x="102" y="0"/>
                    </a:moveTo>
                    <a:cubicBezTo>
                      <a:pt x="84" y="24"/>
                      <a:pt x="84" y="24"/>
                      <a:pt x="84" y="24"/>
                    </a:cubicBezTo>
                    <a:cubicBezTo>
                      <a:pt x="52" y="29"/>
                      <a:pt x="23" y="43"/>
                      <a:pt x="0" y="65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54" y="84"/>
                      <a:pt x="78" y="74"/>
                      <a:pt x="104" y="74"/>
                    </a:cubicBezTo>
                    <a:cubicBezTo>
                      <a:pt x="129" y="74"/>
                      <a:pt x="151" y="83"/>
                      <a:pt x="168" y="97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182" y="41"/>
                      <a:pt x="152" y="27"/>
                      <a:pt x="120" y="24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8A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4" name="Freeform 58"/>
              <p:cNvSpPr>
                <a:spLocks noChangeArrowheads="1"/>
              </p:cNvSpPr>
              <p:nvPr/>
            </p:nvSpPr>
            <p:spPr bwMode="auto">
              <a:xfrm>
                <a:off x="2304860" y="792405"/>
                <a:ext cx="660044" cy="1385385"/>
              </a:xfrm>
              <a:custGeom>
                <a:avLst/>
                <a:gdLst>
                  <a:gd name="T0" fmla="*/ 2147483646 w 100"/>
                  <a:gd name="T1" fmla="*/ 2147483646 h 210"/>
                  <a:gd name="T2" fmla="*/ 2147483646 w 100"/>
                  <a:gd name="T3" fmla="*/ 0 h 210"/>
                  <a:gd name="T4" fmla="*/ 0 w 100"/>
                  <a:gd name="T5" fmla="*/ 2147483646 h 210"/>
                  <a:gd name="T6" fmla="*/ 2147483646 w 100"/>
                  <a:gd name="T7" fmla="*/ 2147483646 h 210"/>
                  <a:gd name="T8" fmla="*/ 2147483646 w 100"/>
                  <a:gd name="T9" fmla="*/ 2147483646 h 210"/>
                  <a:gd name="T10" fmla="*/ 2147483646 w 100"/>
                  <a:gd name="T11" fmla="*/ 2147483646 h 210"/>
                  <a:gd name="T12" fmla="*/ 2147483646 w 100"/>
                  <a:gd name="T13" fmla="*/ 2147483646 h 210"/>
                  <a:gd name="T14" fmla="*/ 2147483646 w 100"/>
                  <a:gd name="T15" fmla="*/ 2147483646 h 210"/>
                  <a:gd name="T16" fmla="*/ 2147483646 w 100"/>
                  <a:gd name="T17" fmla="*/ 2147483646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210"/>
                  <a:gd name="T29" fmla="*/ 100 w 100"/>
                  <a:gd name="T30" fmla="*/ 210 h 2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210">
                    <a:moveTo>
                      <a:pt x="80" y="91"/>
                    </a:moveTo>
                    <a:cubicBezTo>
                      <a:pt x="76" y="55"/>
                      <a:pt x="60" y="24"/>
                      <a:pt x="36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54"/>
                      <a:pt x="30" y="79"/>
                      <a:pt x="30" y="106"/>
                    </a:cubicBezTo>
                    <a:cubicBezTo>
                      <a:pt x="30" y="133"/>
                      <a:pt x="19" y="156"/>
                      <a:pt x="3" y="174"/>
                    </a:cubicBezTo>
                    <a:cubicBezTo>
                      <a:pt x="39" y="210"/>
                      <a:pt x="39" y="210"/>
                      <a:pt x="39" y="210"/>
                    </a:cubicBezTo>
                    <a:cubicBezTo>
                      <a:pt x="61" y="187"/>
                      <a:pt x="76" y="156"/>
                      <a:pt x="80" y="122"/>
                    </a:cubicBezTo>
                    <a:cubicBezTo>
                      <a:pt x="100" y="106"/>
                      <a:pt x="100" y="106"/>
                      <a:pt x="100" y="106"/>
                    </a:cubicBezTo>
                    <a:lnTo>
                      <a:pt x="80" y="91"/>
                    </a:lnTo>
                    <a:close/>
                  </a:path>
                </a:pathLst>
              </a:custGeom>
              <a:solidFill>
                <a:srgbClr val="66C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255" name="Group 12"/>
              <p:cNvGrpSpPr/>
              <p:nvPr/>
            </p:nvGrpSpPr>
            <p:grpSpPr bwMode="auto">
              <a:xfrm>
                <a:off x="199425" y="1346559"/>
                <a:ext cx="337082" cy="284136"/>
                <a:chOff x="0" y="0"/>
                <a:chExt cx="337082" cy="284136"/>
              </a:xfrm>
            </p:grpSpPr>
            <p:sp>
              <p:nvSpPr>
                <p:cNvPr id="10267" name="Freeform 59"/>
                <p:cNvSpPr>
                  <a:spLocks noChangeArrowheads="1"/>
                </p:cNvSpPr>
                <p:nvPr/>
              </p:nvSpPr>
              <p:spPr bwMode="auto">
                <a:xfrm>
                  <a:off x="40591" y="52945"/>
                  <a:ext cx="250605" cy="231191"/>
                </a:xfrm>
                <a:custGeom>
                  <a:avLst/>
                  <a:gdLst>
                    <a:gd name="T0" fmla="*/ 221135970 w 142"/>
                    <a:gd name="T1" fmla="*/ 0 h 131"/>
                    <a:gd name="T2" fmla="*/ 115239474 w 142"/>
                    <a:gd name="T3" fmla="*/ 80978619 h 131"/>
                    <a:gd name="T4" fmla="*/ 0 w 142"/>
                    <a:gd name="T5" fmla="*/ 174416844 h 131"/>
                    <a:gd name="T6" fmla="*/ 0 w 142"/>
                    <a:gd name="T7" fmla="*/ 408009759 h 131"/>
                    <a:gd name="T8" fmla="*/ 161959658 w 142"/>
                    <a:gd name="T9" fmla="*/ 408009759 h 131"/>
                    <a:gd name="T10" fmla="*/ 161959658 w 142"/>
                    <a:gd name="T11" fmla="*/ 208677232 h 131"/>
                    <a:gd name="T12" fmla="*/ 280314046 w 142"/>
                    <a:gd name="T13" fmla="*/ 208677232 h 131"/>
                    <a:gd name="T14" fmla="*/ 280314046 w 142"/>
                    <a:gd name="T15" fmla="*/ 408009759 h 131"/>
                    <a:gd name="T16" fmla="*/ 442273704 w 142"/>
                    <a:gd name="T17" fmla="*/ 408009759 h 131"/>
                    <a:gd name="T18" fmla="*/ 442273704 w 142"/>
                    <a:gd name="T19" fmla="*/ 174416844 h 131"/>
                    <a:gd name="T20" fmla="*/ 336377208 w 142"/>
                    <a:gd name="T21" fmla="*/ 80978619 h 131"/>
                    <a:gd name="T22" fmla="*/ 221135970 w 142"/>
                    <a:gd name="T23" fmla="*/ 0 h 1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2"/>
                    <a:gd name="T37" fmla="*/ 0 h 131"/>
                    <a:gd name="T38" fmla="*/ 142 w 142"/>
                    <a:gd name="T39" fmla="*/ 131 h 1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2" h="131">
                      <a:moveTo>
                        <a:pt x="71" y="0"/>
                      </a:moveTo>
                      <a:lnTo>
                        <a:pt x="37" y="26"/>
                      </a:lnTo>
                      <a:lnTo>
                        <a:pt x="0" y="56"/>
                      </a:lnTo>
                      <a:lnTo>
                        <a:pt x="0" y="131"/>
                      </a:lnTo>
                      <a:lnTo>
                        <a:pt x="52" y="131"/>
                      </a:lnTo>
                      <a:lnTo>
                        <a:pt x="52" y="67"/>
                      </a:lnTo>
                      <a:lnTo>
                        <a:pt x="90" y="67"/>
                      </a:lnTo>
                      <a:lnTo>
                        <a:pt x="90" y="131"/>
                      </a:lnTo>
                      <a:lnTo>
                        <a:pt x="142" y="131"/>
                      </a:lnTo>
                      <a:lnTo>
                        <a:pt x="142" y="56"/>
                      </a:lnTo>
                      <a:lnTo>
                        <a:pt x="108" y="26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66C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8" name="Freeform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7082" cy="151775"/>
                </a:xfrm>
                <a:custGeom>
                  <a:avLst/>
                  <a:gdLst>
                    <a:gd name="T0" fmla="*/ 479650038 w 191"/>
                    <a:gd name="T1" fmla="*/ 140157153 h 86"/>
                    <a:gd name="T2" fmla="*/ 479650038 w 191"/>
                    <a:gd name="T3" fmla="*/ 21802655 h 86"/>
                    <a:gd name="T4" fmla="*/ 395556020 w 191"/>
                    <a:gd name="T5" fmla="*/ 21802655 h 86"/>
                    <a:gd name="T6" fmla="*/ 395556020 w 191"/>
                    <a:gd name="T7" fmla="*/ 68521118 h 86"/>
                    <a:gd name="T8" fmla="*/ 339492754 w 191"/>
                    <a:gd name="T9" fmla="*/ 34260559 h 86"/>
                    <a:gd name="T10" fmla="*/ 305232163 w 191"/>
                    <a:gd name="T11" fmla="*/ 0 h 86"/>
                    <a:gd name="T12" fmla="*/ 258513657 w 191"/>
                    <a:gd name="T13" fmla="*/ 34260559 h 86"/>
                    <a:gd name="T14" fmla="*/ 0 w 191"/>
                    <a:gd name="T15" fmla="*/ 233595844 h 86"/>
                    <a:gd name="T16" fmla="*/ 37375511 w 191"/>
                    <a:gd name="T17" fmla="*/ 267856403 h 86"/>
                    <a:gd name="T18" fmla="*/ 305232163 w 191"/>
                    <a:gd name="T19" fmla="*/ 59178131 h 86"/>
                    <a:gd name="T20" fmla="*/ 573088815 w 191"/>
                    <a:gd name="T21" fmla="*/ 267856403 h 86"/>
                    <a:gd name="T22" fmla="*/ 594891491 w 191"/>
                    <a:gd name="T23" fmla="*/ 233595844 h 86"/>
                    <a:gd name="T24" fmla="*/ 479650038 w 191"/>
                    <a:gd name="T25" fmla="*/ 140157153 h 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1"/>
                    <a:gd name="T40" fmla="*/ 0 h 86"/>
                    <a:gd name="T41" fmla="*/ 191 w 191"/>
                    <a:gd name="T42" fmla="*/ 86 h 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1" h="86">
                      <a:moveTo>
                        <a:pt x="154" y="45"/>
                      </a:moveTo>
                      <a:lnTo>
                        <a:pt x="154" y="7"/>
                      </a:lnTo>
                      <a:lnTo>
                        <a:pt x="127" y="7"/>
                      </a:lnTo>
                      <a:lnTo>
                        <a:pt x="127" y="22"/>
                      </a:lnTo>
                      <a:lnTo>
                        <a:pt x="109" y="11"/>
                      </a:lnTo>
                      <a:lnTo>
                        <a:pt x="98" y="0"/>
                      </a:lnTo>
                      <a:lnTo>
                        <a:pt x="83" y="11"/>
                      </a:lnTo>
                      <a:lnTo>
                        <a:pt x="0" y="75"/>
                      </a:lnTo>
                      <a:lnTo>
                        <a:pt x="12" y="86"/>
                      </a:lnTo>
                      <a:lnTo>
                        <a:pt x="98" y="19"/>
                      </a:lnTo>
                      <a:lnTo>
                        <a:pt x="184" y="86"/>
                      </a:lnTo>
                      <a:lnTo>
                        <a:pt x="191" y="75"/>
                      </a:lnTo>
                      <a:lnTo>
                        <a:pt x="154" y="45"/>
                      </a:lnTo>
                      <a:close/>
                    </a:path>
                  </a:pathLst>
                </a:custGeom>
                <a:solidFill>
                  <a:srgbClr val="66C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256" name="Group 15"/>
              <p:cNvGrpSpPr/>
              <p:nvPr/>
            </p:nvGrpSpPr>
            <p:grpSpPr bwMode="auto">
              <a:xfrm>
                <a:off x="3132123" y="1260084"/>
                <a:ext cx="197660" cy="495914"/>
                <a:chOff x="0" y="0"/>
                <a:chExt cx="197660" cy="495914"/>
              </a:xfrm>
            </p:grpSpPr>
            <p:sp>
              <p:nvSpPr>
                <p:cNvPr id="10265" name="Freeform 61"/>
                <p:cNvSpPr>
                  <a:spLocks noChangeArrowheads="1"/>
                </p:cNvSpPr>
                <p:nvPr/>
              </p:nvSpPr>
              <p:spPr bwMode="auto">
                <a:xfrm>
                  <a:off x="0" y="86475"/>
                  <a:ext cx="197660" cy="409439"/>
                </a:xfrm>
                <a:custGeom>
                  <a:avLst/>
                  <a:gdLst>
                    <a:gd name="T0" fmla="*/ 2147483646 w 30"/>
                    <a:gd name="T1" fmla="*/ 0 h 62"/>
                    <a:gd name="T2" fmla="*/ 2147483646 w 30"/>
                    <a:gd name="T3" fmla="*/ 0 h 62"/>
                    <a:gd name="T4" fmla="*/ 0 w 30"/>
                    <a:gd name="T5" fmla="*/ 2147483646 h 62"/>
                    <a:gd name="T6" fmla="*/ 0 w 30"/>
                    <a:gd name="T7" fmla="*/ 2147483646 h 62"/>
                    <a:gd name="T8" fmla="*/ 0 w 30"/>
                    <a:gd name="T9" fmla="*/ 2147483646 h 62"/>
                    <a:gd name="T10" fmla="*/ 0 w 30"/>
                    <a:gd name="T11" fmla="*/ 2147483646 h 62"/>
                    <a:gd name="T12" fmla="*/ 2147483646 w 30"/>
                    <a:gd name="T13" fmla="*/ 2147483646 h 62"/>
                    <a:gd name="T14" fmla="*/ 2147483646 w 30"/>
                    <a:gd name="T15" fmla="*/ 2147483646 h 62"/>
                    <a:gd name="T16" fmla="*/ 2147483646 w 30"/>
                    <a:gd name="T17" fmla="*/ 2147483646 h 62"/>
                    <a:gd name="T18" fmla="*/ 2147483646 w 30"/>
                    <a:gd name="T19" fmla="*/ 2147483646 h 62"/>
                    <a:gd name="T20" fmla="*/ 2147483646 w 30"/>
                    <a:gd name="T21" fmla="*/ 2147483646 h 62"/>
                    <a:gd name="T22" fmla="*/ 2147483646 w 30"/>
                    <a:gd name="T23" fmla="*/ 2147483646 h 62"/>
                    <a:gd name="T24" fmla="*/ 2147483646 w 30"/>
                    <a:gd name="T25" fmla="*/ 2147483646 h 62"/>
                    <a:gd name="T26" fmla="*/ 2147483646 w 30"/>
                    <a:gd name="T27" fmla="*/ 2147483646 h 62"/>
                    <a:gd name="T28" fmla="*/ 2147483646 w 30"/>
                    <a:gd name="T29" fmla="*/ 2147483646 h 62"/>
                    <a:gd name="T30" fmla="*/ 2147483646 w 30"/>
                    <a:gd name="T31" fmla="*/ 2147483646 h 62"/>
                    <a:gd name="T32" fmla="*/ 2147483646 w 30"/>
                    <a:gd name="T33" fmla="*/ 2147483646 h 62"/>
                    <a:gd name="T34" fmla="*/ 2147483646 w 30"/>
                    <a:gd name="T35" fmla="*/ 2147483646 h 62"/>
                    <a:gd name="T36" fmla="*/ 2147483646 w 30"/>
                    <a:gd name="T37" fmla="*/ 2147483646 h 62"/>
                    <a:gd name="T38" fmla="*/ 2147483646 w 30"/>
                    <a:gd name="T39" fmla="*/ 2147483646 h 62"/>
                    <a:gd name="T40" fmla="*/ 2147483646 w 30"/>
                    <a:gd name="T41" fmla="*/ 2147483646 h 62"/>
                    <a:gd name="T42" fmla="*/ 2147483646 w 30"/>
                    <a:gd name="T43" fmla="*/ 2147483646 h 62"/>
                    <a:gd name="T44" fmla="*/ 2147483646 w 30"/>
                    <a:gd name="T45" fmla="*/ 2147483646 h 62"/>
                    <a:gd name="T46" fmla="*/ 2147483646 w 30"/>
                    <a:gd name="T47" fmla="*/ 2147483646 h 62"/>
                    <a:gd name="T48" fmla="*/ 2147483646 w 30"/>
                    <a:gd name="T49" fmla="*/ 2147483646 h 62"/>
                    <a:gd name="T50" fmla="*/ 2147483646 w 30"/>
                    <a:gd name="T51" fmla="*/ 2147483646 h 62"/>
                    <a:gd name="T52" fmla="*/ 2147483646 w 30"/>
                    <a:gd name="T53" fmla="*/ 2147483646 h 62"/>
                    <a:gd name="T54" fmla="*/ 2147483646 w 30"/>
                    <a:gd name="T55" fmla="*/ 2147483646 h 62"/>
                    <a:gd name="T56" fmla="*/ 2147483646 w 30"/>
                    <a:gd name="T57" fmla="*/ 2147483646 h 62"/>
                    <a:gd name="T58" fmla="*/ 2147483646 w 30"/>
                    <a:gd name="T59" fmla="*/ 2147483646 h 62"/>
                    <a:gd name="T60" fmla="*/ 2147483646 w 30"/>
                    <a:gd name="T61" fmla="*/ 0 h 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0"/>
                    <a:gd name="T94" fmla="*/ 0 h 62"/>
                    <a:gd name="T95" fmla="*/ 30 w 30"/>
                    <a:gd name="T96" fmla="*/ 62 h 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0" h="62">
                      <a:moveTo>
                        <a:pt x="23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" y="0"/>
                        <a:pt x="0" y="4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4" y="30"/>
                        <a:pt x="5" y="29"/>
                        <a:pt x="5" y="28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8"/>
                        <a:pt x="7" y="28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61"/>
                        <a:pt x="9" y="62"/>
                        <a:pt x="11" y="62"/>
                      </a:cubicBezTo>
                      <a:cubicBezTo>
                        <a:pt x="13" y="62"/>
                        <a:pt x="14" y="61"/>
                        <a:pt x="14" y="59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6" y="61"/>
                        <a:pt x="17" y="62"/>
                        <a:pt x="19" y="62"/>
                      </a:cubicBezTo>
                      <a:cubicBezTo>
                        <a:pt x="21" y="62"/>
                        <a:pt x="23" y="61"/>
                        <a:pt x="23" y="59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9" y="30"/>
                        <a:pt x="30" y="29"/>
                        <a:pt x="30" y="28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28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66C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66" name="Oval 62"/>
                <p:cNvSpPr>
                  <a:spLocks noChangeArrowheads="1"/>
                </p:cNvSpPr>
                <p:nvPr/>
              </p:nvSpPr>
              <p:spPr bwMode="auto">
                <a:xfrm>
                  <a:off x="60004" y="0"/>
                  <a:ext cx="79418" cy="794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0257" name="Freeform 63"/>
              <p:cNvSpPr>
                <a:spLocks noChangeArrowheads="1"/>
              </p:cNvSpPr>
              <p:nvPr/>
            </p:nvSpPr>
            <p:spPr bwMode="auto">
              <a:xfrm>
                <a:off x="1625402" y="2679001"/>
                <a:ext cx="414734" cy="375907"/>
              </a:xfrm>
              <a:custGeom>
                <a:avLst/>
                <a:gdLst>
                  <a:gd name="T0" fmla="*/ 0 w 63"/>
                  <a:gd name="T1" fmla="*/ 2147483646 h 57"/>
                  <a:gd name="T2" fmla="*/ 2147483646 w 63"/>
                  <a:gd name="T3" fmla="*/ 2147483646 h 57"/>
                  <a:gd name="T4" fmla="*/ 2147483646 w 63"/>
                  <a:gd name="T5" fmla="*/ 2147483646 h 57"/>
                  <a:gd name="T6" fmla="*/ 2147483646 w 63"/>
                  <a:gd name="T7" fmla="*/ 2147483646 h 57"/>
                  <a:gd name="T8" fmla="*/ 2147483646 w 63"/>
                  <a:gd name="T9" fmla="*/ 0 h 57"/>
                  <a:gd name="T10" fmla="*/ 2147483646 w 63"/>
                  <a:gd name="T11" fmla="*/ 2147483646 h 57"/>
                  <a:gd name="T12" fmla="*/ 2147483646 w 63"/>
                  <a:gd name="T13" fmla="*/ 2147483646 h 57"/>
                  <a:gd name="T14" fmla="*/ 0 w 63"/>
                  <a:gd name="T15" fmla="*/ 2147483646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57"/>
                  <a:gd name="T26" fmla="*/ 63 w 63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57">
                    <a:moveTo>
                      <a:pt x="0" y="55"/>
                    </a:moveTo>
                    <a:cubicBezTo>
                      <a:pt x="0" y="55"/>
                      <a:pt x="0" y="57"/>
                      <a:pt x="4" y="57"/>
                    </a:cubicBezTo>
                    <a:cubicBezTo>
                      <a:pt x="3" y="54"/>
                      <a:pt x="11" y="45"/>
                      <a:pt x="11" y="45"/>
                    </a:cubicBezTo>
                    <a:cubicBezTo>
                      <a:pt x="11" y="45"/>
                      <a:pt x="25" y="54"/>
                      <a:pt x="40" y="39"/>
                    </a:cubicBezTo>
                    <a:cubicBezTo>
                      <a:pt x="54" y="23"/>
                      <a:pt x="44" y="11"/>
                      <a:pt x="63" y="0"/>
                    </a:cubicBezTo>
                    <a:cubicBezTo>
                      <a:pt x="17" y="10"/>
                      <a:pt x="7" y="24"/>
                      <a:pt x="8" y="43"/>
                    </a:cubicBezTo>
                    <a:cubicBezTo>
                      <a:pt x="12" y="34"/>
                      <a:pt x="24" y="22"/>
                      <a:pt x="34" y="17"/>
                    </a:cubicBezTo>
                    <a:cubicBezTo>
                      <a:pt x="17" y="29"/>
                      <a:pt x="5" y="47"/>
                      <a:pt x="0" y="55"/>
                    </a:cubicBezTo>
                    <a:close/>
                  </a:path>
                </a:pathLst>
              </a:custGeom>
              <a:solidFill>
                <a:srgbClr val="66C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8" name="Freeform 64"/>
              <p:cNvSpPr>
                <a:spLocks noChangeArrowheads="1"/>
              </p:cNvSpPr>
              <p:nvPr/>
            </p:nvSpPr>
            <p:spPr bwMode="auto">
              <a:xfrm>
                <a:off x="1664228" y="0"/>
                <a:ext cx="330023" cy="291195"/>
              </a:xfrm>
              <a:custGeom>
                <a:avLst/>
                <a:gdLst>
                  <a:gd name="T0" fmla="*/ 2147483646 w 50"/>
                  <a:gd name="T1" fmla="*/ 2147483646 h 44"/>
                  <a:gd name="T2" fmla="*/ 2147483646 w 50"/>
                  <a:gd name="T3" fmla="*/ 0 h 44"/>
                  <a:gd name="T4" fmla="*/ 2147483646 w 50"/>
                  <a:gd name="T5" fmla="*/ 2147483646 h 44"/>
                  <a:gd name="T6" fmla="*/ 2147483646 w 50"/>
                  <a:gd name="T7" fmla="*/ 2147483646 h 44"/>
                  <a:gd name="T8" fmla="*/ 2147483646 w 50"/>
                  <a:gd name="T9" fmla="*/ 2147483646 h 44"/>
                  <a:gd name="T10" fmla="*/ 2147483646 w 50"/>
                  <a:gd name="T11" fmla="*/ 0 h 44"/>
                  <a:gd name="T12" fmla="*/ 2147483646 w 50"/>
                  <a:gd name="T13" fmla="*/ 214748364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44"/>
                  <a:gd name="T23" fmla="*/ 50 w 50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44">
                    <a:moveTo>
                      <a:pt x="25" y="9"/>
                    </a:moveTo>
                    <a:cubicBezTo>
                      <a:pt x="22" y="3"/>
                      <a:pt x="19" y="0"/>
                      <a:pt x="12" y="0"/>
                    </a:cubicBezTo>
                    <a:cubicBezTo>
                      <a:pt x="3" y="1"/>
                      <a:pt x="0" y="7"/>
                      <a:pt x="1" y="15"/>
                    </a:cubicBezTo>
                    <a:cubicBezTo>
                      <a:pt x="2" y="25"/>
                      <a:pt x="15" y="31"/>
                      <a:pt x="24" y="44"/>
                    </a:cubicBezTo>
                    <a:cubicBezTo>
                      <a:pt x="34" y="32"/>
                      <a:pt x="48" y="26"/>
                      <a:pt x="49" y="15"/>
                    </a:cubicBezTo>
                    <a:cubicBezTo>
                      <a:pt x="50" y="7"/>
                      <a:pt x="46" y="1"/>
                      <a:pt x="38" y="0"/>
                    </a:cubicBezTo>
                    <a:cubicBezTo>
                      <a:pt x="31" y="0"/>
                      <a:pt x="27" y="3"/>
                      <a:pt x="25" y="9"/>
                    </a:cubicBezTo>
                    <a:close/>
                  </a:path>
                </a:pathLst>
              </a:custGeom>
              <a:solidFill>
                <a:srgbClr val="F8A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9" name="Freeform 271"/>
              <p:cNvSpPr>
                <a:spLocks noChangeArrowheads="1"/>
              </p:cNvSpPr>
              <p:nvPr/>
            </p:nvSpPr>
            <p:spPr bwMode="auto">
              <a:xfrm>
                <a:off x="1309500" y="1881301"/>
                <a:ext cx="19413" cy="26472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0 w 3"/>
                  <a:gd name="T5" fmla="*/ 2147483646 h 4"/>
                  <a:gd name="T6" fmla="*/ 0 w 3"/>
                  <a:gd name="T7" fmla="*/ 2147483646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2147483646 h 4"/>
                  <a:gd name="T14" fmla="*/ 0 w 3"/>
                  <a:gd name="T15" fmla="*/ 2147483646 h 4"/>
                  <a:gd name="T16" fmla="*/ 2147483646 w 3"/>
                  <a:gd name="T17" fmla="*/ 2147483646 h 4"/>
                  <a:gd name="T18" fmla="*/ 2147483646 w 3"/>
                  <a:gd name="T19" fmla="*/ 2147483646 h 4"/>
                  <a:gd name="T20" fmla="*/ 2147483646 w 3"/>
                  <a:gd name="T21" fmla="*/ 0 h 4"/>
                  <a:gd name="T22" fmla="*/ 2147483646 w 3"/>
                  <a:gd name="T23" fmla="*/ 0 h 4"/>
                  <a:gd name="T24" fmla="*/ 2147483646 w 3"/>
                  <a:gd name="T25" fmla="*/ 2147483646 h 4"/>
                  <a:gd name="T26" fmla="*/ 2147483646 w 3"/>
                  <a:gd name="T27" fmla="*/ 2147483646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4"/>
                  <a:gd name="T44" fmla="*/ 3 w 3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60" name="Freeform 272"/>
              <p:cNvSpPr>
                <a:spLocks noChangeArrowheads="1"/>
              </p:cNvSpPr>
              <p:nvPr/>
            </p:nvSpPr>
            <p:spPr bwMode="auto">
              <a:xfrm>
                <a:off x="1335971" y="1881301"/>
                <a:ext cx="12354" cy="26472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0 h 4"/>
                  <a:gd name="T4" fmla="*/ 2147483646 w 2"/>
                  <a:gd name="T5" fmla="*/ 0 h 4"/>
                  <a:gd name="T6" fmla="*/ 2147483646 w 2"/>
                  <a:gd name="T7" fmla="*/ 2147483646 h 4"/>
                  <a:gd name="T8" fmla="*/ 0 w 2"/>
                  <a:gd name="T9" fmla="*/ 2147483646 h 4"/>
                  <a:gd name="T10" fmla="*/ 0 w 2"/>
                  <a:gd name="T11" fmla="*/ 2147483646 h 4"/>
                  <a:gd name="T12" fmla="*/ 0 w 2"/>
                  <a:gd name="T13" fmla="*/ 2147483646 h 4"/>
                  <a:gd name="T14" fmla="*/ 0 w 2"/>
                  <a:gd name="T15" fmla="*/ 2147483646 h 4"/>
                  <a:gd name="T16" fmla="*/ 0 w 2"/>
                  <a:gd name="T17" fmla="*/ 2147483646 h 4"/>
                  <a:gd name="T18" fmla="*/ 0 w 2"/>
                  <a:gd name="T19" fmla="*/ 0 h 4"/>
                  <a:gd name="T20" fmla="*/ 0 w 2"/>
                  <a:gd name="T21" fmla="*/ 0 h 4"/>
                  <a:gd name="T22" fmla="*/ 0 w 2"/>
                  <a:gd name="T23" fmla="*/ 2147483646 h 4"/>
                  <a:gd name="T24" fmla="*/ 2147483646 w 2"/>
                  <a:gd name="T25" fmla="*/ 0 h 4"/>
                  <a:gd name="T26" fmla="*/ 2147483646 w 2"/>
                  <a:gd name="T27" fmla="*/ 0 h 4"/>
                  <a:gd name="T28" fmla="*/ 2147483646 w 2"/>
                  <a:gd name="T29" fmla="*/ 0 h 4"/>
                  <a:gd name="T30" fmla="*/ 2147483646 w 2"/>
                  <a:gd name="T31" fmla="*/ 0 h 4"/>
                  <a:gd name="T32" fmla="*/ 2147483646 w 2"/>
                  <a:gd name="T33" fmla="*/ 2147483646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4"/>
                  <a:gd name="T53" fmla="*/ 2 w 2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61" name="TextBox 600"/>
              <p:cNvSpPr>
                <a:spLocks noChangeArrowheads="1"/>
              </p:cNvSpPr>
              <p:nvPr/>
            </p:nvSpPr>
            <p:spPr bwMode="auto">
              <a:xfrm>
                <a:off x="2145435" y="2751538"/>
                <a:ext cx="735932" cy="21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10262" name="TextBox 601"/>
              <p:cNvSpPr>
                <a:spLocks noChangeArrowheads="1"/>
              </p:cNvSpPr>
              <p:nvPr/>
            </p:nvSpPr>
            <p:spPr bwMode="auto">
              <a:xfrm>
                <a:off x="0" y="1754948"/>
                <a:ext cx="735932" cy="21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10263" name="TextBox 603"/>
              <p:cNvSpPr>
                <a:spLocks noChangeArrowheads="1"/>
              </p:cNvSpPr>
              <p:nvPr/>
            </p:nvSpPr>
            <p:spPr bwMode="auto">
              <a:xfrm>
                <a:off x="2025417" y="48642"/>
                <a:ext cx="735932" cy="21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  <p:sp>
            <p:nvSpPr>
              <p:cNvPr id="10264" name="TextBox 604"/>
              <p:cNvSpPr>
                <a:spLocks noChangeArrowheads="1"/>
              </p:cNvSpPr>
              <p:nvPr/>
            </p:nvSpPr>
            <p:spPr bwMode="auto">
              <a:xfrm>
                <a:off x="2874023" y="1754948"/>
                <a:ext cx="735932" cy="21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添加标题</a:t>
                </a:r>
              </a:p>
            </p:txBody>
          </p:sp>
        </p:grpSp>
        <p:grpSp>
          <p:nvGrpSpPr>
            <p:cNvPr id="10248" name="Group 26"/>
            <p:cNvGrpSpPr/>
            <p:nvPr/>
          </p:nvGrpSpPr>
          <p:grpSpPr bwMode="auto">
            <a:xfrm>
              <a:off x="5674654" y="60484"/>
              <a:ext cx="4568445" cy="3773466"/>
              <a:chOff x="-431760" y="-1105579"/>
              <a:chExt cx="4568445" cy="3773466"/>
            </a:xfrm>
          </p:grpSpPr>
          <p:sp>
            <p:nvSpPr>
              <p:cNvPr id="10249" name="TextBox 2"/>
              <p:cNvSpPr>
                <a:spLocks noChangeArrowheads="1"/>
              </p:cNvSpPr>
              <p:nvPr/>
            </p:nvSpPr>
            <p:spPr bwMode="auto">
              <a:xfrm>
                <a:off x="-431760" y="-1105579"/>
                <a:ext cx="3928837" cy="1938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Please enter your detailed introduction text here, which is required concise and concise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。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Please enter your detailed introduction text here, which is required to be concise and concise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。</a:t>
                </a:r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0" name="TextBox 35"/>
              <p:cNvSpPr>
                <a:spLocks noChangeArrowheads="1"/>
              </p:cNvSpPr>
              <p:nvPr/>
            </p:nvSpPr>
            <p:spPr bwMode="auto">
              <a:xfrm>
                <a:off x="207848" y="1208091"/>
                <a:ext cx="3928837" cy="145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Please enter your detailed introduction text here, which is required concise and concise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。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Please enter your detailed introduction text here, which is required to be concise and concise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。</a:t>
                </a:r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2026343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6270" y="3362960"/>
            <a:ext cx="13335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29"/>
          <p:cNvSpPr/>
          <p:nvPr/>
        </p:nvSpPr>
        <p:spPr>
          <a:xfrm>
            <a:off x="4049919" y="4453911"/>
            <a:ext cx="3996802" cy="1493520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alpha val="25000"/>
                  <a:lumMod val="0"/>
                </a:schemeClr>
              </a:gs>
              <a:gs pos="78000">
                <a:schemeClr val="accent6">
                  <a:lumMod val="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flipH="1">
            <a:off x="5278537" y="1874123"/>
            <a:ext cx="703262" cy="3667125"/>
          </a:xfrm>
          <a:custGeom>
            <a:avLst/>
            <a:gdLst>
              <a:gd name="T0" fmla="*/ 0 w 443"/>
              <a:gd name="T1" fmla="*/ 158 h 2310"/>
              <a:gd name="T2" fmla="*/ 0 w 443"/>
              <a:gd name="T3" fmla="*/ 2310 h 2310"/>
              <a:gd name="T4" fmla="*/ 443 w 443"/>
              <a:gd name="T5" fmla="*/ 2152 h 2310"/>
              <a:gd name="T6" fmla="*/ 443 w 443"/>
              <a:gd name="T7" fmla="*/ 0 h 2310"/>
              <a:gd name="T8" fmla="*/ 0 w 443"/>
              <a:gd name="T9" fmla="*/ 158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310">
                <a:moveTo>
                  <a:pt x="0" y="158"/>
                </a:moveTo>
                <a:lnTo>
                  <a:pt x="0" y="2310"/>
                </a:lnTo>
                <a:lnTo>
                  <a:pt x="443" y="2152"/>
                </a:lnTo>
                <a:lnTo>
                  <a:pt x="443" y="0"/>
                </a:lnTo>
                <a:lnTo>
                  <a:pt x="0" y="158"/>
                </a:ln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7"/>
          <p:cNvSpPr/>
          <p:nvPr/>
        </p:nvSpPr>
        <p:spPr bwMode="auto">
          <a:xfrm flipH="1">
            <a:off x="5981799" y="1878659"/>
            <a:ext cx="703262" cy="3667125"/>
          </a:xfrm>
          <a:custGeom>
            <a:avLst/>
            <a:gdLst>
              <a:gd name="T0" fmla="*/ 0 w 443"/>
              <a:gd name="T1" fmla="*/ 0 h 2310"/>
              <a:gd name="T2" fmla="*/ 0 w 443"/>
              <a:gd name="T3" fmla="*/ 2152 h 2310"/>
              <a:gd name="T4" fmla="*/ 443 w 443"/>
              <a:gd name="T5" fmla="*/ 2310 h 2310"/>
              <a:gd name="T6" fmla="*/ 443 w 443"/>
              <a:gd name="T7" fmla="*/ 158 h 2310"/>
              <a:gd name="T8" fmla="*/ 0 w 443"/>
              <a:gd name="T9" fmla="*/ 0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310">
                <a:moveTo>
                  <a:pt x="0" y="0"/>
                </a:moveTo>
                <a:lnTo>
                  <a:pt x="0" y="2152"/>
                </a:lnTo>
                <a:lnTo>
                  <a:pt x="443" y="2310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rgbClr val="66CD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 flipH="1">
            <a:off x="5972274" y="2133338"/>
            <a:ext cx="19050" cy="3371850"/>
          </a:xfrm>
          <a:custGeom>
            <a:avLst/>
            <a:gdLst>
              <a:gd name="T0" fmla="*/ 12 w 12"/>
              <a:gd name="T1" fmla="*/ 2121 h 2124"/>
              <a:gd name="T2" fmla="*/ 6 w 12"/>
              <a:gd name="T3" fmla="*/ 2124 h 2124"/>
              <a:gd name="T4" fmla="*/ 0 w 12"/>
              <a:gd name="T5" fmla="*/ 2121 h 2124"/>
              <a:gd name="T6" fmla="*/ 0 w 12"/>
              <a:gd name="T7" fmla="*/ 0 h 2124"/>
              <a:gd name="T8" fmla="*/ 12 w 12"/>
              <a:gd name="T9" fmla="*/ 0 h 2124"/>
              <a:gd name="T10" fmla="*/ 12 w 12"/>
              <a:gd name="T11" fmla="*/ 212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124">
                <a:moveTo>
                  <a:pt x="12" y="2121"/>
                </a:moveTo>
                <a:lnTo>
                  <a:pt x="6" y="2124"/>
                </a:lnTo>
                <a:lnTo>
                  <a:pt x="0" y="2121"/>
                </a:lnTo>
                <a:lnTo>
                  <a:pt x="0" y="0"/>
                </a:lnTo>
                <a:lnTo>
                  <a:pt x="12" y="0"/>
                </a:lnTo>
                <a:lnTo>
                  <a:pt x="12" y="212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3"/>
          <p:cNvSpPr/>
          <p:nvPr/>
        </p:nvSpPr>
        <p:spPr bwMode="auto">
          <a:xfrm flipH="1">
            <a:off x="4575274" y="3074726"/>
            <a:ext cx="1406525" cy="504825"/>
          </a:xfrm>
          <a:custGeom>
            <a:avLst/>
            <a:gdLst>
              <a:gd name="T0" fmla="*/ 443 w 886"/>
              <a:gd name="T1" fmla="*/ 0 h 318"/>
              <a:gd name="T2" fmla="*/ 0 w 886"/>
              <a:gd name="T3" fmla="*/ 160 h 318"/>
              <a:gd name="T4" fmla="*/ 443 w 886"/>
              <a:gd name="T5" fmla="*/ 318 h 318"/>
              <a:gd name="T6" fmla="*/ 886 w 886"/>
              <a:gd name="T7" fmla="*/ 160 h 318"/>
              <a:gd name="T8" fmla="*/ 443 w 886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8">
                <a:moveTo>
                  <a:pt x="443" y="0"/>
                </a:moveTo>
                <a:lnTo>
                  <a:pt x="0" y="160"/>
                </a:lnTo>
                <a:lnTo>
                  <a:pt x="443" y="318"/>
                </a:lnTo>
                <a:lnTo>
                  <a:pt x="886" y="160"/>
                </a:lnTo>
                <a:lnTo>
                  <a:pt x="443" y="0"/>
                </a:lnTo>
                <a:close/>
              </a:path>
            </a:pathLst>
          </a:custGeom>
          <a:solidFill>
            <a:srgbClr val="5999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9"/>
          <p:cNvSpPr/>
          <p:nvPr/>
        </p:nvSpPr>
        <p:spPr bwMode="auto">
          <a:xfrm flipH="1">
            <a:off x="5981799" y="2828663"/>
            <a:ext cx="703262" cy="2462213"/>
          </a:xfrm>
          <a:custGeom>
            <a:avLst/>
            <a:gdLst>
              <a:gd name="T0" fmla="*/ 0 w 443"/>
              <a:gd name="T1" fmla="*/ 160 h 1551"/>
              <a:gd name="T2" fmla="*/ 0 w 443"/>
              <a:gd name="T3" fmla="*/ 1551 h 1551"/>
              <a:gd name="T4" fmla="*/ 443 w 443"/>
              <a:gd name="T5" fmla="*/ 1392 h 1551"/>
              <a:gd name="T6" fmla="*/ 443 w 443"/>
              <a:gd name="T7" fmla="*/ 0 h 1551"/>
              <a:gd name="T8" fmla="*/ 0 w 443"/>
              <a:gd name="T9" fmla="*/ 160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551">
                <a:moveTo>
                  <a:pt x="0" y="160"/>
                </a:moveTo>
                <a:lnTo>
                  <a:pt x="0" y="1551"/>
                </a:lnTo>
                <a:lnTo>
                  <a:pt x="443" y="1392"/>
                </a:lnTo>
                <a:lnTo>
                  <a:pt x="443" y="0"/>
                </a:lnTo>
                <a:lnTo>
                  <a:pt x="0" y="160"/>
                </a:lnTo>
                <a:close/>
              </a:path>
            </a:pathLst>
          </a:custGeom>
          <a:solidFill>
            <a:srgbClr val="E398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1"/>
          <p:cNvSpPr/>
          <p:nvPr/>
        </p:nvSpPr>
        <p:spPr bwMode="auto">
          <a:xfrm flipH="1">
            <a:off x="5278537" y="3333715"/>
            <a:ext cx="703262" cy="1971675"/>
          </a:xfrm>
          <a:custGeom>
            <a:avLst/>
            <a:gdLst>
              <a:gd name="T0" fmla="*/ 0 w 443"/>
              <a:gd name="T1" fmla="*/ 0 h 1242"/>
              <a:gd name="T2" fmla="*/ 0 w 443"/>
              <a:gd name="T3" fmla="*/ 1083 h 1242"/>
              <a:gd name="T4" fmla="*/ 443 w 443"/>
              <a:gd name="T5" fmla="*/ 1242 h 1242"/>
              <a:gd name="T6" fmla="*/ 443 w 443"/>
              <a:gd name="T7" fmla="*/ 158 h 1242"/>
              <a:gd name="T8" fmla="*/ 0 w 443"/>
              <a:gd name="T9" fmla="*/ 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242">
                <a:moveTo>
                  <a:pt x="0" y="0"/>
                </a:moveTo>
                <a:lnTo>
                  <a:pt x="0" y="1083"/>
                </a:lnTo>
                <a:lnTo>
                  <a:pt x="443" y="1242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rgbClr val="5999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3"/>
          <p:cNvSpPr/>
          <p:nvPr/>
        </p:nvSpPr>
        <p:spPr bwMode="auto">
          <a:xfrm flipH="1">
            <a:off x="4575274" y="3328726"/>
            <a:ext cx="703262" cy="1971675"/>
          </a:xfrm>
          <a:custGeom>
            <a:avLst/>
            <a:gdLst>
              <a:gd name="T0" fmla="*/ 0 w 443"/>
              <a:gd name="T1" fmla="*/ 158 h 1242"/>
              <a:gd name="T2" fmla="*/ 0 w 443"/>
              <a:gd name="T3" fmla="*/ 1242 h 1242"/>
              <a:gd name="T4" fmla="*/ 443 w 443"/>
              <a:gd name="T5" fmla="*/ 1077 h 1242"/>
              <a:gd name="T6" fmla="*/ 443 w 443"/>
              <a:gd name="T7" fmla="*/ 0 h 1242"/>
              <a:gd name="T8" fmla="*/ 0 w 443"/>
              <a:gd name="T9" fmla="*/ 158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242">
                <a:moveTo>
                  <a:pt x="0" y="158"/>
                </a:moveTo>
                <a:lnTo>
                  <a:pt x="0" y="1242"/>
                </a:lnTo>
                <a:lnTo>
                  <a:pt x="443" y="1077"/>
                </a:lnTo>
                <a:lnTo>
                  <a:pt x="443" y="0"/>
                </a:lnTo>
                <a:lnTo>
                  <a:pt x="0" y="158"/>
                </a:lnTo>
                <a:close/>
              </a:path>
            </a:pathLst>
          </a:custGeom>
          <a:solidFill>
            <a:srgbClr val="528C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5"/>
          <p:cNvSpPr/>
          <p:nvPr/>
        </p:nvSpPr>
        <p:spPr bwMode="auto">
          <a:xfrm flipH="1">
            <a:off x="5269011" y="3577963"/>
            <a:ext cx="19050" cy="1722438"/>
          </a:xfrm>
          <a:custGeom>
            <a:avLst/>
            <a:gdLst>
              <a:gd name="T0" fmla="*/ 12 w 12"/>
              <a:gd name="T1" fmla="*/ 1083 h 1085"/>
              <a:gd name="T2" fmla="*/ 6 w 12"/>
              <a:gd name="T3" fmla="*/ 1085 h 1085"/>
              <a:gd name="T4" fmla="*/ 0 w 12"/>
              <a:gd name="T5" fmla="*/ 1083 h 1085"/>
              <a:gd name="T6" fmla="*/ 0 w 12"/>
              <a:gd name="T7" fmla="*/ 0 h 1085"/>
              <a:gd name="T8" fmla="*/ 12 w 12"/>
              <a:gd name="T9" fmla="*/ 0 h 1085"/>
              <a:gd name="T10" fmla="*/ 12 w 12"/>
              <a:gd name="T11" fmla="*/ 1083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085">
                <a:moveTo>
                  <a:pt x="12" y="1083"/>
                </a:moveTo>
                <a:lnTo>
                  <a:pt x="6" y="1085"/>
                </a:lnTo>
                <a:lnTo>
                  <a:pt x="0" y="1083"/>
                </a:lnTo>
                <a:lnTo>
                  <a:pt x="0" y="0"/>
                </a:lnTo>
                <a:lnTo>
                  <a:pt x="12" y="0"/>
                </a:lnTo>
                <a:lnTo>
                  <a:pt x="12" y="10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27"/>
          <p:cNvSpPr/>
          <p:nvPr/>
        </p:nvSpPr>
        <p:spPr bwMode="auto">
          <a:xfrm flipH="1">
            <a:off x="5981799" y="2585776"/>
            <a:ext cx="1406525" cy="506413"/>
          </a:xfrm>
          <a:custGeom>
            <a:avLst/>
            <a:gdLst>
              <a:gd name="T0" fmla="*/ 443 w 886"/>
              <a:gd name="T1" fmla="*/ 0 h 319"/>
              <a:gd name="T2" fmla="*/ 0 w 886"/>
              <a:gd name="T3" fmla="*/ 159 h 319"/>
              <a:gd name="T4" fmla="*/ 443 w 886"/>
              <a:gd name="T5" fmla="*/ 319 h 319"/>
              <a:gd name="T6" fmla="*/ 886 w 886"/>
              <a:gd name="T7" fmla="*/ 159 h 319"/>
              <a:gd name="T8" fmla="*/ 443 w 886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9">
                <a:moveTo>
                  <a:pt x="443" y="0"/>
                </a:moveTo>
                <a:lnTo>
                  <a:pt x="0" y="159"/>
                </a:lnTo>
                <a:lnTo>
                  <a:pt x="443" y="319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rgbClr val="F8AF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29"/>
          <p:cNvSpPr/>
          <p:nvPr/>
        </p:nvSpPr>
        <p:spPr bwMode="auto">
          <a:xfrm flipH="1">
            <a:off x="6685062" y="2828663"/>
            <a:ext cx="703262" cy="2459038"/>
          </a:xfrm>
          <a:custGeom>
            <a:avLst/>
            <a:gdLst>
              <a:gd name="T0" fmla="*/ 0 w 443"/>
              <a:gd name="T1" fmla="*/ 0 h 1549"/>
              <a:gd name="T2" fmla="*/ 0 w 443"/>
              <a:gd name="T3" fmla="*/ 1386 h 1549"/>
              <a:gd name="T4" fmla="*/ 443 w 443"/>
              <a:gd name="T5" fmla="*/ 1549 h 1549"/>
              <a:gd name="T6" fmla="*/ 443 w 443"/>
              <a:gd name="T7" fmla="*/ 158 h 1549"/>
              <a:gd name="T8" fmla="*/ 0 w 443"/>
              <a:gd name="T9" fmla="*/ 0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549">
                <a:moveTo>
                  <a:pt x="0" y="0"/>
                </a:moveTo>
                <a:lnTo>
                  <a:pt x="0" y="1386"/>
                </a:lnTo>
                <a:lnTo>
                  <a:pt x="443" y="1549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rgbClr val="F8AF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31"/>
          <p:cNvSpPr/>
          <p:nvPr/>
        </p:nvSpPr>
        <p:spPr bwMode="auto">
          <a:xfrm flipH="1">
            <a:off x="6675536" y="3089013"/>
            <a:ext cx="19050" cy="2211388"/>
          </a:xfrm>
          <a:custGeom>
            <a:avLst/>
            <a:gdLst>
              <a:gd name="T0" fmla="*/ 12 w 12"/>
              <a:gd name="T1" fmla="*/ 1390 h 1393"/>
              <a:gd name="T2" fmla="*/ 6 w 12"/>
              <a:gd name="T3" fmla="*/ 1393 h 1393"/>
              <a:gd name="T4" fmla="*/ 0 w 12"/>
              <a:gd name="T5" fmla="*/ 1390 h 1393"/>
              <a:gd name="T6" fmla="*/ 0 w 12"/>
              <a:gd name="T7" fmla="*/ 0 h 1393"/>
              <a:gd name="T8" fmla="*/ 12 w 12"/>
              <a:gd name="T9" fmla="*/ 0 h 1393"/>
              <a:gd name="T10" fmla="*/ 12 w 12"/>
              <a:gd name="T11" fmla="*/ 1390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393">
                <a:moveTo>
                  <a:pt x="12" y="1390"/>
                </a:moveTo>
                <a:lnTo>
                  <a:pt x="6" y="1393"/>
                </a:lnTo>
                <a:lnTo>
                  <a:pt x="0" y="1390"/>
                </a:lnTo>
                <a:lnTo>
                  <a:pt x="0" y="0"/>
                </a:lnTo>
                <a:lnTo>
                  <a:pt x="12" y="0"/>
                </a:lnTo>
                <a:lnTo>
                  <a:pt x="12" y="13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33"/>
          <p:cNvSpPr/>
          <p:nvPr/>
        </p:nvSpPr>
        <p:spPr bwMode="auto">
          <a:xfrm flipH="1">
            <a:off x="5278536" y="1621710"/>
            <a:ext cx="1406525" cy="503238"/>
          </a:xfrm>
          <a:custGeom>
            <a:avLst/>
            <a:gdLst>
              <a:gd name="T0" fmla="*/ 443 w 886"/>
              <a:gd name="T1" fmla="*/ 0 h 317"/>
              <a:gd name="T2" fmla="*/ 0 w 886"/>
              <a:gd name="T3" fmla="*/ 159 h 317"/>
              <a:gd name="T4" fmla="*/ 443 w 886"/>
              <a:gd name="T5" fmla="*/ 317 h 317"/>
              <a:gd name="T6" fmla="*/ 886 w 886"/>
              <a:gd name="T7" fmla="*/ 159 h 317"/>
              <a:gd name="T8" fmla="*/ 443 w 886"/>
              <a:gd name="T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7">
                <a:moveTo>
                  <a:pt x="443" y="0"/>
                </a:moveTo>
                <a:lnTo>
                  <a:pt x="0" y="159"/>
                </a:lnTo>
                <a:lnTo>
                  <a:pt x="443" y="317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rgbClr val="66CD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35"/>
          <p:cNvSpPr/>
          <p:nvPr/>
        </p:nvSpPr>
        <p:spPr bwMode="auto">
          <a:xfrm flipH="1">
            <a:off x="5278536" y="4191416"/>
            <a:ext cx="1406525" cy="504825"/>
          </a:xfrm>
          <a:custGeom>
            <a:avLst/>
            <a:gdLst>
              <a:gd name="T0" fmla="*/ 443 w 886"/>
              <a:gd name="T1" fmla="*/ 0 h 318"/>
              <a:gd name="T2" fmla="*/ 0 w 886"/>
              <a:gd name="T3" fmla="*/ 159 h 318"/>
              <a:gd name="T4" fmla="*/ 443 w 886"/>
              <a:gd name="T5" fmla="*/ 318 h 318"/>
              <a:gd name="T6" fmla="*/ 886 w 886"/>
              <a:gd name="T7" fmla="*/ 159 h 318"/>
              <a:gd name="T8" fmla="*/ 443 w 886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8">
                <a:moveTo>
                  <a:pt x="443" y="0"/>
                </a:moveTo>
                <a:lnTo>
                  <a:pt x="0" y="159"/>
                </a:lnTo>
                <a:lnTo>
                  <a:pt x="443" y="318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37"/>
          <p:cNvSpPr/>
          <p:nvPr/>
        </p:nvSpPr>
        <p:spPr bwMode="auto">
          <a:xfrm flipH="1">
            <a:off x="5981799" y="4441788"/>
            <a:ext cx="703262" cy="1254125"/>
          </a:xfrm>
          <a:custGeom>
            <a:avLst/>
            <a:gdLst>
              <a:gd name="T0" fmla="*/ 0 w 443"/>
              <a:gd name="T1" fmla="*/ 0 h 790"/>
              <a:gd name="T2" fmla="*/ 0 w 443"/>
              <a:gd name="T3" fmla="*/ 630 h 790"/>
              <a:gd name="T4" fmla="*/ 443 w 443"/>
              <a:gd name="T5" fmla="*/ 790 h 790"/>
              <a:gd name="T6" fmla="*/ 443 w 443"/>
              <a:gd name="T7" fmla="*/ 160 h 790"/>
              <a:gd name="T8" fmla="*/ 0 w 443"/>
              <a:gd name="T9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790">
                <a:moveTo>
                  <a:pt x="0" y="0"/>
                </a:moveTo>
                <a:lnTo>
                  <a:pt x="0" y="630"/>
                </a:lnTo>
                <a:lnTo>
                  <a:pt x="443" y="790"/>
                </a:lnTo>
                <a:lnTo>
                  <a:pt x="443" y="16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9"/>
          <p:cNvSpPr/>
          <p:nvPr/>
        </p:nvSpPr>
        <p:spPr bwMode="auto">
          <a:xfrm flipH="1">
            <a:off x="5278537" y="4441788"/>
            <a:ext cx="703262" cy="1254125"/>
          </a:xfrm>
          <a:custGeom>
            <a:avLst/>
            <a:gdLst>
              <a:gd name="T0" fmla="*/ 0 w 443"/>
              <a:gd name="T1" fmla="*/ 160 h 790"/>
              <a:gd name="T2" fmla="*/ 0 w 443"/>
              <a:gd name="T3" fmla="*/ 790 h 790"/>
              <a:gd name="T4" fmla="*/ 443 w 443"/>
              <a:gd name="T5" fmla="*/ 630 h 790"/>
              <a:gd name="T6" fmla="*/ 443 w 443"/>
              <a:gd name="T7" fmla="*/ 0 h 790"/>
              <a:gd name="T8" fmla="*/ 0 w 443"/>
              <a:gd name="T9" fmla="*/ 16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790">
                <a:moveTo>
                  <a:pt x="0" y="160"/>
                </a:moveTo>
                <a:lnTo>
                  <a:pt x="0" y="790"/>
                </a:lnTo>
                <a:lnTo>
                  <a:pt x="443" y="630"/>
                </a:lnTo>
                <a:lnTo>
                  <a:pt x="44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44"/>
          <p:cNvSpPr/>
          <p:nvPr/>
        </p:nvSpPr>
        <p:spPr bwMode="auto">
          <a:xfrm flipH="1">
            <a:off x="5991324" y="1884101"/>
            <a:ext cx="693737" cy="261938"/>
          </a:xfrm>
          <a:custGeom>
            <a:avLst/>
            <a:gdLst>
              <a:gd name="T0" fmla="*/ 0 w 437"/>
              <a:gd name="T1" fmla="*/ 0 h 165"/>
              <a:gd name="T2" fmla="*/ 0 w 437"/>
              <a:gd name="T3" fmla="*/ 7 h 165"/>
              <a:gd name="T4" fmla="*/ 437 w 437"/>
              <a:gd name="T5" fmla="*/ 165 h 165"/>
              <a:gd name="T6" fmla="*/ 437 w 437"/>
              <a:gd name="T7" fmla="*/ 157 h 165"/>
              <a:gd name="T8" fmla="*/ 437 w 437"/>
              <a:gd name="T9" fmla="*/ 157 h 165"/>
              <a:gd name="T10" fmla="*/ 0 w 437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65">
                <a:moveTo>
                  <a:pt x="0" y="0"/>
                </a:moveTo>
                <a:lnTo>
                  <a:pt x="0" y="7"/>
                </a:lnTo>
                <a:lnTo>
                  <a:pt x="437" y="165"/>
                </a:lnTo>
                <a:lnTo>
                  <a:pt x="437" y="157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50"/>
          <p:cNvSpPr/>
          <p:nvPr/>
        </p:nvSpPr>
        <p:spPr bwMode="auto">
          <a:xfrm flipH="1">
            <a:off x="5981799" y="2838188"/>
            <a:ext cx="695325" cy="265113"/>
          </a:xfrm>
          <a:custGeom>
            <a:avLst/>
            <a:gdLst>
              <a:gd name="T0" fmla="*/ 438 w 438"/>
              <a:gd name="T1" fmla="*/ 0 h 167"/>
              <a:gd name="T2" fmla="*/ 0 w 438"/>
              <a:gd name="T3" fmla="*/ 158 h 167"/>
              <a:gd name="T4" fmla="*/ 1 w 438"/>
              <a:gd name="T5" fmla="*/ 158 h 167"/>
              <a:gd name="T6" fmla="*/ 1 w 438"/>
              <a:gd name="T7" fmla="*/ 167 h 167"/>
              <a:gd name="T8" fmla="*/ 438 w 438"/>
              <a:gd name="T9" fmla="*/ 7 h 167"/>
              <a:gd name="T10" fmla="*/ 438 w 438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167">
                <a:moveTo>
                  <a:pt x="438" y="0"/>
                </a:moveTo>
                <a:lnTo>
                  <a:pt x="0" y="158"/>
                </a:lnTo>
                <a:lnTo>
                  <a:pt x="1" y="158"/>
                </a:lnTo>
                <a:lnTo>
                  <a:pt x="1" y="167"/>
                </a:lnTo>
                <a:lnTo>
                  <a:pt x="438" y="7"/>
                </a:lnTo>
                <a:lnTo>
                  <a:pt x="43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54"/>
          <p:cNvSpPr/>
          <p:nvPr/>
        </p:nvSpPr>
        <p:spPr bwMode="auto">
          <a:xfrm flipH="1">
            <a:off x="6694587" y="2838188"/>
            <a:ext cx="693737" cy="265113"/>
          </a:xfrm>
          <a:custGeom>
            <a:avLst/>
            <a:gdLst>
              <a:gd name="T0" fmla="*/ 0 w 437"/>
              <a:gd name="T1" fmla="*/ 0 h 167"/>
              <a:gd name="T2" fmla="*/ 0 w 437"/>
              <a:gd name="T3" fmla="*/ 7 h 167"/>
              <a:gd name="T4" fmla="*/ 437 w 437"/>
              <a:gd name="T5" fmla="*/ 167 h 167"/>
              <a:gd name="T6" fmla="*/ 437 w 437"/>
              <a:gd name="T7" fmla="*/ 158 h 167"/>
              <a:gd name="T8" fmla="*/ 437 w 437"/>
              <a:gd name="T9" fmla="*/ 158 h 167"/>
              <a:gd name="T10" fmla="*/ 0 w 437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67">
                <a:moveTo>
                  <a:pt x="0" y="0"/>
                </a:moveTo>
                <a:lnTo>
                  <a:pt x="0" y="7"/>
                </a:lnTo>
                <a:lnTo>
                  <a:pt x="437" y="167"/>
                </a:lnTo>
                <a:lnTo>
                  <a:pt x="437" y="158"/>
                </a:lnTo>
                <a:lnTo>
                  <a:pt x="437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62"/>
          <p:cNvSpPr/>
          <p:nvPr/>
        </p:nvSpPr>
        <p:spPr bwMode="auto">
          <a:xfrm flipH="1">
            <a:off x="5288062" y="3328726"/>
            <a:ext cx="693737" cy="263525"/>
          </a:xfrm>
          <a:custGeom>
            <a:avLst/>
            <a:gdLst>
              <a:gd name="T0" fmla="*/ 0 w 437"/>
              <a:gd name="T1" fmla="*/ 0 h 166"/>
              <a:gd name="T2" fmla="*/ 0 w 437"/>
              <a:gd name="T3" fmla="*/ 6 h 166"/>
              <a:gd name="T4" fmla="*/ 437 w 437"/>
              <a:gd name="T5" fmla="*/ 166 h 166"/>
              <a:gd name="T6" fmla="*/ 437 w 437"/>
              <a:gd name="T7" fmla="*/ 157 h 166"/>
              <a:gd name="T8" fmla="*/ 0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0" y="0"/>
                </a:moveTo>
                <a:lnTo>
                  <a:pt x="0" y="6"/>
                </a:lnTo>
                <a:lnTo>
                  <a:pt x="437" y="166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64"/>
          <p:cNvSpPr/>
          <p:nvPr/>
        </p:nvSpPr>
        <p:spPr bwMode="auto">
          <a:xfrm flipH="1">
            <a:off x="4575274" y="3328726"/>
            <a:ext cx="693737" cy="263525"/>
          </a:xfrm>
          <a:custGeom>
            <a:avLst/>
            <a:gdLst>
              <a:gd name="T0" fmla="*/ 437 w 437"/>
              <a:gd name="T1" fmla="*/ 0 h 166"/>
              <a:gd name="T2" fmla="*/ 0 w 437"/>
              <a:gd name="T3" fmla="*/ 157 h 166"/>
              <a:gd name="T4" fmla="*/ 0 w 437"/>
              <a:gd name="T5" fmla="*/ 166 h 166"/>
              <a:gd name="T6" fmla="*/ 437 w 437"/>
              <a:gd name="T7" fmla="*/ 6 h 166"/>
              <a:gd name="T8" fmla="*/ 437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437" y="0"/>
                </a:moveTo>
                <a:lnTo>
                  <a:pt x="0" y="157"/>
                </a:lnTo>
                <a:lnTo>
                  <a:pt x="0" y="166"/>
                </a:lnTo>
                <a:lnTo>
                  <a:pt x="437" y="6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68"/>
          <p:cNvSpPr/>
          <p:nvPr/>
        </p:nvSpPr>
        <p:spPr bwMode="auto">
          <a:xfrm flipH="1">
            <a:off x="5991324" y="4443828"/>
            <a:ext cx="693737" cy="263525"/>
          </a:xfrm>
          <a:custGeom>
            <a:avLst/>
            <a:gdLst>
              <a:gd name="T0" fmla="*/ 0 w 437"/>
              <a:gd name="T1" fmla="*/ 0 h 166"/>
              <a:gd name="T2" fmla="*/ 0 w 437"/>
              <a:gd name="T3" fmla="*/ 8 h 166"/>
              <a:gd name="T4" fmla="*/ 437 w 437"/>
              <a:gd name="T5" fmla="*/ 166 h 166"/>
              <a:gd name="T6" fmla="*/ 437 w 437"/>
              <a:gd name="T7" fmla="*/ 157 h 166"/>
              <a:gd name="T8" fmla="*/ 0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0" y="0"/>
                </a:moveTo>
                <a:lnTo>
                  <a:pt x="0" y="8"/>
                </a:lnTo>
                <a:lnTo>
                  <a:pt x="437" y="166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70"/>
          <p:cNvSpPr/>
          <p:nvPr/>
        </p:nvSpPr>
        <p:spPr bwMode="auto">
          <a:xfrm flipH="1">
            <a:off x="5278537" y="4443828"/>
            <a:ext cx="693737" cy="263525"/>
          </a:xfrm>
          <a:custGeom>
            <a:avLst/>
            <a:gdLst>
              <a:gd name="T0" fmla="*/ 437 w 437"/>
              <a:gd name="T1" fmla="*/ 0 h 166"/>
              <a:gd name="T2" fmla="*/ 0 w 437"/>
              <a:gd name="T3" fmla="*/ 157 h 166"/>
              <a:gd name="T4" fmla="*/ 0 w 437"/>
              <a:gd name="T5" fmla="*/ 166 h 166"/>
              <a:gd name="T6" fmla="*/ 437 w 437"/>
              <a:gd name="T7" fmla="*/ 8 h 166"/>
              <a:gd name="T8" fmla="*/ 437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437" y="0"/>
                </a:moveTo>
                <a:lnTo>
                  <a:pt x="0" y="157"/>
                </a:lnTo>
                <a:lnTo>
                  <a:pt x="0" y="166"/>
                </a:lnTo>
                <a:lnTo>
                  <a:pt x="437" y="8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80"/>
          <p:cNvSpPr/>
          <p:nvPr/>
        </p:nvSpPr>
        <p:spPr bwMode="auto">
          <a:xfrm flipH="1">
            <a:off x="4575274" y="5032113"/>
            <a:ext cx="693737" cy="269875"/>
          </a:xfrm>
          <a:custGeom>
            <a:avLst/>
            <a:gdLst>
              <a:gd name="T0" fmla="*/ 437 w 437"/>
              <a:gd name="T1" fmla="*/ 0 h 170"/>
              <a:gd name="T2" fmla="*/ 0 w 437"/>
              <a:gd name="T3" fmla="*/ 157 h 170"/>
              <a:gd name="T4" fmla="*/ 0 w 437"/>
              <a:gd name="T5" fmla="*/ 170 h 170"/>
              <a:gd name="T6" fmla="*/ 437 w 437"/>
              <a:gd name="T7" fmla="*/ 10 h 170"/>
              <a:gd name="T8" fmla="*/ 437 w 437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70">
                <a:moveTo>
                  <a:pt x="437" y="0"/>
                </a:moveTo>
                <a:lnTo>
                  <a:pt x="0" y="157"/>
                </a:lnTo>
                <a:lnTo>
                  <a:pt x="0" y="170"/>
                </a:lnTo>
                <a:lnTo>
                  <a:pt x="437" y="10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84"/>
          <p:cNvSpPr/>
          <p:nvPr/>
        </p:nvSpPr>
        <p:spPr bwMode="auto">
          <a:xfrm flipH="1">
            <a:off x="6694587" y="5022588"/>
            <a:ext cx="693737" cy="269875"/>
          </a:xfrm>
          <a:custGeom>
            <a:avLst/>
            <a:gdLst>
              <a:gd name="T0" fmla="*/ 0 w 437"/>
              <a:gd name="T1" fmla="*/ 0 h 170"/>
              <a:gd name="T2" fmla="*/ 0 w 437"/>
              <a:gd name="T3" fmla="*/ 10 h 170"/>
              <a:gd name="T4" fmla="*/ 2 w 437"/>
              <a:gd name="T5" fmla="*/ 10 h 170"/>
              <a:gd name="T6" fmla="*/ 88 w 437"/>
              <a:gd name="T7" fmla="*/ 43 h 170"/>
              <a:gd name="T8" fmla="*/ 178 w 437"/>
              <a:gd name="T9" fmla="*/ 75 h 170"/>
              <a:gd name="T10" fmla="*/ 437 w 437"/>
              <a:gd name="T11" fmla="*/ 170 h 170"/>
              <a:gd name="T12" fmla="*/ 437 w 437"/>
              <a:gd name="T13" fmla="*/ 157 h 170"/>
              <a:gd name="T14" fmla="*/ 0 w 437"/>
              <a:gd name="T15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7" h="170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88" y="43"/>
                </a:lnTo>
                <a:lnTo>
                  <a:pt x="178" y="75"/>
                </a:lnTo>
                <a:lnTo>
                  <a:pt x="437" y="170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88"/>
          <p:cNvSpPr/>
          <p:nvPr/>
        </p:nvSpPr>
        <p:spPr bwMode="auto">
          <a:xfrm flipH="1">
            <a:off x="5991324" y="5438738"/>
            <a:ext cx="693737" cy="271463"/>
          </a:xfrm>
          <a:custGeom>
            <a:avLst/>
            <a:gdLst>
              <a:gd name="T0" fmla="*/ 0 w 437"/>
              <a:gd name="T1" fmla="*/ 0 h 171"/>
              <a:gd name="T2" fmla="*/ 0 w 437"/>
              <a:gd name="T3" fmla="*/ 13 h 171"/>
              <a:gd name="T4" fmla="*/ 266 w 437"/>
              <a:gd name="T5" fmla="*/ 109 h 171"/>
              <a:gd name="T6" fmla="*/ 437 w 437"/>
              <a:gd name="T7" fmla="*/ 171 h 171"/>
              <a:gd name="T8" fmla="*/ 437 w 437"/>
              <a:gd name="T9" fmla="*/ 156 h 171"/>
              <a:gd name="T10" fmla="*/ 0 w 437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71">
                <a:moveTo>
                  <a:pt x="0" y="0"/>
                </a:moveTo>
                <a:lnTo>
                  <a:pt x="0" y="13"/>
                </a:lnTo>
                <a:lnTo>
                  <a:pt x="266" y="109"/>
                </a:lnTo>
                <a:lnTo>
                  <a:pt x="437" y="171"/>
                </a:lnTo>
                <a:lnTo>
                  <a:pt x="437" y="1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90"/>
          <p:cNvSpPr/>
          <p:nvPr/>
        </p:nvSpPr>
        <p:spPr bwMode="auto">
          <a:xfrm flipH="1">
            <a:off x="5278537" y="5438738"/>
            <a:ext cx="693737" cy="271463"/>
          </a:xfrm>
          <a:custGeom>
            <a:avLst/>
            <a:gdLst>
              <a:gd name="T0" fmla="*/ 437 w 437"/>
              <a:gd name="T1" fmla="*/ 0 h 171"/>
              <a:gd name="T2" fmla="*/ 0 w 437"/>
              <a:gd name="T3" fmla="*/ 156 h 171"/>
              <a:gd name="T4" fmla="*/ 0 w 437"/>
              <a:gd name="T5" fmla="*/ 171 h 171"/>
              <a:gd name="T6" fmla="*/ 172 w 437"/>
              <a:gd name="T7" fmla="*/ 109 h 171"/>
              <a:gd name="T8" fmla="*/ 437 w 437"/>
              <a:gd name="T9" fmla="*/ 13 h 171"/>
              <a:gd name="T10" fmla="*/ 437 w 437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71">
                <a:moveTo>
                  <a:pt x="437" y="0"/>
                </a:moveTo>
                <a:lnTo>
                  <a:pt x="0" y="156"/>
                </a:lnTo>
                <a:lnTo>
                  <a:pt x="0" y="171"/>
                </a:lnTo>
                <a:lnTo>
                  <a:pt x="172" y="109"/>
                </a:lnTo>
                <a:lnTo>
                  <a:pt x="437" y="13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42"/>
          <p:cNvSpPr txBox="1"/>
          <p:nvPr/>
        </p:nvSpPr>
        <p:spPr>
          <a:xfrm rot="-420000">
            <a:off x="5531166" y="1615935"/>
            <a:ext cx="906017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d-ID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58" name="TextBox 43"/>
          <p:cNvSpPr txBox="1"/>
          <p:nvPr/>
        </p:nvSpPr>
        <p:spPr>
          <a:xfrm rot="-420000">
            <a:off x="5517859" y="4201585"/>
            <a:ext cx="906017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d-ID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59" name="TextBox 44"/>
          <p:cNvSpPr txBox="1"/>
          <p:nvPr/>
        </p:nvSpPr>
        <p:spPr>
          <a:xfrm rot="-420000">
            <a:off x="6213511" y="2580257"/>
            <a:ext cx="906017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d-ID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60" name="TextBox 45"/>
          <p:cNvSpPr txBox="1"/>
          <p:nvPr/>
        </p:nvSpPr>
        <p:spPr>
          <a:xfrm rot="-420000">
            <a:off x="4827914" y="3072233"/>
            <a:ext cx="906017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d-ID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61" name="TextBox 48"/>
          <p:cNvSpPr txBox="1"/>
          <p:nvPr/>
        </p:nvSpPr>
        <p:spPr>
          <a:xfrm rot="540000">
            <a:off x="5303506" y="2280623"/>
            <a:ext cx="736430" cy="2308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TextBox 51"/>
          <p:cNvSpPr txBox="1"/>
          <p:nvPr/>
        </p:nvSpPr>
        <p:spPr>
          <a:xfrm rot="540000">
            <a:off x="4586114" y="3791441"/>
            <a:ext cx="747275" cy="2308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3" name="TextBox 54"/>
          <p:cNvSpPr txBox="1"/>
          <p:nvPr/>
        </p:nvSpPr>
        <p:spPr>
          <a:xfrm rot="540000">
            <a:off x="5896924" y="3430921"/>
            <a:ext cx="963599" cy="2308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TextBox 57"/>
          <p:cNvSpPr txBox="1"/>
          <p:nvPr/>
        </p:nvSpPr>
        <p:spPr>
          <a:xfrm rot="540000">
            <a:off x="5262462" y="4941748"/>
            <a:ext cx="763612" cy="2308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Flowchart: Connector 55"/>
          <p:cNvSpPr/>
          <p:nvPr/>
        </p:nvSpPr>
        <p:spPr>
          <a:xfrm>
            <a:off x="8041594" y="3936158"/>
            <a:ext cx="541820" cy="542703"/>
          </a:xfrm>
          <a:prstGeom prst="flowChartConnector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755827" y="3885116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8755829" y="4137747"/>
            <a:ext cx="2369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263"/>
          <p:cNvSpPr>
            <a:spLocks noEditPoints="1"/>
          </p:cNvSpPr>
          <p:nvPr/>
        </p:nvSpPr>
        <p:spPr bwMode="auto">
          <a:xfrm>
            <a:off x="8199929" y="4107498"/>
            <a:ext cx="225151" cy="200023"/>
          </a:xfrm>
          <a:custGeom>
            <a:avLst/>
            <a:gdLst>
              <a:gd name="T0" fmla="*/ 165 w 172"/>
              <a:gd name="T1" fmla="*/ 0 h 153"/>
              <a:gd name="T2" fmla="*/ 7 w 172"/>
              <a:gd name="T3" fmla="*/ 0 h 153"/>
              <a:gd name="T4" fmla="*/ 0 w 172"/>
              <a:gd name="T5" fmla="*/ 7 h 153"/>
              <a:gd name="T6" fmla="*/ 0 w 172"/>
              <a:gd name="T7" fmla="*/ 39 h 153"/>
              <a:gd name="T8" fmla="*/ 7 w 172"/>
              <a:gd name="T9" fmla="*/ 46 h 153"/>
              <a:gd name="T10" fmla="*/ 8 w 172"/>
              <a:gd name="T11" fmla="*/ 46 h 153"/>
              <a:gd name="T12" fmla="*/ 8 w 172"/>
              <a:gd name="T13" fmla="*/ 146 h 153"/>
              <a:gd name="T14" fmla="*/ 15 w 172"/>
              <a:gd name="T15" fmla="*/ 153 h 153"/>
              <a:gd name="T16" fmla="*/ 158 w 172"/>
              <a:gd name="T17" fmla="*/ 153 h 153"/>
              <a:gd name="T18" fmla="*/ 165 w 172"/>
              <a:gd name="T19" fmla="*/ 146 h 153"/>
              <a:gd name="T20" fmla="*/ 165 w 172"/>
              <a:gd name="T21" fmla="*/ 46 h 153"/>
              <a:gd name="T22" fmla="*/ 165 w 172"/>
              <a:gd name="T23" fmla="*/ 46 h 153"/>
              <a:gd name="T24" fmla="*/ 172 w 172"/>
              <a:gd name="T25" fmla="*/ 39 h 153"/>
              <a:gd name="T26" fmla="*/ 172 w 172"/>
              <a:gd name="T27" fmla="*/ 7 h 153"/>
              <a:gd name="T28" fmla="*/ 165 w 172"/>
              <a:gd name="T29" fmla="*/ 0 h 153"/>
              <a:gd name="T30" fmla="*/ 150 w 172"/>
              <a:gd name="T31" fmla="*/ 139 h 153"/>
              <a:gd name="T32" fmla="*/ 150 w 172"/>
              <a:gd name="T33" fmla="*/ 139 h 153"/>
              <a:gd name="T34" fmla="*/ 22 w 172"/>
              <a:gd name="T35" fmla="*/ 139 h 153"/>
              <a:gd name="T36" fmla="*/ 22 w 172"/>
              <a:gd name="T37" fmla="*/ 46 h 153"/>
              <a:gd name="T38" fmla="*/ 150 w 172"/>
              <a:gd name="T39" fmla="*/ 46 h 153"/>
              <a:gd name="T40" fmla="*/ 150 w 172"/>
              <a:gd name="T41" fmla="*/ 139 h 153"/>
              <a:gd name="T42" fmla="*/ 158 w 172"/>
              <a:gd name="T43" fmla="*/ 32 h 153"/>
              <a:gd name="T44" fmla="*/ 158 w 172"/>
              <a:gd name="T45" fmla="*/ 32 h 153"/>
              <a:gd name="T46" fmla="*/ 14 w 172"/>
              <a:gd name="T47" fmla="*/ 32 h 153"/>
              <a:gd name="T48" fmla="*/ 14 w 172"/>
              <a:gd name="T49" fmla="*/ 15 h 153"/>
              <a:gd name="T50" fmla="*/ 158 w 172"/>
              <a:gd name="T51" fmla="*/ 15 h 153"/>
              <a:gd name="T52" fmla="*/ 158 w 172"/>
              <a:gd name="T53" fmla="*/ 32 h 153"/>
              <a:gd name="T54" fmla="*/ 51 w 172"/>
              <a:gd name="T55" fmla="*/ 86 h 153"/>
              <a:gd name="T56" fmla="*/ 51 w 172"/>
              <a:gd name="T57" fmla="*/ 86 h 153"/>
              <a:gd name="T58" fmla="*/ 63 w 172"/>
              <a:gd name="T59" fmla="*/ 91 h 153"/>
              <a:gd name="T60" fmla="*/ 110 w 172"/>
              <a:gd name="T61" fmla="*/ 91 h 153"/>
              <a:gd name="T62" fmla="*/ 121 w 172"/>
              <a:gd name="T63" fmla="*/ 86 h 153"/>
              <a:gd name="T64" fmla="*/ 121 w 172"/>
              <a:gd name="T65" fmla="*/ 86 h 153"/>
              <a:gd name="T66" fmla="*/ 126 w 172"/>
              <a:gd name="T67" fmla="*/ 75 h 153"/>
              <a:gd name="T68" fmla="*/ 121 w 172"/>
              <a:gd name="T69" fmla="*/ 64 h 153"/>
              <a:gd name="T70" fmla="*/ 121 w 172"/>
              <a:gd name="T71" fmla="*/ 64 h 153"/>
              <a:gd name="T72" fmla="*/ 110 w 172"/>
              <a:gd name="T73" fmla="*/ 59 h 153"/>
              <a:gd name="T74" fmla="*/ 63 w 172"/>
              <a:gd name="T75" fmla="*/ 59 h 153"/>
              <a:gd name="T76" fmla="*/ 51 w 172"/>
              <a:gd name="T77" fmla="*/ 64 h 153"/>
              <a:gd name="T78" fmla="*/ 51 w 172"/>
              <a:gd name="T79" fmla="*/ 64 h 153"/>
              <a:gd name="T80" fmla="*/ 47 w 172"/>
              <a:gd name="T81" fmla="*/ 75 h 153"/>
              <a:gd name="T82" fmla="*/ 51 w 172"/>
              <a:gd name="T83" fmla="*/ 86 h 153"/>
              <a:gd name="T84" fmla="*/ 57 w 172"/>
              <a:gd name="T85" fmla="*/ 70 h 153"/>
              <a:gd name="T86" fmla="*/ 57 w 172"/>
              <a:gd name="T87" fmla="*/ 70 h 153"/>
              <a:gd name="T88" fmla="*/ 57 w 172"/>
              <a:gd name="T89" fmla="*/ 70 h 153"/>
              <a:gd name="T90" fmla="*/ 63 w 172"/>
              <a:gd name="T91" fmla="*/ 67 h 153"/>
              <a:gd name="T92" fmla="*/ 110 w 172"/>
              <a:gd name="T93" fmla="*/ 67 h 153"/>
              <a:gd name="T94" fmla="*/ 115 w 172"/>
              <a:gd name="T95" fmla="*/ 70 h 153"/>
              <a:gd name="T96" fmla="*/ 115 w 172"/>
              <a:gd name="T97" fmla="*/ 70 h 153"/>
              <a:gd name="T98" fmla="*/ 117 w 172"/>
              <a:gd name="T99" fmla="*/ 75 h 153"/>
              <a:gd name="T100" fmla="*/ 115 w 172"/>
              <a:gd name="T101" fmla="*/ 80 h 153"/>
              <a:gd name="T102" fmla="*/ 115 w 172"/>
              <a:gd name="T103" fmla="*/ 80 h 153"/>
              <a:gd name="T104" fmla="*/ 110 w 172"/>
              <a:gd name="T105" fmla="*/ 82 h 153"/>
              <a:gd name="T106" fmla="*/ 63 w 172"/>
              <a:gd name="T107" fmla="*/ 82 h 153"/>
              <a:gd name="T108" fmla="*/ 57 w 172"/>
              <a:gd name="T109" fmla="*/ 80 h 153"/>
              <a:gd name="T110" fmla="*/ 57 w 172"/>
              <a:gd name="T111" fmla="*/ 80 h 153"/>
              <a:gd name="T112" fmla="*/ 55 w 172"/>
              <a:gd name="T113" fmla="*/ 75 h 153"/>
              <a:gd name="T114" fmla="*/ 57 w 172"/>
              <a:gd name="T115" fmla="*/ 7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153">
                <a:moveTo>
                  <a:pt x="165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4"/>
                  <a:pt x="0" y="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4" y="46"/>
                  <a:pt x="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146"/>
                  <a:pt x="8" y="146"/>
                  <a:pt x="8" y="146"/>
                </a:cubicBezTo>
                <a:cubicBezTo>
                  <a:pt x="8" y="150"/>
                  <a:pt x="11" y="153"/>
                  <a:pt x="15" y="153"/>
                </a:cubicBezTo>
                <a:cubicBezTo>
                  <a:pt x="158" y="153"/>
                  <a:pt x="158" y="153"/>
                  <a:pt x="158" y="153"/>
                </a:cubicBezTo>
                <a:cubicBezTo>
                  <a:pt x="161" y="153"/>
                  <a:pt x="165" y="150"/>
                  <a:pt x="165" y="146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9" y="46"/>
                  <a:pt x="172" y="43"/>
                  <a:pt x="172" y="39"/>
                </a:cubicBezTo>
                <a:cubicBezTo>
                  <a:pt x="172" y="7"/>
                  <a:pt x="172" y="7"/>
                  <a:pt x="172" y="7"/>
                </a:cubicBezTo>
                <a:cubicBezTo>
                  <a:pt x="172" y="4"/>
                  <a:pt x="169" y="0"/>
                  <a:pt x="165" y="0"/>
                </a:cubicBezTo>
                <a:close/>
                <a:moveTo>
                  <a:pt x="150" y="139"/>
                </a:moveTo>
                <a:cubicBezTo>
                  <a:pt x="150" y="139"/>
                  <a:pt x="150" y="139"/>
                  <a:pt x="150" y="139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2" y="46"/>
                  <a:pt x="22" y="46"/>
                  <a:pt x="22" y="46"/>
                </a:cubicBezTo>
                <a:cubicBezTo>
                  <a:pt x="150" y="46"/>
                  <a:pt x="150" y="46"/>
                  <a:pt x="150" y="46"/>
                </a:cubicBezTo>
                <a:cubicBezTo>
                  <a:pt x="150" y="139"/>
                  <a:pt x="150" y="139"/>
                  <a:pt x="150" y="139"/>
                </a:cubicBezTo>
                <a:close/>
                <a:moveTo>
                  <a:pt x="158" y="32"/>
                </a:moveTo>
                <a:cubicBezTo>
                  <a:pt x="158" y="32"/>
                  <a:pt x="158" y="32"/>
                  <a:pt x="158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15"/>
                  <a:pt x="14" y="15"/>
                  <a:pt x="14" y="15"/>
                </a:cubicBezTo>
                <a:cubicBezTo>
                  <a:pt x="158" y="15"/>
                  <a:pt x="158" y="15"/>
                  <a:pt x="158" y="15"/>
                </a:cubicBezTo>
                <a:cubicBezTo>
                  <a:pt x="158" y="32"/>
                  <a:pt x="158" y="32"/>
                  <a:pt x="158" y="32"/>
                </a:cubicBezTo>
                <a:close/>
                <a:moveTo>
                  <a:pt x="51" y="86"/>
                </a:moveTo>
                <a:cubicBezTo>
                  <a:pt x="51" y="86"/>
                  <a:pt x="51" y="86"/>
                  <a:pt x="51" y="86"/>
                </a:cubicBezTo>
                <a:cubicBezTo>
                  <a:pt x="54" y="89"/>
                  <a:pt x="58" y="91"/>
                  <a:pt x="63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4" y="91"/>
                  <a:pt x="118" y="89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4" y="83"/>
                  <a:pt x="126" y="79"/>
                  <a:pt x="126" y="75"/>
                </a:cubicBezTo>
                <a:cubicBezTo>
                  <a:pt x="126" y="70"/>
                  <a:pt x="124" y="66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18" y="61"/>
                  <a:pt x="114" y="59"/>
                  <a:pt x="11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58" y="59"/>
                  <a:pt x="54" y="61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49" y="66"/>
                  <a:pt x="47" y="70"/>
                  <a:pt x="47" y="75"/>
                </a:cubicBezTo>
                <a:cubicBezTo>
                  <a:pt x="47" y="79"/>
                  <a:pt x="49" y="83"/>
                  <a:pt x="51" y="86"/>
                </a:cubicBezTo>
                <a:close/>
                <a:moveTo>
                  <a:pt x="57" y="70"/>
                </a:moveTo>
                <a:cubicBezTo>
                  <a:pt x="57" y="70"/>
                  <a:pt x="57" y="70"/>
                  <a:pt x="57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9" y="68"/>
                  <a:pt x="61" y="67"/>
                  <a:pt x="63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2" y="67"/>
                  <a:pt x="114" y="68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1"/>
                  <a:pt x="117" y="73"/>
                  <a:pt x="117" y="75"/>
                </a:cubicBezTo>
                <a:cubicBezTo>
                  <a:pt x="117" y="77"/>
                  <a:pt x="117" y="79"/>
                  <a:pt x="115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81"/>
                  <a:pt x="112" y="82"/>
                  <a:pt x="110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1" y="82"/>
                  <a:pt x="59" y="81"/>
                  <a:pt x="5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6" y="79"/>
                  <a:pt x="55" y="77"/>
                  <a:pt x="55" y="75"/>
                </a:cubicBezTo>
                <a:cubicBezTo>
                  <a:pt x="55" y="73"/>
                  <a:pt x="56" y="71"/>
                  <a:pt x="5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lowchart: Connector 55"/>
          <p:cNvSpPr/>
          <p:nvPr/>
        </p:nvSpPr>
        <p:spPr>
          <a:xfrm>
            <a:off x="8041594" y="2315992"/>
            <a:ext cx="541820" cy="542703"/>
          </a:xfrm>
          <a:prstGeom prst="flowChartConnector">
            <a:avLst/>
          </a:prstGeom>
          <a:solidFill>
            <a:srgbClr val="E39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55827" y="2264950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8755829" y="2517581"/>
            <a:ext cx="2426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263"/>
          <p:cNvSpPr>
            <a:spLocks noEditPoints="1"/>
          </p:cNvSpPr>
          <p:nvPr/>
        </p:nvSpPr>
        <p:spPr bwMode="auto">
          <a:xfrm>
            <a:off x="8199929" y="2487332"/>
            <a:ext cx="225151" cy="200023"/>
          </a:xfrm>
          <a:custGeom>
            <a:avLst/>
            <a:gdLst>
              <a:gd name="T0" fmla="*/ 165 w 172"/>
              <a:gd name="T1" fmla="*/ 0 h 153"/>
              <a:gd name="T2" fmla="*/ 7 w 172"/>
              <a:gd name="T3" fmla="*/ 0 h 153"/>
              <a:gd name="T4" fmla="*/ 0 w 172"/>
              <a:gd name="T5" fmla="*/ 7 h 153"/>
              <a:gd name="T6" fmla="*/ 0 w 172"/>
              <a:gd name="T7" fmla="*/ 39 h 153"/>
              <a:gd name="T8" fmla="*/ 7 w 172"/>
              <a:gd name="T9" fmla="*/ 46 h 153"/>
              <a:gd name="T10" fmla="*/ 8 w 172"/>
              <a:gd name="T11" fmla="*/ 46 h 153"/>
              <a:gd name="T12" fmla="*/ 8 w 172"/>
              <a:gd name="T13" fmla="*/ 146 h 153"/>
              <a:gd name="T14" fmla="*/ 15 w 172"/>
              <a:gd name="T15" fmla="*/ 153 h 153"/>
              <a:gd name="T16" fmla="*/ 158 w 172"/>
              <a:gd name="T17" fmla="*/ 153 h 153"/>
              <a:gd name="T18" fmla="*/ 165 w 172"/>
              <a:gd name="T19" fmla="*/ 146 h 153"/>
              <a:gd name="T20" fmla="*/ 165 w 172"/>
              <a:gd name="T21" fmla="*/ 46 h 153"/>
              <a:gd name="T22" fmla="*/ 165 w 172"/>
              <a:gd name="T23" fmla="*/ 46 h 153"/>
              <a:gd name="T24" fmla="*/ 172 w 172"/>
              <a:gd name="T25" fmla="*/ 39 h 153"/>
              <a:gd name="T26" fmla="*/ 172 w 172"/>
              <a:gd name="T27" fmla="*/ 7 h 153"/>
              <a:gd name="T28" fmla="*/ 165 w 172"/>
              <a:gd name="T29" fmla="*/ 0 h 153"/>
              <a:gd name="T30" fmla="*/ 150 w 172"/>
              <a:gd name="T31" fmla="*/ 139 h 153"/>
              <a:gd name="T32" fmla="*/ 150 w 172"/>
              <a:gd name="T33" fmla="*/ 139 h 153"/>
              <a:gd name="T34" fmla="*/ 22 w 172"/>
              <a:gd name="T35" fmla="*/ 139 h 153"/>
              <a:gd name="T36" fmla="*/ 22 w 172"/>
              <a:gd name="T37" fmla="*/ 46 h 153"/>
              <a:gd name="T38" fmla="*/ 150 w 172"/>
              <a:gd name="T39" fmla="*/ 46 h 153"/>
              <a:gd name="T40" fmla="*/ 150 w 172"/>
              <a:gd name="T41" fmla="*/ 139 h 153"/>
              <a:gd name="T42" fmla="*/ 158 w 172"/>
              <a:gd name="T43" fmla="*/ 32 h 153"/>
              <a:gd name="T44" fmla="*/ 158 w 172"/>
              <a:gd name="T45" fmla="*/ 32 h 153"/>
              <a:gd name="T46" fmla="*/ 14 w 172"/>
              <a:gd name="T47" fmla="*/ 32 h 153"/>
              <a:gd name="T48" fmla="*/ 14 w 172"/>
              <a:gd name="T49" fmla="*/ 15 h 153"/>
              <a:gd name="T50" fmla="*/ 158 w 172"/>
              <a:gd name="T51" fmla="*/ 15 h 153"/>
              <a:gd name="T52" fmla="*/ 158 w 172"/>
              <a:gd name="T53" fmla="*/ 32 h 153"/>
              <a:gd name="T54" fmla="*/ 51 w 172"/>
              <a:gd name="T55" fmla="*/ 86 h 153"/>
              <a:gd name="T56" fmla="*/ 51 w 172"/>
              <a:gd name="T57" fmla="*/ 86 h 153"/>
              <a:gd name="T58" fmla="*/ 63 w 172"/>
              <a:gd name="T59" fmla="*/ 91 h 153"/>
              <a:gd name="T60" fmla="*/ 110 w 172"/>
              <a:gd name="T61" fmla="*/ 91 h 153"/>
              <a:gd name="T62" fmla="*/ 121 w 172"/>
              <a:gd name="T63" fmla="*/ 86 h 153"/>
              <a:gd name="T64" fmla="*/ 121 w 172"/>
              <a:gd name="T65" fmla="*/ 86 h 153"/>
              <a:gd name="T66" fmla="*/ 126 w 172"/>
              <a:gd name="T67" fmla="*/ 75 h 153"/>
              <a:gd name="T68" fmla="*/ 121 w 172"/>
              <a:gd name="T69" fmla="*/ 64 h 153"/>
              <a:gd name="T70" fmla="*/ 121 w 172"/>
              <a:gd name="T71" fmla="*/ 64 h 153"/>
              <a:gd name="T72" fmla="*/ 110 w 172"/>
              <a:gd name="T73" fmla="*/ 59 h 153"/>
              <a:gd name="T74" fmla="*/ 63 w 172"/>
              <a:gd name="T75" fmla="*/ 59 h 153"/>
              <a:gd name="T76" fmla="*/ 51 w 172"/>
              <a:gd name="T77" fmla="*/ 64 h 153"/>
              <a:gd name="T78" fmla="*/ 51 w 172"/>
              <a:gd name="T79" fmla="*/ 64 h 153"/>
              <a:gd name="T80" fmla="*/ 47 w 172"/>
              <a:gd name="T81" fmla="*/ 75 h 153"/>
              <a:gd name="T82" fmla="*/ 51 w 172"/>
              <a:gd name="T83" fmla="*/ 86 h 153"/>
              <a:gd name="T84" fmla="*/ 57 w 172"/>
              <a:gd name="T85" fmla="*/ 70 h 153"/>
              <a:gd name="T86" fmla="*/ 57 w 172"/>
              <a:gd name="T87" fmla="*/ 70 h 153"/>
              <a:gd name="T88" fmla="*/ 57 w 172"/>
              <a:gd name="T89" fmla="*/ 70 h 153"/>
              <a:gd name="T90" fmla="*/ 63 w 172"/>
              <a:gd name="T91" fmla="*/ 67 h 153"/>
              <a:gd name="T92" fmla="*/ 110 w 172"/>
              <a:gd name="T93" fmla="*/ 67 h 153"/>
              <a:gd name="T94" fmla="*/ 115 w 172"/>
              <a:gd name="T95" fmla="*/ 70 h 153"/>
              <a:gd name="T96" fmla="*/ 115 w 172"/>
              <a:gd name="T97" fmla="*/ 70 h 153"/>
              <a:gd name="T98" fmla="*/ 117 w 172"/>
              <a:gd name="T99" fmla="*/ 75 h 153"/>
              <a:gd name="T100" fmla="*/ 115 w 172"/>
              <a:gd name="T101" fmla="*/ 80 h 153"/>
              <a:gd name="T102" fmla="*/ 115 w 172"/>
              <a:gd name="T103" fmla="*/ 80 h 153"/>
              <a:gd name="T104" fmla="*/ 110 w 172"/>
              <a:gd name="T105" fmla="*/ 82 h 153"/>
              <a:gd name="T106" fmla="*/ 63 w 172"/>
              <a:gd name="T107" fmla="*/ 82 h 153"/>
              <a:gd name="T108" fmla="*/ 57 w 172"/>
              <a:gd name="T109" fmla="*/ 80 h 153"/>
              <a:gd name="T110" fmla="*/ 57 w 172"/>
              <a:gd name="T111" fmla="*/ 80 h 153"/>
              <a:gd name="T112" fmla="*/ 55 w 172"/>
              <a:gd name="T113" fmla="*/ 75 h 153"/>
              <a:gd name="T114" fmla="*/ 57 w 172"/>
              <a:gd name="T115" fmla="*/ 7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153">
                <a:moveTo>
                  <a:pt x="165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4"/>
                  <a:pt x="0" y="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4" y="46"/>
                  <a:pt x="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146"/>
                  <a:pt x="8" y="146"/>
                  <a:pt x="8" y="146"/>
                </a:cubicBezTo>
                <a:cubicBezTo>
                  <a:pt x="8" y="150"/>
                  <a:pt x="11" y="153"/>
                  <a:pt x="15" y="153"/>
                </a:cubicBezTo>
                <a:cubicBezTo>
                  <a:pt x="158" y="153"/>
                  <a:pt x="158" y="153"/>
                  <a:pt x="158" y="153"/>
                </a:cubicBezTo>
                <a:cubicBezTo>
                  <a:pt x="161" y="153"/>
                  <a:pt x="165" y="150"/>
                  <a:pt x="165" y="146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9" y="46"/>
                  <a:pt x="172" y="43"/>
                  <a:pt x="172" y="39"/>
                </a:cubicBezTo>
                <a:cubicBezTo>
                  <a:pt x="172" y="7"/>
                  <a:pt x="172" y="7"/>
                  <a:pt x="172" y="7"/>
                </a:cubicBezTo>
                <a:cubicBezTo>
                  <a:pt x="172" y="4"/>
                  <a:pt x="169" y="0"/>
                  <a:pt x="165" y="0"/>
                </a:cubicBezTo>
                <a:close/>
                <a:moveTo>
                  <a:pt x="150" y="139"/>
                </a:moveTo>
                <a:cubicBezTo>
                  <a:pt x="150" y="139"/>
                  <a:pt x="150" y="139"/>
                  <a:pt x="150" y="139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2" y="46"/>
                  <a:pt x="22" y="46"/>
                  <a:pt x="22" y="46"/>
                </a:cubicBezTo>
                <a:cubicBezTo>
                  <a:pt x="150" y="46"/>
                  <a:pt x="150" y="46"/>
                  <a:pt x="150" y="46"/>
                </a:cubicBezTo>
                <a:cubicBezTo>
                  <a:pt x="150" y="139"/>
                  <a:pt x="150" y="139"/>
                  <a:pt x="150" y="139"/>
                </a:cubicBezTo>
                <a:close/>
                <a:moveTo>
                  <a:pt x="158" y="32"/>
                </a:moveTo>
                <a:cubicBezTo>
                  <a:pt x="158" y="32"/>
                  <a:pt x="158" y="32"/>
                  <a:pt x="158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15"/>
                  <a:pt x="14" y="15"/>
                  <a:pt x="14" y="15"/>
                </a:cubicBezTo>
                <a:cubicBezTo>
                  <a:pt x="158" y="15"/>
                  <a:pt x="158" y="15"/>
                  <a:pt x="158" y="15"/>
                </a:cubicBezTo>
                <a:cubicBezTo>
                  <a:pt x="158" y="32"/>
                  <a:pt x="158" y="32"/>
                  <a:pt x="158" y="32"/>
                </a:cubicBezTo>
                <a:close/>
                <a:moveTo>
                  <a:pt x="51" y="86"/>
                </a:moveTo>
                <a:cubicBezTo>
                  <a:pt x="51" y="86"/>
                  <a:pt x="51" y="86"/>
                  <a:pt x="51" y="86"/>
                </a:cubicBezTo>
                <a:cubicBezTo>
                  <a:pt x="54" y="89"/>
                  <a:pt x="58" y="91"/>
                  <a:pt x="63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4" y="91"/>
                  <a:pt x="118" y="89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4" y="83"/>
                  <a:pt x="126" y="79"/>
                  <a:pt x="126" y="75"/>
                </a:cubicBezTo>
                <a:cubicBezTo>
                  <a:pt x="126" y="70"/>
                  <a:pt x="124" y="66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18" y="61"/>
                  <a:pt x="114" y="59"/>
                  <a:pt x="11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58" y="59"/>
                  <a:pt x="54" y="61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49" y="66"/>
                  <a:pt x="47" y="70"/>
                  <a:pt x="47" y="75"/>
                </a:cubicBezTo>
                <a:cubicBezTo>
                  <a:pt x="47" y="79"/>
                  <a:pt x="49" y="83"/>
                  <a:pt x="51" y="86"/>
                </a:cubicBezTo>
                <a:close/>
                <a:moveTo>
                  <a:pt x="57" y="70"/>
                </a:moveTo>
                <a:cubicBezTo>
                  <a:pt x="57" y="70"/>
                  <a:pt x="57" y="70"/>
                  <a:pt x="57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9" y="68"/>
                  <a:pt x="61" y="67"/>
                  <a:pt x="63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2" y="67"/>
                  <a:pt x="114" y="68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1"/>
                  <a:pt x="117" y="73"/>
                  <a:pt x="117" y="75"/>
                </a:cubicBezTo>
                <a:cubicBezTo>
                  <a:pt x="117" y="77"/>
                  <a:pt x="117" y="79"/>
                  <a:pt x="115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81"/>
                  <a:pt x="112" y="82"/>
                  <a:pt x="110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1" y="82"/>
                  <a:pt x="59" y="81"/>
                  <a:pt x="5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6" y="79"/>
                  <a:pt x="55" y="77"/>
                  <a:pt x="55" y="75"/>
                </a:cubicBezTo>
                <a:cubicBezTo>
                  <a:pt x="55" y="73"/>
                  <a:pt x="56" y="71"/>
                  <a:pt x="5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755827" y="3075033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755829" y="3327664"/>
            <a:ext cx="2369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lowchart: Connector 55"/>
          <p:cNvSpPr/>
          <p:nvPr/>
        </p:nvSpPr>
        <p:spPr>
          <a:xfrm>
            <a:off x="8041594" y="3126075"/>
            <a:ext cx="541820" cy="542703"/>
          </a:xfrm>
          <a:prstGeom prst="flowChartConnector">
            <a:avLst/>
          </a:prstGeom>
          <a:solidFill>
            <a:srgbClr val="9D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181"/>
          <p:cNvSpPr>
            <a:spLocks noEditPoints="1"/>
          </p:cNvSpPr>
          <p:nvPr/>
        </p:nvSpPr>
        <p:spPr bwMode="auto">
          <a:xfrm>
            <a:off x="8183245" y="3287176"/>
            <a:ext cx="258518" cy="220501"/>
          </a:xfrm>
          <a:custGeom>
            <a:avLst/>
            <a:gdLst>
              <a:gd name="T0" fmla="*/ 182 w 183"/>
              <a:gd name="T1" fmla="*/ 79 h 156"/>
              <a:gd name="T2" fmla="*/ 150 w 183"/>
              <a:gd name="T3" fmla="*/ 37 h 156"/>
              <a:gd name="T4" fmla="*/ 165 w 183"/>
              <a:gd name="T5" fmla="*/ 77 h 156"/>
              <a:gd name="T6" fmla="*/ 128 w 183"/>
              <a:gd name="T7" fmla="*/ 83 h 156"/>
              <a:gd name="T8" fmla="*/ 91 w 183"/>
              <a:gd name="T9" fmla="*/ 114 h 156"/>
              <a:gd name="T10" fmla="*/ 55 w 183"/>
              <a:gd name="T11" fmla="*/ 84 h 156"/>
              <a:gd name="T12" fmla="*/ 18 w 183"/>
              <a:gd name="T13" fmla="*/ 77 h 156"/>
              <a:gd name="T14" fmla="*/ 33 w 183"/>
              <a:gd name="T15" fmla="*/ 37 h 156"/>
              <a:gd name="T16" fmla="*/ 1 w 183"/>
              <a:gd name="T17" fmla="*/ 79 h 156"/>
              <a:gd name="T18" fmla="*/ 0 w 183"/>
              <a:gd name="T19" fmla="*/ 84 h 156"/>
              <a:gd name="T20" fmla="*/ 7 w 183"/>
              <a:gd name="T21" fmla="*/ 156 h 156"/>
              <a:gd name="T22" fmla="*/ 183 w 183"/>
              <a:gd name="T23" fmla="*/ 149 h 156"/>
              <a:gd name="T24" fmla="*/ 183 w 183"/>
              <a:gd name="T25" fmla="*/ 83 h 156"/>
              <a:gd name="T26" fmla="*/ 169 w 183"/>
              <a:gd name="T27" fmla="*/ 142 h 156"/>
              <a:gd name="T28" fmla="*/ 14 w 183"/>
              <a:gd name="T29" fmla="*/ 91 h 156"/>
              <a:gd name="T30" fmla="*/ 58 w 183"/>
              <a:gd name="T31" fmla="*/ 116 h 156"/>
              <a:gd name="T32" fmla="*/ 124 w 183"/>
              <a:gd name="T33" fmla="*/ 116 h 156"/>
              <a:gd name="T34" fmla="*/ 169 w 183"/>
              <a:gd name="T35" fmla="*/ 91 h 156"/>
              <a:gd name="T36" fmla="*/ 52 w 183"/>
              <a:gd name="T37" fmla="*/ 49 h 156"/>
              <a:gd name="T38" fmla="*/ 52 w 183"/>
              <a:gd name="T39" fmla="*/ 49 h 156"/>
              <a:gd name="T40" fmla="*/ 73 w 183"/>
              <a:gd name="T41" fmla="*/ 92 h 156"/>
              <a:gd name="T42" fmla="*/ 106 w 183"/>
              <a:gd name="T43" fmla="*/ 96 h 156"/>
              <a:gd name="T44" fmla="*/ 110 w 183"/>
              <a:gd name="T45" fmla="*/ 49 h 156"/>
              <a:gd name="T46" fmla="*/ 135 w 183"/>
              <a:gd name="T47" fmla="*/ 45 h 156"/>
              <a:gd name="T48" fmla="*/ 134 w 183"/>
              <a:gd name="T49" fmla="*/ 42 h 156"/>
              <a:gd name="T50" fmla="*/ 88 w 183"/>
              <a:gd name="T51" fmla="*/ 2 h 156"/>
              <a:gd name="T52" fmla="*/ 49 w 183"/>
              <a:gd name="T53" fmla="*/ 48 h 156"/>
              <a:gd name="T54" fmla="*/ 91 w 183"/>
              <a:gd name="T55" fmla="*/ 11 h 156"/>
              <a:gd name="T56" fmla="*/ 121 w 183"/>
              <a:gd name="T57" fmla="*/ 41 h 156"/>
              <a:gd name="T58" fmla="*/ 102 w 183"/>
              <a:gd name="T59" fmla="*/ 45 h 156"/>
              <a:gd name="T60" fmla="*/ 81 w 183"/>
              <a:gd name="T61" fmla="*/ 88 h 156"/>
              <a:gd name="T62" fmla="*/ 77 w 183"/>
              <a:gd name="T63" fmla="*/ 41 h 156"/>
              <a:gd name="T64" fmla="*/ 91 w 183"/>
              <a:gd name="T65" fmla="*/ 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" h="156">
                <a:moveTo>
                  <a:pt x="183" y="83"/>
                </a:moveTo>
                <a:cubicBezTo>
                  <a:pt x="183" y="82"/>
                  <a:pt x="183" y="80"/>
                  <a:pt x="182" y="7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7" y="36"/>
                  <a:pt x="153" y="35"/>
                  <a:pt x="150" y="37"/>
                </a:cubicBezTo>
                <a:cubicBezTo>
                  <a:pt x="146" y="39"/>
                  <a:pt x="145" y="43"/>
                  <a:pt x="147" y="46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1" y="77"/>
                  <a:pt x="128" y="80"/>
                  <a:pt x="128" y="83"/>
                </a:cubicBezTo>
                <a:cubicBezTo>
                  <a:pt x="126" y="92"/>
                  <a:pt x="122" y="100"/>
                  <a:pt x="115" y="105"/>
                </a:cubicBezTo>
                <a:cubicBezTo>
                  <a:pt x="109" y="111"/>
                  <a:pt x="101" y="114"/>
                  <a:pt x="91" y="114"/>
                </a:cubicBezTo>
                <a:cubicBezTo>
                  <a:pt x="82" y="114"/>
                  <a:pt x="74" y="111"/>
                  <a:pt x="68" y="105"/>
                </a:cubicBezTo>
                <a:cubicBezTo>
                  <a:pt x="61" y="100"/>
                  <a:pt x="57" y="92"/>
                  <a:pt x="55" y="84"/>
                </a:cubicBezTo>
                <a:cubicBezTo>
                  <a:pt x="55" y="80"/>
                  <a:pt x="52" y="77"/>
                  <a:pt x="4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36" y="46"/>
                  <a:pt x="36" y="46"/>
                  <a:pt x="36" y="46"/>
                </a:cubicBezTo>
                <a:cubicBezTo>
                  <a:pt x="38" y="43"/>
                  <a:pt x="37" y="39"/>
                  <a:pt x="33" y="37"/>
                </a:cubicBezTo>
                <a:cubicBezTo>
                  <a:pt x="30" y="35"/>
                  <a:pt x="26" y="36"/>
                  <a:pt x="24" y="39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0"/>
                  <a:pt x="0" y="82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3" y="156"/>
                  <a:pt x="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80" y="156"/>
                  <a:pt x="183" y="152"/>
                  <a:pt x="183" y="149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84"/>
                  <a:pt x="183" y="84"/>
                  <a:pt x="183" y="83"/>
                </a:cubicBezTo>
                <a:close/>
                <a:moveTo>
                  <a:pt x="169" y="142"/>
                </a:moveTo>
                <a:cubicBezTo>
                  <a:pt x="169" y="142"/>
                  <a:pt x="169" y="142"/>
                  <a:pt x="169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91"/>
                  <a:pt x="14" y="91"/>
                  <a:pt x="1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5" y="101"/>
                  <a:pt x="51" y="110"/>
                  <a:pt x="58" y="116"/>
                </a:cubicBezTo>
                <a:cubicBezTo>
                  <a:pt x="67" y="124"/>
                  <a:pt x="79" y="128"/>
                  <a:pt x="91" y="128"/>
                </a:cubicBezTo>
                <a:cubicBezTo>
                  <a:pt x="104" y="128"/>
                  <a:pt x="116" y="124"/>
                  <a:pt x="124" y="116"/>
                </a:cubicBezTo>
                <a:cubicBezTo>
                  <a:pt x="132" y="110"/>
                  <a:pt x="138" y="101"/>
                  <a:pt x="140" y="91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69" y="142"/>
                  <a:pt x="169" y="142"/>
                  <a:pt x="169" y="142"/>
                </a:cubicBezTo>
                <a:close/>
                <a:moveTo>
                  <a:pt x="52" y="49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4"/>
                  <a:pt x="74" y="96"/>
                  <a:pt x="77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8" y="96"/>
                  <a:pt x="110" y="94"/>
                  <a:pt x="110" y="92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4" y="49"/>
                  <a:pt x="135" y="47"/>
                  <a:pt x="135" y="45"/>
                </a:cubicBezTo>
                <a:cubicBezTo>
                  <a:pt x="135" y="44"/>
                  <a:pt x="135" y="43"/>
                  <a:pt x="134" y="42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94" y="2"/>
                  <a:pt x="94" y="2"/>
                  <a:pt x="94" y="2"/>
                </a:cubicBezTo>
                <a:cubicBezTo>
                  <a:pt x="93" y="0"/>
                  <a:pt x="90" y="0"/>
                  <a:pt x="88" y="2"/>
                </a:cubicBezTo>
                <a:cubicBezTo>
                  <a:pt x="49" y="42"/>
                  <a:pt x="49" y="42"/>
                  <a:pt x="49" y="42"/>
                </a:cubicBezTo>
                <a:cubicBezTo>
                  <a:pt x="47" y="43"/>
                  <a:pt x="47" y="46"/>
                  <a:pt x="49" y="48"/>
                </a:cubicBezTo>
                <a:cubicBezTo>
                  <a:pt x="49" y="49"/>
                  <a:pt x="51" y="49"/>
                  <a:pt x="52" y="49"/>
                </a:cubicBezTo>
                <a:close/>
                <a:moveTo>
                  <a:pt x="91" y="11"/>
                </a:moveTo>
                <a:cubicBezTo>
                  <a:pt x="91" y="11"/>
                  <a:pt x="91" y="11"/>
                  <a:pt x="91" y="1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4" y="41"/>
                  <a:pt x="102" y="42"/>
                  <a:pt x="102" y="45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2"/>
                  <a:pt x="79" y="41"/>
                  <a:pt x="77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91" y="11"/>
                  <a:pt x="91" y="11"/>
                  <a:pt x="9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lowchart: Connector 52"/>
          <p:cNvSpPr/>
          <p:nvPr/>
        </p:nvSpPr>
        <p:spPr>
          <a:xfrm>
            <a:off x="8041594" y="4695199"/>
            <a:ext cx="541820" cy="542703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755827" y="4708087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9" name="Freeform 52"/>
          <p:cNvSpPr>
            <a:spLocks noEditPoints="1"/>
          </p:cNvSpPr>
          <p:nvPr/>
        </p:nvSpPr>
        <p:spPr bwMode="auto">
          <a:xfrm>
            <a:off x="8198924" y="4850959"/>
            <a:ext cx="227161" cy="231183"/>
          </a:xfrm>
          <a:custGeom>
            <a:avLst/>
            <a:gdLst>
              <a:gd name="T0" fmla="*/ 82 w 174"/>
              <a:gd name="T1" fmla="*/ 125 h 177"/>
              <a:gd name="T2" fmla="*/ 79 w 174"/>
              <a:gd name="T3" fmla="*/ 119 h 177"/>
              <a:gd name="T4" fmla="*/ 72 w 174"/>
              <a:gd name="T5" fmla="*/ 119 h 177"/>
              <a:gd name="T6" fmla="*/ 81 w 174"/>
              <a:gd name="T7" fmla="*/ 167 h 177"/>
              <a:gd name="T8" fmla="*/ 55 w 174"/>
              <a:gd name="T9" fmla="*/ 176 h 177"/>
              <a:gd name="T10" fmla="*/ 27 w 174"/>
              <a:gd name="T11" fmla="*/ 118 h 177"/>
              <a:gd name="T12" fmla="*/ 0 w 174"/>
              <a:gd name="T13" fmla="*/ 84 h 177"/>
              <a:gd name="T14" fmla="*/ 10 w 174"/>
              <a:gd name="T15" fmla="*/ 59 h 177"/>
              <a:gd name="T16" fmla="*/ 36 w 174"/>
              <a:gd name="T17" fmla="*/ 48 h 177"/>
              <a:gd name="T18" fmla="*/ 79 w 174"/>
              <a:gd name="T19" fmla="*/ 48 h 177"/>
              <a:gd name="T20" fmla="*/ 142 w 174"/>
              <a:gd name="T21" fmla="*/ 3 h 177"/>
              <a:gd name="T22" fmla="*/ 153 w 174"/>
              <a:gd name="T23" fmla="*/ 9 h 177"/>
              <a:gd name="T24" fmla="*/ 153 w 174"/>
              <a:gd name="T25" fmla="*/ 56 h 177"/>
              <a:gd name="T26" fmla="*/ 166 w 174"/>
              <a:gd name="T27" fmla="*/ 64 h 177"/>
              <a:gd name="T28" fmla="*/ 166 w 174"/>
              <a:gd name="T29" fmla="*/ 104 h 177"/>
              <a:gd name="T30" fmla="*/ 153 w 174"/>
              <a:gd name="T31" fmla="*/ 159 h 177"/>
              <a:gd name="T32" fmla="*/ 141 w 174"/>
              <a:gd name="T33" fmla="*/ 164 h 177"/>
              <a:gd name="T34" fmla="*/ 85 w 174"/>
              <a:gd name="T35" fmla="*/ 105 h 177"/>
              <a:gd name="T36" fmla="*/ 36 w 174"/>
              <a:gd name="T37" fmla="*/ 62 h 177"/>
              <a:gd name="T38" fmla="*/ 14 w 174"/>
              <a:gd name="T39" fmla="*/ 84 h 177"/>
              <a:gd name="T40" fmla="*/ 33 w 174"/>
              <a:gd name="T41" fmla="*/ 105 h 177"/>
              <a:gd name="T42" fmla="*/ 57 w 174"/>
              <a:gd name="T43" fmla="*/ 161 h 177"/>
              <a:gd name="T44" fmla="*/ 70 w 174"/>
              <a:gd name="T45" fmla="*/ 156 h 177"/>
              <a:gd name="T46" fmla="*/ 55 w 174"/>
              <a:gd name="T47" fmla="*/ 112 h 177"/>
              <a:gd name="T48" fmla="*/ 85 w 174"/>
              <a:gd name="T49" fmla="*/ 105 h 177"/>
              <a:gd name="T50" fmla="*/ 93 w 174"/>
              <a:gd name="T51" fmla="*/ 55 h 177"/>
              <a:gd name="T52" fmla="*/ 93 w 174"/>
              <a:gd name="T53" fmla="*/ 112 h 177"/>
              <a:gd name="T54" fmla="*/ 93 w 174"/>
              <a:gd name="T55" fmla="*/ 113 h 177"/>
              <a:gd name="T56" fmla="*/ 139 w 174"/>
              <a:gd name="T57" fmla="*/ 146 h 177"/>
              <a:gd name="T58" fmla="*/ 93 w 174"/>
              <a:gd name="T59" fmla="*/ 52 h 177"/>
              <a:gd name="T60" fmla="*/ 93 w 174"/>
              <a:gd name="T61" fmla="*/ 55 h 177"/>
              <a:gd name="T62" fmla="*/ 153 w 174"/>
              <a:gd name="T63" fmla="*/ 65 h 177"/>
              <a:gd name="T64" fmla="*/ 153 w 174"/>
              <a:gd name="T65" fmla="*/ 102 h 177"/>
              <a:gd name="T66" fmla="*/ 165 w 174"/>
              <a:gd name="T67" fmla="*/ 84 h 177"/>
              <a:gd name="T68" fmla="*/ 159 w 174"/>
              <a:gd name="T69" fmla="*/ 7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77">
                <a:moveTo>
                  <a:pt x="141" y="164"/>
                </a:moveTo>
                <a:cubicBezTo>
                  <a:pt x="82" y="125"/>
                  <a:pt x="82" y="125"/>
                  <a:pt x="82" y="125"/>
                </a:cubicBezTo>
                <a:cubicBezTo>
                  <a:pt x="80" y="124"/>
                  <a:pt x="79" y="122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8"/>
                  <a:pt x="85" y="158"/>
                  <a:pt x="85" y="158"/>
                </a:cubicBezTo>
                <a:cubicBezTo>
                  <a:pt x="87" y="162"/>
                  <a:pt x="85" y="166"/>
                  <a:pt x="81" y="167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1" y="177"/>
                  <a:pt x="47" y="175"/>
                  <a:pt x="46" y="172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7"/>
                  <a:pt x="14" y="113"/>
                  <a:pt x="9" y="107"/>
                </a:cubicBezTo>
                <a:cubicBezTo>
                  <a:pt x="3" y="101"/>
                  <a:pt x="0" y="93"/>
                  <a:pt x="0" y="84"/>
                </a:cubicBezTo>
                <a:cubicBezTo>
                  <a:pt x="0" y="74"/>
                  <a:pt x="4" y="65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8"/>
                  <a:pt x="11" y="58"/>
                  <a:pt x="11" y="58"/>
                </a:cubicBezTo>
                <a:cubicBezTo>
                  <a:pt x="17" y="52"/>
                  <a:pt x="26" y="48"/>
                  <a:pt x="36" y="48"/>
                </a:cubicBezTo>
                <a:cubicBezTo>
                  <a:pt x="79" y="48"/>
                  <a:pt x="79" y="48"/>
                  <a:pt x="79" y="48"/>
                </a:cubicBezTo>
                <a:cubicBezTo>
                  <a:pt x="79" y="48"/>
                  <a:pt x="79" y="48"/>
                  <a:pt x="79" y="48"/>
                </a:cubicBezTo>
                <a:cubicBezTo>
                  <a:pt x="79" y="45"/>
                  <a:pt x="81" y="43"/>
                  <a:pt x="83" y="42"/>
                </a:cubicBezTo>
                <a:cubicBezTo>
                  <a:pt x="142" y="3"/>
                  <a:pt x="142" y="3"/>
                  <a:pt x="142" y="3"/>
                </a:cubicBezTo>
                <a:cubicBezTo>
                  <a:pt x="145" y="0"/>
                  <a:pt x="149" y="1"/>
                  <a:pt x="151" y="5"/>
                </a:cubicBezTo>
                <a:cubicBezTo>
                  <a:pt x="152" y="6"/>
                  <a:pt x="153" y="7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56"/>
                  <a:pt x="153" y="56"/>
                  <a:pt x="153" y="56"/>
                </a:cubicBezTo>
                <a:cubicBezTo>
                  <a:pt x="157" y="58"/>
                  <a:pt x="162" y="60"/>
                  <a:pt x="165" y="64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71" y="69"/>
                  <a:pt x="174" y="76"/>
                  <a:pt x="174" y="84"/>
                </a:cubicBezTo>
                <a:cubicBezTo>
                  <a:pt x="174" y="91"/>
                  <a:pt x="171" y="99"/>
                  <a:pt x="166" y="104"/>
                </a:cubicBezTo>
                <a:cubicBezTo>
                  <a:pt x="162" y="107"/>
                  <a:pt x="158" y="110"/>
                  <a:pt x="153" y="111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3" y="163"/>
                  <a:pt x="149" y="166"/>
                  <a:pt x="146" y="166"/>
                </a:cubicBezTo>
                <a:cubicBezTo>
                  <a:pt x="144" y="166"/>
                  <a:pt x="142" y="165"/>
                  <a:pt x="141" y="164"/>
                </a:cubicBezTo>
                <a:close/>
                <a:moveTo>
                  <a:pt x="85" y="105"/>
                </a:moveTo>
                <a:cubicBezTo>
                  <a:pt x="85" y="105"/>
                  <a:pt x="85" y="105"/>
                  <a:pt x="85" y="105"/>
                </a:cubicBezTo>
                <a:cubicBezTo>
                  <a:pt x="85" y="62"/>
                  <a:pt x="85" y="62"/>
                  <a:pt x="85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0" y="62"/>
                  <a:pt x="24" y="65"/>
                  <a:pt x="20" y="68"/>
                </a:cubicBezTo>
                <a:cubicBezTo>
                  <a:pt x="16" y="72"/>
                  <a:pt x="14" y="78"/>
                  <a:pt x="14" y="84"/>
                </a:cubicBezTo>
                <a:cubicBezTo>
                  <a:pt x="14" y="89"/>
                  <a:pt x="16" y="94"/>
                  <a:pt x="19" y="98"/>
                </a:cubicBezTo>
                <a:cubicBezTo>
                  <a:pt x="23" y="102"/>
                  <a:pt x="28" y="105"/>
                  <a:pt x="33" y="105"/>
                </a:cubicBezTo>
                <a:cubicBezTo>
                  <a:pt x="36" y="105"/>
                  <a:pt x="38" y="107"/>
                  <a:pt x="39" y="110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63" y="158"/>
                  <a:pt x="63" y="158"/>
                  <a:pt x="63" y="158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5" y="114"/>
                  <a:pt x="55" y="113"/>
                  <a:pt x="55" y="112"/>
                </a:cubicBezTo>
                <a:cubicBezTo>
                  <a:pt x="55" y="108"/>
                  <a:pt x="58" y="105"/>
                  <a:pt x="62" y="105"/>
                </a:cubicBezTo>
                <a:cubicBezTo>
                  <a:pt x="85" y="105"/>
                  <a:pt x="85" y="105"/>
                  <a:pt x="85" y="105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93" y="52"/>
                  <a:pt x="93" y="52"/>
                  <a:pt x="93" y="52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5" y="101"/>
                  <a:pt x="158" y="100"/>
                  <a:pt x="160" y="98"/>
                </a:cubicBezTo>
                <a:cubicBezTo>
                  <a:pt x="163" y="94"/>
                  <a:pt x="165" y="89"/>
                  <a:pt x="165" y="84"/>
                </a:cubicBezTo>
                <a:cubicBezTo>
                  <a:pt x="165" y="78"/>
                  <a:pt x="163" y="73"/>
                  <a:pt x="160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68"/>
                  <a:pt x="155" y="66"/>
                  <a:pt x="153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55829" y="4965489"/>
            <a:ext cx="2369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59209" y="3584728"/>
            <a:ext cx="3378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82" name="矩形 81"/>
          <p:cNvSpPr/>
          <p:nvPr/>
        </p:nvSpPr>
        <p:spPr>
          <a:xfrm>
            <a:off x="959209" y="3978837"/>
            <a:ext cx="2841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/>
          <p:nvPr/>
        </p:nvSpPr>
        <p:spPr>
          <a:xfrm>
            <a:off x="10069395" y="3052164"/>
            <a:ext cx="754618" cy="1763767"/>
          </a:xfrm>
          <a:prstGeom prst="rect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Oval 4"/>
          <p:cNvSpPr/>
          <p:nvPr/>
        </p:nvSpPr>
        <p:spPr>
          <a:xfrm>
            <a:off x="10069395" y="4438622"/>
            <a:ext cx="754618" cy="754617"/>
          </a:xfrm>
          <a:prstGeom prst="ellipse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9009338" y="1938206"/>
            <a:ext cx="754618" cy="2877726"/>
          </a:xfrm>
          <a:prstGeom prst="rect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Oval 6"/>
          <p:cNvSpPr/>
          <p:nvPr/>
        </p:nvSpPr>
        <p:spPr>
          <a:xfrm>
            <a:off x="9009338" y="4438622"/>
            <a:ext cx="754618" cy="754617"/>
          </a:xfrm>
          <a:prstGeom prst="ellipse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7"/>
          <p:cNvSpPr/>
          <p:nvPr/>
        </p:nvSpPr>
        <p:spPr>
          <a:xfrm>
            <a:off x="7949280" y="2381394"/>
            <a:ext cx="754618" cy="2434538"/>
          </a:xfrm>
          <a:prstGeom prst="rect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Oval 8"/>
          <p:cNvSpPr/>
          <p:nvPr/>
        </p:nvSpPr>
        <p:spPr>
          <a:xfrm>
            <a:off x="7949280" y="4438622"/>
            <a:ext cx="754618" cy="754617"/>
          </a:xfrm>
          <a:prstGeom prst="ellipse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9"/>
          <p:cNvSpPr/>
          <p:nvPr/>
        </p:nvSpPr>
        <p:spPr>
          <a:xfrm>
            <a:off x="6889223" y="3543264"/>
            <a:ext cx="754618" cy="1272666"/>
          </a:xfrm>
          <a:prstGeom prst="rect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Oval 10"/>
          <p:cNvSpPr/>
          <p:nvPr/>
        </p:nvSpPr>
        <p:spPr>
          <a:xfrm>
            <a:off x="6889223" y="4438622"/>
            <a:ext cx="754618" cy="754617"/>
          </a:xfrm>
          <a:prstGeom prst="ellipse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5829166" y="3052164"/>
            <a:ext cx="754618" cy="1763767"/>
          </a:xfrm>
          <a:prstGeom prst="rect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Oval 12"/>
          <p:cNvSpPr/>
          <p:nvPr/>
        </p:nvSpPr>
        <p:spPr>
          <a:xfrm>
            <a:off x="5829166" y="4438622"/>
            <a:ext cx="754618" cy="754617"/>
          </a:xfrm>
          <a:prstGeom prst="ellipse">
            <a:avLst/>
          </a:prstGeom>
          <a:solidFill>
            <a:srgbClr val="4E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Group 13"/>
          <p:cNvGrpSpPr/>
          <p:nvPr/>
        </p:nvGrpSpPr>
        <p:grpSpPr>
          <a:xfrm>
            <a:off x="10255102" y="4620726"/>
            <a:ext cx="383204" cy="383860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6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47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48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49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0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1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2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3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4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55" name="Group 23"/>
          <p:cNvGrpSpPr/>
          <p:nvPr/>
        </p:nvGrpSpPr>
        <p:grpSpPr>
          <a:xfrm>
            <a:off x="9207162" y="4617216"/>
            <a:ext cx="358967" cy="383204"/>
            <a:chOff x="9159875" y="1647825"/>
            <a:chExt cx="434975" cy="464344"/>
          </a:xfrm>
          <a:solidFill>
            <a:schemeClr val="bg2"/>
          </a:solidFill>
        </p:grpSpPr>
        <p:sp>
          <p:nvSpPr>
            <p:cNvPr id="5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59" name="Group 27"/>
          <p:cNvGrpSpPr/>
          <p:nvPr/>
        </p:nvGrpSpPr>
        <p:grpSpPr>
          <a:xfrm>
            <a:off x="8133677" y="4654461"/>
            <a:ext cx="383860" cy="322940"/>
            <a:chOff x="5368132" y="2625725"/>
            <a:chExt cx="465138" cy="391319"/>
          </a:xfrm>
          <a:solidFill>
            <a:schemeClr val="bg2"/>
          </a:solidFill>
        </p:grpSpPr>
        <p:sp>
          <p:nvSpPr>
            <p:cNvPr id="6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63" name="Group 31"/>
          <p:cNvGrpSpPr/>
          <p:nvPr/>
        </p:nvGrpSpPr>
        <p:grpSpPr>
          <a:xfrm>
            <a:off x="7074602" y="4624328"/>
            <a:ext cx="383204" cy="383204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6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67" name="Group 35"/>
          <p:cNvGrpSpPr/>
          <p:nvPr/>
        </p:nvGrpSpPr>
        <p:grpSpPr>
          <a:xfrm>
            <a:off x="6014872" y="4677950"/>
            <a:ext cx="383204" cy="29935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6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7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7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7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7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7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75" name="TextBox 43"/>
          <p:cNvSpPr txBox="1"/>
          <p:nvPr/>
        </p:nvSpPr>
        <p:spPr>
          <a:xfrm>
            <a:off x="5875294" y="5270769"/>
            <a:ext cx="66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sp>
        <p:nvSpPr>
          <p:cNvPr id="76" name="TextBox 44"/>
          <p:cNvSpPr txBox="1"/>
          <p:nvPr/>
        </p:nvSpPr>
        <p:spPr>
          <a:xfrm>
            <a:off x="6935025" y="5270768"/>
            <a:ext cx="66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77" name="TextBox 45"/>
          <p:cNvSpPr txBox="1"/>
          <p:nvPr/>
        </p:nvSpPr>
        <p:spPr>
          <a:xfrm>
            <a:off x="8000322" y="5270768"/>
            <a:ext cx="66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78" name="TextBox 46"/>
          <p:cNvSpPr txBox="1"/>
          <p:nvPr/>
        </p:nvSpPr>
        <p:spPr>
          <a:xfrm>
            <a:off x="10115193" y="5267255"/>
            <a:ext cx="66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</a:t>
            </a:r>
          </a:p>
        </p:txBody>
      </p:sp>
      <p:sp>
        <p:nvSpPr>
          <p:cNvPr id="79" name="TextBox 47"/>
          <p:cNvSpPr txBox="1"/>
          <p:nvPr/>
        </p:nvSpPr>
        <p:spPr>
          <a:xfrm>
            <a:off x="9055464" y="5267679"/>
            <a:ext cx="66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</a:p>
        </p:txBody>
      </p:sp>
      <p:sp>
        <p:nvSpPr>
          <p:cNvPr id="80" name="TextBox 48"/>
          <p:cNvSpPr txBox="1"/>
          <p:nvPr/>
        </p:nvSpPr>
        <p:spPr>
          <a:xfrm>
            <a:off x="9025811" y="1530255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81" name="TextBox 49"/>
          <p:cNvSpPr txBox="1"/>
          <p:nvPr/>
        </p:nvSpPr>
        <p:spPr>
          <a:xfrm>
            <a:off x="5845639" y="2647589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82" name="TextBox 50"/>
          <p:cNvSpPr txBox="1"/>
          <p:nvPr/>
        </p:nvSpPr>
        <p:spPr>
          <a:xfrm>
            <a:off x="6904514" y="3175800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83" name="TextBox 51"/>
          <p:cNvSpPr txBox="1"/>
          <p:nvPr/>
        </p:nvSpPr>
        <p:spPr>
          <a:xfrm>
            <a:off x="10083750" y="2704232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84" name="TextBox 52"/>
          <p:cNvSpPr txBox="1"/>
          <p:nvPr/>
        </p:nvSpPr>
        <p:spPr>
          <a:xfrm>
            <a:off x="7943810" y="202718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85" name="TextBox 53"/>
          <p:cNvSpPr txBox="1"/>
          <p:nvPr/>
        </p:nvSpPr>
        <p:spPr>
          <a:xfrm>
            <a:off x="1288005" y="1682769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86" name="TextBox 54"/>
          <p:cNvSpPr txBox="1"/>
          <p:nvPr/>
        </p:nvSpPr>
        <p:spPr>
          <a:xfrm>
            <a:off x="1288005" y="2607124"/>
            <a:ext cx="1734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87" name="Rectangle 55"/>
          <p:cNvSpPr/>
          <p:nvPr/>
        </p:nvSpPr>
        <p:spPr>
          <a:xfrm>
            <a:off x="1288006" y="2085115"/>
            <a:ext cx="34795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 planning is an effective behavior to increase market share.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8" name="Straight Connector 58"/>
          <p:cNvCxnSpPr/>
          <p:nvPr/>
        </p:nvCxnSpPr>
        <p:spPr>
          <a:xfrm>
            <a:off x="1347539" y="4137580"/>
            <a:ext cx="3394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9"/>
          <p:cNvGrpSpPr/>
          <p:nvPr/>
        </p:nvGrpSpPr>
        <p:grpSpPr>
          <a:xfrm>
            <a:off x="1436756" y="4310113"/>
            <a:ext cx="421525" cy="421525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90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91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92" name="Rectangle 55"/>
          <p:cNvSpPr/>
          <p:nvPr/>
        </p:nvSpPr>
        <p:spPr>
          <a:xfrm>
            <a:off x="1330591" y="3415706"/>
            <a:ext cx="34795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 planning is an effective behavior to increase market share.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Rectangle 55"/>
          <p:cNvSpPr/>
          <p:nvPr/>
        </p:nvSpPr>
        <p:spPr>
          <a:xfrm>
            <a:off x="1283003" y="4814179"/>
            <a:ext cx="34795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 planning is an effective behavior to increase market share.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Rectangle 55"/>
          <p:cNvSpPr/>
          <p:nvPr/>
        </p:nvSpPr>
        <p:spPr>
          <a:xfrm>
            <a:off x="2001028" y="4267042"/>
            <a:ext cx="2663644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 planning is an effective behavior to increase market share.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Rectangle 55"/>
          <p:cNvSpPr/>
          <p:nvPr/>
        </p:nvSpPr>
        <p:spPr>
          <a:xfrm>
            <a:off x="2922952" y="2806120"/>
            <a:ext cx="18395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 planning is an effective behavior to increase market share.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预览图_千图网_编号33959213"/>
          <p:cNvPicPr>
            <a:picLocks noChangeAspect="1"/>
          </p:cNvPicPr>
          <p:nvPr/>
        </p:nvPicPr>
        <p:blipFill>
          <a:blip r:embed="rId3"/>
          <a:srcRect l="104" t="22934" r="-104" b="34980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4875" y="3779896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4175" y="4180006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5464770" y="2166540"/>
            <a:ext cx="1262460" cy="1262460"/>
          </a:xfrm>
          <a:prstGeom prst="rect">
            <a:avLst/>
          </a:prstGeom>
          <a:solidFill>
            <a:srgbClr val="66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6"/>
          <p:cNvGrpSpPr/>
          <p:nvPr/>
        </p:nvGrpSpPr>
        <p:grpSpPr bwMode="auto">
          <a:xfrm>
            <a:off x="1127125" y="1484313"/>
            <a:ext cx="9767888" cy="4192587"/>
            <a:chOff x="0" y="0"/>
            <a:chExt cx="9767573" cy="4192919"/>
          </a:xfrm>
        </p:grpSpPr>
        <p:grpSp>
          <p:nvGrpSpPr>
            <p:cNvPr id="14343" name="Group 7"/>
            <p:cNvGrpSpPr/>
            <p:nvPr/>
          </p:nvGrpSpPr>
          <p:grpSpPr bwMode="auto">
            <a:xfrm>
              <a:off x="0" y="0"/>
              <a:ext cx="3986578" cy="4192919"/>
              <a:chOff x="0" y="0"/>
              <a:chExt cx="3986578" cy="4192919"/>
            </a:xfrm>
          </p:grpSpPr>
          <p:sp>
            <p:nvSpPr>
              <p:cNvPr id="14364" name="Line 16"/>
              <p:cNvSpPr>
                <a:spLocks noChangeShapeType="1"/>
              </p:cNvSpPr>
              <p:nvPr/>
            </p:nvSpPr>
            <p:spPr bwMode="auto">
              <a:xfrm>
                <a:off x="0" y="2098240"/>
                <a:ext cx="3986578" cy="1"/>
              </a:xfrm>
              <a:prstGeom prst="line">
                <a:avLst/>
              </a:prstGeom>
              <a:noFill/>
              <a:ln w="28575">
                <a:solidFill>
                  <a:srgbClr val="80808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Line 17"/>
              <p:cNvSpPr>
                <a:spLocks noChangeShapeType="1"/>
              </p:cNvSpPr>
              <p:nvPr/>
            </p:nvSpPr>
            <p:spPr bwMode="auto">
              <a:xfrm>
                <a:off x="1993289" y="0"/>
                <a:ext cx="1" cy="4192919"/>
              </a:xfrm>
              <a:prstGeom prst="line">
                <a:avLst/>
              </a:prstGeom>
              <a:noFill/>
              <a:ln w="28575">
                <a:solidFill>
                  <a:srgbClr val="80808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6" name="Oval 10"/>
              <p:cNvSpPr>
                <a:spLocks noChangeArrowheads="1"/>
              </p:cNvSpPr>
              <p:nvPr/>
            </p:nvSpPr>
            <p:spPr bwMode="auto">
              <a:xfrm>
                <a:off x="395452" y="475577"/>
                <a:ext cx="3192112" cy="3216828"/>
              </a:xfrm>
              <a:prstGeom prst="ellipse">
                <a:avLst/>
              </a:prstGeom>
              <a:noFill/>
              <a:ln w="9525">
                <a:solidFill>
                  <a:srgbClr val="B2B2B2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7" name="Oval 15"/>
              <p:cNvSpPr>
                <a:spLocks noChangeArrowheads="1"/>
              </p:cNvSpPr>
              <p:nvPr/>
            </p:nvSpPr>
            <p:spPr bwMode="auto">
              <a:xfrm>
                <a:off x="197726" y="268959"/>
                <a:ext cx="3608939" cy="3642531"/>
              </a:xfrm>
              <a:prstGeom prst="ellipse">
                <a:avLst/>
              </a:prstGeom>
              <a:noFill/>
              <a:ln w="19050">
                <a:solidFill>
                  <a:srgbClr val="B2B2B2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44" name="Group 12"/>
            <p:cNvGrpSpPr/>
            <p:nvPr/>
          </p:nvGrpSpPr>
          <p:grpSpPr bwMode="auto">
            <a:xfrm>
              <a:off x="650179" y="755225"/>
              <a:ext cx="2668407" cy="2721656"/>
              <a:chOff x="0" y="0"/>
              <a:chExt cx="1358" cy="1358"/>
            </a:xfrm>
          </p:grpSpPr>
          <p:sp>
            <p:nvSpPr>
              <p:cNvPr id="14361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solidFill>
                <a:srgbClr val="F8AF22"/>
              </a:solidFill>
              <a:ln w="38100">
                <a:solidFill>
                  <a:srgbClr val="F8AF22"/>
                </a:solidFill>
                <a:bevel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2" name="Oval 13"/>
              <p:cNvSpPr>
                <a:spLocks noChangeArrowheads="1"/>
              </p:cNvSpPr>
              <p:nvPr/>
            </p:nvSpPr>
            <p:spPr bwMode="auto">
              <a:xfrm>
                <a:off x="56" y="53"/>
                <a:ext cx="1245" cy="1246"/>
              </a:xfrm>
              <a:prstGeom prst="ellipse">
                <a:avLst/>
              </a:prstGeom>
              <a:solidFill>
                <a:srgbClr val="4EC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3" name="Oval 14"/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sp>
          <p:nvSpPr>
            <p:cNvPr id="14345" name="文本5"/>
            <p:cNvSpPr>
              <a:spLocks noChangeArrowheads="1"/>
            </p:cNvSpPr>
            <p:nvPr/>
          </p:nvSpPr>
          <p:spPr bwMode="auto">
            <a:xfrm>
              <a:off x="3100457" y="3551727"/>
              <a:ext cx="23370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6" name="文本4"/>
            <p:cNvSpPr>
              <a:spLocks noChangeArrowheads="1"/>
            </p:cNvSpPr>
            <p:nvPr/>
          </p:nvSpPr>
          <p:spPr bwMode="auto">
            <a:xfrm>
              <a:off x="3815200" y="2835689"/>
              <a:ext cx="23370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7" name="文本3"/>
            <p:cNvSpPr>
              <a:spLocks noChangeArrowheads="1"/>
            </p:cNvSpPr>
            <p:nvPr/>
          </p:nvSpPr>
          <p:spPr bwMode="auto">
            <a:xfrm>
              <a:off x="4086397" y="1931754"/>
              <a:ext cx="2335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8" name="文本2"/>
            <p:cNvSpPr>
              <a:spLocks noChangeArrowheads="1"/>
            </p:cNvSpPr>
            <p:nvPr/>
          </p:nvSpPr>
          <p:spPr bwMode="auto">
            <a:xfrm>
              <a:off x="3819167" y="1053190"/>
              <a:ext cx="2335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9" name="文本1"/>
            <p:cNvSpPr>
              <a:spLocks noChangeArrowheads="1"/>
            </p:cNvSpPr>
            <p:nvPr/>
          </p:nvSpPr>
          <p:spPr bwMode="auto">
            <a:xfrm>
              <a:off x="3047422" y="265433"/>
              <a:ext cx="23370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4350" name="Oval 20"/>
            <p:cNvSpPr>
              <a:spLocks noChangeArrowheads="1"/>
            </p:cNvSpPr>
            <p:nvPr/>
          </p:nvSpPr>
          <p:spPr bwMode="auto">
            <a:xfrm>
              <a:off x="2669161" y="281373"/>
              <a:ext cx="378261" cy="375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4351" name="Group 22"/>
            <p:cNvGrpSpPr/>
            <p:nvPr/>
          </p:nvGrpSpPr>
          <p:grpSpPr bwMode="auto">
            <a:xfrm>
              <a:off x="3430809" y="1040215"/>
              <a:ext cx="381201" cy="381174"/>
              <a:chOff x="0" y="0"/>
              <a:chExt cx="262" cy="262"/>
            </a:xfrm>
          </p:grpSpPr>
          <p:sp>
            <p:nvSpPr>
              <p:cNvPr id="14359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rgbClr val="262626"/>
              </a:solidFill>
              <a:ln w="12700">
                <a:solidFill>
                  <a:srgbClr val="F8F8F8"/>
                </a:solidFill>
                <a:bevel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0" name="Oval 29"/>
              <p:cNvSpPr>
                <a:spLocks noChangeArrowheads="1"/>
              </p:cNvSpPr>
              <p:nvPr/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solidFill>
                <a:srgbClr val="4EC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52" name="Oval 31"/>
            <p:cNvSpPr>
              <a:spLocks noChangeArrowheads="1"/>
            </p:cNvSpPr>
            <p:nvPr/>
          </p:nvSpPr>
          <p:spPr bwMode="auto">
            <a:xfrm>
              <a:off x="3690880" y="1902309"/>
              <a:ext cx="381201" cy="3811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4353" name="Group 26"/>
            <p:cNvGrpSpPr/>
            <p:nvPr/>
          </p:nvGrpSpPr>
          <p:grpSpPr bwMode="auto">
            <a:xfrm>
              <a:off x="3420121" y="2817842"/>
              <a:ext cx="381201" cy="381174"/>
              <a:chOff x="0" y="0"/>
              <a:chExt cx="262" cy="262"/>
            </a:xfrm>
          </p:grpSpPr>
          <p:sp>
            <p:nvSpPr>
              <p:cNvPr id="14357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rgbClr val="262626"/>
              </a:solidFill>
              <a:ln w="12700">
                <a:solidFill>
                  <a:srgbClr val="F8F8F8"/>
                </a:solidFill>
                <a:bevel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8" name="Oval 35"/>
              <p:cNvSpPr>
                <a:spLocks noChangeArrowheads="1"/>
              </p:cNvSpPr>
              <p:nvPr/>
            </p:nvSpPr>
            <p:spPr bwMode="auto">
              <a:xfrm>
                <a:off x="23" y="22"/>
                <a:ext cx="218" cy="218"/>
              </a:xfrm>
              <a:prstGeom prst="ellipse">
                <a:avLst/>
              </a:prstGeom>
              <a:solidFill>
                <a:srgbClr val="4EC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54" name="Oval 37"/>
            <p:cNvSpPr>
              <a:spLocks noChangeArrowheads="1"/>
            </p:cNvSpPr>
            <p:nvPr/>
          </p:nvSpPr>
          <p:spPr bwMode="auto">
            <a:xfrm>
              <a:off x="2718283" y="3516068"/>
              <a:ext cx="381201" cy="3811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55" name="文本框 34"/>
            <p:cNvSpPr>
              <a:spLocks noChangeArrowheads="1"/>
            </p:cNvSpPr>
            <p:nvPr/>
          </p:nvSpPr>
          <p:spPr bwMode="auto">
            <a:xfrm>
              <a:off x="6923456" y="1155075"/>
              <a:ext cx="2844117" cy="101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An action plan with executable, actionable and creative ideas can effectively enhance the company's reputation and brand reputation.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6" name="文本框 35"/>
            <p:cNvSpPr>
              <a:spLocks noChangeArrowheads="1"/>
            </p:cNvSpPr>
            <p:nvPr/>
          </p:nvSpPr>
          <p:spPr bwMode="auto">
            <a:xfrm>
              <a:off x="6922928" y="2849862"/>
              <a:ext cx="2844117" cy="64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Oval 403"/>
          <p:cNvSpPr>
            <a:spLocks noChangeAspect="1"/>
          </p:cNvSpPr>
          <p:nvPr/>
        </p:nvSpPr>
        <p:spPr>
          <a:xfrm>
            <a:off x="3370137" y="2159433"/>
            <a:ext cx="650368" cy="650368"/>
          </a:xfrm>
          <a:prstGeom prst="ellipse">
            <a:avLst/>
          </a:prstGeom>
          <a:solidFill>
            <a:srgbClr val="F8A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Oval 405"/>
          <p:cNvSpPr>
            <a:spLocks noChangeAspect="1"/>
          </p:cNvSpPr>
          <p:nvPr/>
        </p:nvSpPr>
        <p:spPr>
          <a:xfrm>
            <a:off x="8171496" y="2159433"/>
            <a:ext cx="650368" cy="650368"/>
          </a:xfrm>
          <a:prstGeom prst="ellipse">
            <a:avLst/>
          </a:prstGeom>
          <a:solidFill>
            <a:srgbClr val="F8A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Oval 408"/>
          <p:cNvSpPr>
            <a:spLocks noChangeAspect="1"/>
          </p:cNvSpPr>
          <p:nvPr/>
        </p:nvSpPr>
        <p:spPr>
          <a:xfrm>
            <a:off x="3370137" y="4517535"/>
            <a:ext cx="650368" cy="650368"/>
          </a:xfrm>
          <a:prstGeom prst="ellipse">
            <a:avLst/>
          </a:prstGeom>
          <a:solidFill>
            <a:srgbClr val="66C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Oval 409"/>
          <p:cNvSpPr>
            <a:spLocks noChangeAspect="1"/>
          </p:cNvSpPr>
          <p:nvPr/>
        </p:nvSpPr>
        <p:spPr>
          <a:xfrm>
            <a:off x="8171496" y="4517535"/>
            <a:ext cx="650368" cy="650368"/>
          </a:xfrm>
          <a:prstGeom prst="ellipse">
            <a:avLst/>
          </a:prstGeom>
          <a:solidFill>
            <a:srgbClr val="66C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" name="Grupo 1"/>
          <p:cNvGrpSpPr/>
          <p:nvPr/>
        </p:nvGrpSpPr>
        <p:grpSpPr>
          <a:xfrm>
            <a:off x="5636476" y="5317237"/>
            <a:ext cx="1025837" cy="777347"/>
            <a:chOff x="4227357" y="4179965"/>
            <a:chExt cx="769378" cy="583010"/>
          </a:xfrm>
        </p:grpSpPr>
        <p:sp>
          <p:nvSpPr>
            <p:cNvPr id="105" name="Freeform 5"/>
            <p:cNvSpPr/>
            <p:nvPr/>
          </p:nvSpPr>
          <p:spPr bwMode="auto">
            <a:xfrm>
              <a:off x="4227357" y="4179965"/>
              <a:ext cx="769378" cy="110852"/>
            </a:xfrm>
            <a:custGeom>
              <a:avLst/>
              <a:gdLst>
                <a:gd name="T0" fmla="*/ 130 w 139"/>
                <a:gd name="T1" fmla="*/ 0 h 23"/>
                <a:gd name="T2" fmla="*/ 9 w 139"/>
                <a:gd name="T3" fmla="*/ 0 h 23"/>
                <a:gd name="T4" fmla="*/ 0 w 139"/>
                <a:gd name="T5" fmla="*/ 9 h 23"/>
                <a:gd name="T6" fmla="*/ 0 w 139"/>
                <a:gd name="T7" fmla="*/ 14 h 23"/>
                <a:gd name="T8" fmla="*/ 9 w 139"/>
                <a:gd name="T9" fmla="*/ 23 h 23"/>
                <a:gd name="T10" fmla="*/ 130 w 139"/>
                <a:gd name="T11" fmla="*/ 23 h 23"/>
                <a:gd name="T12" fmla="*/ 139 w 139"/>
                <a:gd name="T13" fmla="*/ 14 h 23"/>
                <a:gd name="T14" fmla="*/ 139 w 139"/>
                <a:gd name="T15" fmla="*/ 9 h 23"/>
                <a:gd name="T16" fmla="*/ 130 w 1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3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6"/>
            <p:cNvSpPr/>
            <p:nvPr/>
          </p:nvSpPr>
          <p:spPr bwMode="auto">
            <a:xfrm>
              <a:off x="4249307" y="4340207"/>
              <a:ext cx="724379" cy="121827"/>
            </a:xfrm>
            <a:custGeom>
              <a:avLst/>
              <a:gdLst>
                <a:gd name="T0" fmla="*/ 122 w 131"/>
                <a:gd name="T1" fmla="*/ 0 h 24"/>
                <a:gd name="T2" fmla="*/ 9 w 131"/>
                <a:gd name="T3" fmla="*/ 0 h 24"/>
                <a:gd name="T4" fmla="*/ 0 w 131"/>
                <a:gd name="T5" fmla="*/ 9 h 24"/>
                <a:gd name="T6" fmla="*/ 0 w 131"/>
                <a:gd name="T7" fmla="*/ 15 h 24"/>
                <a:gd name="T8" fmla="*/ 9 w 131"/>
                <a:gd name="T9" fmla="*/ 24 h 24"/>
                <a:gd name="T10" fmla="*/ 122 w 131"/>
                <a:gd name="T11" fmla="*/ 24 h 24"/>
                <a:gd name="T12" fmla="*/ 131 w 131"/>
                <a:gd name="T13" fmla="*/ 15 h 24"/>
                <a:gd name="T14" fmla="*/ 131 w 131"/>
                <a:gd name="T15" fmla="*/ 9 h 24"/>
                <a:gd name="T16" fmla="*/ 122 w 13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4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7"/>
            <p:cNvSpPr/>
            <p:nvPr/>
          </p:nvSpPr>
          <p:spPr bwMode="auto">
            <a:xfrm>
              <a:off x="4293209" y="4505936"/>
              <a:ext cx="636575" cy="102286"/>
            </a:xfrm>
            <a:custGeom>
              <a:avLst/>
              <a:gdLst>
                <a:gd name="T0" fmla="*/ 107 w 115"/>
                <a:gd name="T1" fmla="*/ 0 h 23"/>
                <a:gd name="T2" fmla="*/ 8 w 115"/>
                <a:gd name="T3" fmla="*/ 0 h 23"/>
                <a:gd name="T4" fmla="*/ 0 w 115"/>
                <a:gd name="T5" fmla="*/ 9 h 23"/>
                <a:gd name="T6" fmla="*/ 0 w 115"/>
                <a:gd name="T7" fmla="*/ 15 h 23"/>
                <a:gd name="T8" fmla="*/ 8 w 115"/>
                <a:gd name="T9" fmla="*/ 23 h 23"/>
                <a:gd name="T10" fmla="*/ 107 w 115"/>
                <a:gd name="T11" fmla="*/ 23 h 23"/>
                <a:gd name="T12" fmla="*/ 115 w 115"/>
                <a:gd name="T13" fmla="*/ 15 h 23"/>
                <a:gd name="T14" fmla="*/ 115 w 115"/>
                <a:gd name="T15" fmla="*/ 9 h 23"/>
                <a:gd name="T16" fmla="*/ 107 w 11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3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8"/>
            <p:cNvSpPr/>
            <p:nvPr/>
          </p:nvSpPr>
          <p:spPr bwMode="auto">
            <a:xfrm>
              <a:off x="4409548" y="4652123"/>
              <a:ext cx="403896" cy="110852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0 h 20"/>
                <a:gd name="T4" fmla="*/ 36 w 73"/>
                <a:gd name="T5" fmla="*/ 20 h 20"/>
                <a:gd name="T6" fmla="*/ 0 w 7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Grupo 5"/>
          <p:cNvGrpSpPr/>
          <p:nvPr/>
        </p:nvGrpSpPr>
        <p:grpSpPr>
          <a:xfrm>
            <a:off x="4906724" y="2225320"/>
            <a:ext cx="2420448" cy="3091917"/>
            <a:chOff x="3680043" y="1861027"/>
            <a:chExt cx="1815336" cy="2318938"/>
          </a:xfrm>
        </p:grpSpPr>
        <p:grpSp>
          <p:nvGrpSpPr>
            <p:cNvPr id="110" name="Group 28"/>
            <p:cNvGrpSpPr/>
            <p:nvPr/>
          </p:nvGrpSpPr>
          <p:grpSpPr>
            <a:xfrm>
              <a:off x="3680043" y="1861027"/>
              <a:ext cx="1815336" cy="2318938"/>
              <a:chOff x="3855015" y="1605266"/>
              <a:chExt cx="1406556" cy="1858968"/>
            </a:xfrm>
          </p:grpSpPr>
          <p:sp>
            <p:nvSpPr>
              <p:cNvPr id="112" name="Freeform 9"/>
              <p:cNvSpPr/>
              <p:nvPr/>
            </p:nvSpPr>
            <p:spPr bwMode="auto">
              <a:xfrm>
                <a:off x="3855015" y="1605266"/>
                <a:ext cx="1393801" cy="1824952"/>
              </a:xfrm>
              <a:custGeom>
                <a:avLst/>
                <a:gdLst>
                  <a:gd name="T0" fmla="*/ 60 w 325"/>
                  <a:gd name="T1" fmla="*/ 58 h 426"/>
                  <a:gd name="T2" fmla="*/ 163 w 325"/>
                  <a:gd name="T3" fmla="*/ 11 h 426"/>
                  <a:gd name="T4" fmla="*/ 315 w 325"/>
                  <a:gd name="T5" fmla="*/ 105 h 426"/>
                  <a:gd name="T6" fmla="*/ 315 w 325"/>
                  <a:gd name="T7" fmla="*/ 215 h 426"/>
                  <a:gd name="T8" fmla="*/ 272 w 325"/>
                  <a:gd name="T9" fmla="*/ 310 h 426"/>
                  <a:gd name="T10" fmla="*/ 244 w 325"/>
                  <a:gd name="T11" fmla="*/ 389 h 426"/>
                  <a:gd name="T12" fmla="*/ 226 w 325"/>
                  <a:gd name="T13" fmla="*/ 426 h 426"/>
                  <a:gd name="T14" fmla="*/ 116 w 325"/>
                  <a:gd name="T15" fmla="*/ 426 h 426"/>
                  <a:gd name="T16" fmla="*/ 96 w 325"/>
                  <a:gd name="T17" fmla="*/ 396 h 426"/>
                  <a:gd name="T18" fmla="*/ 60 w 325"/>
                  <a:gd name="T19" fmla="*/ 297 h 426"/>
                  <a:gd name="T20" fmla="*/ 18 w 325"/>
                  <a:gd name="T21" fmla="*/ 178 h 426"/>
                  <a:gd name="T22" fmla="*/ 60 w 325"/>
                  <a:gd name="T23" fmla="*/ 5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5" h="426">
                    <a:moveTo>
                      <a:pt x="60" y="58"/>
                    </a:moveTo>
                    <a:cubicBezTo>
                      <a:pt x="60" y="58"/>
                      <a:pt x="104" y="15"/>
                      <a:pt x="163" y="11"/>
                    </a:cubicBezTo>
                    <a:cubicBezTo>
                      <a:pt x="163" y="11"/>
                      <a:pt x="263" y="0"/>
                      <a:pt x="315" y="105"/>
                    </a:cubicBezTo>
                    <a:cubicBezTo>
                      <a:pt x="315" y="105"/>
                      <a:pt x="325" y="179"/>
                      <a:pt x="315" y="215"/>
                    </a:cubicBezTo>
                    <a:cubicBezTo>
                      <a:pt x="315" y="215"/>
                      <a:pt x="271" y="302"/>
                      <a:pt x="272" y="310"/>
                    </a:cubicBezTo>
                    <a:cubicBezTo>
                      <a:pt x="244" y="389"/>
                      <a:pt x="244" y="389"/>
                      <a:pt x="244" y="389"/>
                    </a:cubicBezTo>
                    <a:cubicBezTo>
                      <a:pt x="244" y="389"/>
                      <a:pt x="241" y="426"/>
                      <a:pt x="22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96" y="426"/>
                      <a:pt x="96" y="396"/>
                    </a:cubicBezTo>
                    <a:cubicBezTo>
                      <a:pt x="96" y="396"/>
                      <a:pt x="74" y="318"/>
                      <a:pt x="60" y="297"/>
                    </a:cubicBezTo>
                    <a:cubicBezTo>
                      <a:pt x="60" y="297"/>
                      <a:pt x="18" y="207"/>
                      <a:pt x="18" y="178"/>
                    </a:cubicBezTo>
                    <a:cubicBezTo>
                      <a:pt x="18" y="178"/>
                      <a:pt x="0" y="125"/>
                      <a:pt x="60" y="58"/>
                    </a:cubicBezTo>
                    <a:close/>
                  </a:path>
                </a:pathLst>
              </a:custGeom>
              <a:solidFill>
                <a:srgbClr val="66CDD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22"/>
              <p:cNvSpPr>
                <a:spLocks noEditPoints="1"/>
              </p:cNvSpPr>
              <p:nvPr/>
            </p:nvSpPr>
            <p:spPr bwMode="auto">
              <a:xfrm>
                <a:off x="3885629" y="1626526"/>
                <a:ext cx="1375942" cy="1837708"/>
              </a:xfrm>
              <a:custGeom>
                <a:avLst/>
                <a:gdLst>
                  <a:gd name="T0" fmla="*/ 160 w 321"/>
                  <a:gd name="T1" fmla="*/ 0 h 429"/>
                  <a:gd name="T2" fmla="*/ 0 w 321"/>
                  <a:gd name="T3" fmla="*/ 160 h 429"/>
                  <a:gd name="T4" fmla="*/ 22 w 321"/>
                  <a:gd name="T5" fmla="*/ 240 h 429"/>
                  <a:gd name="T6" fmla="*/ 78 w 321"/>
                  <a:gd name="T7" fmla="*/ 389 h 429"/>
                  <a:gd name="T8" fmla="*/ 115 w 321"/>
                  <a:gd name="T9" fmla="*/ 429 h 429"/>
                  <a:gd name="T10" fmla="*/ 160 w 321"/>
                  <a:gd name="T11" fmla="*/ 429 h 429"/>
                  <a:gd name="T12" fmla="*/ 206 w 321"/>
                  <a:gd name="T13" fmla="*/ 429 h 429"/>
                  <a:gd name="T14" fmla="*/ 243 w 321"/>
                  <a:gd name="T15" fmla="*/ 389 h 429"/>
                  <a:gd name="T16" fmla="*/ 299 w 321"/>
                  <a:gd name="T17" fmla="*/ 240 h 429"/>
                  <a:gd name="T18" fmla="*/ 321 w 321"/>
                  <a:gd name="T19" fmla="*/ 160 h 429"/>
                  <a:gd name="T20" fmla="*/ 160 w 321"/>
                  <a:gd name="T21" fmla="*/ 0 h 429"/>
                  <a:gd name="T22" fmla="*/ 287 w 321"/>
                  <a:gd name="T23" fmla="*/ 233 h 429"/>
                  <a:gd name="T24" fmla="*/ 229 w 321"/>
                  <a:gd name="T25" fmla="*/ 387 h 429"/>
                  <a:gd name="T26" fmla="*/ 221 w 321"/>
                  <a:gd name="T27" fmla="*/ 411 h 429"/>
                  <a:gd name="T28" fmla="*/ 206 w 321"/>
                  <a:gd name="T29" fmla="*/ 414 h 429"/>
                  <a:gd name="T30" fmla="*/ 160 w 321"/>
                  <a:gd name="T31" fmla="*/ 414 h 429"/>
                  <a:gd name="T32" fmla="*/ 115 w 321"/>
                  <a:gd name="T33" fmla="*/ 414 h 429"/>
                  <a:gd name="T34" fmla="*/ 100 w 321"/>
                  <a:gd name="T35" fmla="*/ 411 h 429"/>
                  <a:gd name="T36" fmla="*/ 92 w 321"/>
                  <a:gd name="T37" fmla="*/ 387 h 429"/>
                  <a:gd name="T38" fmla="*/ 34 w 321"/>
                  <a:gd name="T39" fmla="*/ 233 h 429"/>
                  <a:gd name="T40" fmla="*/ 15 w 321"/>
                  <a:gd name="T41" fmla="*/ 160 h 429"/>
                  <a:gd name="T42" fmla="*/ 160 w 321"/>
                  <a:gd name="T43" fmla="*/ 14 h 429"/>
                  <a:gd name="T44" fmla="*/ 306 w 321"/>
                  <a:gd name="T45" fmla="*/ 160 h 429"/>
                  <a:gd name="T46" fmla="*/ 287 w 321"/>
                  <a:gd name="T47" fmla="*/ 23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1" name="Freeform 11"/>
            <p:cNvSpPr/>
            <p:nvPr/>
          </p:nvSpPr>
          <p:spPr bwMode="auto">
            <a:xfrm>
              <a:off x="4193333" y="2923483"/>
              <a:ext cx="858278" cy="1155712"/>
            </a:xfrm>
            <a:custGeom>
              <a:avLst/>
              <a:gdLst>
                <a:gd name="T0" fmla="*/ 29 w 155"/>
                <a:gd name="T1" fmla="*/ 200 h 209"/>
                <a:gd name="T2" fmla="*/ 37 w 155"/>
                <a:gd name="T3" fmla="*/ 176 h 209"/>
                <a:gd name="T4" fmla="*/ 44 w 155"/>
                <a:gd name="T5" fmla="*/ 139 h 209"/>
                <a:gd name="T6" fmla="*/ 48 w 155"/>
                <a:gd name="T7" fmla="*/ 52 h 209"/>
                <a:gd name="T8" fmla="*/ 21 w 155"/>
                <a:gd name="T9" fmla="*/ 2 h 209"/>
                <a:gd name="T10" fmla="*/ 1 w 155"/>
                <a:gd name="T11" fmla="*/ 14 h 209"/>
                <a:gd name="T12" fmla="*/ 14 w 155"/>
                <a:gd name="T13" fmla="*/ 46 h 209"/>
                <a:gd name="T14" fmla="*/ 43 w 155"/>
                <a:gd name="T15" fmla="*/ 55 h 209"/>
                <a:gd name="T16" fmla="*/ 79 w 155"/>
                <a:gd name="T17" fmla="*/ 49 h 209"/>
                <a:gd name="T18" fmla="*/ 98 w 155"/>
                <a:gd name="T19" fmla="*/ 26 h 209"/>
                <a:gd name="T20" fmla="*/ 83 w 155"/>
                <a:gd name="T21" fmla="*/ 2 h 209"/>
                <a:gd name="T22" fmla="*/ 64 w 155"/>
                <a:gd name="T23" fmla="*/ 14 h 209"/>
                <a:gd name="T24" fmla="*/ 79 w 155"/>
                <a:gd name="T25" fmla="*/ 52 h 209"/>
                <a:gd name="T26" fmla="*/ 143 w 155"/>
                <a:gd name="T27" fmla="*/ 42 h 209"/>
                <a:gd name="T28" fmla="*/ 143 w 155"/>
                <a:gd name="T29" fmla="*/ 7 h 209"/>
                <a:gd name="T30" fmla="*/ 120 w 155"/>
                <a:gd name="T31" fmla="*/ 26 h 209"/>
                <a:gd name="T32" fmla="*/ 114 w 155"/>
                <a:gd name="T33" fmla="*/ 61 h 209"/>
                <a:gd name="T34" fmla="*/ 112 w 155"/>
                <a:gd name="T35" fmla="*/ 97 h 209"/>
                <a:gd name="T36" fmla="*/ 117 w 155"/>
                <a:gd name="T37" fmla="*/ 170 h 209"/>
                <a:gd name="T38" fmla="*/ 120 w 155"/>
                <a:gd name="T39" fmla="*/ 207 h 209"/>
                <a:gd name="T40" fmla="*/ 128 w 155"/>
                <a:gd name="T41" fmla="*/ 205 h 209"/>
                <a:gd name="T42" fmla="*/ 120 w 155"/>
                <a:gd name="T43" fmla="*/ 85 h 209"/>
                <a:gd name="T44" fmla="*/ 128 w 155"/>
                <a:gd name="T45" fmla="*/ 25 h 209"/>
                <a:gd name="T46" fmla="*/ 137 w 155"/>
                <a:gd name="T47" fmla="*/ 11 h 209"/>
                <a:gd name="T48" fmla="*/ 138 w 155"/>
                <a:gd name="T49" fmla="*/ 11 h 209"/>
                <a:gd name="T50" fmla="*/ 139 w 155"/>
                <a:gd name="T51" fmla="*/ 13 h 209"/>
                <a:gd name="T52" fmla="*/ 140 w 155"/>
                <a:gd name="T53" fmla="*/ 21 h 209"/>
                <a:gd name="T54" fmla="*/ 123 w 155"/>
                <a:gd name="T55" fmla="*/ 56 h 209"/>
                <a:gd name="T56" fmla="*/ 91 w 155"/>
                <a:gd name="T57" fmla="*/ 53 h 209"/>
                <a:gd name="T58" fmla="*/ 72 w 155"/>
                <a:gd name="T59" fmla="*/ 22 h 209"/>
                <a:gd name="T60" fmla="*/ 82 w 155"/>
                <a:gd name="T61" fmla="*/ 7 h 209"/>
                <a:gd name="T62" fmla="*/ 89 w 155"/>
                <a:gd name="T63" fmla="*/ 33 h 209"/>
                <a:gd name="T64" fmla="*/ 67 w 155"/>
                <a:gd name="T65" fmla="*/ 50 h 209"/>
                <a:gd name="T66" fmla="*/ 16 w 155"/>
                <a:gd name="T67" fmla="*/ 35 h 209"/>
                <a:gd name="T68" fmla="*/ 10 w 155"/>
                <a:gd name="T69" fmla="*/ 8 h 209"/>
                <a:gd name="T70" fmla="*/ 20 w 155"/>
                <a:gd name="T71" fmla="*/ 8 h 209"/>
                <a:gd name="T72" fmla="*/ 28 w 155"/>
                <a:gd name="T73" fmla="*/ 14 h 209"/>
                <a:gd name="T74" fmla="*/ 41 w 155"/>
                <a:gd name="T75" fmla="*/ 68 h 209"/>
                <a:gd name="T76" fmla="*/ 35 w 155"/>
                <a:gd name="T77" fmla="*/ 147 h 209"/>
                <a:gd name="T78" fmla="*/ 21 w 155"/>
                <a:gd name="T79" fmla="*/ 201 h 209"/>
                <a:gd name="T80" fmla="*/ 29 w 155"/>
                <a:gd name="T81" fmla="*/ 2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209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Freeform 12"/>
          <p:cNvSpPr/>
          <p:nvPr/>
        </p:nvSpPr>
        <p:spPr bwMode="auto">
          <a:xfrm>
            <a:off x="7480349" y="3339634"/>
            <a:ext cx="472675" cy="81949"/>
          </a:xfrm>
          <a:custGeom>
            <a:avLst/>
            <a:gdLst>
              <a:gd name="T0" fmla="*/ 58 w 64"/>
              <a:gd name="T1" fmla="*/ 0 h 11"/>
              <a:gd name="T2" fmla="*/ 6 w 64"/>
              <a:gd name="T3" fmla="*/ 0 h 11"/>
              <a:gd name="T4" fmla="*/ 0 w 64"/>
              <a:gd name="T5" fmla="*/ 5 h 11"/>
              <a:gd name="T6" fmla="*/ 6 w 64"/>
              <a:gd name="T7" fmla="*/ 11 h 11"/>
              <a:gd name="T8" fmla="*/ 58 w 64"/>
              <a:gd name="T9" fmla="*/ 11 h 11"/>
              <a:gd name="T10" fmla="*/ 64 w 64"/>
              <a:gd name="T11" fmla="*/ 5 h 11"/>
              <a:gd name="T12" fmla="*/ 58 w 64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1">
                <a:moveTo>
                  <a:pt x="5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9"/>
                  <a:pt x="3" y="11"/>
                  <a:pt x="6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62" y="11"/>
                  <a:pt x="64" y="9"/>
                  <a:pt x="64" y="5"/>
                </a:cubicBezTo>
                <a:cubicBezTo>
                  <a:pt x="64" y="2"/>
                  <a:pt x="62" y="0"/>
                  <a:pt x="58" y="0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13"/>
          <p:cNvSpPr/>
          <p:nvPr/>
        </p:nvSpPr>
        <p:spPr bwMode="auto">
          <a:xfrm>
            <a:off x="7355961" y="2492330"/>
            <a:ext cx="427311" cy="288288"/>
          </a:xfrm>
          <a:custGeom>
            <a:avLst/>
            <a:gdLst>
              <a:gd name="T0" fmla="*/ 6 w 58"/>
              <a:gd name="T1" fmla="*/ 39 h 39"/>
              <a:gd name="T2" fmla="*/ 9 w 58"/>
              <a:gd name="T3" fmla="*/ 38 h 39"/>
              <a:gd name="T4" fmla="*/ 54 w 58"/>
              <a:gd name="T5" fmla="*/ 12 h 39"/>
              <a:gd name="T6" fmla="*/ 56 w 58"/>
              <a:gd name="T7" fmla="*/ 4 h 39"/>
              <a:gd name="T8" fmla="*/ 48 w 58"/>
              <a:gd name="T9" fmla="*/ 2 h 39"/>
              <a:gd name="T10" fmla="*/ 3 w 58"/>
              <a:gd name="T11" fmla="*/ 28 h 39"/>
              <a:gd name="T12" fmla="*/ 1 w 58"/>
              <a:gd name="T13" fmla="*/ 36 h 39"/>
              <a:gd name="T14" fmla="*/ 6 w 58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9">
                <a:moveTo>
                  <a:pt x="6" y="39"/>
                </a:moveTo>
                <a:cubicBezTo>
                  <a:pt x="7" y="39"/>
                  <a:pt x="8" y="38"/>
                  <a:pt x="9" y="38"/>
                </a:cubicBezTo>
                <a:cubicBezTo>
                  <a:pt x="54" y="12"/>
                  <a:pt x="54" y="12"/>
                  <a:pt x="54" y="12"/>
                </a:cubicBezTo>
                <a:cubicBezTo>
                  <a:pt x="57" y="10"/>
                  <a:pt x="58" y="6"/>
                  <a:pt x="56" y="4"/>
                </a:cubicBezTo>
                <a:cubicBezTo>
                  <a:pt x="55" y="1"/>
                  <a:pt x="51" y="0"/>
                  <a:pt x="48" y="2"/>
                </a:cubicBezTo>
                <a:cubicBezTo>
                  <a:pt x="3" y="28"/>
                  <a:pt x="3" y="28"/>
                  <a:pt x="3" y="28"/>
                </a:cubicBezTo>
                <a:cubicBezTo>
                  <a:pt x="0" y="30"/>
                  <a:pt x="0" y="33"/>
                  <a:pt x="1" y="36"/>
                </a:cubicBezTo>
                <a:cubicBezTo>
                  <a:pt x="2" y="38"/>
                  <a:pt x="4" y="39"/>
                  <a:pt x="6" y="39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14"/>
          <p:cNvSpPr/>
          <p:nvPr/>
        </p:nvSpPr>
        <p:spPr bwMode="auto">
          <a:xfrm>
            <a:off x="6846701" y="1784051"/>
            <a:ext cx="286825" cy="428772"/>
          </a:xfrm>
          <a:custGeom>
            <a:avLst/>
            <a:gdLst>
              <a:gd name="T0" fmla="*/ 3 w 39"/>
              <a:gd name="T1" fmla="*/ 57 h 58"/>
              <a:gd name="T2" fmla="*/ 6 w 39"/>
              <a:gd name="T3" fmla="*/ 58 h 58"/>
              <a:gd name="T4" fmla="*/ 11 w 39"/>
              <a:gd name="T5" fmla="*/ 55 h 58"/>
              <a:gd name="T6" fmla="*/ 37 w 39"/>
              <a:gd name="T7" fmla="*/ 9 h 58"/>
              <a:gd name="T8" fmla="*/ 35 w 39"/>
              <a:gd name="T9" fmla="*/ 1 h 58"/>
              <a:gd name="T10" fmla="*/ 27 w 39"/>
              <a:gd name="T11" fmla="*/ 3 h 58"/>
              <a:gd name="T12" fmla="*/ 1 w 39"/>
              <a:gd name="T13" fmla="*/ 49 h 58"/>
              <a:gd name="T14" fmla="*/ 3 w 39"/>
              <a:gd name="T15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58">
                <a:moveTo>
                  <a:pt x="3" y="57"/>
                </a:moveTo>
                <a:cubicBezTo>
                  <a:pt x="4" y="57"/>
                  <a:pt x="5" y="58"/>
                  <a:pt x="6" y="58"/>
                </a:cubicBezTo>
                <a:cubicBezTo>
                  <a:pt x="8" y="58"/>
                  <a:pt x="10" y="56"/>
                  <a:pt x="11" y="55"/>
                </a:cubicBezTo>
                <a:cubicBezTo>
                  <a:pt x="37" y="9"/>
                  <a:pt x="37" y="9"/>
                  <a:pt x="37" y="9"/>
                </a:cubicBezTo>
                <a:cubicBezTo>
                  <a:pt x="39" y="6"/>
                  <a:pt x="38" y="3"/>
                  <a:pt x="35" y="1"/>
                </a:cubicBezTo>
                <a:cubicBezTo>
                  <a:pt x="32" y="0"/>
                  <a:pt x="29" y="1"/>
                  <a:pt x="27" y="3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2"/>
                  <a:pt x="1" y="55"/>
                  <a:pt x="3" y="57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15"/>
          <p:cNvSpPr/>
          <p:nvPr/>
        </p:nvSpPr>
        <p:spPr bwMode="auto">
          <a:xfrm>
            <a:off x="4433569" y="2455747"/>
            <a:ext cx="434628" cy="286825"/>
          </a:xfrm>
          <a:custGeom>
            <a:avLst/>
            <a:gdLst>
              <a:gd name="T0" fmla="*/ 55 w 59"/>
              <a:gd name="T1" fmla="*/ 28 h 39"/>
              <a:gd name="T2" fmla="*/ 10 w 59"/>
              <a:gd name="T3" fmla="*/ 1 h 39"/>
              <a:gd name="T4" fmla="*/ 2 w 59"/>
              <a:gd name="T5" fmla="*/ 4 h 39"/>
              <a:gd name="T6" fmla="*/ 4 w 59"/>
              <a:gd name="T7" fmla="*/ 11 h 39"/>
              <a:gd name="T8" fmla="*/ 49 w 59"/>
              <a:gd name="T9" fmla="*/ 38 h 39"/>
              <a:gd name="T10" fmla="*/ 52 w 59"/>
              <a:gd name="T11" fmla="*/ 39 h 39"/>
              <a:gd name="T12" fmla="*/ 57 w 59"/>
              <a:gd name="T13" fmla="*/ 36 h 39"/>
              <a:gd name="T14" fmla="*/ 55 w 59"/>
              <a:gd name="T15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39">
                <a:moveTo>
                  <a:pt x="55" y="28"/>
                </a:moveTo>
                <a:cubicBezTo>
                  <a:pt x="10" y="1"/>
                  <a:pt x="10" y="1"/>
                  <a:pt x="10" y="1"/>
                </a:cubicBezTo>
                <a:cubicBezTo>
                  <a:pt x="7" y="0"/>
                  <a:pt x="4" y="1"/>
                  <a:pt x="2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9" y="38"/>
                  <a:pt x="49" y="38"/>
                  <a:pt x="49" y="38"/>
                </a:cubicBezTo>
                <a:cubicBezTo>
                  <a:pt x="50" y="38"/>
                  <a:pt x="51" y="39"/>
                  <a:pt x="52" y="39"/>
                </a:cubicBezTo>
                <a:cubicBezTo>
                  <a:pt x="54" y="39"/>
                  <a:pt x="56" y="38"/>
                  <a:pt x="57" y="36"/>
                </a:cubicBezTo>
                <a:cubicBezTo>
                  <a:pt x="59" y="33"/>
                  <a:pt x="58" y="29"/>
                  <a:pt x="55" y="28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16"/>
          <p:cNvSpPr/>
          <p:nvPr/>
        </p:nvSpPr>
        <p:spPr bwMode="auto">
          <a:xfrm>
            <a:off x="7355961" y="3938160"/>
            <a:ext cx="427311" cy="286825"/>
          </a:xfrm>
          <a:custGeom>
            <a:avLst/>
            <a:gdLst>
              <a:gd name="T0" fmla="*/ 54 w 58"/>
              <a:gd name="T1" fmla="*/ 28 h 39"/>
              <a:gd name="T2" fmla="*/ 9 w 58"/>
              <a:gd name="T3" fmla="*/ 2 h 39"/>
              <a:gd name="T4" fmla="*/ 1 w 58"/>
              <a:gd name="T5" fmla="*/ 4 h 39"/>
              <a:gd name="T6" fmla="*/ 3 w 58"/>
              <a:gd name="T7" fmla="*/ 12 h 39"/>
              <a:gd name="T8" fmla="*/ 48 w 58"/>
              <a:gd name="T9" fmla="*/ 38 h 39"/>
              <a:gd name="T10" fmla="*/ 51 w 58"/>
              <a:gd name="T11" fmla="*/ 39 h 39"/>
              <a:gd name="T12" fmla="*/ 56 w 58"/>
              <a:gd name="T13" fmla="*/ 36 h 39"/>
              <a:gd name="T14" fmla="*/ 54 w 58"/>
              <a:gd name="T15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9">
                <a:moveTo>
                  <a:pt x="54" y="28"/>
                </a:moveTo>
                <a:cubicBezTo>
                  <a:pt x="9" y="2"/>
                  <a:pt x="9" y="2"/>
                  <a:pt x="9" y="2"/>
                </a:cubicBezTo>
                <a:cubicBezTo>
                  <a:pt x="6" y="0"/>
                  <a:pt x="3" y="1"/>
                  <a:pt x="1" y="4"/>
                </a:cubicBezTo>
                <a:cubicBezTo>
                  <a:pt x="0" y="7"/>
                  <a:pt x="0" y="10"/>
                  <a:pt x="3" y="12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9"/>
                  <a:pt x="50" y="39"/>
                  <a:pt x="51" y="39"/>
                </a:cubicBezTo>
                <a:cubicBezTo>
                  <a:pt x="53" y="39"/>
                  <a:pt x="55" y="38"/>
                  <a:pt x="56" y="36"/>
                </a:cubicBezTo>
                <a:cubicBezTo>
                  <a:pt x="58" y="33"/>
                  <a:pt x="57" y="30"/>
                  <a:pt x="54" y="28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Freeform 17"/>
          <p:cNvSpPr/>
          <p:nvPr/>
        </p:nvSpPr>
        <p:spPr bwMode="auto">
          <a:xfrm>
            <a:off x="4433569" y="3982061"/>
            <a:ext cx="434628" cy="279508"/>
          </a:xfrm>
          <a:custGeom>
            <a:avLst/>
            <a:gdLst>
              <a:gd name="T0" fmla="*/ 49 w 59"/>
              <a:gd name="T1" fmla="*/ 1 h 38"/>
              <a:gd name="T2" fmla="*/ 4 w 59"/>
              <a:gd name="T3" fmla="*/ 27 h 38"/>
              <a:gd name="T4" fmla="*/ 2 w 59"/>
              <a:gd name="T5" fmla="*/ 35 h 38"/>
              <a:gd name="T6" fmla="*/ 7 w 59"/>
              <a:gd name="T7" fmla="*/ 38 h 38"/>
              <a:gd name="T8" fmla="*/ 10 w 59"/>
              <a:gd name="T9" fmla="*/ 37 h 38"/>
              <a:gd name="T10" fmla="*/ 55 w 59"/>
              <a:gd name="T11" fmla="*/ 11 h 38"/>
              <a:gd name="T12" fmla="*/ 57 w 59"/>
              <a:gd name="T13" fmla="*/ 3 h 38"/>
              <a:gd name="T14" fmla="*/ 49 w 59"/>
              <a:gd name="T1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38">
                <a:moveTo>
                  <a:pt x="49" y="1"/>
                </a:move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3"/>
                  <a:pt x="2" y="35"/>
                </a:cubicBezTo>
                <a:cubicBezTo>
                  <a:pt x="3" y="37"/>
                  <a:pt x="5" y="38"/>
                  <a:pt x="7" y="38"/>
                </a:cubicBezTo>
                <a:cubicBezTo>
                  <a:pt x="8" y="38"/>
                  <a:pt x="9" y="38"/>
                  <a:pt x="10" y="37"/>
                </a:cubicBezTo>
                <a:cubicBezTo>
                  <a:pt x="55" y="11"/>
                  <a:pt x="55" y="11"/>
                  <a:pt x="55" y="11"/>
                </a:cubicBezTo>
                <a:cubicBezTo>
                  <a:pt x="58" y="9"/>
                  <a:pt x="59" y="6"/>
                  <a:pt x="57" y="3"/>
                </a:cubicBezTo>
                <a:cubicBezTo>
                  <a:pt x="56" y="0"/>
                  <a:pt x="52" y="0"/>
                  <a:pt x="49" y="1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Freeform 18"/>
          <p:cNvSpPr/>
          <p:nvPr/>
        </p:nvSpPr>
        <p:spPr bwMode="auto">
          <a:xfrm>
            <a:off x="5081851" y="1747466"/>
            <a:ext cx="295605" cy="419993"/>
          </a:xfrm>
          <a:custGeom>
            <a:avLst/>
            <a:gdLst>
              <a:gd name="T0" fmla="*/ 28 w 40"/>
              <a:gd name="T1" fmla="*/ 55 h 57"/>
              <a:gd name="T2" fmla="*/ 33 w 40"/>
              <a:gd name="T3" fmla="*/ 57 h 57"/>
              <a:gd name="T4" fmla="*/ 36 w 40"/>
              <a:gd name="T5" fmla="*/ 57 h 57"/>
              <a:gd name="T6" fmla="*/ 38 w 40"/>
              <a:gd name="T7" fmla="*/ 49 h 57"/>
              <a:gd name="T8" fmla="*/ 12 w 40"/>
              <a:gd name="T9" fmla="*/ 3 h 57"/>
              <a:gd name="T10" fmla="*/ 4 w 40"/>
              <a:gd name="T11" fmla="*/ 1 h 57"/>
              <a:gd name="T12" fmla="*/ 2 w 40"/>
              <a:gd name="T13" fmla="*/ 9 h 57"/>
              <a:gd name="T14" fmla="*/ 28 w 40"/>
              <a:gd name="T1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57">
                <a:moveTo>
                  <a:pt x="28" y="55"/>
                </a:moveTo>
                <a:cubicBezTo>
                  <a:pt x="29" y="56"/>
                  <a:pt x="31" y="57"/>
                  <a:pt x="33" y="57"/>
                </a:cubicBezTo>
                <a:cubicBezTo>
                  <a:pt x="34" y="57"/>
                  <a:pt x="35" y="57"/>
                  <a:pt x="36" y="57"/>
                </a:cubicBezTo>
                <a:cubicBezTo>
                  <a:pt x="39" y="55"/>
                  <a:pt x="40" y="52"/>
                  <a:pt x="38" y="49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7" y="0"/>
                  <a:pt x="4" y="1"/>
                </a:cubicBezTo>
                <a:cubicBezTo>
                  <a:pt x="1" y="3"/>
                  <a:pt x="0" y="6"/>
                  <a:pt x="2" y="9"/>
                </a:cubicBezTo>
                <a:lnTo>
                  <a:pt x="28" y="55"/>
                </a:ln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Freeform 19"/>
          <p:cNvSpPr/>
          <p:nvPr/>
        </p:nvSpPr>
        <p:spPr bwMode="auto">
          <a:xfrm>
            <a:off x="6085736" y="1541127"/>
            <a:ext cx="81949" cy="472675"/>
          </a:xfrm>
          <a:custGeom>
            <a:avLst/>
            <a:gdLst>
              <a:gd name="T0" fmla="*/ 5 w 11"/>
              <a:gd name="T1" fmla="*/ 64 h 64"/>
              <a:gd name="T2" fmla="*/ 11 w 11"/>
              <a:gd name="T3" fmla="*/ 58 h 64"/>
              <a:gd name="T4" fmla="*/ 11 w 11"/>
              <a:gd name="T5" fmla="*/ 6 h 64"/>
              <a:gd name="T6" fmla="*/ 5 w 11"/>
              <a:gd name="T7" fmla="*/ 0 h 64"/>
              <a:gd name="T8" fmla="*/ 0 w 11"/>
              <a:gd name="T9" fmla="*/ 6 h 64"/>
              <a:gd name="T10" fmla="*/ 0 w 11"/>
              <a:gd name="T11" fmla="*/ 58 h 64"/>
              <a:gd name="T12" fmla="*/ 5 w 11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64">
                <a:moveTo>
                  <a:pt x="5" y="64"/>
                </a:moveTo>
                <a:cubicBezTo>
                  <a:pt x="8" y="64"/>
                  <a:pt x="11" y="61"/>
                  <a:pt x="11" y="58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2" y="64"/>
                  <a:pt x="5" y="64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Freeform 20"/>
          <p:cNvSpPr/>
          <p:nvPr/>
        </p:nvSpPr>
        <p:spPr bwMode="auto">
          <a:xfrm>
            <a:off x="4344301" y="3339634"/>
            <a:ext cx="472675" cy="81949"/>
          </a:xfrm>
          <a:custGeom>
            <a:avLst/>
            <a:gdLst>
              <a:gd name="T0" fmla="*/ 64 w 64"/>
              <a:gd name="T1" fmla="*/ 5 h 11"/>
              <a:gd name="T2" fmla="*/ 58 w 64"/>
              <a:gd name="T3" fmla="*/ 0 h 11"/>
              <a:gd name="T4" fmla="*/ 6 w 64"/>
              <a:gd name="T5" fmla="*/ 0 h 11"/>
              <a:gd name="T6" fmla="*/ 0 w 64"/>
              <a:gd name="T7" fmla="*/ 5 h 11"/>
              <a:gd name="T8" fmla="*/ 6 w 64"/>
              <a:gd name="T9" fmla="*/ 11 h 11"/>
              <a:gd name="T10" fmla="*/ 58 w 64"/>
              <a:gd name="T11" fmla="*/ 11 h 11"/>
              <a:gd name="T12" fmla="*/ 64 w 64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1">
                <a:moveTo>
                  <a:pt x="64" y="5"/>
                </a:moveTo>
                <a:cubicBezTo>
                  <a:pt x="64" y="2"/>
                  <a:pt x="61" y="0"/>
                  <a:pt x="58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9"/>
                  <a:pt x="2" y="11"/>
                  <a:pt x="6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61" y="11"/>
                  <a:pt x="64" y="9"/>
                  <a:pt x="64" y="5"/>
                </a:cubicBezTo>
                <a:close/>
              </a:path>
            </a:pathLst>
          </a:custGeom>
          <a:solidFill>
            <a:srgbClr val="4EC6C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Freeform 21"/>
          <p:cNvSpPr/>
          <p:nvPr/>
        </p:nvSpPr>
        <p:spPr bwMode="auto">
          <a:xfrm>
            <a:off x="5064290" y="2863627"/>
            <a:ext cx="427311" cy="1012699"/>
          </a:xfrm>
          <a:custGeom>
            <a:avLst/>
            <a:gdLst>
              <a:gd name="T0" fmla="*/ 54 w 58"/>
              <a:gd name="T1" fmla="*/ 14 h 108"/>
              <a:gd name="T2" fmla="*/ 50 w 58"/>
              <a:gd name="T3" fmla="*/ 96 h 108"/>
              <a:gd name="T4" fmla="*/ 48 w 58"/>
              <a:gd name="T5" fmla="*/ 107 h 108"/>
              <a:gd name="T6" fmla="*/ 44 w 58"/>
              <a:gd name="T7" fmla="*/ 108 h 108"/>
              <a:gd name="T8" fmla="*/ 38 w 58"/>
              <a:gd name="T9" fmla="*/ 104 h 108"/>
              <a:gd name="T10" fmla="*/ 45 w 58"/>
              <a:gd name="T11" fmla="*/ 3 h 108"/>
              <a:gd name="T12" fmla="*/ 55 w 58"/>
              <a:gd name="T13" fmla="*/ 4 h 108"/>
              <a:gd name="T14" fmla="*/ 54 w 58"/>
              <a:gd name="T15" fmla="*/ 1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108">
                <a:moveTo>
                  <a:pt x="54" y="14"/>
                </a:moveTo>
                <a:cubicBezTo>
                  <a:pt x="48" y="19"/>
                  <a:pt x="19" y="47"/>
                  <a:pt x="50" y="96"/>
                </a:cubicBezTo>
                <a:cubicBezTo>
                  <a:pt x="53" y="100"/>
                  <a:pt x="51" y="104"/>
                  <a:pt x="48" y="107"/>
                </a:cubicBezTo>
                <a:cubicBezTo>
                  <a:pt x="47" y="107"/>
                  <a:pt x="45" y="108"/>
                  <a:pt x="44" y="108"/>
                </a:cubicBezTo>
                <a:cubicBezTo>
                  <a:pt x="42" y="108"/>
                  <a:pt x="39" y="106"/>
                  <a:pt x="38" y="104"/>
                </a:cubicBezTo>
                <a:cubicBezTo>
                  <a:pt x="0" y="45"/>
                  <a:pt x="37" y="9"/>
                  <a:pt x="45" y="3"/>
                </a:cubicBezTo>
                <a:cubicBezTo>
                  <a:pt x="48" y="0"/>
                  <a:pt x="53" y="1"/>
                  <a:pt x="55" y="4"/>
                </a:cubicBezTo>
                <a:cubicBezTo>
                  <a:pt x="58" y="7"/>
                  <a:pt x="58" y="12"/>
                  <a:pt x="54" y="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653649" y="2132581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26" name="Rectangle 44"/>
          <p:cNvSpPr/>
          <p:nvPr/>
        </p:nvSpPr>
        <p:spPr>
          <a:xfrm>
            <a:off x="2972127" y="2207449"/>
            <a:ext cx="55756" cy="493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9278750" y="2132581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29" name="Rectangle 44"/>
          <p:cNvSpPr/>
          <p:nvPr/>
        </p:nvSpPr>
        <p:spPr>
          <a:xfrm>
            <a:off x="9139717" y="2207449"/>
            <a:ext cx="55756" cy="493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Oval 406"/>
          <p:cNvSpPr>
            <a:spLocks noChangeAspect="1"/>
          </p:cNvSpPr>
          <p:nvPr/>
        </p:nvSpPr>
        <p:spPr>
          <a:xfrm>
            <a:off x="2769330" y="3338484"/>
            <a:ext cx="650368" cy="650368"/>
          </a:xfrm>
          <a:prstGeom prst="ellipse">
            <a:avLst/>
          </a:prstGeom>
          <a:solidFill>
            <a:srgbClr val="87BF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Oval 406"/>
          <p:cNvSpPr>
            <a:spLocks noChangeAspect="1"/>
          </p:cNvSpPr>
          <p:nvPr/>
        </p:nvSpPr>
        <p:spPr>
          <a:xfrm>
            <a:off x="8772302" y="3338484"/>
            <a:ext cx="650368" cy="650368"/>
          </a:xfrm>
          <a:prstGeom prst="ellipse">
            <a:avLst/>
          </a:prstGeom>
          <a:solidFill>
            <a:srgbClr val="87BF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9849538" y="3335730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34" name="Rectangle 44"/>
          <p:cNvSpPr/>
          <p:nvPr/>
        </p:nvSpPr>
        <p:spPr>
          <a:xfrm>
            <a:off x="9710505" y="3410598"/>
            <a:ext cx="55756" cy="493382"/>
          </a:xfrm>
          <a:prstGeom prst="rect">
            <a:avLst/>
          </a:prstGeom>
          <a:solidFill>
            <a:srgbClr val="87B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082862" y="3342521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37" name="Rectangle 44"/>
          <p:cNvSpPr/>
          <p:nvPr/>
        </p:nvSpPr>
        <p:spPr>
          <a:xfrm>
            <a:off x="2401340" y="3417389"/>
            <a:ext cx="55756" cy="493382"/>
          </a:xfrm>
          <a:prstGeom prst="rect">
            <a:avLst/>
          </a:prstGeom>
          <a:solidFill>
            <a:srgbClr val="87B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9198666" y="4515586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40" name="Rectangle 44"/>
          <p:cNvSpPr/>
          <p:nvPr/>
        </p:nvSpPr>
        <p:spPr>
          <a:xfrm>
            <a:off x="9059633" y="4628112"/>
            <a:ext cx="55756" cy="4933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733734" y="4513979"/>
            <a:ext cx="125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点添加标题</a:t>
            </a:r>
          </a:p>
        </p:txBody>
      </p:sp>
      <p:sp>
        <p:nvSpPr>
          <p:cNvPr id="143" name="Rectangle 44"/>
          <p:cNvSpPr/>
          <p:nvPr/>
        </p:nvSpPr>
        <p:spPr>
          <a:xfrm>
            <a:off x="3052212" y="4626505"/>
            <a:ext cx="55756" cy="4933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5"/>
          <p:cNvSpPr>
            <a:spLocks noEditPoints="1"/>
          </p:cNvSpPr>
          <p:nvPr/>
        </p:nvSpPr>
        <p:spPr bwMode="auto">
          <a:xfrm>
            <a:off x="8961513" y="3518955"/>
            <a:ext cx="271946" cy="289426"/>
          </a:xfrm>
          <a:custGeom>
            <a:avLst/>
            <a:gdLst>
              <a:gd name="T0" fmla="*/ 157 w 189"/>
              <a:gd name="T1" fmla="*/ 176 h 202"/>
              <a:gd name="T2" fmla="*/ 150 w 189"/>
              <a:gd name="T3" fmla="*/ 114 h 202"/>
              <a:gd name="T4" fmla="*/ 143 w 189"/>
              <a:gd name="T5" fmla="*/ 177 h 202"/>
              <a:gd name="T6" fmla="*/ 133 w 189"/>
              <a:gd name="T7" fmla="*/ 184 h 202"/>
              <a:gd name="T8" fmla="*/ 128 w 189"/>
              <a:gd name="T9" fmla="*/ 187 h 202"/>
              <a:gd name="T10" fmla="*/ 122 w 189"/>
              <a:gd name="T11" fmla="*/ 188 h 202"/>
              <a:gd name="T12" fmla="*/ 121 w 189"/>
              <a:gd name="T13" fmla="*/ 188 h 202"/>
              <a:gd name="T14" fmla="*/ 116 w 189"/>
              <a:gd name="T15" fmla="*/ 109 h 202"/>
              <a:gd name="T16" fmla="*/ 64 w 189"/>
              <a:gd name="T17" fmla="*/ 114 h 202"/>
              <a:gd name="T18" fmla="*/ 65 w 189"/>
              <a:gd name="T19" fmla="*/ 188 h 202"/>
              <a:gd name="T20" fmla="*/ 56 w 189"/>
              <a:gd name="T21" fmla="*/ 187 h 202"/>
              <a:gd name="T22" fmla="*/ 52 w 189"/>
              <a:gd name="T23" fmla="*/ 184 h 202"/>
              <a:gd name="T24" fmla="*/ 42 w 189"/>
              <a:gd name="T25" fmla="*/ 178 h 202"/>
              <a:gd name="T26" fmla="*/ 41 w 189"/>
              <a:gd name="T27" fmla="*/ 121 h 202"/>
              <a:gd name="T28" fmla="*/ 27 w 189"/>
              <a:gd name="T29" fmla="*/ 121 h 202"/>
              <a:gd name="T30" fmla="*/ 21 w 189"/>
              <a:gd name="T31" fmla="*/ 178 h 202"/>
              <a:gd name="T32" fmla="*/ 11 w 189"/>
              <a:gd name="T33" fmla="*/ 194 h 202"/>
              <a:gd name="T34" fmla="*/ 26 w 189"/>
              <a:gd name="T35" fmla="*/ 191 h 202"/>
              <a:gd name="T36" fmla="*/ 37 w 189"/>
              <a:gd name="T37" fmla="*/ 191 h 202"/>
              <a:gd name="T38" fmla="*/ 42 w 189"/>
              <a:gd name="T39" fmla="*/ 194 h 202"/>
              <a:gd name="T40" fmla="*/ 62 w 189"/>
              <a:gd name="T41" fmla="*/ 202 h 202"/>
              <a:gd name="T42" fmla="*/ 82 w 189"/>
              <a:gd name="T43" fmla="*/ 194 h 202"/>
              <a:gd name="T44" fmla="*/ 87 w 189"/>
              <a:gd name="T45" fmla="*/ 191 h 202"/>
              <a:gd name="T46" fmla="*/ 97 w 189"/>
              <a:gd name="T47" fmla="*/ 191 h 202"/>
              <a:gd name="T48" fmla="*/ 102 w 189"/>
              <a:gd name="T49" fmla="*/ 194 h 202"/>
              <a:gd name="T50" fmla="*/ 111 w 189"/>
              <a:gd name="T51" fmla="*/ 200 h 202"/>
              <a:gd name="T52" fmla="*/ 133 w 189"/>
              <a:gd name="T53" fmla="*/ 200 h 202"/>
              <a:gd name="T54" fmla="*/ 143 w 189"/>
              <a:gd name="T55" fmla="*/ 194 h 202"/>
              <a:gd name="T56" fmla="*/ 153 w 189"/>
              <a:gd name="T57" fmla="*/ 190 h 202"/>
              <a:gd name="T58" fmla="*/ 163 w 189"/>
              <a:gd name="T59" fmla="*/ 194 h 202"/>
              <a:gd name="T60" fmla="*/ 173 w 189"/>
              <a:gd name="T61" fmla="*/ 184 h 202"/>
              <a:gd name="T62" fmla="*/ 112 w 189"/>
              <a:gd name="T63" fmla="*/ 184 h 202"/>
              <a:gd name="T64" fmla="*/ 112 w 189"/>
              <a:gd name="T65" fmla="*/ 184 h 202"/>
              <a:gd name="T66" fmla="*/ 103 w 189"/>
              <a:gd name="T67" fmla="*/ 178 h 202"/>
              <a:gd name="T68" fmla="*/ 81 w 189"/>
              <a:gd name="T69" fmla="*/ 178 h 202"/>
              <a:gd name="T70" fmla="*/ 72 w 189"/>
              <a:gd name="T71" fmla="*/ 184 h 202"/>
              <a:gd name="T72" fmla="*/ 72 w 189"/>
              <a:gd name="T73" fmla="*/ 118 h 202"/>
              <a:gd name="T74" fmla="*/ 112 w 189"/>
              <a:gd name="T75" fmla="*/ 184 h 202"/>
              <a:gd name="T76" fmla="*/ 97 w 189"/>
              <a:gd name="T77" fmla="*/ 29 h 202"/>
              <a:gd name="T78" fmla="*/ 55 w 189"/>
              <a:gd name="T79" fmla="*/ 61 h 202"/>
              <a:gd name="T80" fmla="*/ 50 w 189"/>
              <a:gd name="T81" fmla="*/ 45 h 202"/>
              <a:gd name="T82" fmla="*/ 26 w 189"/>
              <a:gd name="T83" fmla="*/ 50 h 202"/>
              <a:gd name="T84" fmla="*/ 2 w 189"/>
              <a:gd name="T85" fmla="*/ 113 h 202"/>
              <a:gd name="T86" fmla="*/ 12 w 189"/>
              <a:gd name="T87" fmla="*/ 123 h 202"/>
              <a:gd name="T88" fmla="*/ 172 w 189"/>
              <a:gd name="T89" fmla="*/ 123 h 202"/>
              <a:gd name="T90" fmla="*/ 182 w 189"/>
              <a:gd name="T91" fmla="*/ 113 h 202"/>
              <a:gd name="T92" fmla="*/ 46 w 189"/>
              <a:gd name="T93" fmla="*/ 70 h 202"/>
              <a:gd name="T94" fmla="*/ 34 w 189"/>
              <a:gd name="T95" fmla="*/ 81 h 202"/>
              <a:gd name="T96" fmla="*/ 46 w 189"/>
              <a:gd name="T97" fmla="*/ 54 h 202"/>
              <a:gd name="T98" fmla="*/ 188 w 189"/>
              <a:gd name="T99" fmla="*/ 7 h 202"/>
              <a:gd name="T100" fmla="*/ 183 w 189"/>
              <a:gd name="T101" fmla="*/ 5 h 202"/>
              <a:gd name="T102" fmla="*/ 93 w 189"/>
              <a:gd name="T103" fmla="*/ 2 h 202"/>
              <a:gd name="T104" fmla="*/ 50 w 189"/>
              <a:gd name="T105" fmla="*/ 7 h 202"/>
              <a:gd name="T106" fmla="*/ 37 w 189"/>
              <a:gd name="T107" fmla="*/ 34 h 202"/>
              <a:gd name="T108" fmla="*/ 46 w 189"/>
              <a:gd name="T109" fmla="*/ 34 h 202"/>
              <a:gd name="T110" fmla="*/ 55 w 189"/>
              <a:gd name="T111" fmla="*/ 14 h 202"/>
              <a:gd name="T112" fmla="*/ 92 w 189"/>
              <a:gd name="T113" fmla="*/ 10 h 202"/>
              <a:gd name="T114" fmla="*/ 186 w 189"/>
              <a:gd name="T115" fmla="*/ 1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9" h="202">
                <a:moveTo>
                  <a:pt x="163" y="178"/>
                </a:moveTo>
                <a:cubicBezTo>
                  <a:pt x="161" y="177"/>
                  <a:pt x="159" y="176"/>
                  <a:pt x="157" y="176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57" y="117"/>
                  <a:pt x="154" y="114"/>
                  <a:pt x="150" y="114"/>
                </a:cubicBezTo>
                <a:cubicBezTo>
                  <a:pt x="146" y="114"/>
                  <a:pt x="143" y="117"/>
                  <a:pt x="143" y="121"/>
                </a:cubicBezTo>
                <a:cubicBezTo>
                  <a:pt x="143" y="177"/>
                  <a:pt x="143" y="177"/>
                  <a:pt x="143" y="177"/>
                </a:cubicBezTo>
                <a:cubicBezTo>
                  <a:pt x="143" y="177"/>
                  <a:pt x="142" y="178"/>
                  <a:pt x="142" y="178"/>
                </a:cubicBezTo>
                <a:cubicBezTo>
                  <a:pt x="138" y="179"/>
                  <a:pt x="136" y="181"/>
                  <a:pt x="133" y="18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31" y="185"/>
                  <a:pt x="130" y="187"/>
                  <a:pt x="128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6" y="188"/>
                  <a:pt x="124" y="188"/>
                  <a:pt x="122" y="188"/>
                </a:cubicBezTo>
                <a:cubicBezTo>
                  <a:pt x="121" y="188"/>
                  <a:pt x="121" y="188"/>
                  <a:pt x="120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1" y="111"/>
                  <a:pt x="119" y="109"/>
                  <a:pt x="116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6" y="109"/>
                  <a:pt x="64" y="111"/>
                  <a:pt x="64" y="114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5" y="188"/>
                  <a:pt x="65" y="188"/>
                  <a:pt x="65" y="188"/>
                </a:cubicBezTo>
                <a:cubicBezTo>
                  <a:pt x="64" y="188"/>
                  <a:pt x="63" y="188"/>
                  <a:pt x="62" y="188"/>
                </a:cubicBezTo>
                <a:cubicBezTo>
                  <a:pt x="60" y="188"/>
                  <a:pt x="58" y="188"/>
                  <a:pt x="56" y="187"/>
                </a:cubicBezTo>
                <a:cubicBezTo>
                  <a:pt x="56" y="187"/>
                  <a:pt x="56" y="187"/>
                  <a:pt x="56" y="187"/>
                </a:cubicBezTo>
                <a:cubicBezTo>
                  <a:pt x="55" y="187"/>
                  <a:pt x="53" y="185"/>
                  <a:pt x="52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49" y="181"/>
                  <a:pt x="46" y="179"/>
                  <a:pt x="42" y="178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17"/>
                  <a:pt x="38" y="114"/>
                  <a:pt x="34" y="114"/>
                </a:cubicBezTo>
                <a:cubicBezTo>
                  <a:pt x="30" y="114"/>
                  <a:pt x="27" y="117"/>
                  <a:pt x="27" y="121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5" y="176"/>
                  <a:pt x="23" y="177"/>
                  <a:pt x="21" y="178"/>
                </a:cubicBezTo>
                <a:cubicBezTo>
                  <a:pt x="17" y="179"/>
                  <a:pt x="14" y="182"/>
                  <a:pt x="12" y="184"/>
                </a:cubicBezTo>
                <a:cubicBezTo>
                  <a:pt x="9" y="187"/>
                  <a:pt x="9" y="191"/>
                  <a:pt x="11" y="194"/>
                </a:cubicBezTo>
                <a:cubicBezTo>
                  <a:pt x="14" y="197"/>
                  <a:pt x="19" y="197"/>
                  <a:pt x="22" y="194"/>
                </a:cubicBezTo>
                <a:cubicBezTo>
                  <a:pt x="23" y="193"/>
                  <a:pt x="24" y="192"/>
                  <a:pt x="26" y="191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7" y="191"/>
                </a:cubicBezTo>
                <a:cubicBezTo>
                  <a:pt x="39" y="192"/>
                  <a:pt x="40" y="193"/>
                  <a:pt x="42" y="194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4" y="197"/>
                  <a:pt x="48" y="199"/>
                  <a:pt x="51" y="200"/>
                </a:cubicBezTo>
                <a:cubicBezTo>
                  <a:pt x="54" y="202"/>
                  <a:pt x="58" y="202"/>
                  <a:pt x="62" y="202"/>
                </a:cubicBezTo>
                <a:cubicBezTo>
                  <a:pt x="66" y="202"/>
                  <a:pt x="69" y="202"/>
                  <a:pt x="73" y="200"/>
                </a:cubicBezTo>
                <a:cubicBezTo>
                  <a:pt x="76" y="199"/>
                  <a:pt x="79" y="197"/>
                  <a:pt x="82" y="194"/>
                </a:cubicBezTo>
                <a:cubicBezTo>
                  <a:pt x="82" y="194"/>
                  <a:pt x="82" y="194"/>
                  <a:pt x="82" y="194"/>
                </a:cubicBezTo>
                <a:cubicBezTo>
                  <a:pt x="84" y="193"/>
                  <a:pt x="85" y="192"/>
                  <a:pt x="87" y="191"/>
                </a:cubicBezTo>
                <a:cubicBezTo>
                  <a:pt x="88" y="190"/>
                  <a:pt x="90" y="190"/>
                  <a:pt x="92" y="190"/>
                </a:cubicBezTo>
                <a:cubicBezTo>
                  <a:pt x="94" y="190"/>
                  <a:pt x="96" y="190"/>
                  <a:pt x="97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9" y="192"/>
                  <a:pt x="101" y="193"/>
                  <a:pt x="102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5" y="197"/>
                  <a:pt x="108" y="199"/>
                  <a:pt x="111" y="200"/>
                </a:cubicBezTo>
                <a:cubicBezTo>
                  <a:pt x="115" y="202"/>
                  <a:pt x="119" y="202"/>
                  <a:pt x="122" y="202"/>
                </a:cubicBezTo>
                <a:cubicBezTo>
                  <a:pt x="126" y="202"/>
                  <a:pt x="130" y="202"/>
                  <a:pt x="133" y="200"/>
                </a:cubicBezTo>
                <a:cubicBezTo>
                  <a:pt x="137" y="199"/>
                  <a:pt x="140" y="197"/>
                  <a:pt x="142" y="194"/>
                </a:cubicBezTo>
                <a:cubicBezTo>
                  <a:pt x="143" y="194"/>
                  <a:pt x="143" y="194"/>
                  <a:pt x="143" y="194"/>
                </a:cubicBezTo>
                <a:cubicBezTo>
                  <a:pt x="144" y="193"/>
                  <a:pt x="145" y="192"/>
                  <a:pt x="147" y="191"/>
                </a:cubicBezTo>
                <a:cubicBezTo>
                  <a:pt x="149" y="190"/>
                  <a:pt x="151" y="190"/>
                  <a:pt x="153" y="190"/>
                </a:cubicBezTo>
                <a:cubicBezTo>
                  <a:pt x="155" y="190"/>
                  <a:pt x="156" y="190"/>
                  <a:pt x="158" y="191"/>
                </a:cubicBezTo>
                <a:cubicBezTo>
                  <a:pt x="160" y="192"/>
                  <a:pt x="161" y="193"/>
                  <a:pt x="163" y="194"/>
                </a:cubicBezTo>
                <a:cubicBezTo>
                  <a:pt x="166" y="197"/>
                  <a:pt x="170" y="197"/>
                  <a:pt x="173" y="194"/>
                </a:cubicBezTo>
                <a:cubicBezTo>
                  <a:pt x="175" y="191"/>
                  <a:pt x="175" y="187"/>
                  <a:pt x="173" y="184"/>
                </a:cubicBezTo>
                <a:cubicBezTo>
                  <a:pt x="170" y="182"/>
                  <a:pt x="167" y="179"/>
                  <a:pt x="163" y="178"/>
                </a:cubicBezTo>
                <a:close/>
                <a:moveTo>
                  <a:pt x="112" y="184"/>
                </a:move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09" y="181"/>
                  <a:pt x="106" y="179"/>
                  <a:pt x="10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99" y="176"/>
                  <a:pt x="96" y="176"/>
                  <a:pt x="92" y="176"/>
                </a:cubicBezTo>
                <a:cubicBezTo>
                  <a:pt x="88" y="176"/>
                  <a:pt x="85" y="176"/>
                  <a:pt x="81" y="178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78" y="179"/>
                  <a:pt x="75" y="181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2" y="184"/>
                  <a:pt x="112" y="184"/>
                  <a:pt x="112" y="184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29"/>
                </a:cubicBezTo>
                <a:cubicBezTo>
                  <a:pt x="94" y="26"/>
                  <a:pt x="90" y="26"/>
                  <a:pt x="87" y="29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7"/>
                  <a:pt x="53" y="45"/>
                  <a:pt x="5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28" y="45"/>
                  <a:pt x="26" y="47"/>
                  <a:pt x="26" y="50"/>
                </a:cubicBezTo>
                <a:cubicBezTo>
                  <a:pt x="26" y="90"/>
                  <a:pt x="26" y="90"/>
                  <a:pt x="26" y="90"/>
                </a:cubicBezTo>
                <a:cubicBezTo>
                  <a:pt x="2" y="113"/>
                  <a:pt x="2" y="113"/>
                  <a:pt x="2" y="113"/>
                </a:cubicBezTo>
                <a:cubicBezTo>
                  <a:pt x="0" y="116"/>
                  <a:pt x="0" y="120"/>
                  <a:pt x="2" y="123"/>
                </a:cubicBezTo>
                <a:cubicBezTo>
                  <a:pt x="5" y="126"/>
                  <a:pt x="10" y="126"/>
                  <a:pt x="12" y="123"/>
                </a:cubicBezTo>
                <a:cubicBezTo>
                  <a:pt x="92" y="43"/>
                  <a:pt x="92" y="43"/>
                  <a:pt x="92" y="4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4" y="126"/>
                  <a:pt x="179" y="126"/>
                  <a:pt x="182" y="123"/>
                </a:cubicBezTo>
                <a:cubicBezTo>
                  <a:pt x="184" y="120"/>
                  <a:pt x="184" y="116"/>
                  <a:pt x="182" y="113"/>
                </a:cubicBezTo>
                <a:cubicBezTo>
                  <a:pt x="97" y="29"/>
                  <a:pt x="97" y="29"/>
                  <a:pt x="97" y="29"/>
                </a:cubicBezTo>
                <a:close/>
                <a:moveTo>
                  <a:pt x="46" y="70"/>
                </a:moveTo>
                <a:cubicBezTo>
                  <a:pt x="46" y="70"/>
                  <a:pt x="46" y="70"/>
                  <a:pt x="46" y="70"/>
                </a:cubicBezTo>
                <a:cubicBezTo>
                  <a:pt x="34" y="81"/>
                  <a:pt x="34" y="81"/>
                  <a:pt x="34" y="81"/>
                </a:cubicBezTo>
                <a:cubicBezTo>
                  <a:pt x="34" y="54"/>
                  <a:pt x="34" y="54"/>
                  <a:pt x="34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188" y="7"/>
                </a:moveTo>
                <a:cubicBezTo>
                  <a:pt x="188" y="7"/>
                  <a:pt x="188" y="7"/>
                  <a:pt x="188" y="7"/>
                </a:cubicBezTo>
                <a:cubicBezTo>
                  <a:pt x="187" y="5"/>
                  <a:pt x="185" y="4"/>
                  <a:pt x="183" y="5"/>
                </a:cubicBezTo>
                <a:cubicBezTo>
                  <a:pt x="157" y="18"/>
                  <a:pt x="141" y="14"/>
                  <a:pt x="121" y="8"/>
                </a:cubicBezTo>
                <a:cubicBezTo>
                  <a:pt x="113" y="6"/>
                  <a:pt x="104" y="3"/>
                  <a:pt x="93" y="2"/>
                </a:cubicBezTo>
                <a:cubicBezTo>
                  <a:pt x="87" y="1"/>
                  <a:pt x="82" y="0"/>
                  <a:pt x="77" y="0"/>
                </a:cubicBezTo>
                <a:cubicBezTo>
                  <a:pt x="66" y="0"/>
                  <a:pt x="57" y="3"/>
                  <a:pt x="50" y="7"/>
                </a:cubicBezTo>
                <a:cubicBezTo>
                  <a:pt x="43" y="12"/>
                  <a:pt x="39" y="19"/>
                  <a:pt x="38" y="28"/>
                </a:cubicBezTo>
                <a:cubicBezTo>
                  <a:pt x="37" y="30"/>
                  <a:pt x="37" y="32"/>
                  <a:pt x="37" y="34"/>
                </a:cubicBezTo>
                <a:cubicBezTo>
                  <a:pt x="37" y="36"/>
                  <a:pt x="39" y="38"/>
                  <a:pt x="41" y="38"/>
                </a:cubicBezTo>
                <a:cubicBezTo>
                  <a:pt x="44" y="38"/>
                  <a:pt x="46" y="36"/>
                  <a:pt x="46" y="34"/>
                </a:cubicBezTo>
                <a:cubicBezTo>
                  <a:pt x="46" y="32"/>
                  <a:pt x="46" y="31"/>
                  <a:pt x="46" y="29"/>
                </a:cubicBezTo>
                <a:cubicBezTo>
                  <a:pt x="47" y="23"/>
                  <a:pt x="50" y="18"/>
                  <a:pt x="55" y="14"/>
                </a:cubicBezTo>
                <a:cubicBezTo>
                  <a:pt x="60" y="11"/>
                  <a:pt x="68" y="9"/>
                  <a:pt x="77" y="9"/>
                </a:cubicBezTo>
                <a:cubicBezTo>
                  <a:pt x="82" y="9"/>
                  <a:pt x="86" y="9"/>
                  <a:pt x="92" y="10"/>
                </a:cubicBezTo>
                <a:cubicBezTo>
                  <a:pt x="102" y="12"/>
                  <a:pt x="111" y="14"/>
                  <a:pt x="119" y="16"/>
                </a:cubicBezTo>
                <a:cubicBezTo>
                  <a:pt x="141" y="22"/>
                  <a:pt x="158" y="27"/>
                  <a:pt x="186" y="13"/>
                </a:cubicBezTo>
                <a:cubicBezTo>
                  <a:pt x="189" y="12"/>
                  <a:pt x="189" y="9"/>
                  <a:pt x="188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Freeform 18"/>
          <p:cNvSpPr>
            <a:spLocks noEditPoints="1"/>
          </p:cNvSpPr>
          <p:nvPr/>
        </p:nvSpPr>
        <p:spPr bwMode="auto">
          <a:xfrm>
            <a:off x="8378927" y="2356415"/>
            <a:ext cx="231154" cy="256404"/>
          </a:xfrm>
          <a:custGeom>
            <a:avLst/>
            <a:gdLst>
              <a:gd name="T0" fmla="*/ 84 w 160"/>
              <a:gd name="T1" fmla="*/ 4 h 178"/>
              <a:gd name="T2" fmla="*/ 104 w 160"/>
              <a:gd name="T3" fmla="*/ 11 h 178"/>
              <a:gd name="T4" fmla="*/ 84 w 160"/>
              <a:gd name="T5" fmla="*/ 57 h 178"/>
              <a:gd name="T6" fmla="*/ 114 w 160"/>
              <a:gd name="T7" fmla="*/ 40 h 178"/>
              <a:gd name="T8" fmla="*/ 131 w 160"/>
              <a:gd name="T9" fmla="*/ 32 h 178"/>
              <a:gd name="T10" fmla="*/ 134 w 160"/>
              <a:gd name="T11" fmla="*/ 53 h 178"/>
              <a:gd name="T12" fmla="*/ 156 w 160"/>
              <a:gd name="T13" fmla="*/ 50 h 178"/>
              <a:gd name="T14" fmla="*/ 160 w 160"/>
              <a:gd name="T15" fmla="*/ 71 h 178"/>
              <a:gd name="T16" fmla="*/ 110 w 160"/>
              <a:gd name="T17" fmla="*/ 77 h 178"/>
              <a:gd name="T18" fmla="*/ 139 w 160"/>
              <a:gd name="T19" fmla="*/ 93 h 178"/>
              <a:gd name="T20" fmla="*/ 155 w 160"/>
              <a:gd name="T21" fmla="*/ 104 h 178"/>
              <a:gd name="T22" fmla="*/ 138 w 160"/>
              <a:gd name="T23" fmla="*/ 117 h 178"/>
              <a:gd name="T24" fmla="*/ 151 w 160"/>
              <a:gd name="T25" fmla="*/ 135 h 178"/>
              <a:gd name="T26" fmla="*/ 136 w 160"/>
              <a:gd name="T27" fmla="*/ 149 h 178"/>
              <a:gd name="T28" fmla="*/ 106 w 160"/>
              <a:gd name="T29" fmla="*/ 108 h 178"/>
              <a:gd name="T30" fmla="*/ 106 w 160"/>
              <a:gd name="T31" fmla="*/ 142 h 178"/>
              <a:gd name="T32" fmla="*/ 104 w 160"/>
              <a:gd name="T33" fmla="*/ 161 h 178"/>
              <a:gd name="T34" fmla="*/ 84 w 160"/>
              <a:gd name="T35" fmla="*/ 153 h 178"/>
              <a:gd name="T36" fmla="*/ 76 w 160"/>
              <a:gd name="T37" fmla="*/ 173 h 178"/>
              <a:gd name="T38" fmla="*/ 56 w 160"/>
              <a:gd name="T39" fmla="*/ 167 h 178"/>
              <a:gd name="T40" fmla="*/ 76 w 160"/>
              <a:gd name="T41" fmla="*/ 121 h 178"/>
              <a:gd name="T42" fmla="*/ 47 w 160"/>
              <a:gd name="T43" fmla="*/ 138 h 178"/>
              <a:gd name="T44" fmla="*/ 30 w 160"/>
              <a:gd name="T45" fmla="*/ 146 h 178"/>
              <a:gd name="T46" fmla="*/ 27 w 160"/>
              <a:gd name="T47" fmla="*/ 125 h 178"/>
              <a:gd name="T48" fmla="*/ 5 w 160"/>
              <a:gd name="T49" fmla="*/ 128 h 178"/>
              <a:gd name="T50" fmla="*/ 1 w 160"/>
              <a:gd name="T51" fmla="*/ 107 h 178"/>
              <a:gd name="T52" fmla="*/ 51 w 160"/>
              <a:gd name="T53" fmla="*/ 101 h 178"/>
              <a:gd name="T54" fmla="*/ 21 w 160"/>
              <a:gd name="T55" fmla="*/ 84 h 178"/>
              <a:gd name="T56" fmla="*/ 6 w 160"/>
              <a:gd name="T57" fmla="*/ 74 h 178"/>
              <a:gd name="T58" fmla="*/ 23 w 160"/>
              <a:gd name="T59" fmla="*/ 60 h 178"/>
              <a:gd name="T60" fmla="*/ 9 w 160"/>
              <a:gd name="T61" fmla="*/ 43 h 178"/>
              <a:gd name="T62" fmla="*/ 25 w 160"/>
              <a:gd name="T63" fmla="*/ 29 h 178"/>
              <a:gd name="T64" fmla="*/ 55 w 160"/>
              <a:gd name="T65" fmla="*/ 69 h 178"/>
              <a:gd name="T66" fmla="*/ 55 w 160"/>
              <a:gd name="T67" fmla="*/ 36 h 178"/>
              <a:gd name="T68" fmla="*/ 56 w 160"/>
              <a:gd name="T69" fmla="*/ 17 h 178"/>
              <a:gd name="T70" fmla="*/ 76 w 160"/>
              <a:gd name="T71" fmla="*/ 25 h 178"/>
              <a:gd name="T72" fmla="*/ 123 w 160"/>
              <a:gd name="T73" fmla="*/ 89 h 178"/>
              <a:gd name="T74" fmla="*/ 100 w 160"/>
              <a:gd name="T75" fmla="*/ 95 h 178"/>
              <a:gd name="T76" fmla="*/ 84 w 160"/>
              <a:gd name="T77" fmla="*/ 96 h 178"/>
              <a:gd name="T78" fmla="*/ 95 w 160"/>
              <a:gd name="T79" fmla="*/ 102 h 178"/>
              <a:gd name="T80" fmla="*/ 37 w 160"/>
              <a:gd name="T81" fmla="*/ 89 h 178"/>
              <a:gd name="T82" fmla="*/ 61 w 160"/>
              <a:gd name="T83" fmla="*/ 83 h 178"/>
              <a:gd name="T84" fmla="*/ 76 w 160"/>
              <a:gd name="T85" fmla="*/ 82 h 178"/>
              <a:gd name="T86" fmla="*/ 65 w 160"/>
              <a:gd name="T87" fmla="*/ 75 h 178"/>
              <a:gd name="T88" fmla="*/ 102 w 160"/>
              <a:gd name="T89" fmla="*/ 52 h 178"/>
              <a:gd name="T90" fmla="*/ 95 w 160"/>
              <a:gd name="T91" fmla="*/ 75 h 178"/>
              <a:gd name="T92" fmla="*/ 59 w 160"/>
              <a:gd name="T93" fmla="*/ 126 h 178"/>
              <a:gd name="T94" fmla="*/ 65 w 160"/>
              <a:gd name="T95" fmla="*/ 10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78">
                <a:moveTo>
                  <a:pt x="76" y="4"/>
                </a:moveTo>
                <a:cubicBezTo>
                  <a:pt x="76" y="2"/>
                  <a:pt x="78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25"/>
                  <a:pt x="84" y="25"/>
                  <a:pt x="84" y="25"/>
                </a:cubicBezTo>
                <a:cubicBezTo>
                  <a:pt x="98" y="11"/>
                  <a:pt x="98" y="11"/>
                  <a:pt x="98" y="11"/>
                </a:cubicBezTo>
                <a:cubicBezTo>
                  <a:pt x="100" y="9"/>
                  <a:pt x="103" y="9"/>
                  <a:pt x="104" y="11"/>
                </a:cubicBezTo>
                <a:cubicBezTo>
                  <a:pt x="106" y="13"/>
                  <a:pt x="106" y="15"/>
                  <a:pt x="104" y="1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57"/>
                  <a:pt x="84" y="57"/>
                  <a:pt x="84" y="57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4"/>
                  <a:pt x="110" y="34"/>
                  <a:pt x="111" y="35"/>
                </a:cubicBezTo>
                <a:cubicBezTo>
                  <a:pt x="113" y="36"/>
                  <a:pt x="114" y="38"/>
                  <a:pt x="114" y="40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0"/>
                  <a:pt x="134" y="28"/>
                  <a:pt x="136" y="29"/>
                </a:cubicBezTo>
                <a:cubicBezTo>
                  <a:pt x="138" y="30"/>
                  <a:pt x="139" y="32"/>
                  <a:pt x="139" y="34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3" y="42"/>
                  <a:pt x="156" y="42"/>
                  <a:pt x="157" y="44"/>
                </a:cubicBezTo>
                <a:cubicBezTo>
                  <a:pt x="158" y="46"/>
                  <a:pt x="158" y="49"/>
                  <a:pt x="156" y="50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9" y="66"/>
                  <a:pt x="160" y="68"/>
                  <a:pt x="160" y="71"/>
                </a:cubicBezTo>
                <a:cubicBezTo>
                  <a:pt x="159" y="73"/>
                  <a:pt x="157" y="74"/>
                  <a:pt x="155" y="74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41" y="85"/>
                  <a:pt x="142" y="87"/>
                  <a:pt x="142" y="89"/>
                </a:cubicBezTo>
                <a:cubicBezTo>
                  <a:pt x="142" y="91"/>
                  <a:pt x="141" y="93"/>
                  <a:pt x="139" y="9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7" y="103"/>
                  <a:pt x="159" y="105"/>
                  <a:pt x="160" y="107"/>
                </a:cubicBezTo>
                <a:cubicBezTo>
                  <a:pt x="160" y="109"/>
                  <a:pt x="159" y="112"/>
                  <a:pt x="157" y="112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56" y="128"/>
                  <a:pt x="156" y="128"/>
                  <a:pt x="156" y="128"/>
                </a:cubicBezTo>
                <a:cubicBezTo>
                  <a:pt x="158" y="129"/>
                  <a:pt x="158" y="131"/>
                  <a:pt x="157" y="133"/>
                </a:cubicBezTo>
                <a:cubicBezTo>
                  <a:pt x="156" y="135"/>
                  <a:pt x="153" y="136"/>
                  <a:pt x="151" y="13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39" y="146"/>
                  <a:pt x="138" y="148"/>
                  <a:pt x="136" y="149"/>
                </a:cubicBezTo>
                <a:cubicBezTo>
                  <a:pt x="134" y="149"/>
                  <a:pt x="131" y="148"/>
                  <a:pt x="131" y="146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40"/>
                  <a:pt x="113" y="142"/>
                  <a:pt x="111" y="143"/>
                </a:cubicBezTo>
                <a:cubicBezTo>
                  <a:pt x="110" y="144"/>
                  <a:pt x="107" y="144"/>
                  <a:pt x="106" y="142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6" y="162"/>
                  <a:pt x="106" y="165"/>
                  <a:pt x="104" y="167"/>
                </a:cubicBezTo>
                <a:cubicBezTo>
                  <a:pt x="103" y="168"/>
                  <a:pt x="100" y="168"/>
                  <a:pt x="98" y="167"/>
                </a:cubicBezTo>
                <a:cubicBezTo>
                  <a:pt x="84" y="153"/>
                  <a:pt x="84" y="153"/>
                  <a:pt x="84" y="15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4" y="176"/>
                  <a:pt x="83" y="178"/>
                  <a:pt x="80" y="178"/>
                </a:cubicBezTo>
                <a:cubicBezTo>
                  <a:pt x="78" y="178"/>
                  <a:pt x="76" y="176"/>
                  <a:pt x="76" y="173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1" y="168"/>
                  <a:pt x="58" y="168"/>
                  <a:pt x="56" y="167"/>
                </a:cubicBezTo>
                <a:cubicBezTo>
                  <a:pt x="55" y="165"/>
                  <a:pt x="55" y="162"/>
                  <a:pt x="56" y="161"/>
                </a:cubicBezTo>
                <a:cubicBezTo>
                  <a:pt x="76" y="141"/>
                  <a:pt x="76" y="141"/>
                  <a:pt x="76" y="14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3" y="144"/>
                  <a:pt x="51" y="144"/>
                  <a:pt x="49" y="143"/>
                </a:cubicBezTo>
                <a:cubicBezTo>
                  <a:pt x="47" y="142"/>
                  <a:pt x="46" y="140"/>
                  <a:pt x="47" y="13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29" y="148"/>
                  <a:pt x="27" y="149"/>
                  <a:pt x="25" y="149"/>
                </a:cubicBezTo>
                <a:cubicBezTo>
                  <a:pt x="23" y="148"/>
                  <a:pt x="21" y="146"/>
                  <a:pt x="22" y="143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9" y="135"/>
                  <a:pt x="9" y="135"/>
                  <a:pt x="9" y="135"/>
                </a:cubicBezTo>
                <a:cubicBezTo>
                  <a:pt x="7" y="136"/>
                  <a:pt x="4" y="135"/>
                  <a:pt x="3" y="133"/>
                </a:cubicBezTo>
                <a:cubicBezTo>
                  <a:pt x="2" y="131"/>
                  <a:pt x="3" y="129"/>
                  <a:pt x="5" y="128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4" y="112"/>
                  <a:pt x="4" y="112"/>
                  <a:pt x="4" y="112"/>
                </a:cubicBezTo>
                <a:cubicBezTo>
                  <a:pt x="1" y="112"/>
                  <a:pt x="0" y="109"/>
                  <a:pt x="1" y="107"/>
                </a:cubicBezTo>
                <a:cubicBezTo>
                  <a:pt x="1" y="105"/>
                  <a:pt x="4" y="103"/>
                  <a:pt x="6" y="104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21" y="93"/>
                  <a:pt x="21" y="93"/>
                  <a:pt x="21" y="93"/>
                </a:cubicBezTo>
                <a:cubicBezTo>
                  <a:pt x="19" y="93"/>
                  <a:pt x="18" y="91"/>
                  <a:pt x="18" y="89"/>
                </a:cubicBezTo>
                <a:cubicBezTo>
                  <a:pt x="18" y="87"/>
                  <a:pt x="19" y="85"/>
                  <a:pt x="21" y="84"/>
                </a:cubicBezTo>
                <a:cubicBezTo>
                  <a:pt x="51" y="77"/>
                  <a:pt x="51" y="77"/>
                  <a:pt x="51" y="77"/>
                </a:cubicBezTo>
                <a:cubicBezTo>
                  <a:pt x="33" y="66"/>
                  <a:pt x="33" y="66"/>
                  <a:pt x="33" y="66"/>
                </a:cubicBezTo>
                <a:cubicBezTo>
                  <a:pt x="6" y="74"/>
                  <a:pt x="6" y="74"/>
                  <a:pt x="6" y="74"/>
                </a:cubicBezTo>
                <a:cubicBezTo>
                  <a:pt x="4" y="74"/>
                  <a:pt x="1" y="73"/>
                  <a:pt x="1" y="71"/>
                </a:cubicBezTo>
                <a:cubicBezTo>
                  <a:pt x="0" y="68"/>
                  <a:pt x="1" y="66"/>
                  <a:pt x="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49"/>
                  <a:pt x="2" y="46"/>
                  <a:pt x="3" y="44"/>
                </a:cubicBezTo>
                <a:cubicBezTo>
                  <a:pt x="4" y="42"/>
                  <a:pt x="7" y="42"/>
                  <a:pt x="9" y="43"/>
                </a:cubicBezTo>
                <a:cubicBezTo>
                  <a:pt x="27" y="53"/>
                  <a:pt x="27" y="53"/>
                  <a:pt x="27" y="5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2"/>
                  <a:pt x="23" y="30"/>
                  <a:pt x="25" y="29"/>
                </a:cubicBezTo>
                <a:cubicBezTo>
                  <a:pt x="27" y="28"/>
                  <a:pt x="29" y="30"/>
                  <a:pt x="30" y="32"/>
                </a:cubicBezTo>
                <a:cubicBezTo>
                  <a:pt x="37" y="59"/>
                  <a:pt x="37" y="59"/>
                  <a:pt x="37" y="59"/>
                </a:cubicBezTo>
                <a:cubicBezTo>
                  <a:pt x="55" y="69"/>
                  <a:pt x="55" y="69"/>
                  <a:pt x="55" y="69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7" y="36"/>
                  <a:pt x="49" y="35"/>
                </a:cubicBezTo>
                <a:cubicBezTo>
                  <a:pt x="51" y="34"/>
                  <a:pt x="53" y="34"/>
                  <a:pt x="55" y="36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37"/>
                  <a:pt x="76" y="37"/>
                  <a:pt x="76" y="37"/>
                </a:cubicBezTo>
                <a:cubicBezTo>
                  <a:pt x="56" y="17"/>
                  <a:pt x="56" y="17"/>
                  <a:pt x="56" y="17"/>
                </a:cubicBezTo>
                <a:cubicBezTo>
                  <a:pt x="55" y="15"/>
                  <a:pt x="55" y="13"/>
                  <a:pt x="56" y="11"/>
                </a:cubicBezTo>
                <a:cubicBezTo>
                  <a:pt x="58" y="9"/>
                  <a:pt x="61" y="9"/>
                  <a:pt x="6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4"/>
                  <a:pt x="76" y="4"/>
                  <a:pt x="76" y="4"/>
                </a:cubicBezTo>
                <a:close/>
                <a:moveTo>
                  <a:pt x="123" y="89"/>
                </a:moveTo>
                <a:cubicBezTo>
                  <a:pt x="123" y="89"/>
                  <a:pt x="123" y="89"/>
                  <a:pt x="123" y="89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89" y="89"/>
                  <a:pt x="89" y="89"/>
                  <a:pt x="89" y="89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23" y="89"/>
                  <a:pt x="123" y="89"/>
                  <a:pt x="123" y="89"/>
                </a:cubicBezTo>
                <a:close/>
                <a:moveTo>
                  <a:pt x="84" y="96"/>
                </a:moveTo>
                <a:cubicBezTo>
                  <a:pt x="84" y="96"/>
                  <a:pt x="84" y="96"/>
                  <a:pt x="84" y="96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102" y="126"/>
                  <a:pt x="102" y="126"/>
                  <a:pt x="102" y="126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84" y="96"/>
                  <a:pt x="84" y="96"/>
                  <a:pt x="84" y="96"/>
                </a:cubicBezTo>
                <a:close/>
                <a:moveTo>
                  <a:pt x="37" y="89"/>
                </a:moveTo>
                <a:cubicBezTo>
                  <a:pt x="37" y="89"/>
                  <a:pt x="37" y="89"/>
                  <a:pt x="37" y="89"/>
                </a:cubicBezTo>
                <a:cubicBezTo>
                  <a:pt x="61" y="95"/>
                  <a:pt x="61" y="95"/>
                  <a:pt x="61" y="95"/>
                </a:cubicBezTo>
                <a:cubicBezTo>
                  <a:pt x="72" y="89"/>
                  <a:pt x="72" y="89"/>
                  <a:pt x="72" y="89"/>
                </a:cubicBezTo>
                <a:cubicBezTo>
                  <a:pt x="61" y="83"/>
                  <a:pt x="61" y="83"/>
                  <a:pt x="61" y="83"/>
                </a:cubicBezTo>
                <a:cubicBezTo>
                  <a:pt x="37" y="89"/>
                  <a:pt x="37" y="89"/>
                  <a:pt x="37" y="89"/>
                </a:cubicBezTo>
                <a:close/>
                <a:moveTo>
                  <a:pt x="76" y="82"/>
                </a:moveTo>
                <a:cubicBezTo>
                  <a:pt x="76" y="82"/>
                  <a:pt x="76" y="82"/>
                  <a:pt x="76" y="82"/>
                </a:cubicBezTo>
                <a:cubicBezTo>
                  <a:pt x="76" y="69"/>
                  <a:pt x="76" y="69"/>
                  <a:pt x="76" y="69"/>
                </a:cubicBezTo>
                <a:cubicBezTo>
                  <a:pt x="59" y="52"/>
                  <a:pt x="59" y="52"/>
                  <a:pt x="59" y="52"/>
                </a:cubicBezTo>
                <a:cubicBezTo>
                  <a:pt x="65" y="75"/>
                  <a:pt x="65" y="75"/>
                  <a:pt x="65" y="75"/>
                </a:cubicBezTo>
                <a:cubicBezTo>
                  <a:pt x="76" y="82"/>
                  <a:pt x="76" y="82"/>
                  <a:pt x="76" y="82"/>
                </a:cubicBezTo>
                <a:close/>
                <a:moveTo>
                  <a:pt x="102" y="52"/>
                </a:moveTo>
                <a:cubicBezTo>
                  <a:pt x="102" y="52"/>
                  <a:pt x="102" y="52"/>
                  <a:pt x="102" y="52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82"/>
                  <a:pt x="84" y="82"/>
                  <a:pt x="84" y="82"/>
                </a:cubicBezTo>
                <a:cubicBezTo>
                  <a:pt x="95" y="75"/>
                  <a:pt x="95" y="75"/>
                  <a:pt x="95" y="75"/>
                </a:cubicBezTo>
                <a:cubicBezTo>
                  <a:pt x="102" y="52"/>
                  <a:pt x="102" y="52"/>
                  <a:pt x="102" y="52"/>
                </a:cubicBezTo>
                <a:close/>
                <a:moveTo>
                  <a:pt x="59" y="126"/>
                </a:moveTo>
                <a:cubicBezTo>
                  <a:pt x="59" y="126"/>
                  <a:pt x="59" y="126"/>
                  <a:pt x="59" y="126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96"/>
                  <a:pt x="76" y="96"/>
                  <a:pt x="76" y="96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59" y="126"/>
                  <a:pt x="59" y="126"/>
                  <a:pt x="59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Freeform 25"/>
          <p:cNvSpPr>
            <a:spLocks noEditPoints="1"/>
          </p:cNvSpPr>
          <p:nvPr/>
        </p:nvSpPr>
        <p:spPr bwMode="auto">
          <a:xfrm>
            <a:off x="8366535" y="4708689"/>
            <a:ext cx="260290" cy="268060"/>
          </a:xfrm>
          <a:custGeom>
            <a:avLst/>
            <a:gdLst>
              <a:gd name="T0" fmla="*/ 116 w 181"/>
              <a:gd name="T1" fmla="*/ 45 h 187"/>
              <a:gd name="T2" fmla="*/ 125 w 181"/>
              <a:gd name="T3" fmla="*/ 81 h 187"/>
              <a:gd name="T4" fmla="*/ 165 w 181"/>
              <a:gd name="T5" fmla="*/ 91 h 187"/>
              <a:gd name="T6" fmla="*/ 168 w 181"/>
              <a:gd name="T7" fmla="*/ 181 h 187"/>
              <a:gd name="T8" fmla="*/ 160 w 181"/>
              <a:gd name="T9" fmla="*/ 180 h 187"/>
              <a:gd name="T10" fmla="*/ 146 w 181"/>
              <a:gd name="T11" fmla="*/ 160 h 187"/>
              <a:gd name="T12" fmla="*/ 145 w 181"/>
              <a:gd name="T13" fmla="*/ 186 h 187"/>
              <a:gd name="T14" fmla="*/ 37 w 181"/>
              <a:gd name="T15" fmla="*/ 187 h 187"/>
              <a:gd name="T16" fmla="*/ 31 w 181"/>
              <a:gd name="T17" fmla="*/ 178 h 187"/>
              <a:gd name="T18" fmla="*/ 29 w 181"/>
              <a:gd name="T19" fmla="*/ 164 h 187"/>
              <a:gd name="T20" fmla="*/ 18 w 181"/>
              <a:gd name="T21" fmla="*/ 184 h 187"/>
              <a:gd name="T22" fmla="*/ 2 w 181"/>
              <a:gd name="T23" fmla="*/ 118 h 187"/>
              <a:gd name="T24" fmla="*/ 39 w 181"/>
              <a:gd name="T25" fmla="*/ 80 h 187"/>
              <a:gd name="T26" fmla="*/ 54 w 181"/>
              <a:gd name="T27" fmla="*/ 71 h 187"/>
              <a:gd name="T28" fmla="*/ 90 w 181"/>
              <a:gd name="T29" fmla="*/ 35 h 187"/>
              <a:gd name="T30" fmla="*/ 94 w 181"/>
              <a:gd name="T31" fmla="*/ 107 h 187"/>
              <a:gd name="T32" fmla="*/ 135 w 181"/>
              <a:gd name="T33" fmla="*/ 173 h 187"/>
              <a:gd name="T34" fmla="*/ 116 w 181"/>
              <a:gd name="T35" fmla="*/ 114 h 187"/>
              <a:gd name="T36" fmla="*/ 116 w 181"/>
              <a:gd name="T37" fmla="*/ 114 h 187"/>
              <a:gd name="T38" fmla="*/ 94 w 181"/>
              <a:gd name="T39" fmla="*/ 107 h 187"/>
              <a:gd name="T40" fmla="*/ 86 w 181"/>
              <a:gd name="T41" fmla="*/ 173 h 187"/>
              <a:gd name="T42" fmla="*/ 84 w 181"/>
              <a:gd name="T43" fmla="*/ 107 h 187"/>
              <a:gd name="T44" fmla="*/ 55 w 181"/>
              <a:gd name="T45" fmla="*/ 129 h 187"/>
              <a:gd name="T46" fmla="*/ 86 w 181"/>
              <a:gd name="T47" fmla="*/ 173 h 187"/>
              <a:gd name="T48" fmla="*/ 61 w 181"/>
              <a:gd name="T49" fmla="*/ 35 h 187"/>
              <a:gd name="T50" fmla="*/ 58 w 181"/>
              <a:gd name="T51" fmla="*/ 31 h 187"/>
              <a:gd name="T52" fmla="*/ 60 w 181"/>
              <a:gd name="T53" fmla="*/ 21 h 187"/>
              <a:gd name="T54" fmla="*/ 77 w 181"/>
              <a:gd name="T55" fmla="*/ 10 h 187"/>
              <a:gd name="T56" fmla="*/ 90 w 181"/>
              <a:gd name="T57" fmla="*/ 9 h 187"/>
              <a:gd name="T58" fmla="*/ 114 w 181"/>
              <a:gd name="T59" fmla="*/ 15 h 187"/>
              <a:gd name="T60" fmla="*/ 123 w 181"/>
              <a:gd name="T61" fmla="*/ 27 h 187"/>
              <a:gd name="T62" fmla="*/ 120 w 181"/>
              <a:gd name="T63" fmla="*/ 35 h 187"/>
              <a:gd name="T64" fmla="*/ 127 w 181"/>
              <a:gd name="T65" fmla="*/ 40 h 187"/>
              <a:gd name="T66" fmla="*/ 130 w 181"/>
              <a:gd name="T67" fmla="*/ 34 h 187"/>
              <a:gd name="T68" fmla="*/ 132 w 181"/>
              <a:gd name="T69" fmla="*/ 27 h 187"/>
              <a:gd name="T70" fmla="*/ 119 w 181"/>
              <a:gd name="T71" fmla="*/ 7 h 187"/>
              <a:gd name="T72" fmla="*/ 90 w 181"/>
              <a:gd name="T73" fmla="*/ 0 h 187"/>
              <a:gd name="T74" fmla="*/ 75 w 181"/>
              <a:gd name="T75" fmla="*/ 2 h 187"/>
              <a:gd name="T76" fmla="*/ 53 w 181"/>
              <a:gd name="T77" fmla="*/ 16 h 187"/>
              <a:gd name="T78" fmla="*/ 50 w 181"/>
              <a:gd name="T79" fmla="*/ 34 h 187"/>
              <a:gd name="T80" fmla="*/ 54 w 181"/>
              <a:gd name="T81" fmla="*/ 40 h 187"/>
              <a:gd name="T82" fmla="*/ 61 w 181"/>
              <a:gd name="T83" fmla="*/ 35 h 187"/>
              <a:gd name="T84" fmla="*/ 37 w 181"/>
              <a:gd name="T85" fmla="*/ 148 h 187"/>
              <a:gd name="T86" fmla="*/ 56 w 181"/>
              <a:gd name="T87" fmla="*/ 102 h 187"/>
              <a:gd name="T88" fmla="*/ 65 w 181"/>
              <a:gd name="T89" fmla="*/ 97 h 187"/>
              <a:gd name="T90" fmla="*/ 60 w 181"/>
              <a:gd name="T91" fmla="*/ 91 h 187"/>
              <a:gd name="T92" fmla="*/ 21 w 181"/>
              <a:gd name="T93" fmla="*/ 97 h 187"/>
              <a:gd name="T94" fmla="*/ 17 w 181"/>
              <a:gd name="T95" fmla="*/ 168 h 187"/>
              <a:gd name="T96" fmla="*/ 37 w 181"/>
              <a:gd name="T97" fmla="*/ 148 h 187"/>
              <a:gd name="T98" fmla="*/ 121 w 181"/>
              <a:gd name="T99" fmla="*/ 91 h 187"/>
              <a:gd name="T100" fmla="*/ 116 w 181"/>
              <a:gd name="T101" fmla="*/ 97 h 187"/>
              <a:gd name="T102" fmla="*/ 124 w 181"/>
              <a:gd name="T103" fmla="*/ 102 h 187"/>
              <a:gd name="T104" fmla="*/ 144 w 181"/>
              <a:gd name="T105" fmla="*/ 148 h 187"/>
              <a:gd name="T106" fmla="*/ 164 w 181"/>
              <a:gd name="T107" fmla="*/ 168 h 187"/>
              <a:gd name="T108" fmla="*/ 159 w 181"/>
              <a:gd name="T109" fmla="*/ 97 h 187"/>
              <a:gd name="T110" fmla="*/ 121 w 181"/>
              <a:gd name="T111" fmla="*/ 91 h 187"/>
              <a:gd name="T112" fmla="*/ 106 w 181"/>
              <a:gd name="T113" fmla="*/ 55 h 187"/>
              <a:gd name="T114" fmla="*/ 75 w 181"/>
              <a:gd name="T115" fmla="*/ 55 h 187"/>
              <a:gd name="T116" fmla="*/ 75 w 181"/>
              <a:gd name="T117" fmla="*/ 87 h 187"/>
              <a:gd name="T118" fmla="*/ 106 w 181"/>
              <a:gd name="T119" fmla="*/ 87 h 187"/>
              <a:gd name="T120" fmla="*/ 106 w 181"/>
              <a:gd name="T121" fmla="*/ 5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1" h="187">
                <a:moveTo>
                  <a:pt x="90" y="35"/>
                </a:moveTo>
                <a:cubicBezTo>
                  <a:pt x="100" y="35"/>
                  <a:pt x="109" y="39"/>
                  <a:pt x="116" y="45"/>
                </a:cubicBezTo>
                <a:cubicBezTo>
                  <a:pt x="123" y="52"/>
                  <a:pt x="127" y="61"/>
                  <a:pt x="127" y="71"/>
                </a:cubicBezTo>
                <a:cubicBezTo>
                  <a:pt x="127" y="74"/>
                  <a:pt x="126" y="78"/>
                  <a:pt x="125" y="81"/>
                </a:cubicBezTo>
                <a:cubicBezTo>
                  <a:pt x="131" y="80"/>
                  <a:pt x="136" y="79"/>
                  <a:pt x="141" y="80"/>
                </a:cubicBezTo>
                <a:cubicBezTo>
                  <a:pt x="150" y="81"/>
                  <a:pt x="159" y="85"/>
                  <a:pt x="165" y="91"/>
                </a:cubicBezTo>
                <a:cubicBezTo>
                  <a:pt x="172" y="97"/>
                  <a:pt x="176" y="107"/>
                  <a:pt x="178" y="118"/>
                </a:cubicBezTo>
                <a:cubicBezTo>
                  <a:pt x="181" y="134"/>
                  <a:pt x="178" y="155"/>
                  <a:pt x="168" y="181"/>
                </a:cubicBezTo>
                <a:cubicBezTo>
                  <a:pt x="167" y="183"/>
                  <a:pt x="165" y="184"/>
                  <a:pt x="162" y="184"/>
                </a:cubicBezTo>
                <a:cubicBezTo>
                  <a:pt x="161" y="183"/>
                  <a:pt x="160" y="182"/>
                  <a:pt x="160" y="180"/>
                </a:cubicBezTo>
                <a:cubicBezTo>
                  <a:pt x="158" y="174"/>
                  <a:pt x="155" y="169"/>
                  <a:pt x="151" y="164"/>
                </a:cubicBezTo>
                <a:cubicBezTo>
                  <a:pt x="150" y="163"/>
                  <a:pt x="148" y="161"/>
                  <a:pt x="146" y="160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51" y="182"/>
                  <a:pt x="149" y="186"/>
                  <a:pt x="145" y="186"/>
                </a:cubicBezTo>
                <a:cubicBezTo>
                  <a:pt x="144" y="187"/>
                  <a:pt x="144" y="187"/>
                  <a:pt x="143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4" y="187"/>
                  <a:pt x="30" y="183"/>
                  <a:pt x="30" y="180"/>
                </a:cubicBezTo>
                <a:cubicBezTo>
                  <a:pt x="30" y="179"/>
                  <a:pt x="30" y="178"/>
                  <a:pt x="31" y="178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1"/>
                  <a:pt x="31" y="163"/>
                  <a:pt x="29" y="164"/>
                </a:cubicBezTo>
                <a:cubicBezTo>
                  <a:pt x="25" y="169"/>
                  <a:pt x="22" y="174"/>
                  <a:pt x="21" y="180"/>
                </a:cubicBezTo>
                <a:cubicBezTo>
                  <a:pt x="20" y="182"/>
                  <a:pt x="19" y="183"/>
                  <a:pt x="18" y="184"/>
                </a:cubicBezTo>
                <a:cubicBezTo>
                  <a:pt x="16" y="184"/>
                  <a:pt x="13" y="183"/>
                  <a:pt x="13" y="181"/>
                </a:cubicBezTo>
                <a:cubicBezTo>
                  <a:pt x="2" y="155"/>
                  <a:pt x="0" y="134"/>
                  <a:pt x="2" y="118"/>
                </a:cubicBezTo>
                <a:cubicBezTo>
                  <a:pt x="4" y="107"/>
                  <a:pt x="9" y="97"/>
                  <a:pt x="15" y="91"/>
                </a:cubicBezTo>
                <a:cubicBezTo>
                  <a:pt x="22" y="85"/>
                  <a:pt x="30" y="81"/>
                  <a:pt x="39" y="80"/>
                </a:cubicBezTo>
                <a:cubicBezTo>
                  <a:pt x="44" y="79"/>
                  <a:pt x="50" y="80"/>
                  <a:pt x="55" y="81"/>
                </a:cubicBezTo>
                <a:cubicBezTo>
                  <a:pt x="55" y="78"/>
                  <a:pt x="54" y="75"/>
                  <a:pt x="54" y="71"/>
                </a:cubicBezTo>
                <a:cubicBezTo>
                  <a:pt x="54" y="61"/>
                  <a:pt x="58" y="52"/>
                  <a:pt x="65" y="45"/>
                </a:cubicBezTo>
                <a:cubicBezTo>
                  <a:pt x="71" y="39"/>
                  <a:pt x="80" y="35"/>
                  <a:pt x="90" y="35"/>
                </a:cubicBezTo>
                <a:close/>
                <a:moveTo>
                  <a:pt x="94" y="107"/>
                </a:moveTo>
                <a:cubicBezTo>
                  <a:pt x="94" y="107"/>
                  <a:pt x="94" y="107"/>
                  <a:pt x="94" y="107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135" y="173"/>
                  <a:pt x="135" y="173"/>
                  <a:pt x="135" y="173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4" y="123"/>
                  <a:pt x="121" y="117"/>
                  <a:pt x="116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1" y="110"/>
                  <a:pt x="104" y="107"/>
                  <a:pt x="97" y="107"/>
                </a:cubicBezTo>
                <a:cubicBezTo>
                  <a:pt x="94" y="107"/>
                  <a:pt x="94" y="107"/>
                  <a:pt x="94" y="107"/>
                </a:cubicBezTo>
                <a:close/>
                <a:moveTo>
                  <a:pt x="86" y="173"/>
                </a:moveTo>
                <a:cubicBezTo>
                  <a:pt x="86" y="173"/>
                  <a:pt x="86" y="173"/>
                  <a:pt x="86" y="173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77" y="107"/>
                  <a:pt x="70" y="110"/>
                  <a:pt x="65" y="114"/>
                </a:cubicBezTo>
                <a:cubicBezTo>
                  <a:pt x="60" y="117"/>
                  <a:pt x="56" y="122"/>
                  <a:pt x="55" y="129"/>
                </a:cubicBezTo>
                <a:cubicBezTo>
                  <a:pt x="46" y="173"/>
                  <a:pt x="46" y="173"/>
                  <a:pt x="46" y="173"/>
                </a:cubicBezTo>
                <a:cubicBezTo>
                  <a:pt x="86" y="173"/>
                  <a:pt x="86" y="173"/>
                  <a:pt x="86" y="173"/>
                </a:cubicBezTo>
                <a:close/>
                <a:moveTo>
                  <a:pt x="61" y="35"/>
                </a:moveTo>
                <a:cubicBezTo>
                  <a:pt x="61" y="35"/>
                  <a:pt x="61" y="35"/>
                  <a:pt x="61" y="35"/>
                </a:cubicBezTo>
                <a:cubicBezTo>
                  <a:pt x="60" y="33"/>
                  <a:pt x="59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0"/>
                  <a:pt x="58" y="28"/>
                  <a:pt x="58" y="27"/>
                </a:cubicBezTo>
                <a:cubicBezTo>
                  <a:pt x="58" y="25"/>
                  <a:pt x="58" y="23"/>
                  <a:pt x="60" y="21"/>
                </a:cubicBezTo>
                <a:cubicBezTo>
                  <a:pt x="61" y="19"/>
                  <a:pt x="64" y="16"/>
                  <a:pt x="66" y="15"/>
                </a:cubicBezTo>
                <a:cubicBezTo>
                  <a:pt x="70" y="13"/>
                  <a:pt x="73" y="11"/>
                  <a:pt x="77" y="10"/>
                </a:cubicBezTo>
                <a:cubicBezTo>
                  <a:pt x="78" y="10"/>
                  <a:pt x="78" y="10"/>
                  <a:pt x="78" y="10"/>
                </a:cubicBezTo>
                <a:cubicBezTo>
                  <a:pt x="82" y="9"/>
                  <a:pt x="86" y="9"/>
                  <a:pt x="90" y="9"/>
                </a:cubicBezTo>
                <a:cubicBezTo>
                  <a:pt x="95" y="9"/>
                  <a:pt x="99" y="9"/>
                  <a:pt x="103" y="10"/>
                </a:cubicBezTo>
                <a:cubicBezTo>
                  <a:pt x="108" y="11"/>
                  <a:pt x="111" y="13"/>
                  <a:pt x="114" y="15"/>
                </a:cubicBezTo>
                <a:cubicBezTo>
                  <a:pt x="117" y="16"/>
                  <a:pt x="119" y="19"/>
                  <a:pt x="121" y="21"/>
                </a:cubicBezTo>
                <a:cubicBezTo>
                  <a:pt x="122" y="23"/>
                  <a:pt x="123" y="25"/>
                  <a:pt x="123" y="27"/>
                </a:cubicBezTo>
                <a:cubicBezTo>
                  <a:pt x="123" y="29"/>
                  <a:pt x="123" y="30"/>
                  <a:pt x="122" y="31"/>
                </a:cubicBezTo>
                <a:cubicBezTo>
                  <a:pt x="122" y="32"/>
                  <a:pt x="121" y="33"/>
                  <a:pt x="120" y="35"/>
                </a:cubicBezTo>
                <a:cubicBezTo>
                  <a:pt x="119" y="36"/>
                  <a:pt x="119" y="39"/>
                  <a:pt x="121" y="41"/>
                </a:cubicBezTo>
                <a:cubicBezTo>
                  <a:pt x="123" y="42"/>
                  <a:pt x="125" y="42"/>
                  <a:pt x="127" y="40"/>
                </a:cubicBezTo>
                <a:cubicBezTo>
                  <a:pt x="128" y="38"/>
                  <a:pt x="130" y="36"/>
                  <a:pt x="130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1" y="32"/>
                  <a:pt x="132" y="30"/>
                  <a:pt x="132" y="27"/>
                </a:cubicBezTo>
                <a:cubicBezTo>
                  <a:pt x="132" y="23"/>
                  <a:pt x="130" y="19"/>
                  <a:pt x="128" y="16"/>
                </a:cubicBezTo>
                <a:cubicBezTo>
                  <a:pt x="126" y="13"/>
                  <a:pt x="123" y="10"/>
                  <a:pt x="119" y="7"/>
                </a:cubicBezTo>
                <a:cubicBezTo>
                  <a:pt x="115" y="5"/>
                  <a:pt x="110" y="3"/>
                  <a:pt x="106" y="2"/>
                </a:cubicBezTo>
                <a:cubicBezTo>
                  <a:pt x="101" y="1"/>
                  <a:pt x="96" y="0"/>
                  <a:pt x="90" y="0"/>
                </a:cubicBezTo>
                <a:cubicBezTo>
                  <a:pt x="85" y="0"/>
                  <a:pt x="80" y="1"/>
                  <a:pt x="76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0" y="3"/>
                  <a:pt x="66" y="5"/>
                  <a:pt x="62" y="7"/>
                </a:cubicBezTo>
                <a:cubicBezTo>
                  <a:pt x="58" y="10"/>
                  <a:pt x="55" y="13"/>
                  <a:pt x="53" y="16"/>
                </a:cubicBezTo>
                <a:cubicBezTo>
                  <a:pt x="50" y="19"/>
                  <a:pt x="49" y="23"/>
                  <a:pt x="49" y="27"/>
                </a:cubicBezTo>
                <a:cubicBezTo>
                  <a:pt x="49" y="29"/>
                  <a:pt x="50" y="31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6"/>
                  <a:pt x="52" y="38"/>
                  <a:pt x="54" y="40"/>
                </a:cubicBezTo>
                <a:cubicBezTo>
                  <a:pt x="55" y="42"/>
                  <a:pt x="58" y="42"/>
                  <a:pt x="60" y="41"/>
                </a:cubicBezTo>
                <a:cubicBezTo>
                  <a:pt x="62" y="39"/>
                  <a:pt x="62" y="36"/>
                  <a:pt x="61" y="35"/>
                </a:cubicBezTo>
                <a:close/>
                <a:moveTo>
                  <a:pt x="37" y="148"/>
                </a:moveTo>
                <a:cubicBezTo>
                  <a:pt x="37" y="148"/>
                  <a:pt x="37" y="148"/>
                  <a:pt x="37" y="148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43" y="116"/>
                  <a:pt x="49" y="108"/>
                  <a:pt x="56" y="102"/>
                </a:cubicBezTo>
                <a:cubicBezTo>
                  <a:pt x="59" y="100"/>
                  <a:pt x="62" y="99"/>
                  <a:pt x="65" y="97"/>
                </a:cubicBezTo>
                <a:cubicBezTo>
                  <a:pt x="65" y="97"/>
                  <a:pt x="65" y="97"/>
                  <a:pt x="65" y="97"/>
                </a:cubicBezTo>
                <a:cubicBezTo>
                  <a:pt x="65" y="97"/>
                  <a:pt x="65" y="97"/>
                  <a:pt x="65" y="97"/>
                </a:cubicBezTo>
                <a:cubicBezTo>
                  <a:pt x="63" y="95"/>
                  <a:pt x="62" y="93"/>
                  <a:pt x="60" y="91"/>
                </a:cubicBezTo>
                <a:cubicBezTo>
                  <a:pt x="53" y="89"/>
                  <a:pt x="46" y="88"/>
                  <a:pt x="40" y="88"/>
                </a:cubicBezTo>
                <a:cubicBezTo>
                  <a:pt x="33" y="89"/>
                  <a:pt x="26" y="92"/>
                  <a:pt x="21" y="97"/>
                </a:cubicBezTo>
                <a:cubicBezTo>
                  <a:pt x="16" y="102"/>
                  <a:pt x="12" y="110"/>
                  <a:pt x="11" y="120"/>
                </a:cubicBezTo>
                <a:cubicBezTo>
                  <a:pt x="9" y="132"/>
                  <a:pt x="10" y="148"/>
                  <a:pt x="17" y="168"/>
                </a:cubicBezTo>
                <a:cubicBezTo>
                  <a:pt x="18" y="164"/>
                  <a:pt x="21" y="161"/>
                  <a:pt x="23" y="159"/>
                </a:cubicBezTo>
                <a:cubicBezTo>
                  <a:pt x="27" y="154"/>
                  <a:pt x="32" y="151"/>
                  <a:pt x="37" y="148"/>
                </a:cubicBezTo>
                <a:close/>
                <a:moveTo>
                  <a:pt x="121" y="91"/>
                </a:moveTo>
                <a:cubicBezTo>
                  <a:pt x="121" y="91"/>
                  <a:pt x="121" y="91"/>
                  <a:pt x="121" y="91"/>
                </a:cubicBezTo>
                <a:cubicBezTo>
                  <a:pt x="119" y="93"/>
                  <a:pt x="118" y="95"/>
                  <a:pt x="116" y="9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9" y="99"/>
                  <a:pt x="122" y="100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132" y="108"/>
                  <a:pt x="137" y="116"/>
                  <a:pt x="139" y="126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9" y="151"/>
                  <a:pt x="154" y="154"/>
                  <a:pt x="157" y="159"/>
                </a:cubicBezTo>
                <a:cubicBezTo>
                  <a:pt x="160" y="161"/>
                  <a:pt x="162" y="164"/>
                  <a:pt x="164" y="168"/>
                </a:cubicBezTo>
                <a:cubicBezTo>
                  <a:pt x="170" y="148"/>
                  <a:pt x="172" y="132"/>
                  <a:pt x="170" y="120"/>
                </a:cubicBezTo>
                <a:cubicBezTo>
                  <a:pt x="168" y="110"/>
                  <a:pt x="165" y="102"/>
                  <a:pt x="159" y="97"/>
                </a:cubicBezTo>
                <a:cubicBezTo>
                  <a:pt x="154" y="92"/>
                  <a:pt x="148" y="89"/>
                  <a:pt x="140" y="88"/>
                </a:cubicBezTo>
                <a:cubicBezTo>
                  <a:pt x="134" y="88"/>
                  <a:pt x="127" y="89"/>
                  <a:pt x="121" y="91"/>
                </a:cubicBezTo>
                <a:close/>
                <a:moveTo>
                  <a:pt x="106" y="55"/>
                </a:moveTo>
                <a:cubicBezTo>
                  <a:pt x="106" y="55"/>
                  <a:pt x="106" y="55"/>
                  <a:pt x="106" y="55"/>
                </a:cubicBezTo>
                <a:cubicBezTo>
                  <a:pt x="102" y="51"/>
                  <a:pt x="96" y="49"/>
                  <a:pt x="90" y="49"/>
                </a:cubicBezTo>
                <a:cubicBezTo>
                  <a:pt x="84" y="49"/>
                  <a:pt x="79" y="51"/>
                  <a:pt x="75" y="55"/>
                </a:cubicBezTo>
                <a:cubicBezTo>
                  <a:pt x="71" y="59"/>
                  <a:pt x="68" y="65"/>
                  <a:pt x="68" y="71"/>
                </a:cubicBezTo>
                <a:cubicBezTo>
                  <a:pt x="68" y="77"/>
                  <a:pt x="71" y="83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83" y="95"/>
                  <a:pt x="97" y="95"/>
                  <a:pt x="106" y="87"/>
                </a:cubicBezTo>
                <a:cubicBezTo>
                  <a:pt x="110" y="83"/>
                  <a:pt x="113" y="77"/>
                  <a:pt x="113" y="71"/>
                </a:cubicBezTo>
                <a:cubicBezTo>
                  <a:pt x="113" y="65"/>
                  <a:pt x="110" y="59"/>
                  <a:pt x="106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Freeform 31"/>
          <p:cNvSpPr>
            <a:spLocks noEditPoints="1"/>
          </p:cNvSpPr>
          <p:nvPr/>
        </p:nvSpPr>
        <p:spPr bwMode="auto">
          <a:xfrm>
            <a:off x="3588486" y="2351559"/>
            <a:ext cx="213670" cy="266116"/>
          </a:xfrm>
          <a:custGeom>
            <a:avLst/>
            <a:gdLst>
              <a:gd name="T0" fmla="*/ 127 w 149"/>
              <a:gd name="T1" fmla="*/ 59 h 185"/>
              <a:gd name="T2" fmla="*/ 95 w 149"/>
              <a:gd name="T3" fmla="*/ 39 h 185"/>
              <a:gd name="T4" fmla="*/ 91 w 149"/>
              <a:gd name="T5" fmla="*/ 21 h 185"/>
              <a:gd name="T6" fmla="*/ 89 w 149"/>
              <a:gd name="T7" fmla="*/ 15 h 185"/>
              <a:gd name="T8" fmla="*/ 84 w 149"/>
              <a:gd name="T9" fmla="*/ 5 h 185"/>
              <a:gd name="T10" fmla="*/ 64 w 149"/>
              <a:gd name="T11" fmla="*/ 5 h 185"/>
              <a:gd name="T12" fmla="*/ 61 w 149"/>
              <a:gd name="T13" fmla="*/ 21 h 185"/>
              <a:gd name="T14" fmla="*/ 53 w 149"/>
              <a:gd name="T15" fmla="*/ 25 h 185"/>
              <a:gd name="T16" fmla="*/ 21 w 149"/>
              <a:gd name="T17" fmla="*/ 58 h 185"/>
              <a:gd name="T18" fmla="*/ 21 w 149"/>
              <a:gd name="T19" fmla="*/ 58 h 185"/>
              <a:gd name="T20" fmla="*/ 21 w 149"/>
              <a:gd name="T21" fmla="*/ 163 h 185"/>
              <a:gd name="T22" fmla="*/ 127 w 149"/>
              <a:gd name="T23" fmla="*/ 163 h 185"/>
              <a:gd name="T24" fmla="*/ 70 w 149"/>
              <a:gd name="T25" fmla="*/ 11 h 185"/>
              <a:gd name="T26" fmla="*/ 70 w 149"/>
              <a:gd name="T27" fmla="*/ 11 h 185"/>
              <a:gd name="T28" fmla="*/ 78 w 149"/>
              <a:gd name="T29" fmla="*/ 11 h 185"/>
              <a:gd name="T30" fmla="*/ 80 w 149"/>
              <a:gd name="T31" fmla="*/ 15 h 185"/>
              <a:gd name="T32" fmla="*/ 78 w 149"/>
              <a:gd name="T33" fmla="*/ 19 h 185"/>
              <a:gd name="T34" fmla="*/ 74 w 149"/>
              <a:gd name="T35" fmla="*/ 21 h 185"/>
              <a:gd name="T36" fmla="*/ 70 w 149"/>
              <a:gd name="T37" fmla="*/ 19 h 185"/>
              <a:gd name="T38" fmla="*/ 68 w 149"/>
              <a:gd name="T39" fmla="*/ 15 h 185"/>
              <a:gd name="T40" fmla="*/ 62 w 149"/>
              <a:gd name="T41" fmla="*/ 29 h 185"/>
              <a:gd name="T42" fmla="*/ 86 w 149"/>
              <a:gd name="T43" fmla="*/ 29 h 185"/>
              <a:gd name="T44" fmla="*/ 83 w 149"/>
              <a:gd name="T45" fmla="*/ 35 h 185"/>
              <a:gd name="T46" fmla="*/ 65 w 149"/>
              <a:gd name="T47" fmla="*/ 35 h 185"/>
              <a:gd name="T48" fmla="*/ 62 w 149"/>
              <a:gd name="T49" fmla="*/ 29 h 185"/>
              <a:gd name="T50" fmla="*/ 31 w 149"/>
              <a:gd name="T51" fmla="*/ 68 h 185"/>
              <a:gd name="T52" fmla="*/ 74 w 149"/>
              <a:gd name="T53" fmla="*/ 50 h 185"/>
              <a:gd name="T54" fmla="*/ 117 w 149"/>
              <a:gd name="T55" fmla="*/ 68 h 185"/>
              <a:gd name="T56" fmla="*/ 125 w 149"/>
              <a:gd name="T57" fmla="*/ 100 h 185"/>
              <a:gd name="T58" fmla="*/ 119 w 149"/>
              <a:gd name="T59" fmla="*/ 100 h 185"/>
              <a:gd name="T60" fmla="*/ 93 w 149"/>
              <a:gd name="T61" fmla="*/ 100 h 185"/>
              <a:gd name="T62" fmla="*/ 87 w 149"/>
              <a:gd name="T63" fmla="*/ 100 h 185"/>
              <a:gd name="T64" fmla="*/ 61 w 149"/>
              <a:gd name="T65" fmla="*/ 100 h 185"/>
              <a:gd name="T66" fmla="*/ 55 w 149"/>
              <a:gd name="T67" fmla="*/ 100 h 185"/>
              <a:gd name="T68" fmla="*/ 29 w 149"/>
              <a:gd name="T69" fmla="*/ 100 h 185"/>
              <a:gd name="T70" fmla="*/ 23 w 149"/>
              <a:gd name="T71" fmla="*/ 100 h 185"/>
              <a:gd name="T72" fmla="*/ 31 w 149"/>
              <a:gd name="T73" fmla="*/ 68 h 185"/>
              <a:gd name="T74" fmla="*/ 117 w 149"/>
              <a:gd name="T75" fmla="*/ 154 h 185"/>
              <a:gd name="T76" fmla="*/ 31 w 149"/>
              <a:gd name="T77" fmla="*/ 154 h 185"/>
              <a:gd name="T78" fmla="*/ 26 w 149"/>
              <a:gd name="T79" fmla="*/ 109 h 185"/>
              <a:gd name="T80" fmla="*/ 39 w 149"/>
              <a:gd name="T81" fmla="*/ 122 h 185"/>
              <a:gd name="T82" fmla="*/ 58 w 149"/>
              <a:gd name="T83" fmla="*/ 109 h 185"/>
              <a:gd name="T84" fmla="*/ 77 w 149"/>
              <a:gd name="T85" fmla="*/ 122 h 185"/>
              <a:gd name="T86" fmla="*/ 103 w 149"/>
              <a:gd name="T87" fmla="*/ 122 h 185"/>
              <a:gd name="T88" fmla="*/ 122 w 149"/>
              <a:gd name="T89" fmla="*/ 109 h 185"/>
              <a:gd name="T90" fmla="*/ 117 w 149"/>
              <a:gd name="T91" fmla="*/ 15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" h="185">
                <a:moveTo>
                  <a:pt x="149" y="111"/>
                </a:moveTo>
                <a:cubicBezTo>
                  <a:pt x="149" y="91"/>
                  <a:pt x="140" y="72"/>
                  <a:pt x="127" y="59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18" y="49"/>
                  <a:pt x="107" y="43"/>
                  <a:pt x="95" y="39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3"/>
                  <a:pt x="93" y="21"/>
                  <a:pt x="91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19"/>
                  <a:pt x="89" y="17"/>
                  <a:pt x="89" y="15"/>
                </a:cubicBezTo>
                <a:cubicBezTo>
                  <a:pt x="89" y="11"/>
                  <a:pt x="87" y="8"/>
                  <a:pt x="85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2" y="2"/>
                  <a:pt x="78" y="0"/>
                  <a:pt x="74" y="0"/>
                </a:cubicBezTo>
                <a:cubicBezTo>
                  <a:pt x="70" y="0"/>
                  <a:pt x="66" y="2"/>
                  <a:pt x="64" y="5"/>
                </a:cubicBezTo>
                <a:cubicBezTo>
                  <a:pt x="61" y="7"/>
                  <a:pt x="59" y="11"/>
                  <a:pt x="59" y="15"/>
                </a:cubicBezTo>
                <a:cubicBezTo>
                  <a:pt x="59" y="17"/>
                  <a:pt x="60" y="19"/>
                  <a:pt x="61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5" y="21"/>
                  <a:pt x="53" y="23"/>
                  <a:pt x="53" y="25"/>
                </a:cubicBezTo>
                <a:cubicBezTo>
                  <a:pt x="53" y="39"/>
                  <a:pt x="53" y="39"/>
                  <a:pt x="53" y="39"/>
                </a:cubicBezTo>
                <a:cubicBezTo>
                  <a:pt x="41" y="43"/>
                  <a:pt x="30" y="49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8" y="72"/>
                  <a:pt x="0" y="90"/>
                  <a:pt x="0" y="111"/>
                </a:cubicBezTo>
                <a:cubicBezTo>
                  <a:pt x="0" y="131"/>
                  <a:pt x="8" y="150"/>
                  <a:pt x="21" y="163"/>
                </a:cubicBezTo>
                <a:cubicBezTo>
                  <a:pt x="35" y="177"/>
                  <a:pt x="53" y="185"/>
                  <a:pt x="74" y="185"/>
                </a:cubicBezTo>
                <a:cubicBezTo>
                  <a:pt x="95" y="185"/>
                  <a:pt x="113" y="177"/>
                  <a:pt x="127" y="163"/>
                </a:cubicBezTo>
                <a:cubicBezTo>
                  <a:pt x="140" y="150"/>
                  <a:pt x="149" y="131"/>
                  <a:pt x="149" y="111"/>
                </a:cubicBezTo>
                <a:close/>
                <a:moveTo>
                  <a:pt x="70" y="11"/>
                </a:move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71" y="9"/>
                  <a:pt x="72" y="9"/>
                  <a:pt x="74" y="9"/>
                </a:cubicBezTo>
                <a:cubicBezTo>
                  <a:pt x="76" y="9"/>
                  <a:pt x="77" y="9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2"/>
                  <a:pt x="80" y="13"/>
                  <a:pt x="80" y="15"/>
                </a:cubicBezTo>
                <a:cubicBezTo>
                  <a:pt x="80" y="17"/>
                  <a:pt x="79" y="18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20"/>
                  <a:pt x="76" y="21"/>
                  <a:pt x="74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1"/>
                  <a:pt x="71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69" y="18"/>
                  <a:pt x="68" y="17"/>
                  <a:pt x="68" y="15"/>
                </a:cubicBezTo>
                <a:cubicBezTo>
                  <a:pt x="68" y="13"/>
                  <a:pt x="69" y="12"/>
                  <a:pt x="70" y="11"/>
                </a:cubicBezTo>
                <a:close/>
                <a:moveTo>
                  <a:pt x="62" y="29"/>
                </a:moveTo>
                <a:cubicBezTo>
                  <a:pt x="62" y="29"/>
                  <a:pt x="62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6" y="36"/>
                  <a:pt x="86" y="36"/>
                  <a:pt x="86" y="36"/>
                </a:cubicBezTo>
                <a:cubicBezTo>
                  <a:pt x="85" y="36"/>
                  <a:pt x="84" y="35"/>
                  <a:pt x="83" y="35"/>
                </a:cubicBezTo>
                <a:cubicBezTo>
                  <a:pt x="80" y="35"/>
                  <a:pt x="77" y="35"/>
                  <a:pt x="74" y="35"/>
                </a:cubicBezTo>
                <a:cubicBezTo>
                  <a:pt x="71" y="35"/>
                  <a:pt x="68" y="35"/>
                  <a:pt x="65" y="35"/>
                </a:cubicBezTo>
                <a:cubicBezTo>
                  <a:pt x="64" y="35"/>
                  <a:pt x="63" y="36"/>
                  <a:pt x="62" y="36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42" y="57"/>
                  <a:pt x="57" y="50"/>
                  <a:pt x="74" y="50"/>
                </a:cubicBezTo>
                <a:cubicBezTo>
                  <a:pt x="91" y="50"/>
                  <a:pt x="106" y="57"/>
                  <a:pt x="117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27" y="79"/>
                  <a:pt x="134" y="93"/>
                  <a:pt x="134" y="10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4" y="98"/>
                  <a:pt x="121" y="98"/>
                  <a:pt x="119" y="10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1" y="98"/>
                  <a:pt x="89" y="98"/>
                  <a:pt x="87" y="100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9" y="98"/>
                  <a:pt x="57" y="98"/>
                  <a:pt x="55" y="100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7" y="98"/>
                  <a:pt x="24" y="98"/>
                  <a:pt x="23" y="10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93"/>
                  <a:pt x="21" y="79"/>
                  <a:pt x="31" y="68"/>
                </a:cubicBezTo>
                <a:close/>
                <a:moveTo>
                  <a:pt x="117" y="154"/>
                </a:moveTo>
                <a:cubicBezTo>
                  <a:pt x="117" y="154"/>
                  <a:pt x="117" y="154"/>
                  <a:pt x="117" y="154"/>
                </a:cubicBezTo>
                <a:cubicBezTo>
                  <a:pt x="106" y="164"/>
                  <a:pt x="91" y="171"/>
                  <a:pt x="74" y="171"/>
                </a:cubicBezTo>
                <a:cubicBezTo>
                  <a:pt x="57" y="171"/>
                  <a:pt x="42" y="164"/>
                  <a:pt x="31" y="154"/>
                </a:cubicBezTo>
                <a:cubicBezTo>
                  <a:pt x="22" y="145"/>
                  <a:pt x="16" y="133"/>
                  <a:pt x="14" y="120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1" y="124"/>
                  <a:pt x="43" y="124"/>
                  <a:pt x="45" y="122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3" y="124"/>
                  <a:pt x="75" y="124"/>
                  <a:pt x="77" y="122"/>
                </a:cubicBezTo>
                <a:cubicBezTo>
                  <a:pt x="90" y="109"/>
                  <a:pt x="90" y="109"/>
                  <a:pt x="90" y="109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5" y="124"/>
                  <a:pt x="108" y="124"/>
                  <a:pt x="109" y="122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2" y="133"/>
                  <a:pt x="126" y="145"/>
                  <a:pt x="117" y="154"/>
                </a:cubicBezTo>
                <a:cubicBezTo>
                  <a:pt x="117" y="154"/>
                  <a:pt x="117" y="154"/>
                  <a:pt x="117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Freeform 29"/>
          <p:cNvSpPr>
            <a:spLocks noEditPoints="1"/>
          </p:cNvSpPr>
          <p:nvPr/>
        </p:nvSpPr>
        <p:spPr bwMode="auto">
          <a:xfrm>
            <a:off x="3571004" y="4711604"/>
            <a:ext cx="248634" cy="262230"/>
          </a:xfrm>
          <a:custGeom>
            <a:avLst/>
            <a:gdLst>
              <a:gd name="T0" fmla="*/ 122 w 173"/>
              <a:gd name="T1" fmla="*/ 72 h 182"/>
              <a:gd name="T2" fmla="*/ 137 w 173"/>
              <a:gd name="T3" fmla="*/ 49 h 182"/>
              <a:gd name="T4" fmla="*/ 161 w 173"/>
              <a:gd name="T5" fmla="*/ 34 h 182"/>
              <a:gd name="T6" fmla="*/ 127 w 173"/>
              <a:gd name="T7" fmla="*/ 0 h 182"/>
              <a:gd name="T8" fmla="*/ 92 w 173"/>
              <a:gd name="T9" fmla="*/ 34 h 182"/>
              <a:gd name="T10" fmla="*/ 119 w 173"/>
              <a:gd name="T11" fmla="*/ 34 h 182"/>
              <a:gd name="T12" fmla="*/ 126 w 173"/>
              <a:gd name="T13" fmla="*/ 19 h 182"/>
              <a:gd name="T14" fmla="*/ 133 w 173"/>
              <a:gd name="T15" fmla="*/ 34 h 182"/>
              <a:gd name="T16" fmla="*/ 130 w 173"/>
              <a:gd name="T17" fmla="*/ 44 h 182"/>
              <a:gd name="T18" fmla="*/ 122 w 173"/>
              <a:gd name="T19" fmla="*/ 44 h 182"/>
              <a:gd name="T20" fmla="*/ 107 w 173"/>
              <a:gd name="T21" fmla="*/ 38 h 182"/>
              <a:gd name="T22" fmla="*/ 170 w 173"/>
              <a:gd name="T23" fmla="*/ 142 h 182"/>
              <a:gd name="T24" fmla="*/ 150 w 173"/>
              <a:gd name="T25" fmla="*/ 121 h 182"/>
              <a:gd name="T26" fmla="*/ 127 w 173"/>
              <a:gd name="T27" fmla="*/ 142 h 182"/>
              <a:gd name="T28" fmla="*/ 140 w 173"/>
              <a:gd name="T29" fmla="*/ 154 h 182"/>
              <a:gd name="T30" fmla="*/ 153 w 173"/>
              <a:gd name="T31" fmla="*/ 167 h 182"/>
              <a:gd name="T32" fmla="*/ 173 w 173"/>
              <a:gd name="T33" fmla="*/ 147 h 182"/>
              <a:gd name="T34" fmla="*/ 152 w 173"/>
              <a:gd name="T35" fmla="*/ 146 h 182"/>
              <a:gd name="T36" fmla="*/ 148 w 173"/>
              <a:gd name="T37" fmla="*/ 149 h 182"/>
              <a:gd name="T38" fmla="*/ 145 w 173"/>
              <a:gd name="T39" fmla="*/ 145 h 182"/>
              <a:gd name="T40" fmla="*/ 149 w 173"/>
              <a:gd name="T41" fmla="*/ 142 h 182"/>
              <a:gd name="T42" fmla="*/ 154 w 173"/>
              <a:gd name="T43" fmla="*/ 146 h 182"/>
              <a:gd name="T44" fmla="*/ 5 w 173"/>
              <a:gd name="T45" fmla="*/ 48 h 182"/>
              <a:gd name="T46" fmla="*/ 25 w 173"/>
              <a:gd name="T47" fmla="*/ 69 h 182"/>
              <a:gd name="T48" fmla="*/ 48 w 173"/>
              <a:gd name="T49" fmla="*/ 48 h 182"/>
              <a:gd name="T50" fmla="*/ 35 w 173"/>
              <a:gd name="T51" fmla="*/ 36 h 182"/>
              <a:gd name="T52" fmla="*/ 22 w 173"/>
              <a:gd name="T53" fmla="*/ 23 h 182"/>
              <a:gd name="T54" fmla="*/ 2 w 173"/>
              <a:gd name="T55" fmla="*/ 43 h 182"/>
              <a:gd name="T56" fmla="*/ 23 w 173"/>
              <a:gd name="T57" fmla="*/ 44 h 182"/>
              <a:gd name="T58" fmla="*/ 27 w 173"/>
              <a:gd name="T59" fmla="*/ 41 h 182"/>
              <a:gd name="T60" fmla="*/ 30 w 173"/>
              <a:gd name="T61" fmla="*/ 45 h 182"/>
              <a:gd name="T62" fmla="*/ 26 w 173"/>
              <a:gd name="T63" fmla="*/ 48 h 182"/>
              <a:gd name="T64" fmla="*/ 23 w 173"/>
              <a:gd name="T65" fmla="*/ 44 h 182"/>
              <a:gd name="T66" fmla="*/ 147 w 173"/>
              <a:gd name="T67" fmla="*/ 100 h 182"/>
              <a:gd name="T68" fmla="*/ 97 w 173"/>
              <a:gd name="T69" fmla="*/ 87 h 182"/>
              <a:gd name="T70" fmla="*/ 78 w 173"/>
              <a:gd name="T71" fmla="*/ 38 h 182"/>
              <a:gd name="T72" fmla="*/ 8 w 173"/>
              <a:gd name="T73" fmla="*/ 87 h 182"/>
              <a:gd name="T74" fmla="*/ 42 w 173"/>
              <a:gd name="T75" fmla="*/ 127 h 182"/>
              <a:gd name="T76" fmla="*/ 38 w 173"/>
              <a:gd name="T77" fmla="*/ 179 h 182"/>
              <a:gd name="T78" fmla="*/ 120 w 173"/>
              <a:gd name="T79" fmla="*/ 180 h 182"/>
              <a:gd name="T80" fmla="*/ 147 w 173"/>
              <a:gd name="T81" fmla="*/ 100 h 182"/>
              <a:gd name="T82" fmla="*/ 71 w 173"/>
              <a:gd name="T83" fmla="*/ 138 h 182"/>
              <a:gd name="T84" fmla="*/ 54 w 173"/>
              <a:gd name="T85" fmla="*/ 119 h 182"/>
              <a:gd name="T86" fmla="*/ 60 w 173"/>
              <a:gd name="T87" fmla="*/ 101 h 182"/>
              <a:gd name="T88" fmla="*/ 85 w 173"/>
              <a:gd name="T89" fmla="*/ 96 h 182"/>
              <a:gd name="T90" fmla="*/ 97 w 173"/>
              <a:gd name="T91" fmla="*/ 119 h 182"/>
              <a:gd name="T92" fmla="*/ 80 w 173"/>
              <a:gd name="T93" fmla="*/ 13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" h="182">
                <a:moveTo>
                  <a:pt x="91" y="42"/>
                </a:moveTo>
                <a:cubicBezTo>
                  <a:pt x="115" y="49"/>
                  <a:pt x="115" y="49"/>
                  <a:pt x="115" y="49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2" y="73"/>
                  <a:pt x="123" y="75"/>
                  <a:pt x="125" y="75"/>
                </a:cubicBezTo>
                <a:cubicBezTo>
                  <a:pt x="127" y="76"/>
                  <a:pt x="129" y="74"/>
                  <a:pt x="130" y="72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2" y="41"/>
                  <a:pt x="163" y="40"/>
                  <a:pt x="163" y="39"/>
                </a:cubicBezTo>
                <a:cubicBezTo>
                  <a:pt x="164" y="37"/>
                  <a:pt x="163" y="34"/>
                  <a:pt x="161" y="34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0" y="3"/>
                  <a:pt x="130" y="3"/>
                  <a:pt x="130" y="3"/>
                </a:cubicBezTo>
                <a:cubicBezTo>
                  <a:pt x="130" y="2"/>
                  <a:pt x="129" y="1"/>
                  <a:pt x="127" y="0"/>
                </a:cubicBezTo>
                <a:cubicBezTo>
                  <a:pt x="125" y="0"/>
                  <a:pt x="123" y="1"/>
                  <a:pt x="122" y="3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92" y="34"/>
                  <a:pt x="92" y="34"/>
                  <a:pt x="92" y="34"/>
                </a:cubicBezTo>
                <a:cubicBezTo>
                  <a:pt x="90" y="34"/>
                  <a:pt x="89" y="35"/>
                  <a:pt x="89" y="36"/>
                </a:cubicBezTo>
                <a:cubicBezTo>
                  <a:pt x="88" y="39"/>
                  <a:pt x="89" y="41"/>
                  <a:pt x="91" y="42"/>
                </a:cubicBezTo>
                <a:close/>
                <a:moveTo>
                  <a:pt x="119" y="34"/>
                </a:moveTo>
                <a:cubicBezTo>
                  <a:pt x="119" y="34"/>
                  <a:pt x="119" y="34"/>
                  <a:pt x="119" y="34"/>
                </a:cubicBezTo>
                <a:cubicBezTo>
                  <a:pt x="121" y="33"/>
                  <a:pt x="122" y="32"/>
                  <a:pt x="122" y="31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2"/>
                  <a:pt x="131" y="34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42"/>
                  <a:pt x="130" y="43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3"/>
                  <a:pt x="121" y="42"/>
                  <a:pt x="119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9" y="34"/>
                  <a:pt x="119" y="34"/>
                  <a:pt x="119" y="34"/>
                </a:cubicBezTo>
                <a:close/>
                <a:moveTo>
                  <a:pt x="170" y="142"/>
                </a:moveTo>
                <a:cubicBezTo>
                  <a:pt x="170" y="142"/>
                  <a:pt x="170" y="142"/>
                  <a:pt x="170" y="142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52" y="123"/>
                  <a:pt x="151" y="122"/>
                  <a:pt x="150" y="121"/>
                </a:cubicBezTo>
                <a:cubicBezTo>
                  <a:pt x="147" y="121"/>
                  <a:pt x="145" y="122"/>
                  <a:pt x="144" y="124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6" y="142"/>
                  <a:pt x="124" y="143"/>
                  <a:pt x="124" y="145"/>
                </a:cubicBezTo>
                <a:cubicBezTo>
                  <a:pt x="123" y="147"/>
                  <a:pt x="125" y="149"/>
                  <a:pt x="127" y="150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4" y="167"/>
                  <a:pt x="144" y="167"/>
                  <a:pt x="144" y="167"/>
                </a:cubicBezTo>
                <a:cubicBezTo>
                  <a:pt x="145" y="169"/>
                  <a:pt x="146" y="170"/>
                  <a:pt x="147" y="170"/>
                </a:cubicBezTo>
                <a:cubicBezTo>
                  <a:pt x="149" y="171"/>
                  <a:pt x="152" y="170"/>
                  <a:pt x="153" y="167"/>
                </a:cubicBezTo>
                <a:cubicBezTo>
                  <a:pt x="157" y="154"/>
                  <a:pt x="157" y="154"/>
                  <a:pt x="157" y="154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71" y="149"/>
                  <a:pt x="172" y="149"/>
                  <a:pt x="173" y="147"/>
                </a:cubicBezTo>
                <a:cubicBezTo>
                  <a:pt x="173" y="145"/>
                  <a:pt x="172" y="142"/>
                  <a:pt x="170" y="142"/>
                </a:cubicBezTo>
                <a:close/>
                <a:moveTo>
                  <a:pt x="152" y="146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7"/>
                  <a:pt x="150" y="148"/>
                  <a:pt x="149" y="149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7" y="148"/>
                  <a:pt x="146" y="147"/>
                  <a:pt x="145" y="146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5" y="145"/>
                  <a:pt x="145" y="145"/>
                  <a:pt x="145" y="145"/>
                </a:cubicBezTo>
                <a:cubicBezTo>
                  <a:pt x="146" y="145"/>
                  <a:pt x="147" y="144"/>
                  <a:pt x="148" y="142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50" y="144"/>
                  <a:pt x="151" y="145"/>
                  <a:pt x="152" y="145"/>
                </a:cubicBezTo>
                <a:cubicBezTo>
                  <a:pt x="152" y="145"/>
                  <a:pt x="152" y="145"/>
                  <a:pt x="152" y="145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2" y="146"/>
                  <a:pt x="152" y="146"/>
                  <a:pt x="152" y="146"/>
                </a:cubicBezTo>
                <a:close/>
                <a:moveTo>
                  <a:pt x="5" y="48"/>
                </a:moveTo>
                <a:cubicBezTo>
                  <a:pt x="5" y="48"/>
                  <a:pt x="5" y="48"/>
                  <a:pt x="5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66"/>
                  <a:pt x="22" y="66"/>
                  <a:pt x="22" y="66"/>
                </a:cubicBezTo>
                <a:cubicBezTo>
                  <a:pt x="23" y="67"/>
                  <a:pt x="24" y="68"/>
                  <a:pt x="25" y="69"/>
                </a:cubicBezTo>
                <a:cubicBezTo>
                  <a:pt x="27" y="69"/>
                  <a:pt x="30" y="68"/>
                  <a:pt x="30" y="66"/>
                </a:cubicBezTo>
                <a:cubicBezTo>
                  <a:pt x="35" y="53"/>
                  <a:pt x="35" y="53"/>
                  <a:pt x="35" y="53"/>
                </a:cubicBezTo>
                <a:cubicBezTo>
                  <a:pt x="48" y="48"/>
                  <a:pt x="48" y="48"/>
                  <a:pt x="48" y="48"/>
                </a:cubicBezTo>
                <a:cubicBezTo>
                  <a:pt x="49" y="48"/>
                  <a:pt x="50" y="47"/>
                  <a:pt x="51" y="46"/>
                </a:cubicBezTo>
                <a:cubicBezTo>
                  <a:pt x="52" y="43"/>
                  <a:pt x="50" y="41"/>
                  <a:pt x="48" y="40"/>
                </a:cubicBezTo>
                <a:cubicBezTo>
                  <a:pt x="35" y="36"/>
                  <a:pt x="35" y="36"/>
                  <a:pt x="35" y="36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2"/>
                  <a:pt x="29" y="20"/>
                  <a:pt x="28" y="20"/>
                </a:cubicBezTo>
                <a:cubicBezTo>
                  <a:pt x="25" y="19"/>
                  <a:pt x="23" y="21"/>
                  <a:pt x="22" y="23"/>
                </a:cubicBezTo>
                <a:cubicBezTo>
                  <a:pt x="18" y="36"/>
                  <a:pt x="18" y="36"/>
                  <a:pt x="18" y="36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1"/>
                  <a:pt x="3" y="42"/>
                  <a:pt x="2" y="43"/>
                </a:cubicBezTo>
                <a:cubicBezTo>
                  <a:pt x="1" y="45"/>
                  <a:pt x="3" y="48"/>
                  <a:pt x="5" y="48"/>
                </a:cubicBezTo>
                <a:close/>
                <a:moveTo>
                  <a:pt x="23" y="44"/>
                </a:moveTo>
                <a:cubicBezTo>
                  <a:pt x="23" y="44"/>
                  <a:pt x="23" y="44"/>
                  <a:pt x="23" y="44"/>
                </a:cubicBezTo>
                <a:cubicBezTo>
                  <a:pt x="24" y="43"/>
                  <a:pt x="25" y="42"/>
                  <a:pt x="26" y="41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2"/>
                  <a:pt x="29" y="43"/>
                  <a:pt x="30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0" y="45"/>
                  <a:pt x="30" y="45"/>
                  <a:pt x="30" y="45"/>
                </a:cubicBezTo>
                <a:cubicBezTo>
                  <a:pt x="29" y="46"/>
                  <a:pt x="28" y="47"/>
                  <a:pt x="27" y="48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8"/>
                  <a:pt x="26" y="48"/>
                  <a:pt x="26" y="48"/>
                </a:cubicBezTo>
                <a:cubicBezTo>
                  <a:pt x="25" y="47"/>
                  <a:pt x="24" y="46"/>
                  <a:pt x="23" y="45"/>
                </a:cubicBezTo>
                <a:cubicBezTo>
                  <a:pt x="20" y="44"/>
                  <a:pt x="20" y="44"/>
                  <a:pt x="20" y="44"/>
                </a:cubicBezTo>
                <a:cubicBezTo>
                  <a:pt x="23" y="44"/>
                  <a:pt x="23" y="44"/>
                  <a:pt x="23" y="44"/>
                </a:cubicBezTo>
                <a:close/>
                <a:moveTo>
                  <a:pt x="147" y="100"/>
                </a:move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9" y="99"/>
                  <a:pt x="150" y="97"/>
                  <a:pt x="150" y="94"/>
                </a:cubicBezTo>
                <a:cubicBezTo>
                  <a:pt x="150" y="90"/>
                  <a:pt x="147" y="87"/>
                  <a:pt x="143" y="87"/>
                </a:cubicBezTo>
                <a:cubicBezTo>
                  <a:pt x="97" y="87"/>
                  <a:pt x="97" y="87"/>
                  <a:pt x="97" y="87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1"/>
                  <a:pt x="80" y="39"/>
                  <a:pt x="78" y="38"/>
                </a:cubicBezTo>
                <a:cubicBezTo>
                  <a:pt x="74" y="37"/>
                  <a:pt x="70" y="39"/>
                  <a:pt x="69" y="43"/>
                </a:cubicBezTo>
                <a:cubicBezTo>
                  <a:pt x="55" y="87"/>
                  <a:pt x="55" y="87"/>
                  <a:pt x="55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6" y="87"/>
                  <a:pt x="4" y="88"/>
                  <a:pt x="2" y="90"/>
                </a:cubicBezTo>
                <a:cubicBezTo>
                  <a:pt x="0" y="93"/>
                  <a:pt x="1" y="98"/>
                  <a:pt x="4" y="100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3"/>
                  <a:pt x="27" y="176"/>
                  <a:pt x="28" y="178"/>
                </a:cubicBezTo>
                <a:cubicBezTo>
                  <a:pt x="30" y="181"/>
                  <a:pt x="35" y="182"/>
                  <a:pt x="38" y="179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113" y="179"/>
                  <a:pt x="113" y="179"/>
                  <a:pt x="113" y="179"/>
                </a:cubicBezTo>
                <a:cubicBezTo>
                  <a:pt x="115" y="181"/>
                  <a:pt x="117" y="181"/>
                  <a:pt x="120" y="180"/>
                </a:cubicBezTo>
                <a:cubicBezTo>
                  <a:pt x="123" y="179"/>
                  <a:pt x="125" y="175"/>
                  <a:pt x="124" y="171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47" y="100"/>
                  <a:pt x="147" y="100"/>
                  <a:pt x="147" y="100"/>
                </a:cubicBezTo>
                <a:close/>
                <a:moveTo>
                  <a:pt x="80" y="137"/>
                </a:moveTo>
                <a:cubicBezTo>
                  <a:pt x="80" y="137"/>
                  <a:pt x="80" y="137"/>
                  <a:pt x="80" y="137"/>
                </a:cubicBezTo>
                <a:cubicBezTo>
                  <a:pt x="77" y="136"/>
                  <a:pt x="74" y="136"/>
                  <a:pt x="71" y="138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8" y="124"/>
                  <a:pt x="57" y="120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3" y="101"/>
                  <a:pt x="66" y="99"/>
                  <a:pt x="67" y="96"/>
                </a:cubicBezTo>
                <a:cubicBezTo>
                  <a:pt x="76" y="68"/>
                  <a:pt x="76" y="68"/>
                  <a:pt x="76" y="68"/>
                </a:cubicBezTo>
                <a:cubicBezTo>
                  <a:pt x="85" y="96"/>
                  <a:pt x="85" y="96"/>
                  <a:pt x="85" y="96"/>
                </a:cubicBezTo>
                <a:cubicBezTo>
                  <a:pt x="86" y="100"/>
                  <a:pt x="89" y="101"/>
                  <a:pt x="92" y="101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97" y="119"/>
                  <a:pt x="97" y="119"/>
                  <a:pt x="97" y="119"/>
                </a:cubicBezTo>
                <a:cubicBezTo>
                  <a:pt x="95" y="121"/>
                  <a:pt x="94" y="124"/>
                  <a:pt x="95" y="127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80" y="137"/>
                  <a:pt x="80" y="137"/>
                  <a:pt x="80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Freeform 39"/>
          <p:cNvSpPr>
            <a:spLocks noEditPoints="1"/>
          </p:cNvSpPr>
          <p:nvPr/>
        </p:nvSpPr>
        <p:spPr bwMode="auto">
          <a:xfrm>
            <a:off x="2932318" y="3534495"/>
            <a:ext cx="324392" cy="258346"/>
          </a:xfrm>
          <a:custGeom>
            <a:avLst/>
            <a:gdLst>
              <a:gd name="T0" fmla="*/ 221 w 226"/>
              <a:gd name="T1" fmla="*/ 88 h 180"/>
              <a:gd name="T2" fmla="*/ 190 w 226"/>
              <a:gd name="T3" fmla="*/ 68 h 180"/>
              <a:gd name="T4" fmla="*/ 175 w 226"/>
              <a:gd name="T5" fmla="*/ 36 h 180"/>
              <a:gd name="T6" fmla="*/ 173 w 226"/>
              <a:gd name="T7" fmla="*/ 5 h 180"/>
              <a:gd name="T8" fmla="*/ 118 w 226"/>
              <a:gd name="T9" fmla="*/ 3 h 180"/>
              <a:gd name="T10" fmla="*/ 79 w 226"/>
              <a:gd name="T11" fmla="*/ 12 h 180"/>
              <a:gd name="T12" fmla="*/ 67 w 226"/>
              <a:gd name="T13" fmla="*/ 34 h 180"/>
              <a:gd name="T14" fmla="*/ 30 w 226"/>
              <a:gd name="T15" fmla="*/ 33 h 180"/>
              <a:gd name="T16" fmla="*/ 19 w 226"/>
              <a:gd name="T17" fmla="*/ 63 h 180"/>
              <a:gd name="T18" fmla="*/ 10 w 226"/>
              <a:gd name="T19" fmla="*/ 100 h 180"/>
              <a:gd name="T20" fmla="*/ 37 w 226"/>
              <a:gd name="T21" fmla="*/ 105 h 180"/>
              <a:gd name="T22" fmla="*/ 48 w 226"/>
              <a:gd name="T23" fmla="*/ 125 h 180"/>
              <a:gd name="T24" fmla="*/ 65 w 226"/>
              <a:gd name="T25" fmla="*/ 116 h 180"/>
              <a:gd name="T26" fmla="*/ 91 w 226"/>
              <a:gd name="T27" fmla="*/ 113 h 180"/>
              <a:gd name="T28" fmla="*/ 105 w 226"/>
              <a:gd name="T29" fmla="*/ 90 h 180"/>
              <a:gd name="T30" fmla="*/ 121 w 226"/>
              <a:gd name="T31" fmla="*/ 98 h 180"/>
              <a:gd name="T32" fmla="*/ 107 w 226"/>
              <a:gd name="T33" fmla="*/ 131 h 180"/>
              <a:gd name="T34" fmla="*/ 129 w 226"/>
              <a:gd name="T35" fmla="*/ 162 h 180"/>
              <a:gd name="T36" fmla="*/ 141 w 226"/>
              <a:gd name="T37" fmla="*/ 169 h 180"/>
              <a:gd name="T38" fmla="*/ 162 w 226"/>
              <a:gd name="T39" fmla="*/ 162 h 180"/>
              <a:gd name="T40" fmla="*/ 181 w 226"/>
              <a:gd name="T41" fmla="*/ 179 h 180"/>
              <a:gd name="T42" fmla="*/ 216 w 226"/>
              <a:gd name="T43" fmla="*/ 150 h 180"/>
              <a:gd name="T44" fmla="*/ 151 w 226"/>
              <a:gd name="T45" fmla="*/ 29 h 180"/>
              <a:gd name="T46" fmla="*/ 157 w 226"/>
              <a:gd name="T47" fmla="*/ 54 h 180"/>
              <a:gd name="T48" fmla="*/ 120 w 226"/>
              <a:gd name="T49" fmla="*/ 11 h 180"/>
              <a:gd name="T50" fmla="*/ 127 w 226"/>
              <a:gd name="T51" fmla="*/ 36 h 180"/>
              <a:gd name="T52" fmla="*/ 104 w 226"/>
              <a:gd name="T53" fmla="*/ 50 h 180"/>
              <a:gd name="T54" fmla="*/ 50 w 226"/>
              <a:gd name="T55" fmla="*/ 72 h 180"/>
              <a:gd name="T56" fmla="*/ 80 w 226"/>
              <a:gd name="T57" fmla="*/ 69 h 180"/>
              <a:gd name="T58" fmla="*/ 104 w 226"/>
              <a:gd name="T59" fmla="*/ 69 h 180"/>
              <a:gd name="T60" fmla="*/ 62 w 226"/>
              <a:gd name="T61" fmla="*/ 98 h 180"/>
              <a:gd name="T62" fmla="*/ 23 w 226"/>
              <a:gd name="T63" fmla="*/ 85 h 180"/>
              <a:gd name="T64" fmla="*/ 51 w 226"/>
              <a:gd name="T65" fmla="*/ 56 h 180"/>
              <a:gd name="T66" fmla="*/ 81 w 226"/>
              <a:gd name="T67" fmla="*/ 37 h 180"/>
              <a:gd name="T68" fmla="*/ 111 w 226"/>
              <a:gd name="T69" fmla="*/ 63 h 180"/>
              <a:gd name="T70" fmla="*/ 135 w 226"/>
              <a:gd name="T71" fmla="*/ 56 h 180"/>
              <a:gd name="T72" fmla="*/ 188 w 226"/>
              <a:gd name="T73" fmla="*/ 140 h 180"/>
              <a:gd name="T74" fmla="*/ 164 w 226"/>
              <a:gd name="T75" fmla="*/ 148 h 180"/>
              <a:gd name="T76" fmla="*/ 146 w 226"/>
              <a:gd name="T77" fmla="*/ 150 h 180"/>
              <a:gd name="T78" fmla="*/ 133 w 226"/>
              <a:gd name="T79" fmla="*/ 104 h 180"/>
              <a:gd name="T80" fmla="*/ 152 w 226"/>
              <a:gd name="T81" fmla="*/ 85 h 180"/>
              <a:gd name="T82" fmla="*/ 175 w 226"/>
              <a:gd name="T83" fmla="*/ 124 h 180"/>
              <a:gd name="T84" fmla="*/ 147 w 226"/>
              <a:gd name="T85" fmla="*/ 61 h 180"/>
              <a:gd name="T86" fmla="*/ 200 w 226"/>
              <a:gd name="T87" fmla="*/ 87 h 180"/>
              <a:gd name="T88" fmla="*/ 188 w 226"/>
              <a:gd name="T89" fmla="*/ 14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6" h="180">
                <a:moveTo>
                  <a:pt x="224" y="138"/>
                </a:moveTo>
                <a:cubicBezTo>
                  <a:pt x="216" y="129"/>
                  <a:pt x="208" y="120"/>
                  <a:pt x="207" y="111"/>
                </a:cubicBezTo>
                <a:cubicBezTo>
                  <a:pt x="205" y="104"/>
                  <a:pt x="209" y="96"/>
                  <a:pt x="221" y="88"/>
                </a:cubicBezTo>
                <a:cubicBezTo>
                  <a:pt x="223" y="87"/>
                  <a:pt x="224" y="85"/>
                  <a:pt x="224" y="82"/>
                </a:cubicBezTo>
                <a:cubicBezTo>
                  <a:pt x="224" y="78"/>
                  <a:pt x="221" y="75"/>
                  <a:pt x="217" y="75"/>
                </a:cubicBezTo>
                <a:cubicBezTo>
                  <a:pt x="207" y="75"/>
                  <a:pt x="197" y="73"/>
                  <a:pt x="190" y="68"/>
                </a:cubicBezTo>
                <a:cubicBezTo>
                  <a:pt x="183" y="63"/>
                  <a:pt x="179" y="57"/>
                  <a:pt x="176" y="47"/>
                </a:cubicBezTo>
                <a:cubicBezTo>
                  <a:pt x="175" y="47"/>
                  <a:pt x="175" y="46"/>
                  <a:pt x="175" y="46"/>
                </a:cubicBezTo>
                <a:cubicBezTo>
                  <a:pt x="176" y="43"/>
                  <a:pt x="176" y="39"/>
                  <a:pt x="175" y="36"/>
                </a:cubicBezTo>
                <a:cubicBezTo>
                  <a:pt x="172" y="25"/>
                  <a:pt x="162" y="19"/>
                  <a:pt x="152" y="20"/>
                </a:cubicBezTo>
                <a:cubicBezTo>
                  <a:pt x="156" y="16"/>
                  <a:pt x="162" y="12"/>
                  <a:pt x="170" y="10"/>
                </a:cubicBezTo>
                <a:cubicBezTo>
                  <a:pt x="172" y="9"/>
                  <a:pt x="174" y="7"/>
                  <a:pt x="173" y="5"/>
                </a:cubicBezTo>
                <a:cubicBezTo>
                  <a:pt x="173" y="2"/>
                  <a:pt x="170" y="1"/>
                  <a:pt x="168" y="2"/>
                </a:cubicBezTo>
                <a:cubicBezTo>
                  <a:pt x="156" y="5"/>
                  <a:pt x="149" y="10"/>
                  <a:pt x="143" y="17"/>
                </a:cubicBezTo>
                <a:cubicBezTo>
                  <a:pt x="140" y="6"/>
                  <a:pt x="129" y="0"/>
                  <a:pt x="118" y="3"/>
                </a:cubicBezTo>
                <a:cubicBezTo>
                  <a:pt x="107" y="6"/>
                  <a:pt x="100" y="17"/>
                  <a:pt x="102" y="28"/>
                </a:cubicBezTo>
                <a:cubicBezTo>
                  <a:pt x="93" y="30"/>
                  <a:pt x="91" y="27"/>
                  <a:pt x="85" y="19"/>
                </a:cubicBezTo>
                <a:cubicBezTo>
                  <a:pt x="83" y="17"/>
                  <a:pt x="82" y="15"/>
                  <a:pt x="79" y="12"/>
                </a:cubicBezTo>
                <a:cubicBezTo>
                  <a:pt x="78" y="10"/>
                  <a:pt x="75" y="8"/>
                  <a:pt x="72" y="9"/>
                </a:cubicBezTo>
                <a:cubicBezTo>
                  <a:pt x="68" y="10"/>
                  <a:pt x="66" y="14"/>
                  <a:pt x="66" y="17"/>
                </a:cubicBezTo>
                <a:cubicBezTo>
                  <a:pt x="68" y="25"/>
                  <a:pt x="68" y="30"/>
                  <a:pt x="67" y="34"/>
                </a:cubicBezTo>
                <a:cubicBezTo>
                  <a:pt x="66" y="37"/>
                  <a:pt x="64" y="39"/>
                  <a:pt x="62" y="40"/>
                </a:cubicBezTo>
                <a:cubicBezTo>
                  <a:pt x="59" y="42"/>
                  <a:pt x="56" y="42"/>
                  <a:pt x="52" y="42"/>
                </a:cubicBezTo>
                <a:cubicBezTo>
                  <a:pt x="45" y="41"/>
                  <a:pt x="37" y="38"/>
                  <a:pt x="30" y="33"/>
                </a:cubicBezTo>
                <a:cubicBezTo>
                  <a:pt x="28" y="31"/>
                  <a:pt x="25" y="31"/>
                  <a:pt x="23" y="32"/>
                </a:cubicBezTo>
                <a:cubicBezTo>
                  <a:pt x="19" y="34"/>
                  <a:pt x="17" y="38"/>
                  <a:pt x="19" y="41"/>
                </a:cubicBezTo>
                <a:cubicBezTo>
                  <a:pt x="22" y="47"/>
                  <a:pt x="21" y="55"/>
                  <a:pt x="19" y="63"/>
                </a:cubicBezTo>
                <a:cubicBezTo>
                  <a:pt x="16" y="71"/>
                  <a:pt x="10" y="80"/>
                  <a:pt x="3" y="88"/>
                </a:cubicBezTo>
                <a:cubicBezTo>
                  <a:pt x="1" y="90"/>
                  <a:pt x="0" y="93"/>
                  <a:pt x="1" y="95"/>
                </a:cubicBezTo>
                <a:cubicBezTo>
                  <a:pt x="2" y="99"/>
                  <a:pt x="6" y="101"/>
                  <a:pt x="10" y="100"/>
                </a:cubicBezTo>
                <a:cubicBezTo>
                  <a:pt x="13" y="99"/>
                  <a:pt x="17" y="98"/>
                  <a:pt x="20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6" y="99"/>
                  <a:pt x="32" y="102"/>
                  <a:pt x="37" y="105"/>
                </a:cubicBezTo>
                <a:cubicBezTo>
                  <a:pt x="41" y="108"/>
                  <a:pt x="44" y="111"/>
                  <a:pt x="45" y="115"/>
                </a:cubicBezTo>
                <a:cubicBezTo>
                  <a:pt x="46" y="116"/>
                  <a:pt x="46" y="117"/>
                  <a:pt x="46" y="118"/>
                </a:cubicBezTo>
                <a:cubicBezTo>
                  <a:pt x="46" y="121"/>
                  <a:pt x="46" y="123"/>
                  <a:pt x="48" y="125"/>
                </a:cubicBezTo>
                <a:cubicBezTo>
                  <a:pt x="51" y="127"/>
                  <a:pt x="55" y="127"/>
                  <a:pt x="58" y="124"/>
                </a:cubicBezTo>
                <a:cubicBezTo>
                  <a:pt x="60" y="122"/>
                  <a:pt x="62" y="119"/>
                  <a:pt x="64" y="117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7" y="113"/>
                  <a:pt x="70" y="110"/>
                  <a:pt x="72" y="108"/>
                </a:cubicBezTo>
                <a:cubicBezTo>
                  <a:pt x="76" y="104"/>
                  <a:pt x="81" y="103"/>
                  <a:pt x="91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2" y="114"/>
                  <a:pt x="94" y="115"/>
                  <a:pt x="96" y="115"/>
                </a:cubicBezTo>
                <a:cubicBezTo>
                  <a:pt x="100" y="114"/>
                  <a:pt x="103" y="111"/>
                  <a:pt x="103" y="107"/>
                </a:cubicBezTo>
                <a:cubicBezTo>
                  <a:pt x="102" y="100"/>
                  <a:pt x="103" y="95"/>
                  <a:pt x="105" y="90"/>
                </a:cubicBezTo>
                <a:cubicBezTo>
                  <a:pt x="107" y="86"/>
                  <a:pt x="110" y="83"/>
                  <a:pt x="114" y="79"/>
                </a:cubicBezTo>
                <a:cubicBezTo>
                  <a:pt x="117" y="80"/>
                  <a:pt x="119" y="81"/>
                  <a:pt x="122" y="81"/>
                </a:cubicBezTo>
                <a:cubicBezTo>
                  <a:pt x="124" y="86"/>
                  <a:pt x="123" y="92"/>
                  <a:pt x="121" y="98"/>
                </a:cubicBezTo>
                <a:cubicBezTo>
                  <a:pt x="117" y="106"/>
                  <a:pt x="110" y="113"/>
                  <a:pt x="103" y="118"/>
                </a:cubicBezTo>
                <a:cubicBezTo>
                  <a:pt x="101" y="119"/>
                  <a:pt x="99" y="122"/>
                  <a:pt x="99" y="125"/>
                </a:cubicBezTo>
                <a:cubicBezTo>
                  <a:pt x="100" y="128"/>
                  <a:pt x="103" y="131"/>
                  <a:pt x="107" y="131"/>
                </a:cubicBezTo>
                <a:cubicBezTo>
                  <a:pt x="126" y="129"/>
                  <a:pt x="132" y="133"/>
                  <a:pt x="132" y="139"/>
                </a:cubicBezTo>
                <a:cubicBezTo>
                  <a:pt x="133" y="144"/>
                  <a:pt x="131" y="151"/>
                  <a:pt x="130" y="159"/>
                </a:cubicBez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ubicBezTo>
                  <a:pt x="129" y="164"/>
                  <a:pt x="129" y="167"/>
                  <a:pt x="131" y="168"/>
                </a:cubicBezTo>
                <a:cubicBezTo>
                  <a:pt x="134" y="171"/>
                  <a:pt x="138" y="171"/>
                  <a:pt x="141" y="169"/>
                </a:cubicBezTo>
                <a:cubicBezTo>
                  <a:pt x="144" y="166"/>
                  <a:pt x="148" y="164"/>
                  <a:pt x="151" y="163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5" y="161"/>
                  <a:pt x="159" y="161"/>
                  <a:pt x="162" y="162"/>
                </a:cubicBezTo>
                <a:cubicBezTo>
                  <a:pt x="165" y="162"/>
                  <a:pt x="168" y="164"/>
                  <a:pt x="170" y="166"/>
                </a:cubicBezTo>
                <a:cubicBezTo>
                  <a:pt x="172" y="168"/>
                  <a:pt x="174" y="171"/>
                  <a:pt x="175" y="174"/>
                </a:cubicBezTo>
                <a:cubicBezTo>
                  <a:pt x="176" y="177"/>
                  <a:pt x="178" y="179"/>
                  <a:pt x="181" y="179"/>
                </a:cubicBezTo>
                <a:cubicBezTo>
                  <a:pt x="184" y="180"/>
                  <a:pt x="188" y="177"/>
                  <a:pt x="189" y="173"/>
                </a:cubicBezTo>
                <a:cubicBezTo>
                  <a:pt x="190" y="162"/>
                  <a:pt x="193" y="154"/>
                  <a:pt x="197" y="150"/>
                </a:cubicBezTo>
                <a:cubicBezTo>
                  <a:pt x="200" y="147"/>
                  <a:pt x="207" y="147"/>
                  <a:pt x="216" y="150"/>
                </a:cubicBezTo>
                <a:cubicBezTo>
                  <a:pt x="219" y="150"/>
                  <a:pt x="221" y="150"/>
                  <a:pt x="223" y="148"/>
                </a:cubicBezTo>
                <a:cubicBezTo>
                  <a:pt x="226" y="146"/>
                  <a:pt x="226" y="141"/>
                  <a:pt x="224" y="138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8" y="27"/>
                  <a:pt x="165" y="31"/>
                  <a:pt x="167" y="38"/>
                </a:cubicBezTo>
                <a:cubicBezTo>
                  <a:pt x="168" y="45"/>
                  <a:pt x="164" y="52"/>
                  <a:pt x="157" y="54"/>
                </a:cubicBezTo>
                <a:cubicBezTo>
                  <a:pt x="151" y="55"/>
                  <a:pt x="143" y="51"/>
                  <a:pt x="142" y="45"/>
                </a:cubicBezTo>
                <a:cubicBezTo>
                  <a:pt x="140" y="38"/>
                  <a:pt x="144" y="31"/>
                  <a:pt x="151" y="29"/>
                </a:cubicBezTo>
                <a:close/>
                <a:moveTo>
                  <a:pt x="120" y="11"/>
                </a:moveTo>
                <a:cubicBezTo>
                  <a:pt x="120" y="11"/>
                  <a:pt x="120" y="11"/>
                  <a:pt x="120" y="11"/>
                </a:cubicBezTo>
                <a:cubicBezTo>
                  <a:pt x="127" y="9"/>
                  <a:pt x="134" y="13"/>
                  <a:pt x="136" y="20"/>
                </a:cubicBezTo>
                <a:cubicBezTo>
                  <a:pt x="137" y="27"/>
                  <a:pt x="133" y="34"/>
                  <a:pt x="127" y="36"/>
                </a:cubicBezTo>
                <a:cubicBezTo>
                  <a:pt x="120" y="38"/>
                  <a:pt x="113" y="34"/>
                  <a:pt x="111" y="27"/>
                </a:cubicBezTo>
                <a:cubicBezTo>
                  <a:pt x="109" y="20"/>
                  <a:pt x="113" y="13"/>
                  <a:pt x="120" y="11"/>
                </a:cubicBezTo>
                <a:close/>
                <a:moveTo>
                  <a:pt x="104" y="50"/>
                </a:moveTo>
                <a:cubicBezTo>
                  <a:pt x="104" y="50"/>
                  <a:pt x="104" y="50"/>
                  <a:pt x="104" y="50"/>
                </a:cubicBezTo>
                <a:cubicBezTo>
                  <a:pt x="96" y="52"/>
                  <a:pt x="86" y="56"/>
                  <a:pt x="76" y="61"/>
                </a:cubicBezTo>
                <a:cubicBezTo>
                  <a:pt x="67" y="66"/>
                  <a:pt x="57" y="70"/>
                  <a:pt x="50" y="72"/>
                </a:cubicBezTo>
                <a:cubicBezTo>
                  <a:pt x="48" y="72"/>
                  <a:pt x="46" y="75"/>
                  <a:pt x="47" y="77"/>
                </a:cubicBezTo>
                <a:cubicBezTo>
                  <a:pt x="47" y="79"/>
                  <a:pt x="49" y="81"/>
                  <a:pt x="52" y="80"/>
                </a:cubicBezTo>
                <a:cubicBezTo>
                  <a:pt x="60" y="78"/>
                  <a:pt x="70" y="74"/>
                  <a:pt x="80" y="69"/>
                </a:cubicBezTo>
                <a:cubicBezTo>
                  <a:pt x="88" y="65"/>
                  <a:pt x="95" y="61"/>
                  <a:pt x="102" y="59"/>
                </a:cubicBezTo>
                <a:cubicBezTo>
                  <a:pt x="102" y="61"/>
                  <a:pt x="102" y="63"/>
                  <a:pt x="102" y="65"/>
                </a:cubicBezTo>
                <a:cubicBezTo>
                  <a:pt x="103" y="66"/>
                  <a:pt x="103" y="68"/>
                  <a:pt x="104" y="69"/>
                </a:cubicBezTo>
                <a:cubicBezTo>
                  <a:pt x="99" y="74"/>
                  <a:pt x="95" y="79"/>
                  <a:pt x="92" y="84"/>
                </a:cubicBezTo>
                <a:cubicBezTo>
                  <a:pt x="91" y="87"/>
                  <a:pt x="90" y="90"/>
                  <a:pt x="89" y="93"/>
                </a:cubicBezTo>
                <a:cubicBezTo>
                  <a:pt x="78" y="87"/>
                  <a:pt x="70" y="90"/>
                  <a:pt x="62" y="98"/>
                </a:cubicBezTo>
                <a:cubicBezTo>
                  <a:pt x="60" y="100"/>
                  <a:pt x="58" y="102"/>
                  <a:pt x="56" y="105"/>
                </a:cubicBezTo>
                <a:cubicBezTo>
                  <a:pt x="53" y="100"/>
                  <a:pt x="49" y="97"/>
                  <a:pt x="45" y="93"/>
                </a:cubicBezTo>
                <a:cubicBezTo>
                  <a:pt x="38" y="89"/>
                  <a:pt x="31" y="86"/>
                  <a:pt x="23" y="85"/>
                </a:cubicBezTo>
                <a:cubicBezTo>
                  <a:pt x="27" y="79"/>
                  <a:pt x="30" y="73"/>
                  <a:pt x="32" y="67"/>
                </a:cubicBezTo>
                <a:cubicBezTo>
                  <a:pt x="34" y="62"/>
                  <a:pt x="35" y="57"/>
                  <a:pt x="35" y="52"/>
                </a:cubicBezTo>
                <a:cubicBezTo>
                  <a:pt x="40" y="54"/>
                  <a:pt x="46" y="55"/>
                  <a:pt x="51" y="56"/>
                </a:cubicBezTo>
                <a:cubicBezTo>
                  <a:pt x="57" y="56"/>
                  <a:pt x="63" y="56"/>
                  <a:pt x="68" y="53"/>
                </a:cubicBezTo>
                <a:cubicBezTo>
                  <a:pt x="74" y="50"/>
                  <a:pt x="78" y="45"/>
                  <a:pt x="80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92" y="50"/>
                  <a:pt x="103" y="36"/>
                  <a:pt x="112" y="41"/>
                </a:cubicBezTo>
                <a:cubicBezTo>
                  <a:pt x="108" y="43"/>
                  <a:pt x="106" y="46"/>
                  <a:pt x="104" y="50"/>
                </a:cubicBezTo>
                <a:close/>
                <a:moveTo>
                  <a:pt x="111" y="63"/>
                </a:moveTo>
                <a:cubicBezTo>
                  <a:pt x="111" y="63"/>
                  <a:pt x="111" y="63"/>
                  <a:pt x="111" y="63"/>
                </a:cubicBezTo>
                <a:cubicBezTo>
                  <a:pt x="109" y="56"/>
                  <a:pt x="113" y="49"/>
                  <a:pt x="120" y="47"/>
                </a:cubicBezTo>
                <a:cubicBezTo>
                  <a:pt x="126" y="45"/>
                  <a:pt x="133" y="49"/>
                  <a:pt x="135" y="56"/>
                </a:cubicBezTo>
                <a:cubicBezTo>
                  <a:pt x="137" y="63"/>
                  <a:pt x="133" y="70"/>
                  <a:pt x="126" y="72"/>
                </a:cubicBezTo>
                <a:cubicBezTo>
                  <a:pt x="119" y="74"/>
                  <a:pt x="112" y="70"/>
                  <a:pt x="111" y="63"/>
                </a:cubicBezTo>
                <a:close/>
                <a:moveTo>
                  <a:pt x="188" y="140"/>
                </a:moveTo>
                <a:cubicBezTo>
                  <a:pt x="188" y="140"/>
                  <a:pt x="188" y="140"/>
                  <a:pt x="188" y="140"/>
                </a:cubicBezTo>
                <a:cubicBezTo>
                  <a:pt x="184" y="143"/>
                  <a:pt x="181" y="148"/>
                  <a:pt x="179" y="154"/>
                </a:cubicBezTo>
                <a:cubicBezTo>
                  <a:pt x="174" y="151"/>
                  <a:pt x="170" y="149"/>
                  <a:pt x="164" y="148"/>
                </a:cubicBezTo>
                <a:cubicBezTo>
                  <a:pt x="159" y="147"/>
                  <a:pt x="153" y="147"/>
                  <a:pt x="147" y="149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6" y="146"/>
                  <a:pt x="147" y="142"/>
                  <a:pt x="146" y="138"/>
                </a:cubicBezTo>
                <a:cubicBezTo>
                  <a:pt x="145" y="127"/>
                  <a:pt x="140" y="119"/>
                  <a:pt x="125" y="117"/>
                </a:cubicBezTo>
                <a:cubicBezTo>
                  <a:pt x="128" y="113"/>
                  <a:pt x="131" y="108"/>
                  <a:pt x="133" y="104"/>
                </a:cubicBezTo>
                <a:cubicBezTo>
                  <a:pt x="137" y="95"/>
                  <a:pt x="139" y="86"/>
                  <a:pt x="136" y="77"/>
                </a:cubicBezTo>
                <a:cubicBezTo>
                  <a:pt x="138" y="75"/>
                  <a:pt x="140" y="72"/>
                  <a:pt x="142" y="69"/>
                </a:cubicBezTo>
                <a:cubicBezTo>
                  <a:pt x="145" y="75"/>
                  <a:pt x="148" y="80"/>
                  <a:pt x="152" y="85"/>
                </a:cubicBezTo>
                <a:cubicBezTo>
                  <a:pt x="160" y="96"/>
                  <a:pt x="168" y="107"/>
                  <a:pt x="167" y="124"/>
                </a:cubicBezTo>
                <a:cubicBezTo>
                  <a:pt x="166" y="126"/>
                  <a:pt x="168" y="128"/>
                  <a:pt x="170" y="128"/>
                </a:cubicBezTo>
                <a:cubicBezTo>
                  <a:pt x="173" y="128"/>
                  <a:pt x="175" y="127"/>
                  <a:pt x="175" y="124"/>
                </a:cubicBezTo>
                <a:cubicBezTo>
                  <a:pt x="177" y="105"/>
                  <a:pt x="168" y="92"/>
                  <a:pt x="159" y="80"/>
                </a:cubicBezTo>
                <a:cubicBezTo>
                  <a:pt x="155" y="74"/>
                  <a:pt x="151" y="68"/>
                  <a:pt x="148" y="62"/>
                </a:cubicBezTo>
                <a:cubicBezTo>
                  <a:pt x="148" y="62"/>
                  <a:pt x="148" y="61"/>
                  <a:pt x="147" y="61"/>
                </a:cubicBezTo>
                <a:cubicBezTo>
                  <a:pt x="153" y="63"/>
                  <a:pt x="159" y="63"/>
                  <a:pt x="165" y="60"/>
                </a:cubicBezTo>
                <a:cubicBezTo>
                  <a:pt x="169" y="69"/>
                  <a:pt x="174" y="74"/>
                  <a:pt x="182" y="79"/>
                </a:cubicBezTo>
                <a:cubicBezTo>
                  <a:pt x="188" y="83"/>
                  <a:pt x="194" y="86"/>
                  <a:pt x="200" y="87"/>
                </a:cubicBezTo>
                <a:cubicBezTo>
                  <a:pt x="193" y="96"/>
                  <a:pt x="191" y="104"/>
                  <a:pt x="193" y="113"/>
                </a:cubicBezTo>
                <a:cubicBezTo>
                  <a:pt x="194" y="120"/>
                  <a:pt x="198" y="127"/>
                  <a:pt x="202" y="134"/>
                </a:cubicBezTo>
                <a:cubicBezTo>
                  <a:pt x="196" y="134"/>
                  <a:pt x="192" y="136"/>
                  <a:pt x="188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>
            <a:off x="3084445" y="3329610"/>
            <a:ext cx="0" cy="781806"/>
          </a:xfrm>
          <a:prstGeom prst="line">
            <a:avLst/>
          </a:prstGeom>
          <a:ln w="12700">
            <a:solidFill>
              <a:srgbClr val="66C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398644" y="2077276"/>
            <a:ext cx="1371602" cy="1371602"/>
          </a:xfrm>
          <a:prstGeom prst="ellipse">
            <a:avLst/>
          </a:prstGeom>
          <a:solidFill>
            <a:srgbClr val="66CDD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2249559" y="2802835"/>
            <a:ext cx="1669773" cy="407504"/>
          </a:xfrm>
          <a:prstGeom prst="roundRect">
            <a:avLst/>
          </a:prstGeom>
          <a:solidFill>
            <a:srgbClr val="F8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6415" y="2850947"/>
            <a:ext cx="2276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96720" y="4256550"/>
            <a:ext cx="2385388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/>
              <a:t>Lorem ipsum dolor sit amet consectetuer adipiscing elit. Maecenas porttitor congue massa. Fusce posere  magna</a:t>
            </a:r>
            <a:endParaRPr lang="zh-CN" altLang="en-US" sz="1200"/>
          </a:p>
        </p:txBody>
      </p:sp>
      <p:cxnSp>
        <p:nvCxnSpPr>
          <p:cNvPr id="25" name="直接连接符 24"/>
          <p:cNvCxnSpPr/>
          <p:nvPr/>
        </p:nvCxnSpPr>
        <p:spPr>
          <a:xfrm>
            <a:off x="6091032" y="3329610"/>
            <a:ext cx="0" cy="781806"/>
          </a:xfrm>
          <a:prstGeom prst="line">
            <a:avLst/>
          </a:prstGeom>
          <a:ln w="12700">
            <a:solidFill>
              <a:srgbClr val="66C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405231" y="2077276"/>
            <a:ext cx="1371602" cy="1371602"/>
          </a:xfrm>
          <a:prstGeom prst="ellipse">
            <a:avLst/>
          </a:prstGeom>
          <a:solidFill>
            <a:srgbClr val="66CDD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5256146" y="2802835"/>
            <a:ext cx="1669773" cy="407504"/>
          </a:xfrm>
          <a:prstGeom prst="roundRect">
            <a:avLst/>
          </a:prstGeom>
          <a:solidFill>
            <a:srgbClr val="F8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953002" y="2850947"/>
            <a:ext cx="2276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03307" y="4256550"/>
            <a:ext cx="2385388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/>
              <a:t>Lorem ipsum dolor sit amet consectetuer adipiscing elit. Maecenas porttitor congue massa. Fusce posere  magna</a:t>
            </a:r>
            <a:endParaRPr lang="zh-CN" altLang="en-US" sz="1200"/>
          </a:p>
        </p:txBody>
      </p:sp>
      <p:cxnSp>
        <p:nvCxnSpPr>
          <p:cNvPr id="31" name="直接连接符 30"/>
          <p:cNvCxnSpPr/>
          <p:nvPr/>
        </p:nvCxnSpPr>
        <p:spPr>
          <a:xfrm>
            <a:off x="9097618" y="3329610"/>
            <a:ext cx="0" cy="781806"/>
          </a:xfrm>
          <a:prstGeom prst="line">
            <a:avLst/>
          </a:prstGeom>
          <a:ln w="12700">
            <a:solidFill>
              <a:srgbClr val="66C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8411817" y="2077276"/>
            <a:ext cx="1371602" cy="1371602"/>
          </a:xfrm>
          <a:prstGeom prst="ellipse">
            <a:avLst/>
          </a:prstGeom>
          <a:solidFill>
            <a:srgbClr val="66CDD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8262732" y="2802835"/>
            <a:ext cx="1669773" cy="407504"/>
          </a:xfrm>
          <a:prstGeom prst="roundRect">
            <a:avLst/>
          </a:prstGeom>
          <a:solidFill>
            <a:srgbClr val="F8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959588" y="2850947"/>
            <a:ext cx="2276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09893" y="4256550"/>
            <a:ext cx="2385388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/>
              <a:t>Lorem ipsum dolor sit amet consectetuer adipiscing elit. Maecenas porttitor congue massa. Fusce posere  magna</a:t>
            </a:r>
            <a:endParaRPr lang="zh-CN" altLang="en-US" sz="1200"/>
          </a:p>
        </p:txBody>
      </p:sp>
      <p:sp>
        <p:nvSpPr>
          <p:cNvPr id="40" name="文本框 39"/>
          <p:cNvSpPr txBox="1"/>
          <p:nvPr/>
        </p:nvSpPr>
        <p:spPr>
          <a:xfrm>
            <a:off x="2451653" y="2301412"/>
            <a:ext cx="126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+mj-ea"/>
                <a:ea typeface="+mj-ea"/>
              </a:rPr>
              <a:t>01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63208" y="2301412"/>
            <a:ext cx="126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+mj-ea"/>
                <a:ea typeface="+mj-ea"/>
              </a:rPr>
              <a:t>02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74763" y="2301412"/>
            <a:ext cx="126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+mj-ea"/>
                <a:ea typeface="+mj-ea"/>
              </a:rPr>
              <a:t>03</a:t>
            </a:r>
            <a:endParaRPr lang="zh-CN" altLang="en-US" sz="240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3959213"/>
          <p:cNvPicPr>
            <a:picLocks noChangeAspect="1"/>
          </p:cNvPicPr>
          <p:nvPr/>
        </p:nvPicPr>
        <p:blipFill>
          <a:blip r:embed="rId2"/>
          <a:srcRect t="64280" b="8769"/>
          <a:stretch>
            <a:fillRect/>
          </a:stretch>
        </p:blipFill>
        <p:spPr>
          <a:xfrm>
            <a:off x="0" y="0"/>
            <a:ext cx="12192000" cy="4392930"/>
          </a:xfrm>
          <a:prstGeom prst="rect">
            <a:avLst/>
          </a:prstGeom>
        </p:spPr>
      </p:pic>
      <p:sp>
        <p:nvSpPr>
          <p:cNvPr id="308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文本框 13"/>
          <p:cNvSpPr>
            <a:spLocks noChangeArrowheads="1"/>
          </p:cNvSpPr>
          <p:nvPr/>
        </p:nvSpPr>
        <p:spPr bwMode="auto">
          <a:xfrm>
            <a:off x="1307148" y="5044758"/>
            <a:ext cx="96948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3085" name="文本框 15"/>
          <p:cNvSpPr>
            <a:spLocks noChangeArrowheads="1"/>
          </p:cNvSpPr>
          <p:nvPr/>
        </p:nvSpPr>
        <p:spPr bwMode="auto">
          <a:xfrm>
            <a:off x="3303905" y="5874703"/>
            <a:ext cx="570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学院宣讲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家长会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教学会议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\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教学计划等适用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ldLvl="0" autoUpdateAnimBg="0"/>
      <p:bldP spid="308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预览图_千图网_编号33959213"/>
          <p:cNvPicPr>
            <a:picLocks noChangeAspect="1"/>
          </p:cNvPicPr>
          <p:nvPr/>
        </p:nvPicPr>
        <p:blipFill>
          <a:blip r:embed="rId3"/>
          <a:srcRect l="120" t="6034" r="-120" b="51965"/>
          <a:stretch>
            <a:fillRect/>
          </a:stretch>
        </p:blipFill>
        <p:spPr>
          <a:xfrm>
            <a:off x="0" y="0"/>
            <a:ext cx="1221232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53980" y="1175248"/>
            <a:ext cx="1229162" cy="2430863"/>
            <a:chOff x="5482392" y="553637"/>
            <a:chExt cx="1229162" cy="2430863"/>
          </a:xfrm>
        </p:grpSpPr>
        <p:sp>
          <p:nvSpPr>
            <p:cNvPr id="7" name="文本框 6"/>
            <p:cNvSpPr txBox="1"/>
            <p:nvPr/>
          </p:nvSpPr>
          <p:spPr>
            <a:xfrm>
              <a:off x="5482392" y="553637"/>
              <a:ext cx="921385" cy="14661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96001" y="553637"/>
              <a:ext cx="615553" cy="24308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904450" y="3206001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83750" y="3606111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11" name="矩形 10"/>
          <p:cNvSpPr/>
          <p:nvPr/>
        </p:nvSpPr>
        <p:spPr>
          <a:xfrm>
            <a:off x="2904450" y="5248068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83750" y="5648178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13" name="矩形 12"/>
          <p:cNvSpPr/>
          <p:nvPr/>
        </p:nvSpPr>
        <p:spPr>
          <a:xfrm>
            <a:off x="7705051" y="3206001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84351" y="3606111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15" name="矩形 14"/>
          <p:cNvSpPr/>
          <p:nvPr/>
        </p:nvSpPr>
        <p:spPr>
          <a:xfrm>
            <a:off x="7705051" y="5248068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84351" y="5648178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17" name="矩形 16"/>
          <p:cNvSpPr/>
          <p:nvPr/>
        </p:nvSpPr>
        <p:spPr>
          <a:xfrm>
            <a:off x="3968075" y="2423403"/>
            <a:ext cx="635000" cy="635000"/>
          </a:xfrm>
          <a:prstGeom prst="rect">
            <a:avLst/>
          </a:prstGeom>
          <a:solidFill>
            <a:srgbClr val="F8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8" name="矩形 17"/>
          <p:cNvSpPr/>
          <p:nvPr/>
        </p:nvSpPr>
        <p:spPr>
          <a:xfrm>
            <a:off x="3968075" y="4560219"/>
            <a:ext cx="635000" cy="635000"/>
          </a:xfrm>
          <a:prstGeom prst="rect">
            <a:avLst/>
          </a:prstGeom>
          <a:solidFill>
            <a:srgbClr val="4E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8732958" y="2423403"/>
            <a:ext cx="635000" cy="635000"/>
          </a:xfrm>
          <a:prstGeom prst="rect">
            <a:avLst/>
          </a:prstGeom>
          <a:solidFill>
            <a:srgbClr val="4E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0" name="矩形 19"/>
          <p:cNvSpPr/>
          <p:nvPr/>
        </p:nvSpPr>
        <p:spPr>
          <a:xfrm>
            <a:off x="8732958" y="4560219"/>
            <a:ext cx="635000" cy="635000"/>
          </a:xfrm>
          <a:prstGeom prst="rect">
            <a:avLst/>
          </a:prstGeom>
          <a:solidFill>
            <a:srgbClr val="55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预览图_千图网_编号33959213"/>
          <p:cNvPicPr>
            <a:picLocks noChangeAspect="1"/>
          </p:cNvPicPr>
          <p:nvPr/>
        </p:nvPicPr>
        <p:blipFill>
          <a:blip r:embed="rId3"/>
          <a:srcRect l="104" t="22934" r="-104" b="34980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4875" y="3779896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4175" y="4180006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5464770" y="2166540"/>
            <a:ext cx="1262460" cy="1262460"/>
          </a:xfrm>
          <a:prstGeom prst="rect">
            <a:avLst/>
          </a:prstGeom>
          <a:solidFill>
            <a:srgbClr val="66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表 32"/>
          <p:cNvGraphicFramePr/>
          <p:nvPr/>
        </p:nvGraphicFramePr>
        <p:xfrm>
          <a:off x="1061182" y="19781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图表 33"/>
          <p:cNvGraphicFramePr/>
          <p:nvPr/>
        </p:nvGraphicFramePr>
        <p:xfrm>
          <a:off x="3646194" y="19781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图表 34"/>
          <p:cNvGraphicFramePr/>
          <p:nvPr/>
        </p:nvGraphicFramePr>
        <p:xfrm>
          <a:off x="6231206" y="19781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图表 35"/>
          <p:cNvGraphicFramePr/>
          <p:nvPr/>
        </p:nvGraphicFramePr>
        <p:xfrm>
          <a:off x="8816218" y="19781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1415649" y="4500543"/>
            <a:ext cx="1619233" cy="1581778"/>
            <a:chOff x="1444007" y="4260513"/>
            <a:chExt cx="1619233" cy="1581778"/>
          </a:xfrm>
        </p:grpSpPr>
        <p:sp>
          <p:nvSpPr>
            <p:cNvPr id="38" name="Title 13"/>
            <p:cNvSpPr txBox="1"/>
            <p:nvPr/>
          </p:nvSpPr>
          <p:spPr bwMode="auto">
            <a:xfrm>
              <a:off x="1444007" y="4260513"/>
              <a:ext cx="1619232" cy="51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输入标题</a:t>
              </a:r>
            </a:p>
          </p:txBody>
        </p:sp>
        <p:sp>
          <p:nvSpPr>
            <p:cNvPr id="39" name="TextBox 30"/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03619" y="4498669"/>
            <a:ext cx="1619233" cy="1583652"/>
            <a:chOff x="1444007" y="4258639"/>
            <a:chExt cx="1619233" cy="1583652"/>
          </a:xfrm>
        </p:grpSpPr>
        <p:sp>
          <p:nvSpPr>
            <p:cNvPr id="41" name="Title 13"/>
            <p:cNvSpPr txBox="1"/>
            <p:nvPr/>
          </p:nvSpPr>
          <p:spPr bwMode="auto">
            <a:xfrm>
              <a:off x="1444007" y="4258639"/>
              <a:ext cx="1619232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输入标题</a:t>
              </a:r>
            </a:p>
          </p:txBody>
        </p:sp>
        <p:sp>
          <p:nvSpPr>
            <p:cNvPr id="42" name="TextBox 30"/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91589" y="4498669"/>
            <a:ext cx="1619233" cy="1583652"/>
            <a:chOff x="1444007" y="4258639"/>
            <a:chExt cx="1619233" cy="1583652"/>
          </a:xfrm>
        </p:grpSpPr>
        <p:sp>
          <p:nvSpPr>
            <p:cNvPr id="44" name="Title 13"/>
            <p:cNvSpPr txBox="1"/>
            <p:nvPr/>
          </p:nvSpPr>
          <p:spPr bwMode="auto">
            <a:xfrm>
              <a:off x="1444007" y="4258639"/>
              <a:ext cx="1619232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输入标题</a:t>
              </a:r>
            </a:p>
          </p:txBody>
        </p:sp>
        <p:sp>
          <p:nvSpPr>
            <p:cNvPr id="45" name="TextBox 30"/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79559" y="4498669"/>
            <a:ext cx="1619233" cy="1583652"/>
            <a:chOff x="1444007" y="4258639"/>
            <a:chExt cx="1619233" cy="1583652"/>
          </a:xfrm>
        </p:grpSpPr>
        <p:sp>
          <p:nvSpPr>
            <p:cNvPr id="47" name="Title 13"/>
            <p:cNvSpPr txBox="1"/>
            <p:nvPr/>
          </p:nvSpPr>
          <p:spPr bwMode="auto">
            <a:xfrm>
              <a:off x="1444007" y="4258639"/>
              <a:ext cx="1619232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输入标题</a:t>
              </a:r>
            </a:p>
          </p:txBody>
        </p:sp>
        <p:sp>
          <p:nvSpPr>
            <p:cNvPr id="48" name="TextBox 30"/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Graphic spid="33" grpId="0">
        <p:bldAsOne/>
      </p:bldGraphic>
      <p:bldGraphic spid="34" grpId="0">
        <p:bldAsOne/>
      </p:bldGraphic>
      <p:bldGraphic spid="35" grpId="0">
        <p:bldAsOne/>
      </p:bldGraphic>
      <p:bldGraphic spid="3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图片包含 监视器, 电子产品, 就坐, 陈列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3" y="1690163"/>
            <a:ext cx="4684607" cy="47910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088172" y="2532292"/>
            <a:ext cx="3029191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88172" y="2132182"/>
            <a:ext cx="327131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88172" y="3720293"/>
            <a:ext cx="3029191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88172" y="3320183"/>
            <a:ext cx="327131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88172" y="4908293"/>
            <a:ext cx="3029191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88172" y="4508183"/>
            <a:ext cx="327131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26" name="图片 25" descr="预览图_千图网_编号33959213"/>
          <p:cNvPicPr>
            <a:picLocks noChangeAspect="1"/>
          </p:cNvPicPr>
          <p:nvPr/>
        </p:nvPicPr>
        <p:blipFill>
          <a:blip r:embed="rId4"/>
          <a:srcRect l="38224" t="64921" r="3612" b="10049"/>
          <a:stretch>
            <a:fillRect/>
          </a:stretch>
        </p:blipFill>
        <p:spPr>
          <a:xfrm>
            <a:off x="1842770" y="2324100"/>
            <a:ext cx="3885565" cy="223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6"/>
          <p:cNvGrpSpPr/>
          <p:nvPr/>
        </p:nvGrpSpPr>
        <p:grpSpPr bwMode="auto">
          <a:xfrm>
            <a:off x="1157288" y="1917700"/>
            <a:ext cx="9817100" cy="3821431"/>
            <a:chOff x="-761896" y="0"/>
            <a:chExt cx="9815755" cy="3821972"/>
          </a:xfrm>
        </p:grpSpPr>
        <p:sp>
          <p:nvSpPr>
            <p:cNvPr id="6152" name="Freeform 234"/>
            <p:cNvSpPr>
              <a:spLocks noChangeArrowheads="1"/>
            </p:cNvSpPr>
            <p:nvPr/>
          </p:nvSpPr>
          <p:spPr bwMode="auto">
            <a:xfrm>
              <a:off x="0" y="0"/>
              <a:ext cx="1810171" cy="2072766"/>
            </a:xfrm>
            <a:custGeom>
              <a:avLst/>
              <a:gdLst>
                <a:gd name="T0" fmla="*/ 2147483646 w 426"/>
                <a:gd name="T1" fmla="*/ 0 h 540"/>
                <a:gd name="T2" fmla="*/ 830571043 w 426"/>
                <a:gd name="T3" fmla="*/ 0 h 540"/>
                <a:gd name="T4" fmla="*/ 0 w 426"/>
                <a:gd name="T5" fmla="*/ 677752259 h 540"/>
                <a:gd name="T6" fmla="*/ 0 w 426"/>
                <a:gd name="T7" fmla="*/ 2147483646 h 540"/>
                <a:gd name="T8" fmla="*/ 830571043 w 426"/>
                <a:gd name="T9" fmla="*/ 2147483646 h 540"/>
                <a:gd name="T10" fmla="*/ 2147483646 w 426"/>
                <a:gd name="T11" fmla="*/ 2147483646 h 540"/>
                <a:gd name="T12" fmla="*/ 2147483646 w 426"/>
                <a:gd name="T13" fmla="*/ 2147483646 h 540"/>
                <a:gd name="T14" fmla="*/ 2147483646 w 426"/>
                <a:gd name="T15" fmla="*/ 2147483646 h 540"/>
                <a:gd name="T16" fmla="*/ 2147483646 w 426"/>
                <a:gd name="T17" fmla="*/ 2147483646 h 540"/>
                <a:gd name="T18" fmla="*/ 2147483646 w 426"/>
                <a:gd name="T19" fmla="*/ 2147483646 h 540"/>
                <a:gd name="T20" fmla="*/ 2147483646 w 426"/>
                <a:gd name="T21" fmla="*/ 677752259 h 540"/>
                <a:gd name="T22" fmla="*/ 2147483646 w 426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540"/>
                <a:gd name="T38" fmla="*/ 426 w 426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Freeform 235"/>
            <p:cNvSpPr>
              <a:spLocks noChangeArrowheads="1"/>
            </p:cNvSpPr>
            <p:nvPr/>
          </p:nvSpPr>
          <p:spPr bwMode="auto">
            <a:xfrm>
              <a:off x="2264829" y="0"/>
              <a:ext cx="1810171" cy="2072766"/>
            </a:xfrm>
            <a:custGeom>
              <a:avLst/>
              <a:gdLst>
                <a:gd name="T0" fmla="*/ 2147483646 w 426"/>
                <a:gd name="T1" fmla="*/ 0 h 540"/>
                <a:gd name="T2" fmla="*/ 830571043 w 426"/>
                <a:gd name="T3" fmla="*/ 0 h 540"/>
                <a:gd name="T4" fmla="*/ 0 w 426"/>
                <a:gd name="T5" fmla="*/ 677752259 h 540"/>
                <a:gd name="T6" fmla="*/ 0 w 426"/>
                <a:gd name="T7" fmla="*/ 2147483646 h 540"/>
                <a:gd name="T8" fmla="*/ 830571043 w 426"/>
                <a:gd name="T9" fmla="*/ 2147483646 h 540"/>
                <a:gd name="T10" fmla="*/ 2147483646 w 426"/>
                <a:gd name="T11" fmla="*/ 2147483646 h 540"/>
                <a:gd name="T12" fmla="*/ 2147483646 w 426"/>
                <a:gd name="T13" fmla="*/ 2147483646 h 540"/>
                <a:gd name="T14" fmla="*/ 2147483646 w 426"/>
                <a:gd name="T15" fmla="*/ 2147483646 h 540"/>
                <a:gd name="T16" fmla="*/ 2147483646 w 426"/>
                <a:gd name="T17" fmla="*/ 2147483646 h 540"/>
                <a:gd name="T18" fmla="*/ 2147483646 w 426"/>
                <a:gd name="T19" fmla="*/ 2147483646 h 540"/>
                <a:gd name="T20" fmla="*/ 2147483646 w 426"/>
                <a:gd name="T21" fmla="*/ 677752259 h 540"/>
                <a:gd name="T22" fmla="*/ 2147483646 w 426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540"/>
                <a:gd name="T38" fmla="*/ 426 w 426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540">
                  <a:moveTo>
                    <a:pt x="38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0" y="0"/>
                  </a:cubicBezTo>
                  <a:close/>
                </a:path>
              </a:pathLst>
            </a:custGeom>
            <a:solidFill>
              <a:srgbClr val="66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Freeform 236"/>
            <p:cNvSpPr>
              <a:spLocks noChangeArrowheads="1"/>
            </p:cNvSpPr>
            <p:nvPr/>
          </p:nvSpPr>
          <p:spPr bwMode="auto">
            <a:xfrm>
              <a:off x="4529658" y="5531"/>
              <a:ext cx="1810171" cy="2072766"/>
            </a:xfrm>
            <a:custGeom>
              <a:avLst/>
              <a:gdLst>
                <a:gd name="T0" fmla="*/ 2147483646 w 426"/>
                <a:gd name="T1" fmla="*/ 0 h 540"/>
                <a:gd name="T2" fmla="*/ 830571043 w 426"/>
                <a:gd name="T3" fmla="*/ 0 h 540"/>
                <a:gd name="T4" fmla="*/ 0 w 426"/>
                <a:gd name="T5" fmla="*/ 677752259 h 540"/>
                <a:gd name="T6" fmla="*/ 0 w 426"/>
                <a:gd name="T7" fmla="*/ 2147483646 h 540"/>
                <a:gd name="T8" fmla="*/ 830571043 w 426"/>
                <a:gd name="T9" fmla="*/ 2147483646 h 540"/>
                <a:gd name="T10" fmla="*/ 2147483646 w 426"/>
                <a:gd name="T11" fmla="*/ 2147483646 h 540"/>
                <a:gd name="T12" fmla="*/ 2147483646 w 426"/>
                <a:gd name="T13" fmla="*/ 2147483646 h 540"/>
                <a:gd name="T14" fmla="*/ 2147483646 w 426"/>
                <a:gd name="T15" fmla="*/ 2147483646 h 540"/>
                <a:gd name="T16" fmla="*/ 2147483646 w 426"/>
                <a:gd name="T17" fmla="*/ 2147483646 h 540"/>
                <a:gd name="T18" fmla="*/ 2147483646 w 426"/>
                <a:gd name="T19" fmla="*/ 2147483646 h 540"/>
                <a:gd name="T20" fmla="*/ 2147483646 w 426"/>
                <a:gd name="T21" fmla="*/ 677752259 h 540"/>
                <a:gd name="T22" fmla="*/ 2147483646 w 426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540"/>
                <a:gd name="T38" fmla="*/ 426 w 426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540">
                  <a:moveTo>
                    <a:pt x="38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Freeform 237"/>
            <p:cNvSpPr>
              <a:spLocks noChangeArrowheads="1"/>
            </p:cNvSpPr>
            <p:nvPr/>
          </p:nvSpPr>
          <p:spPr bwMode="auto">
            <a:xfrm>
              <a:off x="6794487" y="5951"/>
              <a:ext cx="1810171" cy="2072766"/>
            </a:xfrm>
            <a:custGeom>
              <a:avLst/>
              <a:gdLst>
                <a:gd name="T0" fmla="*/ 2147483646 w 426"/>
                <a:gd name="T1" fmla="*/ 0 h 540"/>
                <a:gd name="T2" fmla="*/ 830571043 w 426"/>
                <a:gd name="T3" fmla="*/ 0 h 540"/>
                <a:gd name="T4" fmla="*/ 0 w 426"/>
                <a:gd name="T5" fmla="*/ 677752259 h 540"/>
                <a:gd name="T6" fmla="*/ 0 w 426"/>
                <a:gd name="T7" fmla="*/ 2147483646 h 540"/>
                <a:gd name="T8" fmla="*/ 830571043 w 426"/>
                <a:gd name="T9" fmla="*/ 2147483646 h 540"/>
                <a:gd name="T10" fmla="*/ 2147483646 w 426"/>
                <a:gd name="T11" fmla="*/ 2147483646 h 540"/>
                <a:gd name="T12" fmla="*/ 2147483646 w 426"/>
                <a:gd name="T13" fmla="*/ 2147483646 h 540"/>
                <a:gd name="T14" fmla="*/ 2147483646 w 426"/>
                <a:gd name="T15" fmla="*/ 2147483646 h 540"/>
                <a:gd name="T16" fmla="*/ 2147483646 w 426"/>
                <a:gd name="T17" fmla="*/ 2147483646 h 540"/>
                <a:gd name="T18" fmla="*/ 2147483646 w 426"/>
                <a:gd name="T19" fmla="*/ 2147483646 h 540"/>
                <a:gd name="T20" fmla="*/ 2147483646 w 426"/>
                <a:gd name="T21" fmla="*/ 677752259 h 540"/>
                <a:gd name="T22" fmla="*/ 2147483646 w 426"/>
                <a:gd name="T23" fmla="*/ 0 h 5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540"/>
                <a:gd name="T38" fmla="*/ 426 w 426"/>
                <a:gd name="T39" fmla="*/ 540 h 5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540">
                  <a:moveTo>
                    <a:pt x="38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0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405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5" y="0"/>
                    <a:pt x="380" y="0"/>
                  </a:cubicBezTo>
                  <a:close/>
                </a:path>
              </a:pathLst>
            </a:custGeom>
            <a:solidFill>
              <a:srgbClr val="66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TextBox 1"/>
            <p:cNvSpPr>
              <a:spLocks noChangeArrowheads="1"/>
            </p:cNvSpPr>
            <p:nvPr/>
          </p:nvSpPr>
          <p:spPr bwMode="auto">
            <a:xfrm>
              <a:off x="-761896" y="279440"/>
              <a:ext cx="2471081" cy="156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Event planning is an effective behavior to increase market share. Event planning is an effective behavior to increase market share. 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7" name="TextBox 1"/>
            <p:cNvSpPr>
              <a:spLocks noChangeArrowheads="1"/>
            </p:cNvSpPr>
            <p:nvPr/>
          </p:nvSpPr>
          <p:spPr bwMode="auto">
            <a:xfrm>
              <a:off x="2366146" y="279394"/>
              <a:ext cx="1607536" cy="11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8" name="TextBox 1"/>
            <p:cNvSpPr>
              <a:spLocks noChangeArrowheads="1"/>
            </p:cNvSpPr>
            <p:nvPr/>
          </p:nvSpPr>
          <p:spPr bwMode="auto">
            <a:xfrm>
              <a:off x="4427883" y="280710"/>
              <a:ext cx="2366321" cy="11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Event planning is an effective behavior to increase market share. 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9" name="TextBox 1"/>
            <p:cNvSpPr>
              <a:spLocks noChangeArrowheads="1"/>
            </p:cNvSpPr>
            <p:nvPr/>
          </p:nvSpPr>
          <p:spPr bwMode="auto">
            <a:xfrm>
              <a:off x="6895804" y="279393"/>
              <a:ext cx="1607536" cy="11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 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0" name="矩形 16"/>
            <p:cNvSpPr>
              <a:spLocks noChangeArrowheads="1"/>
            </p:cNvSpPr>
            <p:nvPr/>
          </p:nvSpPr>
          <p:spPr bwMode="auto">
            <a:xfrm>
              <a:off x="0" y="2448272"/>
              <a:ext cx="8604658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61" name="文本框 101"/>
            <p:cNvSpPr>
              <a:spLocks noChangeArrowheads="1"/>
            </p:cNvSpPr>
            <p:nvPr/>
          </p:nvSpPr>
          <p:spPr bwMode="auto">
            <a:xfrm>
              <a:off x="1155541" y="2899821"/>
              <a:ext cx="7898318" cy="92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Event planning is an effective behavior to increase market share.Event planning is an effective behavior to increase market share. 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15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66725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预览图_千图网_编号33959213"/>
          <p:cNvPicPr>
            <a:picLocks noChangeAspect="1"/>
          </p:cNvPicPr>
          <p:nvPr/>
        </p:nvPicPr>
        <p:blipFill>
          <a:blip r:embed="rId3"/>
          <a:srcRect l="104" t="22934" r="-104" b="34980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4875" y="3779896"/>
            <a:ext cx="2762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请添加内容标题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4175" y="4180006"/>
            <a:ext cx="380365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5464770" y="2166540"/>
            <a:ext cx="1262460" cy="1262460"/>
          </a:xfrm>
          <a:prstGeom prst="rect">
            <a:avLst/>
          </a:prstGeom>
          <a:solidFill>
            <a:srgbClr val="66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473835" y="1591945"/>
            <a:ext cx="9023985" cy="4531360"/>
            <a:chOff x="1161" y="1608"/>
            <a:chExt cx="16959" cy="8515"/>
          </a:xfrm>
        </p:grpSpPr>
        <p:grpSp>
          <p:nvGrpSpPr>
            <p:cNvPr id="7" name="组合 6"/>
            <p:cNvGrpSpPr/>
            <p:nvPr/>
          </p:nvGrpSpPr>
          <p:grpSpPr>
            <a:xfrm>
              <a:off x="5341" y="1608"/>
              <a:ext cx="8517" cy="8515"/>
              <a:chOff x="2452784" y="1032167"/>
              <a:chExt cx="4094484" cy="4093458"/>
            </a:xfrm>
          </p:grpSpPr>
          <p:sp>
            <p:nvSpPr>
              <p:cNvPr id="8" name="Freeform 5"/>
              <p:cNvSpPr/>
              <p:nvPr/>
            </p:nvSpPr>
            <p:spPr bwMode="auto">
              <a:xfrm rot="2700000">
                <a:off x="4045328" y="1802898"/>
                <a:ext cx="2505075" cy="963613"/>
              </a:xfrm>
              <a:custGeom>
                <a:avLst/>
                <a:gdLst>
                  <a:gd name="T0" fmla="*/ 631 w 666"/>
                  <a:gd name="T1" fmla="*/ 93 h 256"/>
                  <a:gd name="T2" fmla="*/ 601 w 666"/>
                  <a:gd name="T3" fmla="*/ 111 h 256"/>
                  <a:gd name="T4" fmla="*/ 462 w 666"/>
                  <a:gd name="T5" fmla="*/ 111 h 256"/>
                  <a:gd name="T6" fmla="*/ 335 w 666"/>
                  <a:gd name="T7" fmla="*/ 0 h 256"/>
                  <a:gd name="T8" fmla="*/ 208 w 666"/>
                  <a:gd name="T9" fmla="*/ 111 h 256"/>
                  <a:gd name="T10" fmla="*/ 65 w 666"/>
                  <a:gd name="T11" fmla="*/ 111 h 256"/>
                  <a:gd name="T12" fmla="*/ 35 w 666"/>
                  <a:gd name="T13" fmla="*/ 93 h 256"/>
                  <a:gd name="T14" fmla="*/ 0 w 666"/>
                  <a:gd name="T15" fmla="*/ 128 h 256"/>
                  <a:gd name="T16" fmla="*/ 35 w 666"/>
                  <a:gd name="T17" fmla="*/ 163 h 256"/>
                  <a:gd name="T18" fmla="*/ 65 w 666"/>
                  <a:gd name="T19" fmla="*/ 145 h 256"/>
                  <a:gd name="T20" fmla="*/ 208 w 666"/>
                  <a:gd name="T21" fmla="*/ 145 h 256"/>
                  <a:gd name="T22" fmla="*/ 335 w 666"/>
                  <a:gd name="T23" fmla="*/ 256 h 256"/>
                  <a:gd name="T24" fmla="*/ 462 w 666"/>
                  <a:gd name="T25" fmla="*/ 145 h 256"/>
                  <a:gd name="T26" fmla="*/ 601 w 666"/>
                  <a:gd name="T27" fmla="*/ 145 h 256"/>
                  <a:gd name="T28" fmla="*/ 631 w 666"/>
                  <a:gd name="T29" fmla="*/ 163 h 256"/>
                  <a:gd name="T30" fmla="*/ 666 w 666"/>
                  <a:gd name="T31" fmla="*/ 128 h 256"/>
                  <a:gd name="T32" fmla="*/ 631 w 666"/>
                  <a:gd name="T33" fmla="*/ 9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6" h="256">
                    <a:moveTo>
                      <a:pt x="631" y="93"/>
                    </a:moveTo>
                    <a:cubicBezTo>
                      <a:pt x="618" y="93"/>
                      <a:pt x="607" y="101"/>
                      <a:pt x="601" y="111"/>
                    </a:cubicBezTo>
                    <a:cubicBezTo>
                      <a:pt x="462" y="111"/>
                      <a:pt x="462" y="111"/>
                      <a:pt x="462" y="111"/>
                    </a:cubicBezTo>
                    <a:cubicBezTo>
                      <a:pt x="454" y="48"/>
                      <a:pt x="400" y="0"/>
                      <a:pt x="335" y="0"/>
                    </a:cubicBezTo>
                    <a:cubicBezTo>
                      <a:pt x="270" y="0"/>
                      <a:pt x="216" y="48"/>
                      <a:pt x="208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59" y="101"/>
                      <a:pt x="48" y="93"/>
                      <a:pt x="35" y="93"/>
                    </a:cubicBezTo>
                    <a:cubicBezTo>
                      <a:pt x="15" y="93"/>
                      <a:pt x="0" y="109"/>
                      <a:pt x="0" y="128"/>
                    </a:cubicBezTo>
                    <a:cubicBezTo>
                      <a:pt x="0" y="147"/>
                      <a:pt x="15" y="163"/>
                      <a:pt x="35" y="163"/>
                    </a:cubicBezTo>
                    <a:cubicBezTo>
                      <a:pt x="48" y="163"/>
                      <a:pt x="59" y="155"/>
                      <a:pt x="65" y="145"/>
                    </a:cubicBezTo>
                    <a:cubicBezTo>
                      <a:pt x="208" y="145"/>
                      <a:pt x="208" y="145"/>
                      <a:pt x="208" y="145"/>
                    </a:cubicBezTo>
                    <a:cubicBezTo>
                      <a:pt x="216" y="208"/>
                      <a:pt x="270" y="256"/>
                      <a:pt x="335" y="256"/>
                    </a:cubicBezTo>
                    <a:cubicBezTo>
                      <a:pt x="400" y="256"/>
                      <a:pt x="454" y="208"/>
                      <a:pt x="462" y="145"/>
                    </a:cubicBezTo>
                    <a:cubicBezTo>
                      <a:pt x="601" y="145"/>
                      <a:pt x="601" y="145"/>
                      <a:pt x="601" y="145"/>
                    </a:cubicBezTo>
                    <a:cubicBezTo>
                      <a:pt x="607" y="155"/>
                      <a:pt x="618" y="163"/>
                      <a:pt x="631" y="163"/>
                    </a:cubicBezTo>
                    <a:cubicBezTo>
                      <a:pt x="650" y="163"/>
                      <a:pt x="666" y="147"/>
                      <a:pt x="666" y="128"/>
                    </a:cubicBezTo>
                    <a:cubicBezTo>
                      <a:pt x="666" y="109"/>
                      <a:pt x="650" y="93"/>
                      <a:pt x="631" y="93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 rot="2700000">
                <a:off x="2456945" y="3391281"/>
                <a:ext cx="2505075" cy="963613"/>
              </a:xfrm>
              <a:custGeom>
                <a:avLst/>
                <a:gdLst>
                  <a:gd name="T0" fmla="*/ 631 w 666"/>
                  <a:gd name="T1" fmla="*/ 93 h 256"/>
                  <a:gd name="T2" fmla="*/ 601 w 666"/>
                  <a:gd name="T3" fmla="*/ 111 h 256"/>
                  <a:gd name="T4" fmla="*/ 462 w 666"/>
                  <a:gd name="T5" fmla="*/ 111 h 256"/>
                  <a:gd name="T6" fmla="*/ 335 w 666"/>
                  <a:gd name="T7" fmla="*/ 0 h 256"/>
                  <a:gd name="T8" fmla="*/ 208 w 666"/>
                  <a:gd name="T9" fmla="*/ 111 h 256"/>
                  <a:gd name="T10" fmla="*/ 65 w 666"/>
                  <a:gd name="T11" fmla="*/ 111 h 256"/>
                  <a:gd name="T12" fmla="*/ 35 w 666"/>
                  <a:gd name="T13" fmla="*/ 93 h 256"/>
                  <a:gd name="T14" fmla="*/ 0 w 666"/>
                  <a:gd name="T15" fmla="*/ 128 h 256"/>
                  <a:gd name="T16" fmla="*/ 35 w 666"/>
                  <a:gd name="T17" fmla="*/ 163 h 256"/>
                  <a:gd name="T18" fmla="*/ 65 w 666"/>
                  <a:gd name="T19" fmla="*/ 145 h 256"/>
                  <a:gd name="T20" fmla="*/ 208 w 666"/>
                  <a:gd name="T21" fmla="*/ 145 h 256"/>
                  <a:gd name="T22" fmla="*/ 335 w 666"/>
                  <a:gd name="T23" fmla="*/ 256 h 256"/>
                  <a:gd name="T24" fmla="*/ 462 w 666"/>
                  <a:gd name="T25" fmla="*/ 145 h 256"/>
                  <a:gd name="T26" fmla="*/ 601 w 666"/>
                  <a:gd name="T27" fmla="*/ 145 h 256"/>
                  <a:gd name="T28" fmla="*/ 631 w 666"/>
                  <a:gd name="T29" fmla="*/ 163 h 256"/>
                  <a:gd name="T30" fmla="*/ 666 w 666"/>
                  <a:gd name="T31" fmla="*/ 128 h 256"/>
                  <a:gd name="T32" fmla="*/ 631 w 666"/>
                  <a:gd name="T33" fmla="*/ 9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6" h="256">
                    <a:moveTo>
                      <a:pt x="631" y="93"/>
                    </a:moveTo>
                    <a:cubicBezTo>
                      <a:pt x="618" y="93"/>
                      <a:pt x="607" y="100"/>
                      <a:pt x="601" y="111"/>
                    </a:cubicBezTo>
                    <a:cubicBezTo>
                      <a:pt x="462" y="111"/>
                      <a:pt x="462" y="111"/>
                      <a:pt x="462" y="111"/>
                    </a:cubicBezTo>
                    <a:cubicBezTo>
                      <a:pt x="454" y="48"/>
                      <a:pt x="400" y="0"/>
                      <a:pt x="335" y="0"/>
                    </a:cubicBezTo>
                    <a:cubicBezTo>
                      <a:pt x="270" y="0"/>
                      <a:pt x="216" y="48"/>
                      <a:pt x="208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59" y="100"/>
                      <a:pt x="48" y="93"/>
                      <a:pt x="35" y="93"/>
                    </a:cubicBezTo>
                    <a:cubicBezTo>
                      <a:pt x="15" y="93"/>
                      <a:pt x="0" y="109"/>
                      <a:pt x="0" y="128"/>
                    </a:cubicBezTo>
                    <a:cubicBezTo>
                      <a:pt x="0" y="147"/>
                      <a:pt x="15" y="163"/>
                      <a:pt x="35" y="163"/>
                    </a:cubicBezTo>
                    <a:cubicBezTo>
                      <a:pt x="48" y="163"/>
                      <a:pt x="59" y="155"/>
                      <a:pt x="65" y="145"/>
                    </a:cubicBezTo>
                    <a:cubicBezTo>
                      <a:pt x="208" y="145"/>
                      <a:pt x="208" y="145"/>
                      <a:pt x="208" y="145"/>
                    </a:cubicBezTo>
                    <a:cubicBezTo>
                      <a:pt x="216" y="208"/>
                      <a:pt x="270" y="256"/>
                      <a:pt x="335" y="256"/>
                    </a:cubicBezTo>
                    <a:cubicBezTo>
                      <a:pt x="400" y="256"/>
                      <a:pt x="454" y="208"/>
                      <a:pt x="462" y="145"/>
                    </a:cubicBezTo>
                    <a:cubicBezTo>
                      <a:pt x="601" y="145"/>
                      <a:pt x="601" y="145"/>
                      <a:pt x="601" y="145"/>
                    </a:cubicBezTo>
                    <a:cubicBezTo>
                      <a:pt x="607" y="155"/>
                      <a:pt x="618" y="163"/>
                      <a:pt x="631" y="163"/>
                    </a:cubicBezTo>
                    <a:cubicBezTo>
                      <a:pt x="650" y="163"/>
                      <a:pt x="666" y="147"/>
                      <a:pt x="666" y="128"/>
                    </a:cubicBezTo>
                    <a:cubicBezTo>
                      <a:pt x="666" y="109"/>
                      <a:pt x="650" y="93"/>
                      <a:pt x="631" y="93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 rot="2700000">
                <a:off x="4812131" y="2619195"/>
                <a:ext cx="963612" cy="2506663"/>
              </a:xfrm>
              <a:custGeom>
                <a:avLst/>
                <a:gdLst>
                  <a:gd name="T0" fmla="*/ 163 w 256"/>
                  <a:gd name="T1" fmla="*/ 631 h 666"/>
                  <a:gd name="T2" fmla="*/ 145 w 256"/>
                  <a:gd name="T3" fmla="*/ 601 h 666"/>
                  <a:gd name="T4" fmla="*/ 145 w 256"/>
                  <a:gd name="T5" fmla="*/ 462 h 666"/>
                  <a:gd name="T6" fmla="*/ 256 w 256"/>
                  <a:gd name="T7" fmla="*/ 335 h 666"/>
                  <a:gd name="T8" fmla="*/ 145 w 256"/>
                  <a:gd name="T9" fmla="*/ 208 h 666"/>
                  <a:gd name="T10" fmla="*/ 145 w 256"/>
                  <a:gd name="T11" fmla="*/ 65 h 666"/>
                  <a:gd name="T12" fmla="*/ 163 w 256"/>
                  <a:gd name="T13" fmla="*/ 34 h 666"/>
                  <a:gd name="T14" fmla="*/ 128 w 256"/>
                  <a:gd name="T15" fmla="*/ 0 h 666"/>
                  <a:gd name="T16" fmla="*/ 93 w 256"/>
                  <a:gd name="T17" fmla="*/ 34 h 666"/>
                  <a:gd name="T18" fmla="*/ 111 w 256"/>
                  <a:gd name="T19" fmla="*/ 65 h 666"/>
                  <a:gd name="T20" fmla="*/ 111 w 256"/>
                  <a:gd name="T21" fmla="*/ 208 h 666"/>
                  <a:gd name="T22" fmla="*/ 0 w 256"/>
                  <a:gd name="T23" fmla="*/ 335 h 666"/>
                  <a:gd name="T24" fmla="*/ 111 w 256"/>
                  <a:gd name="T25" fmla="*/ 462 h 666"/>
                  <a:gd name="T26" fmla="*/ 111 w 256"/>
                  <a:gd name="T27" fmla="*/ 601 h 666"/>
                  <a:gd name="T28" fmla="*/ 93 w 256"/>
                  <a:gd name="T29" fmla="*/ 631 h 666"/>
                  <a:gd name="T30" fmla="*/ 128 w 256"/>
                  <a:gd name="T31" fmla="*/ 666 h 666"/>
                  <a:gd name="T32" fmla="*/ 163 w 256"/>
                  <a:gd name="T33" fmla="*/ 631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6" h="666">
                    <a:moveTo>
                      <a:pt x="163" y="631"/>
                    </a:moveTo>
                    <a:cubicBezTo>
                      <a:pt x="163" y="618"/>
                      <a:pt x="156" y="606"/>
                      <a:pt x="145" y="601"/>
                    </a:cubicBezTo>
                    <a:cubicBezTo>
                      <a:pt x="145" y="462"/>
                      <a:pt x="145" y="462"/>
                      <a:pt x="145" y="462"/>
                    </a:cubicBezTo>
                    <a:cubicBezTo>
                      <a:pt x="208" y="454"/>
                      <a:pt x="256" y="400"/>
                      <a:pt x="256" y="335"/>
                    </a:cubicBezTo>
                    <a:cubicBezTo>
                      <a:pt x="256" y="270"/>
                      <a:pt x="208" y="216"/>
                      <a:pt x="145" y="208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6" y="59"/>
                      <a:pt x="163" y="47"/>
                      <a:pt x="163" y="34"/>
                    </a:cubicBezTo>
                    <a:cubicBezTo>
                      <a:pt x="163" y="15"/>
                      <a:pt x="147" y="0"/>
                      <a:pt x="128" y="0"/>
                    </a:cubicBezTo>
                    <a:cubicBezTo>
                      <a:pt x="109" y="0"/>
                      <a:pt x="93" y="15"/>
                      <a:pt x="93" y="34"/>
                    </a:cubicBezTo>
                    <a:cubicBezTo>
                      <a:pt x="93" y="47"/>
                      <a:pt x="101" y="59"/>
                      <a:pt x="111" y="65"/>
                    </a:cubicBezTo>
                    <a:cubicBezTo>
                      <a:pt x="111" y="208"/>
                      <a:pt x="111" y="208"/>
                      <a:pt x="111" y="208"/>
                    </a:cubicBezTo>
                    <a:cubicBezTo>
                      <a:pt x="48" y="216"/>
                      <a:pt x="0" y="270"/>
                      <a:pt x="0" y="335"/>
                    </a:cubicBezTo>
                    <a:cubicBezTo>
                      <a:pt x="0" y="400"/>
                      <a:pt x="48" y="454"/>
                      <a:pt x="111" y="462"/>
                    </a:cubicBezTo>
                    <a:cubicBezTo>
                      <a:pt x="111" y="601"/>
                      <a:pt x="111" y="601"/>
                      <a:pt x="111" y="601"/>
                    </a:cubicBezTo>
                    <a:cubicBezTo>
                      <a:pt x="101" y="606"/>
                      <a:pt x="93" y="618"/>
                      <a:pt x="93" y="631"/>
                    </a:cubicBezTo>
                    <a:cubicBezTo>
                      <a:pt x="93" y="650"/>
                      <a:pt x="109" y="666"/>
                      <a:pt x="128" y="666"/>
                    </a:cubicBezTo>
                    <a:cubicBezTo>
                      <a:pt x="147" y="666"/>
                      <a:pt x="163" y="650"/>
                      <a:pt x="163" y="63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7"/>
              <p:cNvSpPr/>
              <p:nvPr/>
            </p:nvSpPr>
            <p:spPr bwMode="auto">
              <a:xfrm rot="2700000">
                <a:off x="3225103" y="1031373"/>
                <a:ext cx="962025" cy="2506663"/>
              </a:xfrm>
              <a:custGeom>
                <a:avLst/>
                <a:gdLst>
                  <a:gd name="T0" fmla="*/ 163 w 256"/>
                  <a:gd name="T1" fmla="*/ 631 h 666"/>
                  <a:gd name="T2" fmla="*/ 145 w 256"/>
                  <a:gd name="T3" fmla="*/ 601 h 666"/>
                  <a:gd name="T4" fmla="*/ 145 w 256"/>
                  <a:gd name="T5" fmla="*/ 462 h 666"/>
                  <a:gd name="T6" fmla="*/ 256 w 256"/>
                  <a:gd name="T7" fmla="*/ 335 h 666"/>
                  <a:gd name="T8" fmla="*/ 145 w 256"/>
                  <a:gd name="T9" fmla="*/ 208 h 666"/>
                  <a:gd name="T10" fmla="*/ 145 w 256"/>
                  <a:gd name="T11" fmla="*/ 65 h 666"/>
                  <a:gd name="T12" fmla="*/ 163 w 256"/>
                  <a:gd name="T13" fmla="*/ 34 h 666"/>
                  <a:gd name="T14" fmla="*/ 128 w 256"/>
                  <a:gd name="T15" fmla="*/ 0 h 666"/>
                  <a:gd name="T16" fmla="*/ 93 w 256"/>
                  <a:gd name="T17" fmla="*/ 34 h 666"/>
                  <a:gd name="T18" fmla="*/ 111 w 256"/>
                  <a:gd name="T19" fmla="*/ 65 h 666"/>
                  <a:gd name="T20" fmla="*/ 111 w 256"/>
                  <a:gd name="T21" fmla="*/ 208 h 666"/>
                  <a:gd name="T22" fmla="*/ 0 w 256"/>
                  <a:gd name="T23" fmla="*/ 335 h 666"/>
                  <a:gd name="T24" fmla="*/ 111 w 256"/>
                  <a:gd name="T25" fmla="*/ 462 h 666"/>
                  <a:gd name="T26" fmla="*/ 111 w 256"/>
                  <a:gd name="T27" fmla="*/ 601 h 666"/>
                  <a:gd name="T28" fmla="*/ 93 w 256"/>
                  <a:gd name="T29" fmla="*/ 631 h 666"/>
                  <a:gd name="T30" fmla="*/ 128 w 256"/>
                  <a:gd name="T31" fmla="*/ 666 h 666"/>
                  <a:gd name="T32" fmla="*/ 163 w 256"/>
                  <a:gd name="T33" fmla="*/ 631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6" h="666">
                    <a:moveTo>
                      <a:pt x="163" y="631"/>
                    </a:moveTo>
                    <a:cubicBezTo>
                      <a:pt x="163" y="618"/>
                      <a:pt x="156" y="606"/>
                      <a:pt x="145" y="601"/>
                    </a:cubicBezTo>
                    <a:cubicBezTo>
                      <a:pt x="145" y="462"/>
                      <a:pt x="145" y="462"/>
                      <a:pt x="145" y="462"/>
                    </a:cubicBezTo>
                    <a:cubicBezTo>
                      <a:pt x="208" y="454"/>
                      <a:pt x="256" y="400"/>
                      <a:pt x="256" y="335"/>
                    </a:cubicBezTo>
                    <a:cubicBezTo>
                      <a:pt x="256" y="270"/>
                      <a:pt x="208" y="216"/>
                      <a:pt x="145" y="208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6" y="59"/>
                      <a:pt x="163" y="47"/>
                      <a:pt x="163" y="34"/>
                    </a:cubicBezTo>
                    <a:cubicBezTo>
                      <a:pt x="163" y="15"/>
                      <a:pt x="147" y="0"/>
                      <a:pt x="128" y="0"/>
                    </a:cubicBezTo>
                    <a:cubicBezTo>
                      <a:pt x="109" y="0"/>
                      <a:pt x="93" y="15"/>
                      <a:pt x="93" y="34"/>
                    </a:cubicBezTo>
                    <a:cubicBezTo>
                      <a:pt x="93" y="47"/>
                      <a:pt x="101" y="59"/>
                      <a:pt x="111" y="65"/>
                    </a:cubicBezTo>
                    <a:cubicBezTo>
                      <a:pt x="111" y="208"/>
                      <a:pt x="111" y="208"/>
                      <a:pt x="111" y="208"/>
                    </a:cubicBezTo>
                    <a:cubicBezTo>
                      <a:pt x="48" y="216"/>
                      <a:pt x="0" y="270"/>
                      <a:pt x="0" y="335"/>
                    </a:cubicBezTo>
                    <a:cubicBezTo>
                      <a:pt x="0" y="400"/>
                      <a:pt x="48" y="454"/>
                      <a:pt x="111" y="462"/>
                    </a:cubicBezTo>
                    <a:cubicBezTo>
                      <a:pt x="111" y="601"/>
                      <a:pt x="111" y="601"/>
                      <a:pt x="111" y="601"/>
                    </a:cubicBezTo>
                    <a:cubicBezTo>
                      <a:pt x="101" y="606"/>
                      <a:pt x="93" y="618"/>
                      <a:pt x="93" y="631"/>
                    </a:cubicBezTo>
                    <a:cubicBezTo>
                      <a:pt x="93" y="650"/>
                      <a:pt x="109" y="666"/>
                      <a:pt x="128" y="666"/>
                    </a:cubicBezTo>
                    <a:cubicBezTo>
                      <a:pt x="147" y="666"/>
                      <a:pt x="163" y="650"/>
                      <a:pt x="163" y="63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 rot="2700000">
                <a:off x="4892083" y="1877335"/>
                <a:ext cx="823912" cy="827088"/>
              </a:xfrm>
              <a:prstGeom prst="ellipse">
                <a:avLst/>
              </a:prstGeom>
              <a:solidFill>
                <a:srgbClr val="F8AF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 rot="2700000">
                <a:off x="6060210" y="3047843"/>
                <a:ext cx="60325" cy="58738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 rot="2700000">
                <a:off x="4474073" y="1461706"/>
                <a:ext cx="60325" cy="58738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 rot="2700000">
                <a:off x="3304824" y="3466182"/>
                <a:ext cx="823912" cy="823913"/>
              </a:xfrm>
              <a:prstGeom prst="ellipse">
                <a:avLst/>
              </a:prstGeom>
              <a:solidFill>
                <a:srgbClr val="5DCAD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2700000">
                <a:off x="4471267" y="4635993"/>
                <a:ext cx="60325" cy="603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 rot="2700000">
                <a:off x="2885130" y="3049856"/>
                <a:ext cx="60325" cy="603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 rot="2700000">
                <a:off x="4876368" y="3468427"/>
                <a:ext cx="823912" cy="823913"/>
              </a:xfrm>
              <a:prstGeom prst="ellipse">
                <a:avLst/>
              </a:prstGeom>
              <a:solidFill>
                <a:srgbClr val="5DCAD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 rot="2700000">
                <a:off x="4471267" y="4635993"/>
                <a:ext cx="60325" cy="603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 rot="2700000">
                <a:off x="6060210" y="3047843"/>
                <a:ext cx="60325" cy="58738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 rot="2700000">
                <a:off x="3289107" y="1881167"/>
                <a:ext cx="823912" cy="823913"/>
              </a:xfrm>
              <a:prstGeom prst="ellipse">
                <a:avLst/>
              </a:prstGeom>
              <a:solidFill>
                <a:srgbClr val="66CDD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 rot="2700000">
                <a:off x="2882884" y="3047611"/>
                <a:ext cx="60325" cy="603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 rot="2700000">
                <a:off x="4471828" y="1459461"/>
                <a:ext cx="60325" cy="58738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3542363" y="2140226"/>
                <a:ext cx="334238" cy="305794"/>
              </a:xfrm>
              <a:custGeom>
                <a:avLst/>
                <a:gdLst>
                  <a:gd name="T0" fmla="*/ 60 w 119"/>
                  <a:gd name="T1" fmla="*/ 26 h 109"/>
                  <a:gd name="T2" fmla="*/ 57 w 119"/>
                  <a:gd name="T3" fmla="*/ 28 h 109"/>
                  <a:gd name="T4" fmla="*/ 57 w 119"/>
                  <a:gd name="T5" fmla="*/ 57 h 109"/>
                  <a:gd name="T6" fmla="*/ 53 w 119"/>
                  <a:gd name="T7" fmla="*/ 58 h 109"/>
                  <a:gd name="T8" fmla="*/ 52 w 119"/>
                  <a:gd name="T9" fmla="*/ 61 h 109"/>
                  <a:gd name="T10" fmla="*/ 54 w 119"/>
                  <a:gd name="T11" fmla="*/ 63 h 109"/>
                  <a:gd name="T12" fmla="*/ 55 w 119"/>
                  <a:gd name="T13" fmla="*/ 63 h 109"/>
                  <a:gd name="T14" fmla="*/ 57 w 119"/>
                  <a:gd name="T15" fmla="*/ 62 h 109"/>
                  <a:gd name="T16" fmla="*/ 57 w 119"/>
                  <a:gd name="T17" fmla="*/ 69 h 109"/>
                  <a:gd name="T18" fmla="*/ 60 w 119"/>
                  <a:gd name="T19" fmla="*/ 71 h 109"/>
                  <a:gd name="T20" fmla="*/ 62 w 119"/>
                  <a:gd name="T21" fmla="*/ 69 h 109"/>
                  <a:gd name="T22" fmla="*/ 62 w 119"/>
                  <a:gd name="T23" fmla="*/ 61 h 109"/>
                  <a:gd name="T24" fmla="*/ 85 w 119"/>
                  <a:gd name="T25" fmla="*/ 53 h 109"/>
                  <a:gd name="T26" fmla="*/ 86 w 119"/>
                  <a:gd name="T27" fmla="*/ 50 h 109"/>
                  <a:gd name="T28" fmla="*/ 84 w 119"/>
                  <a:gd name="T29" fmla="*/ 48 h 109"/>
                  <a:gd name="T30" fmla="*/ 83 w 119"/>
                  <a:gd name="T31" fmla="*/ 48 h 109"/>
                  <a:gd name="T32" fmla="*/ 62 w 119"/>
                  <a:gd name="T33" fmla="*/ 55 h 109"/>
                  <a:gd name="T34" fmla="*/ 62 w 119"/>
                  <a:gd name="T35" fmla="*/ 28 h 109"/>
                  <a:gd name="T36" fmla="*/ 60 w 119"/>
                  <a:gd name="T37" fmla="*/ 26 h 109"/>
                  <a:gd name="T38" fmla="*/ 60 w 119"/>
                  <a:gd name="T39" fmla="*/ 98 h 109"/>
                  <a:gd name="T40" fmla="*/ 32 w 119"/>
                  <a:gd name="T41" fmla="*/ 87 h 109"/>
                  <a:gd name="T42" fmla="*/ 21 w 119"/>
                  <a:gd name="T43" fmla="*/ 59 h 109"/>
                  <a:gd name="T44" fmla="*/ 60 w 119"/>
                  <a:gd name="T45" fmla="*/ 21 h 109"/>
                  <a:gd name="T46" fmla="*/ 98 w 119"/>
                  <a:gd name="T47" fmla="*/ 59 h 109"/>
                  <a:gd name="T48" fmla="*/ 87 w 119"/>
                  <a:gd name="T49" fmla="*/ 87 h 109"/>
                  <a:gd name="T50" fmla="*/ 60 w 119"/>
                  <a:gd name="T51" fmla="*/ 98 h 109"/>
                  <a:gd name="T52" fmla="*/ 96 w 119"/>
                  <a:gd name="T53" fmla="*/ 0 h 109"/>
                  <a:gd name="T54" fmla="*/ 81 w 119"/>
                  <a:gd name="T55" fmla="*/ 7 h 109"/>
                  <a:gd name="T56" fmla="*/ 91 w 119"/>
                  <a:gd name="T57" fmla="*/ 18 h 109"/>
                  <a:gd name="T58" fmla="*/ 88 w 119"/>
                  <a:gd name="T59" fmla="*/ 20 h 109"/>
                  <a:gd name="T60" fmla="*/ 60 w 119"/>
                  <a:gd name="T61" fmla="*/ 11 h 109"/>
                  <a:gd name="T62" fmla="*/ 31 w 119"/>
                  <a:gd name="T63" fmla="*/ 21 h 109"/>
                  <a:gd name="T64" fmla="*/ 28 w 119"/>
                  <a:gd name="T65" fmla="*/ 18 h 109"/>
                  <a:gd name="T66" fmla="*/ 39 w 119"/>
                  <a:gd name="T67" fmla="*/ 7 h 109"/>
                  <a:gd name="T68" fmla="*/ 23 w 119"/>
                  <a:gd name="T69" fmla="*/ 0 h 109"/>
                  <a:gd name="T70" fmla="*/ 8 w 119"/>
                  <a:gd name="T71" fmla="*/ 7 h 109"/>
                  <a:gd name="T72" fmla="*/ 8 w 119"/>
                  <a:gd name="T73" fmla="*/ 37 h 109"/>
                  <a:gd name="T74" fmla="*/ 19 w 119"/>
                  <a:gd name="T75" fmla="*/ 26 h 109"/>
                  <a:gd name="T76" fmla="*/ 22 w 119"/>
                  <a:gd name="T77" fmla="*/ 29 h 109"/>
                  <a:gd name="T78" fmla="*/ 11 w 119"/>
                  <a:gd name="T79" fmla="*/ 59 h 109"/>
                  <a:gd name="T80" fmla="*/ 25 w 119"/>
                  <a:gd name="T81" fmla="*/ 93 h 109"/>
                  <a:gd name="T82" fmla="*/ 27 w 119"/>
                  <a:gd name="T83" fmla="*/ 95 h 109"/>
                  <a:gd name="T84" fmla="*/ 23 w 119"/>
                  <a:gd name="T85" fmla="*/ 99 h 109"/>
                  <a:gd name="T86" fmla="*/ 23 w 119"/>
                  <a:gd name="T87" fmla="*/ 107 h 109"/>
                  <a:gd name="T88" fmla="*/ 27 w 119"/>
                  <a:gd name="T89" fmla="*/ 109 h 109"/>
                  <a:gd name="T90" fmla="*/ 32 w 119"/>
                  <a:gd name="T91" fmla="*/ 107 h 109"/>
                  <a:gd name="T92" fmla="*/ 37 w 119"/>
                  <a:gd name="T93" fmla="*/ 102 h 109"/>
                  <a:gd name="T94" fmla="*/ 37 w 119"/>
                  <a:gd name="T95" fmla="*/ 102 h 109"/>
                  <a:gd name="T96" fmla="*/ 60 w 119"/>
                  <a:gd name="T97" fmla="*/ 108 h 109"/>
                  <a:gd name="T98" fmla="*/ 84 w 119"/>
                  <a:gd name="T99" fmla="*/ 101 h 109"/>
                  <a:gd name="T100" fmla="*/ 85 w 119"/>
                  <a:gd name="T101" fmla="*/ 102 h 109"/>
                  <a:gd name="T102" fmla="*/ 90 w 119"/>
                  <a:gd name="T103" fmla="*/ 107 h 109"/>
                  <a:gd name="T104" fmla="*/ 94 w 119"/>
                  <a:gd name="T105" fmla="*/ 109 h 109"/>
                  <a:gd name="T106" fmla="*/ 98 w 119"/>
                  <a:gd name="T107" fmla="*/ 107 h 109"/>
                  <a:gd name="T108" fmla="*/ 98 w 119"/>
                  <a:gd name="T109" fmla="*/ 99 h 109"/>
                  <a:gd name="T110" fmla="*/ 94 w 119"/>
                  <a:gd name="T111" fmla="*/ 94 h 109"/>
                  <a:gd name="T112" fmla="*/ 94 w 119"/>
                  <a:gd name="T113" fmla="*/ 93 h 109"/>
                  <a:gd name="T114" fmla="*/ 108 w 119"/>
                  <a:gd name="T115" fmla="*/ 59 h 109"/>
                  <a:gd name="T116" fmla="*/ 97 w 119"/>
                  <a:gd name="T117" fmla="*/ 29 h 109"/>
                  <a:gd name="T118" fmla="*/ 100 w 119"/>
                  <a:gd name="T119" fmla="*/ 26 h 109"/>
                  <a:gd name="T120" fmla="*/ 111 w 119"/>
                  <a:gd name="T121" fmla="*/ 37 h 109"/>
                  <a:gd name="T122" fmla="*/ 111 w 119"/>
                  <a:gd name="T123" fmla="*/ 7 h 109"/>
                  <a:gd name="T124" fmla="*/ 96 w 119"/>
                  <a:gd name="T1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" h="109">
                    <a:moveTo>
                      <a:pt x="60" y="26"/>
                    </a:moveTo>
                    <a:cubicBezTo>
                      <a:pt x="58" y="26"/>
                      <a:pt x="57" y="27"/>
                      <a:pt x="57" y="28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2" y="59"/>
                      <a:pt x="51" y="60"/>
                      <a:pt x="52" y="61"/>
                    </a:cubicBezTo>
                    <a:cubicBezTo>
                      <a:pt x="52" y="62"/>
                      <a:pt x="53" y="63"/>
                      <a:pt x="54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70"/>
                      <a:pt x="58" y="71"/>
                      <a:pt x="60" y="71"/>
                    </a:cubicBezTo>
                    <a:cubicBezTo>
                      <a:pt x="61" y="71"/>
                      <a:pt x="62" y="70"/>
                      <a:pt x="62" y="69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3"/>
                      <a:pt x="87" y="51"/>
                      <a:pt x="86" y="50"/>
                    </a:cubicBezTo>
                    <a:cubicBezTo>
                      <a:pt x="86" y="49"/>
                      <a:pt x="85" y="48"/>
                      <a:pt x="84" y="48"/>
                    </a:cubicBezTo>
                    <a:cubicBezTo>
                      <a:pt x="84" y="48"/>
                      <a:pt x="84" y="48"/>
                      <a:pt x="83" y="48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7"/>
                      <a:pt x="61" y="26"/>
                      <a:pt x="60" y="26"/>
                    </a:cubicBezTo>
                    <a:moveTo>
                      <a:pt x="60" y="98"/>
                    </a:moveTo>
                    <a:cubicBezTo>
                      <a:pt x="49" y="98"/>
                      <a:pt x="40" y="94"/>
                      <a:pt x="32" y="87"/>
                    </a:cubicBezTo>
                    <a:cubicBezTo>
                      <a:pt x="25" y="79"/>
                      <a:pt x="21" y="70"/>
                      <a:pt x="21" y="59"/>
                    </a:cubicBezTo>
                    <a:cubicBezTo>
                      <a:pt x="21" y="38"/>
                      <a:pt x="38" y="21"/>
                      <a:pt x="60" y="21"/>
                    </a:cubicBezTo>
                    <a:cubicBezTo>
                      <a:pt x="81" y="21"/>
                      <a:pt x="98" y="38"/>
                      <a:pt x="98" y="59"/>
                    </a:cubicBezTo>
                    <a:cubicBezTo>
                      <a:pt x="98" y="70"/>
                      <a:pt x="94" y="79"/>
                      <a:pt x="87" y="87"/>
                    </a:cubicBezTo>
                    <a:cubicBezTo>
                      <a:pt x="80" y="94"/>
                      <a:pt x="70" y="98"/>
                      <a:pt x="60" y="98"/>
                    </a:cubicBezTo>
                    <a:moveTo>
                      <a:pt x="96" y="0"/>
                    </a:moveTo>
                    <a:cubicBezTo>
                      <a:pt x="90" y="0"/>
                      <a:pt x="85" y="2"/>
                      <a:pt x="81" y="7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0" y="14"/>
                      <a:pt x="70" y="11"/>
                      <a:pt x="60" y="11"/>
                    </a:cubicBezTo>
                    <a:cubicBezTo>
                      <a:pt x="49" y="11"/>
                      <a:pt x="39" y="14"/>
                      <a:pt x="31" y="21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3"/>
                      <a:pt x="29" y="0"/>
                      <a:pt x="23" y="0"/>
                    </a:cubicBezTo>
                    <a:cubicBezTo>
                      <a:pt x="18" y="0"/>
                      <a:pt x="12" y="3"/>
                      <a:pt x="8" y="7"/>
                    </a:cubicBezTo>
                    <a:cubicBezTo>
                      <a:pt x="0" y="15"/>
                      <a:pt x="0" y="29"/>
                      <a:pt x="8" y="3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5" y="37"/>
                      <a:pt x="11" y="48"/>
                      <a:pt x="11" y="59"/>
                    </a:cubicBezTo>
                    <a:cubicBezTo>
                      <a:pt x="11" y="72"/>
                      <a:pt x="16" y="84"/>
                      <a:pt x="25" y="93"/>
                    </a:cubicBezTo>
                    <a:cubicBezTo>
                      <a:pt x="26" y="94"/>
                      <a:pt x="26" y="94"/>
                      <a:pt x="27" y="95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1" y="101"/>
                      <a:pt x="21" y="105"/>
                      <a:pt x="23" y="107"/>
                    </a:cubicBezTo>
                    <a:cubicBezTo>
                      <a:pt x="24" y="109"/>
                      <a:pt x="26" y="109"/>
                      <a:pt x="27" y="109"/>
                    </a:cubicBezTo>
                    <a:cubicBezTo>
                      <a:pt x="29" y="109"/>
                      <a:pt x="31" y="109"/>
                      <a:pt x="32" y="10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4" y="106"/>
                      <a:pt x="52" y="108"/>
                      <a:pt x="60" y="108"/>
                    </a:cubicBezTo>
                    <a:cubicBezTo>
                      <a:pt x="68" y="108"/>
                      <a:pt x="77" y="105"/>
                      <a:pt x="84" y="101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1" y="109"/>
                      <a:pt x="93" y="109"/>
                      <a:pt x="94" y="109"/>
                    </a:cubicBezTo>
                    <a:cubicBezTo>
                      <a:pt x="96" y="109"/>
                      <a:pt x="97" y="109"/>
                      <a:pt x="98" y="107"/>
                    </a:cubicBezTo>
                    <a:cubicBezTo>
                      <a:pt x="101" y="105"/>
                      <a:pt x="101" y="101"/>
                      <a:pt x="98" y="99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103" y="84"/>
                      <a:pt x="108" y="72"/>
                      <a:pt x="108" y="59"/>
                    </a:cubicBezTo>
                    <a:cubicBezTo>
                      <a:pt x="108" y="48"/>
                      <a:pt x="104" y="37"/>
                      <a:pt x="97" y="29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9" y="29"/>
                      <a:pt x="119" y="15"/>
                      <a:pt x="111" y="7"/>
                    </a:cubicBezTo>
                    <a:cubicBezTo>
                      <a:pt x="107" y="2"/>
                      <a:pt x="101" y="0"/>
                      <a:pt x="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5137310" y="2087952"/>
                <a:ext cx="336382" cy="316072"/>
              </a:xfrm>
              <a:custGeom>
                <a:avLst/>
                <a:gdLst>
                  <a:gd name="T0" fmla="*/ 249 w 265"/>
                  <a:gd name="T1" fmla="*/ 128 h 249"/>
                  <a:gd name="T2" fmla="*/ 190 w 265"/>
                  <a:gd name="T3" fmla="*/ 128 h 249"/>
                  <a:gd name="T4" fmla="*/ 190 w 265"/>
                  <a:gd name="T5" fmla="*/ 233 h 249"/>
                  <a:gd name="T6" fmla="*/ 164 w 265"/>
                  <a:gd name="T7" fmla="*/ 233 h 249"/>
                  <a:gd name="T8" fmla="*/ 164 w 265"/>
                  <a:gd name="T9" fmla="*/ 154 h 249"/>
                  <a:gd name="T10" fmla="*/ 104 w 265"/>
                  <a:gd name="T11" fmla="*/ 154 h 249"/>
                  <a:gd name="T12" fmla="*/ 104 w 265"/>
                  <a:gd name="T13" fmla="*/ 233 h 249"/>
                  <a:gd name="T14" fmla="*/ 76 w 265"/>
                  <a:gd name="T15" fmla="*/ 233 h 249"/>
                  <a:gd name="T16" fmla="*/ 76 w 265"/>
                  <a:gd name="T17" fmla="*/ 173 h 249"/>
                  <a:gd name="T18" fmla="*/ 19 w 265"/>
                  <a:gd name="T19" fmla="*/ 173 h 249"/>
                  <a:gd name="T20" fmla="*/ 19 w 265"/>
                  <a:gd name="T21" fmla="*/ 233 h 249"/>
                  <a:gd name="T22" fmla="*/ 0 w 265"/>
                  <a:gd name="T23" fmla="*/ 233 h 249"/>
                  <a:gd name="T24" fmla="*/ 0 w 265"/>
                  <a:gd name="T25" fmla="*/ 249 h 249"/>
                  <a:gd name="T26" fmla="*/ 265 w 265"/>
                  <a:gd name="T27" fmla="*/ 249 h 249"/>
                  <a:gd name="T28" fmla="*/ 265 w 265"/>
                  <a:gd name="T29" fmla="*/ 233 h 249"/>
                  <a:gd name="T30" fmla="*/ 249 w 265"/>
                  <a:gd name="T31" fmla="*/ 233 h 249"/>
                  <a:gd name="T32" fmla="*/ 249 w 265"/>
                  <a:gd name="T33" fmla="*/ 128 h 249"/>
                  <a:gd name="T34" fmla="*/ 242 w 265"/>
                  <a:gd name="T35" fmla="*/ 0 h 249"/>
                  <a:gd name="T36" fmla="*/ 187 w 265"/>
                  <a:gd name="T37" fmla="*/ 19 h 249"/>
                  <a:gd name="T38" fmla="*/ 206 w 265"/>
                  <a:gd name="T39" fmla="*/ 33 h 249"/>
                  <a:gd name="T40" fmla="*/ 130 w 265"/>
                  <a:gd name="T41" fmla="*/ 126 h 249"/>
                  <a:gd name="T42" fmla="*/ 92 w 265"/>
                  <a:gd name="T43" fmla="*/ 88 h 249"/>
                  <a:gd name="T44" fmla="*/ 88 w 265"/>
                  <a:gd name="T45" fmla="*/ 83 h 249"/>
                  <a:gd name="T46" fmla="*/ 85 w 265"/>
                  <a:gd name="T47" fmla="*/ 90 h 249"/>
                  <a:gd name="T48" fmla="*/ 40 w 265"/>
                  <a:gd name="T49" fmla="*/ 150 h 249"/>
                  <a:gd name="T50" fmla="*/ 50 w 265"/>
                  <a:gd name="T51" fmla="*/ 157 h 249"/>
                  <a:gd name="T52" fmla="*/ 90 w 265"/>
                  <a:gd name="T53" fmla="*/ 102 h 249"/>
                  <a:gd name="T54" fmla="*/ 128 w 265"/>
                  <a:gd name="T55" fmla="*/ 138 h 249"/>
                  <a:gd name="T56" fmla="*/ 133 w 265"/>
                  <a:gd name="T57" fmla="*/ 143 h 249"/>
                  <a:gd name="T58" fmla="*/ 135 w 265"/>
                  <a:gd name="T59" fmla="*/ 138 h 249"/>
                  <a:gd name="T60" fmla="*/ 216 w 265"/>
                  <a:gd name="T61" fmla="*/ 43 h 249"/>
                  <a:gd name="T62" fmla="*/ 235 w 265"/>
                  <a:gd name="T63" fmla="*/ 60 h 249"/>
                  <a:gd name="T64" fmla="*/ 242 w 265"/>
                  <a:gd name="T6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5" h="249">
                    <a:moveTo>
                      <a:pt x="249" y="128"/>
                    </a:moveTo>
                    <a:lnTo>
                      <a:pt x="190" y="128"/>
                    </a:lnTo>
                    <a:lnTo>
                      <a:pt x="190" y="233"/>
                    </a:lnTo>
                    <a:lnTo>
                      <a:pt x="164" y="233"/>
                    </a:lnTo>
                    <a:lnTo>
                      <a:pt x="164" y="154"/>
                    </a:lnTo>
                    <a:lnTo>
                      <a:pt x="104" y="154"/>
                    </a:lnTo>
                    <a:lnTo>
                      <a:pt x="104" y="233"/>
                    </a:lnTo>
                    <a:lnTo>
                      <a:pt x="76" y="233"/>
                    </a:lnTo>
                    <a:lnTo>
                      <a:pt x="76" y="173"/>
                    </a:lnTo>
                    <a:lnTo>
                      <a:pt x="19" y="173"/>
                    </a:lnTo>
                    <a:lnTo>
                      <a:pt x="19" y="233"/>
                    </a:lnTo>
                    <a:lnTo>
                      <a:pt x="0" y="233"/>
                    </a:lnTo>
                    <a:lnTo>
                      <a:pt x="0" y="249"/>
                    </a:lnTo>
                    <a:lnTo>
                      <a:pt x="265" y="249"/>
                    </a:lnTo>
                    <a:lnTo>
                      <a:pt x="265" y="233"/>
                    </a:lnTo>
                    <a:lnTo>
                      <a:pt x="249" y="233"/>
                    </a:lnTo>
                    <a:lnTo>
                      <a:pt x="249" y="128"/>
                    </a:lnTo>
                    <a:close/>
                    <a:moveTo>
                      <a:pt x="242" y="0"/>
                    </a:moveTo>
                    <a:lnTo>
                      <a:pt x="187" y="19"/>
                    </a:lnTo>
                    <a:lnTo>
                      <a:pt x="206" y="33"/>
                    </a:lnTo>
                    <a:lnTo>
                      <a:pt x="130" y="126"/>
                    </a:lnTo>
                    <a:lnTo>
                      <a:pt x="92" y="88"/>
                    </a:lnTo>
                    <a:lnTo>
                      <a:pt x="88" y="83"/>
                    </a:lnTo>
                    <a:lnTo>
                      <a:pt x="85" y="90"/>
                    </a:lnTo>
                    <a:lnTo>
                      <a:pt x="40" y="150"/>
                    </a:lnTo>
                    <a:lnTo>
                      <a:pt x="50" y="157"/>
                    </a:lnTo>
                    <a:lnTo>
                      <a:pt x="90" y="102"/>
                    </a:lnTo>
                    <a:lnTo>
                      <a:pt x="128" y="138"/>
                    </a:lnTo>
                    <a:lnTo>
                      <a:pt x="133" y="143"/>
                    </a:lnTo>
                    <a:lnTo>
                      <a:pt x="135" y="138"/>
                    </a:lnTo>
                    <a:lnTo>
                      <a:pt x="216" y="43"/>
                    </a:lnTo>
                    <a:lnTo>
                      <a:pt x="235" y="6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"/>
              <p:cNvSpPr>
                <a:spLocks noEditPoints="1"/>
              </p:cNvSpPr>
              <p:nvPr/>
            </p:nvSpPr>
            <p:spPr bwMode="auto">
              <a:xfrm>
                <a:off x="3572266" y="3703733"/>
                <a:ext cx="298694" cy="363776"/>
              </a:xfrm>
              <a:custGeom>
                <a:avLst/>
                <a:gdLst>
                  <a:gd name="T0" fmla="*/ 62 w 133"/>
                  <a:gd name="T1" fmla="*/ 112 h 162"/>
                  <a:gd name="T2" fmla="*/ 56 w 133"/>
                  <a:gd name="T3" fmla="*/ 110 h 162"/>
                  <a:gd name="T4" fmla="*/ 54 w 133"/>
                  <a:gd name="T5" fmla="*/ 104 h 162"/>
                  <a:gd name="T6" fmla="*/ 56 w 133"/>
                  <a:gd name="T7" fmla="*/ 98 h 162"/>
                  <a:gd name="T8" fmla="*/ 62 w 133"/>
                  <a:gd name="T9" fmla="*/ 96 h 162"/>
                  <a:gd name="T10" fmla="*/ 67 w 133"/>
                  <a:gd name="T11" fmla="*/ 98 h 162"/>
                  <a:gd name="T12" fmla="*/ 69 w 133"/>
                  <a:gd name="T13" fmla="*/ 104 h 162"/>
                  <a:gd name="T14" fmla="*/ 67 w 133"/>
                  <a:gd name="T15" fmla="*/ 110 h 162"/>
                  <a:gd name="T16" fmla="*/ 62 w 133"/>
                  <a:gd name="T17" fmla="*/ 112 h 162"/>
                  <a:gd name="T18" fmla="*/ 43 w 133"/>
                  <a:gd name="T19" fmla="*/ 61 h 162"/>
                  <a:gd name="T20" fmla="*/ 38 w 133"/>
                  <a:gd name="T21" fmla="*/ 59 h 162"/>
                  <a:gd name="T22" fmla="*/ 36 w 133"/>
                  <a:gd name="T23" fmla="*/ 54 h 162"/>
                  <a:gd name="T24" fmla="*/ 39 w 133"/>
                  <a:gd name="T25" fmla="*/ 44 h 162"/>
                  <a:gd name="T26" fmla="*/ 49 w 133"/>
                  <a:gd name="T27" fmla="*/ 36 h 162"/>
                  <a:gd name="T28" fmla="*/ 63 w 133"/>
                  <a:gd name="T29" fmla="*/ 33 h 162"/>
                  <a:gd name="T30" fmla="*/ 76 w 133"/>
                  <a:gd name="T31" fmla="*/ 35 h 162"/>
                  <a:gd name="T32" fmla="*/ 85 w 133"/>
                  <a:gd name="T33" fmla="*/ 43 h 162"/>
                  <a:gd name="T34" fmla="*/ 88 w 133"/>
                  <a:gd name="T35" fmla="*/ 53 h 162"/>
                  <a:gd name="T36" fmla="*/ 86 w 133"/>
                  <a:gd name="T37" fmla="*/ 61 h 162"/>
                  <a:gd name="T38" fmla="*/ 82 w 133"/>
                  <a:gd name="T39" fmla="*/ 67 h 162"/>
                  <a:gd name="T40" fmla="*/ 73 w 133"/>
                  <a:gd name="T41" fmla="*/ 75 h 162"/>
                  <a:gd name="T42" fmla="*/ 70 w 133"/>
                  <a:gd name="T43" fmla="*/ 78 h 162"/>
                  <a:gd name="T44" fmla="*/ 69 w 133"/>
                  <a:gd name="T45" fmla="*/ 80 h 162"/>
                  <a:gd name="T46" fmla="*/ 68 w 133"/>
                  <a:gd name="T47" fmla="*/ 82 h 162"/>
                  <a:gd name="T48" fmla="*/ 67 w 133"/>
                  <a:gd name="T49" fmla="*/ 86 h 162"/>
                  <a:gd name="T50" fmla="*/ 61 w 133"/>
                  <a:gd name="T51" fmla="*/ 91 h 162"/>
                  <a:gd name="T52" fmla="*/ 56 w 133"/>
                  <a:gd name="T53" fmla="*/ 90 h 162"/>
                  <a:gd name="T54" fmla="*/ 55 w 133"/>
                  <a:gd name="T55" fmla="*/ 84 h 162"/>
                  <a:gd name="T56" fmla="*/ 56 w 133"/>
                  <a:gd name="T57" fmla="*/ 77 h 162"/>
                  <a:gd name="T58" fmla="*/ 59 w 133"/>
                  <a:gd name="T59" fmla="*/ 71 h 162"/>
                  <a:gd name="T60" fmla="*/ 66 w 133"/>
                  <a:gd name="T61" fmla="*/ 65 h 162"/>
                  <a:gd name="T62" fmla="*/ 70 w 133"/>
                  <a:gd name="T63" fmla="*/ 61 h 162"/>
                  <a:gd name="T64" fmla="*/ 73 w 133"/>
                  <a:gd name="T65" fmla="*/ 58 h 162"/>
                  <a:gd name="T66" fmla="*/ 74 w 133"/>
                  <a:gd name="T67" fmla="*/ 54 h 162"/>
                  <a:gd name="T68" fmla="*/ 71 w 133"/>
                  <a:gd name="T69" fmla="*/ 47 h 162"/>
                  <a:gd name="T70" fmla="*/ 63 w 133"/>
                  <a:gd name="T71" fmla="*/ 44 h 162"/>
                  <a:gd name="T72" fmla="*/ 54 w 133"/>
                  <a:gd name="T73" fmla="*/ 47 h 162"/>
                  <a:gd name="T74" fmla="*/ 50 w 133"/>
                  <a:gd name="T75" fmla="*/ 55 h 162"/>
                  <a:gd name="T76" fmla="*/ 43 w 133"/>
                  <a:gd name="T77" fmla="*/ 61 h 162"/>
                  <a:gd name="T78" fmla="*/ 60 w 133"/>
                  <a:gd name="T79" fmla="*/ 0 h 162"/>
                  <a:gd name="T80" fmla="*/ 2 w 133"/>
                  <a:gd name="T81" fmla="*/ 43 h 162"/>
                  <a:gd name="T82" fmla="*/ 23 w 133"/>
                  <a:gd name="T83" fmla="*/ 134 h 162"/>
                  <a:gd name="T84" fmla="*/ 16 w 133"/>
                  <a:gd name="T85" fmla="*/ 155 h 162"/>
                  <a:gd name="T86" fmla="*/ 26 w 133"/>
                  <a:gd name="T87" fmla="*/ 154 h 162"/>
                  <a:gd name="T88" fmla="*/ 64 w 133"/>
                  <a:gd name="T89" fmla="*/ 160 h 162"/>
                  <a:gd name="T90" fmla="*/ 77 w 133"/>
                  <a:gd name="T91" fmla="*/ 162 h 162"/>
                  <a:gd name="T92" fmla="*/ 88 w 133"/>
                  <a:gd name="T93" fmla="*/ 159 h 162"/>
                  <a:gd name="T94" fmla="*/ 90 w 133"/>
                  <a:gd name="T95" fmla="*/ 150 h 162"/>
                  <a:gd name="T96" fmla="*/ 100 w 133"/>
                  <a:gd name="T97" fmla="*/ 130 h 162"/>
                  <a:gd name="T98" fmla="*/ 121 w 133"/>
                  <a:gd name="T99" fmla="*/ 123 h 162"/>
                  <a:gd name="T100" fmla="*/ 119 w 133"/>
                  <a:gd name="T101" fmla="*/ 111 h 162"/>
                  <a:gd name="T102" fmla="*/ 123 w 133"/>
                  <a:gd name="T103" fmla="*/ 105 h 162"/>
                  <a:gd name="T104" fmla="*/ 121 w 133"/>
                  <a:gd name="T105" fmla="*/ 99 h 162"/>
                  <a:gd name="T106" fmla="*/ 122 w 133"/>
                  <a:gd name="T107" fmla="*/ 86 h 162"/>
                  <a:gd name="T108" fmla="*/ 133 w 133"/>
                  <a:gd name="T109" fmla="*/ 81 h 162"/>
                  <a:gd name="T110" fmla="*/ 121 w 133"/>
                  <a:gd name="T111" fmla="*/ 61 h 162"/>
                  <a:gd name="T112" fmla="*/ 123 w 133"/>
                  <a:gd name="T113" fmla="*/ 51 h 162"/>
                  <a:gd name="T114" fmla="*/ 115 w 133"/>
                  <a:gd name="T115" fmla="*/ 27 h 162"/>
                  <a:gd name="T116" fmla="*/ 62 w 133"/>
                  <a:gd name="T117" fmla="*/ 0 h 162"/>
                  <a:gd name="T118" fmla="*/ 60 w 133"/>
                  <a:gd name="T11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" h="162">
                    <a:moveTo>
                      <a:pt x="62" y="112"/>
                    </a:moveTo>
                    <a:cubicBezTo>
                      <a:pt x="59" y="112"/>
                      <a:pt x="58" y="111"/>
                      <a:pt x="56" y="110"/>
                    </a:cubicBezTo>
                    <a:cubicBezTo>
                      <a:pt x="54" y="108"/>
                      <a:pt x="54" y="106"/>
                      <a:pt x="54" y="104"/>
                    </a:cubicBezTo>
                    <a:cubicBezTo>
                      <a:pt x="54" y="102"/>
                      <a:pt x="54" y="100"/>
                      <a:pt x="56" y="98"/>
                    </a:cubicBezTo>
                    <a:cubicBezTo>
                      <a:pt x="57" y="97"/>
                      <a:pt x="59" y="96"/>
                      <a:pt x="62" y="96"/>
                    </a:cubicBezTo>
                    <a:cubicBezTo>
                      <a:pt x="64" y="96"/>
                      <a:pt x="66" y="97"/>
                      <a:pt x="67" y="98"/>
                    </a:cubicBezTo>
                    <a:cubicBezTo>
                      <a:pt x="69" y="100"/>
                      <a:pt x="69" y="102"/>
                      <a:pt x="69" y="104"/>
                    </a:cubicBezTo>
                    <a:cubicBezTo>
                      <a:pt x="69" y="106"/>
                      <a:pt x="68" y="108"/>
                      <a:pt x="67" y="110"/>
                    </a:cubicBezTo>
                    <a:cubicBezTo>
                      <a:pt x="65" y="111"/>
                      <a:pt x="64" y="112"/>
                      <a:pt x="62" y="112"/>
                    </a:cubicBezTo>
                    <a:moveTo>
                      <a:pt x="43" y="61"/>
                    </a:moveTo>
                    <a:cubicBezTo>
                      <a:pt x="41" y="61"/>
                      <a:pt x="39" y="60"/>
                      <a:pt x="38" y="59"/>
                    </a:cubicBezTo>
                    <a:cubicBezTo>
                      <a:pt x="37" y="58"/>
                      <a:pt x="36" y="56"/>
                      <a:pt x="36" y="54"/>
                    </a:cubicBezTo>
                    <a:cubicBezTo>
                      <a:pt x="36" y="51"/>
                      <a:pt x="37" y="48"/>
                      <a:pt x="39" y="44"/>
                    </a:cubicBezTo>
                    <a:cubicBezTo>
                      <a:pt x="41" y="41"/>
                      <a:pt x="44" y="38"/>
                      <a:pt x="49" y="36"/>
                    </a:cubicBezTo>
                    <a:cubicBezTo>
                      <a:pt x="53" y="34"/>
                      <a:pt x="57" y="33"/>
                      <a:pt x="63" y="33"/>
                    </a:cubicBezTo>
                    <a:cubicBezTo>
                      <a:pt x="68" y="33"/>
                      <a:pt x="72" y="34"/>
                      <a:pt x="76" y="35"/>
                    </a:cubicBezTo>
                    <a:cubicBezTo>
                      <a:pt x="80" y="37"/>
                      <a:pt x="83" y="40"/>
                      <a:pt x="85" y="43"/>
                    </a:cubicBezTo>
                    <a:cubicBezTo>
                      <a:pt x="87" y="46"/>
                      <a:pt x="88" y="50"/>
                      <a:pt x="88" y="53"/>
                    </a:cubicBezTo>
                    <a:cubicBezTo>
                      <a:pt x="88" y="56"/>
                      <a:pt x="88" y="59"/>
                      <a:pt x="86" y="61"/>
                    </a:cubicBezTo>
                    <a:cubicBezTo>
                      <a:pt x="85" y="63"/>
                      <a:pt x="84" y="65"/>
                      <a:pt x="82" y="67"/>
                    </a:cubicBezTo>
                    <a:cubicBezTo>
                      <a:pt x="81" y="69"/>
                      <a:pt x="78" y="71"/>
                      <a:pt x="73" y="75"/>
                    </a:cubicBezTo>
                    <a:cubicBezTo>
                      <a:pt x="72" y="76"/>
                      <a:pt x="71" y="77"/>
                      <a:pt x="70" y="78"/>
                    </a:cubicBezTo>
                    <a:cubicBezTo>
                      <a:pt x="70" y="79"/>
                      <a:pt x="69" y="80"/>
                      <a:pt x="69" y="80"/>
                    </a:cubicBezTo>
                    <a:cubicBezTo>
                      <a:pt x="68" y="81"/>
                      <a:pt x="68" y="82"/>
                      <a:pt x="68" y="82"/>
                    </a:cubicBezTo>
                    <a:cubicBezTo>
                      <a:pt x="68" y="83"/>
                      <a:pt x="68" y="84"/>
                      <a:pt x="67" y="86"/>
                    </a:cubicBezTo>
                    <a:cubicBezTo>
                      <a:pt x="66" y="90"/>
                      <a:pt x="64" y="91"/>
                      <a:pt x="61" y="91"/>
                    </a:cubicBezTo>
                    <a:cubicBezTo>
                      <a:pt x="59" y="91"/>
                      <a:pt x="58" y="91"/>
                      <a:pt x="56" y="90"/>
                    </a:cubicBezTo>
                    <a:cubicBezTo>
                      <a:pt x="55" y="88"/>
                      <a:pt x="55" y="87"/>
                      <a:pt x="55" y="84"/>
                    </a:cubicBezTo>
                    <a:cubicBezTo>
                      <a:pt x="55" y="81"/>
                      <a:pt x="55" y="79"/>
                      <a:pt x="56" y="77"/>
                    </a:cubicBezTo>
                    <a:cubicBezTo>
                      <a:pt x="57" y="75"/>
                      <a:pt x="58" y="73"/>
                      <a:pt x="59" y="71"/>
                    </a:cubicBezTo>
                    <a:cubicBezTo>
                      <a:pt x="61" y="69"/>
                      <a:pt x="63" y="67"/>
                      <a:pt x="66" y="65"/>
                    </a:cubicBezTo>
                    <a:cubicBezTo>
                      <a:pt x="68" y="63"/>
                      <a:pt x="69" y="62"/>
                      <a:pt x="70" y="61"/>
                    </a:cubicBezTo>
                    <a:cubicBezTo>
                      <a:pt x="71" y="60"/>
                      <a:pt x="72" y="59"/>
                      <a:pt x="73" y="58"/>
                    </a:cubicBezTo>
                    <a:cubicBezTo>
                      <a:pt x="74" y="56"/>
                      <a:pt x="74" y="55"/>
                      <a:pt x="74" y="54"/>
                    </a:cubicBezTo>
                    <a:cubicBezTo>
                      <a:pt x="74" y="51"/>
                      <a:pt x="73" y="48"/>
                      <a:pt x="71" y="47"/>
                    </a:cubicBezTo>
                    <a:cubicBezTo>
                      <a:pt x="69" y="45"/>
                      <a:pt x="66" y="44"/>
                      <a:pt x="63" y="44"/>
                    </a:cubicBezTo>
                    <a:cubicBezTo>
                      <a:pt x="59" y="44"/>
                      <a:pt x="56" y="45"/>
                      <a:pt x="54" y="47"/>
                    </a:cubicBezTo>
                    <a:cubicBezTo>
                      <a:pt x="53" y="48"/>
                      <a:pt x="51" y="51"/>
                      <a:pt x="50" y="55"/>
                    </a:cubicBezTo>
                    <a:cubicBezTo>
                      <a:pt x="49" y="59"/>
                      <a:pt x="46" y="61"/>
                      <a:pt x="43" y="61"/>
                    </a:cubicBezTo>
                    <a:moveTo>
                      <a:pt x="60" y="0"/>
                    </a:moveTo>
                    <a:cubicBezTo>
                      <a:pt x="29" y="0"/>
                      <a:pt x="4" y="21"/>
                      <a:pt x="2" y="43"/>
                    </a:cubicBezTo>
                    <a:cubicBezTo>
                      <a:pt x="0" y="85"/>
                      <a:pt x="30" y="109"/>
                      <a:pt x="23" y="134"/>
                    </a:cubicBezTo>
                    <a:cubicBezTo>
                      <a:pt x="19" y="149"/>
                      <a:pt x="19" y="150"/>
                      <a:pt x="16" y="155"/>
                    </a:cubicBezTo>
                    <a:cubicBezTo>
                      <a:pt x="19" y="154"/>
                      <a:pt x="22" y="154"/>
                      <a:pt x="26" y="154"/>
                    </a:cubicBezTo>
                    <a:cubicBezTo>
                      <a:pt x="39" y="154"/>
                      <a:pt x="55" y="158"/>
                      <a:pt x="64" y="160"/>
                    </a:cubicBezTo>
                    <a:cubicBezTo>
                      <a:pt x="69" y="161"/>
                      <a:pt x="74" y="162"/>
                      <a:pt x="77" y="162"/>
                    </a:cubicBezTo>
                    <a:cubicBezTo>
                      <a:pt x="83" y="162"/>
                      <a:pt x="86" y="161"/>
                      <a:pt x="88" y="159"/>
                    </a:cubicBezTo>
                    <a:cubicBezTo>
                      <a:pt x="90" y="157"/>
                      <a:pt x="92" y="155"/>
                      <a:pt x="90" y="150"/>
                    </a:cubicBezTo>
                    <a:cubicBezTo>
                      <a:pt x="88" y="145"/>
                      <a:pt x="88" y="132"/>
                      <a:pt x="100" y="130"/>
                    </a:cubicBezTo>
                    <a:cubicBezTo>
                      <a:pt x="106" y="129"/>
                      <a:pt x="118" y="128"/>
                      <a:pt x="121" y="123"/>
                    </a:cubicBezTo>
                    <a:cubicBezTo>
                      <a:pt x="123" y="117"/>
                      <a:pt x="119" y="114"/>
                      <a:pt x="119" y="111"/>
                    </a:cubicBezTo>
                    <a:cubicBezTo>
                      <a:pt x="119" y="109"/>
                      <a:pt x="123" y="107"/>
                      <a:pt x="123" y="105"/>
                    </a:cubicBezTo>
                    <a:cubicBezTo>
                      <a:pt x="123" y="102"/>
                      <a:pt x="123" y="100"/>
                      <a:pt x="121" y="99"/>
                    </a:cubicBezTo>
                    <a:cubicBezTo>
                      <a:pt x="125" y="99"/>
                      <a:pt x="122" y="91"/>
                      <a:pt x="122" y="86"/>
                    </a:cubicBezTo>
                    <a:cubicBezTo>
                      <a:pt x="128" y="86"/>
                      <a:pt x="133" y="85"/>
                      <a:pt x="133" y="81"/>
                    </a:cubicBezTo>
                    <a:cubicBezTo>
                      <a:pt x="133" y="77"/>
                      <a:pt x="120" y="64"/>
                      <a:pt x="121" y="61"/>
                    </a:cubicBezTo>
                    <a:cubicBezTo>
                      <a:pt x="122" y="58"/>
                      <a:pt x="126" y="57"/>
                      <a:pt x="123" y="51"/>
                    </a:cubicBezTo>
                    <a:cubicBezTo>
                      <a:pt x="121" y="45"/>
                      <a:pt x="121" y="38"/>
                      <a:pt x="115" y="27"/>
                    </a:cubicBezTo>
                    <a:cubicBezTo>
                      <a:pt x="108" y="14"/>
                      <a:pt x="94" y="1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5072084" y="3752646"/>
                <a:ext cx="432480" cy="255474"/>
              </a:xfrm>
              <a:custGeom>
                <a:avLst/>
                <a:gdLst>
                  <a:gd name="T0" fmla="*/ 95 w 143"/>
                  <a:gd name="T1" fmla="*/ 24 h 85"/>
                  <a:gd name="T2" fmla="*/ 80 w 143"/>
                  <a:gd name="T3" fmla="*/ 39 h 85"/>
                  <a:gd name="T4" fmla="*/ 77 w 143"/>
                  <a:gd name="T5" fmla="*/ 42 h 85"/>
                  <a:gd name="T6" fmla="*/ 95 w 143"/>
                  <a:gd name="T7" fmla="*/ 61 h 85"/>
                  <a:gd name="T8" fmla="*/ 103 w 143"/>
                  <a:gd name="T9" fmla="*/ 54 h 85"/>
                  <a:gd name="T10" fmla="*/ 96 w 143"/>
                  <a:gd name="T11" fmla="*/ 47 h 85"/>
                  <a:gd name="T12" fmla="*/ 143 w 143"/>
                  <a:gd name="T13" fmla="*/ 47 h 85"/>
                  <a:gd name="T14" fmla="*/ 143 w 143"/>
                  <a:gd name="T15" fmla="*/ 37 h 85"/>
                  <a:gd name="T16" fmla="*/ 96 w 143"/>
                  <a:gd name="T17" fmla="*/ 37 h 85"/>
                  <a:gd name="T18" fmla="*/ 103 w 143"/>
                  <a:gd name="T19" fmla="*/ 31 h 85"/>
                  <a:gd name="T20" fmla="*/ 95 w 143"/>
                  <a:gd name="T21" fmla="*/ 24 h 85"/>
                  <a:gd name="T22" fmla="*/ 95 w 143"/>
                  <a:gd name="T23" fmla="*/ 0 h 85"/>
                  <a:gd name="T24" fmla="*/ 59 w 143"/>
                  <a:gd name="T25" fmla="*/ 0 h 85"/>
                  <a:gd name="T26" fmla="*/ 34 w 143"/>
                  <a:gd name="T27" fmla="*/ 25 h 85"/>
                  <a:gd name="T28" fmla="*/ 34 w 143"/>
                  <a:gd name="T29" fmla="*/ 37 h 85"/>
                  <a:gd name="T30" fmla="*/ 19 w 143"/>
                  <a:gd name="T31" fmla="*/ 37 h 85"/>
                  <a:gd name="T32" fmla="*/ 26 w 143"/>
                  <a:gd name="T33" fmla="*/ 31 h 85"/>
                  <a:gd name="T34" fmla="*/ 18 w 143"/>
                  <a:gd name="T35" fmla="*/ 24 h 85"/>
                  <a:gd name="T36" fmla="*/ 3 w 143"/>
                  <a:gd name="T37" fmla="*/ 39 h 85"/>
                  <a:gd name="T38" fmla="*/ 3 w 143"/>
                  <a:gd name="T39" fmla="*/ 39 h 85"/>
                  <a:gd name="T40" fmla="*/ 0 w 143"/>
                  <a:gd name="T41" fmla="*/ 42 h 85"/>
                  <a:gd name="T42" fmla="*/ 18 w 143"/>
                  <a:gd name="T43" fmla="*/ 61 h 85"/>
                  <a:gd name="T44" fmla="*/ 26 w 143"/>
                  <a:gd name="T45" fmla="*/ 54 h 85"/>
                  <a:gd name="T46" fmla="*/ 19 w 143"/>
                  <a:gd name="T47" fmla="*/ 47 h 85"/>
                  <a:gd name="T48" fmla="*/ 34 w 143"/>
                  <a:gd name="T49" fmla="*/ 47 h 85"/>
                  <a:gd name="T50" fmla="*/ 34 w 143"/>
                  <a:gd name="T51" fmla="*/ 60 h 85"/>
                  <a:gd name="T52" fmla="*/ 59 w 143"/>
                  <a:gd name="T53" fmla="*/ 85 h 85"/>
                  <a:gd name="T54" fmla="*/ 95 w 143"/>
                  <a:gd name="T55" fmla="*/ 85 h 85"/>
                  <a:gd name="T56" fmla="*/ 120 w 143"/>
                  <a:gd name="T57" fmla="*/ 60 h 85"/>
                  <a:gd name="T58" fmla="*/ 120 w 143"/>
                  <a:gd name="T59" fmla="*/ 55 h 85"/>
                  <a:gd name="T60" fmla="*/ 110 w 143"/>
                  <a:gd name="T61" fmla="*/ 55 h 85"/>
                  <a:gd name="T62" fmla="*/ 110 w 143"/>
                  <a:gd name="T63" fmla="*/ 60 h 85"/>
                  <a:gd name="T64" fmla="*/ 95 w 143"/>
                  <a:gd name="T65" fmla="*/ 75 h 85"/>
                  <a:gd name="T66" fmla="*/ 59 w 143"/>
                  <a:gd name="T67" fmla="*/ 75 h 85"/>
                  <a:gd name="T68" fmla="*/ 44 w 143"/>
                  <a:gd name="T69" fmla="*/ 60 h 85"/>
                  <a:gd name="T70" fmla="*/ 44 w 143"/>
                  <a:gd name="T71" fmla="*/ 25 h 85"/>
                  <a:gd name="T72" fmla="*/ 59 w 143"/>
                  <a:gd name="T73" fmla="*/ 10 h 85"/>
                  <a:gd name="T74" fmla="*/ 95 w 143"/>
                  <a:gd name="T75" fmla="*/ 10 h 85"/>
                  <a:gd name="T76" fmla="*/ 110 w 143"/>
                  <a:gd name="T77" fmla="*/ 25 h 85"/>
                  <a:gd name="T78" fmla="*/ 110 w 143"/>
                  <a:gd name="T79" fmla="*/ 29 h 85"/>
                  <a:gd name="T80" fmla="*/ 120 w 143"/>
                  <a:gd name="T81" fmla="*/ 29 h 85"/>
                  <a:gd name="T82" fmla="*/ 120 w 143"/>
                  <a:gd name="T83" fmla="*/ 25 h 85"/>
                  <a:gd name="T84" fmla="*/ 95 w 143"/>
                  <a:gd name="T8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3" h="85">
                    <a:moveTo>
                      <a:pt x="95" y="24"/>
                    </a:moveTo>
                    <a:cubicBezTo>
                      <a:pt x="80" y="39"/>
                      <a:pt x="80" y="39"/>
                      <a:pt x="80" y="39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37"/>
                      <a:pt x="143" y="37"/>
                      <a:pt x="143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95" y="24"/>
                      <a:pt x="95" y="24"/>
                      <a:pt x="95" y="24"/>
                    </a:cubicBezTo>
                    <a:moveTo>
                      <a:pt x="95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5" y="0"/>
                      <a:pt x="34" y="11"/>
                      <a:pt x="34" y="25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73"/>
                      <a:pt x="45" y="85"/>
                      <a:pt x="59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109" y="85"/>
                      <a:pt x="120" y="73"/>
                      <a:pt x="120" y="60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0" y="60"/>
                      <a:pt x="110" y="60"/>
                      <a:pt x="110" y="60"/>
                    </a:cubicBezTo>
                    <a:cubicBezTo>
                      <a:pt x="110" y="68"/>
                      <a:pt x="103" y="75"/>
                      <a:pt x="95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1" y="75"/>
                      <a:pt x="44" y="68"/>
                      <a:pt x="44" y="6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17"/>
                      <a:pt x="51" y="10"/>
                      <a:pt x="59" y="1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103" y="10"/>
                      <a:pt x="110" y="17"/>
                      <a:pt x="110" y="25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0" y="11"/>
                      <a:pt x="109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161" y="2433"/>
              <a:ext cx="1682" cy="692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关键字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62" y="3076"/>
              <a:ext cx="4840" cy="2774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to be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68" y="6700"/>
              <a:ext cx="1682" cy="692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关键字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69" y="7343"/>
              <a:ext cx="4840" cy="2774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to be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273" y="2433"/>
              <a:ext cx="1682" cy="692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关键字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74" y="3076"/>
              <a:ext cx="4840" cy="2774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to be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279" y="6700"/>
              <a:ext cx="1682" cy="692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关键字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280" y="7343"/>
              <a:ext cx="4840" cy="2774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Please enter your detailed introduction text here, which is required to be concise and concise</a:t>
              </a: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字魂54号-贤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5DCA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34440" y="2704465"/>
            <a:ext cx="4904105" cy="2839085"/>
          </a:xfrm>
          <a:prstGeom prst="rect">
            <a:avLst/>
          </a:prstGeom>
          <a:solidFill>
            <a:srgbClr val="5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7581" y="3788874"/>
            <a:ext cx="3029191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77581" y="3388764"/>
            <a:ext cx="3271319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9" name="矩形 8"/>
          <p:cNvSpPr/>
          <p:nvPr/>
        </p:nvSpPr>
        <p:spPr>
          <a:xfrm>
            <a:off x="6830755" y="3388764"/>
            <a:ext cx="3950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action plan with executable, actionable and creative ideas can effectively enhance the company's reputation and brand reputation.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30755" y="2856925"/>
            <a:ext cx="327131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6830755" y="4673071"/>
            <a:ext cx="706194" cy="706194"/>
          </a:xfrm>
          <a:prstGeom prst="ellipse">
            <a:avLst/>
          </a:prstGeom>
          <a:solidFill>
            <a:srgbClr val="5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57516" y="4673071"/>
            <a:ext cx="706194" cy="706194"/>
          </a:xfrm>
          <a:prstGeom prst="ellipse">
            <a:avLst/>
          </a:prstGeom>
          <a:solidFill>
            <a:srgbClr val="9D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484278" y="4673071"/>
            <a:ext cx="706194" cy="706194"/>
          </a:xfrm>
          <a:prstGeom prst="ellipse">
            <a:avLst/>
          </a:prstGeom>
          <a:solidFill>
            <a:srgbClr val="F8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7581" y="4832195"/>
            <a:ext cx="3029191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 planning is an effective behavior to increase market share.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77581" y="4432085"/>
            <a:ext cx="3271319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0" name="Freeform 70"/>
          <p:cNvSpPr>
            <a:spLocks noEditPoints="1"/>
          </p:cNvSpPr>
          <p:nvPr/>
        </p:nvSpPr>
        <p:spPr bwMode="auto">
          <a:xfrm>
            <a:off x="8723272" y="4893536"/>
            <a:ext cx="228207" cy="265265"/>
          </a:xfrm>
          <a:custGeom>
            <a:avLst/>
            <a:gdLst>
              <a:gd name="T0" fmla="*/ 134 w 156"/>
              <a:gd name="T1" fmla="*/ 115 h 182"/>
              <a:gd name="T2" fmla="*/ 128 w 156"/>
              <a:gd name="T3" fmla="*/ 21 h 182"/>
              <a:gd name="T4" fmla="*/ 27 w 156"/>
              <a:gd name="T5" fmla="*/ 21 h 182"/>
              <a:gd name="T6" fmla="*/ 21 w 156"/>
              <a:gd name="T7" fmla="*/ 115 h 182"/>
              <a:gd name="T8" fmla="*/ 0 w 156"/>
              <a:gd name="T9" fmla="*/ 154 h 182"/>
              <a:gd name="T10" fmla="*/ 33 w 156"/>
              <a:gd name="T11" fmla="*/ 150 h 182"/>
              <a:gd name="T12" fmla="*/ 43 w 156"/>
              <a:gd name="T13" fmla="*/ 180 h 182"/>
              <a:gd name="T14" fmla="*/ 70 w 156"/>
              <a:gd name="T15" fmla="*/ 142 h 182"/>
              <a:gd name="T16" fmla="*/ 85 w 156"/>
              <a:gd name="T17" fmla="*/ 142 h 182"/>
              <a:gd name="T18" fmla="*/ 112 w 156"/>
              <a:gd name="T19" fmla="*/ 180 h 182"/>
              <a:gd name="T20" fmla="*/ 122 w 156"/>
              <a:gd name="T21" fmla="*/ 150 h 182"/>
              <a:gd name="T22" fmla="*/ 155 w 156"/>
              <a:gd name="T23" fmla="*/ 154 h 182"/>
              <a:gd name="T24" fmla="*/ 46 w 156"/>
              <a:gd name="T25" fmla="*/ 166 h 182"/>
              <a:gd name="T26" fmla="*/ 40 w 156"/>
              <a:gd name="T27" fmla="*/ 143 h 182"/>
              <a:gd name="T28" fmla="*/ 35 w 156"/>
              <a:gd name="T29" fmla="*/ 140 h 182"/>
              <a:gd name="T30" fmla="*/ 27 w 156"/>
              <a:gd name="T31" fmla="*/ 121 h 182"/>
              <a:gd name="T32" fmla="*/ 61 w 156"/>
              <a:gd name="T33" fmla="*/ 140 h 182"/>
              <a:gd name="T34" fmla="*/ 78 w 156"/>
              <a:gd name="T35" fmla="*/ 128 h 182"/>
              <a:gd name="T36" fmla="*/ 37 w 156"/>
              <a:gd name="T37" fmla="*/ 112 h 182"/>
              <a:gd name="T38" fmla="*/ 37 w 156"/>
              <a:gd name="T39" fmla="*/ 31 h 182"/>
              <a:gd name="T40" fmla="*/ 118 w 156"/>
              <a:gd name="T41" fmla="*/ 31 h 182"/>
              <a:gd name="T42" fmla="*/ 118 w 156"/>
              <a:gd name="T43" fmla="*/ 112 h 182"/>
              <a:gd name="T44" fmla="*/ 120 w 156"/>
              <a:gd name="T45" fmla="*/ 140 h 182"/>
              <a:gd name="T46" fmla="*/ 120 w 156"/>
              <a:gd name="T47" fmla="*/ 140 h 182"/>
              <a:gd name="T48" fmla="*/ 109 w 156"/>
              <a:gd name="T49" fmla="*/ 166 h 182"/>
              <a:gd name="T50" fmla="*/ 128 w 156"/>
              <a:gd name="T51" fmla="*/ 122 h 182"/>
              <a:gd name="T52" fmla="*/ 143 w 156"/>
              <a:gd name="T53" fmla="*/ 146 h 182"/>
              <a:gd name="T54" fmla="*/ 107 w 156"/>
              <a:gd name="T55" fmla="*/ 42 h 182"/>
              <a:gd name="T56" fmla="*/ 78 w 156"/>
              <a:gd name="T57" fmla="*/ 29 h 182"/>
              <a:gd name="T58" fmla="*/ 35 w 156"/>
              <a:gd name="T59" fmla="*/ 71 h 182"/>
              <a:gd name="T60" fmla="*/ 78 w 156"/>
              <a:gd name="T61" fmla="*/ 114 h 182"/>
              <a:gd name="T62" fmla="*/ 120 w 156"/>
              <a:gd name="T63" fmla="*/ 71 h 182"/>
              <a:gd name="T64" fmla="*/ 101 w 156"/>
              <a:gd name="T65" fmla="*/ 95 h 182"/>
              <a:gd name="T66" fmla="*/ 78 w 156"/>
              <a:gd name="T67" fmla="*/ 105 h 182"/>
              <a:gd name="T68" fmla="*/ 44 w 156"/>
              <a:gd name="T69" fmla="*/ 71 h 182"/>
              <a:gd name="T70" fmla="*/ 78 w 156"/>
              <a:gd name="T71" fmla="*/ 38 h 182"/>
              <a:gd name="T72" fmla="*/ 111 w 156"/>
              <a:gd name="T73" fmla="*/ 7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6" h="182">
                <a:moveTo>
                  <a:pt x="155" y="151"/>
                </a:moveTo>
                <a:cubicBezTo>
                  <a:pt x="134" y="115"/>
                  <a:pt x="134" y="115"/>
                  <a:pt x="134" y="115"/>
                </a:cubicBezTo>
                <a:cubicBezTo>
                  <a:pt x="143" y="103"/>
                  <a:pt x="149" y="88"/>
                  <a:pt x="149" y="71"/>
                </a:cubicBezTo>
                <a:cubicBezTo>
                  <a:pt x="149" y="52"/>
                  <a:pt x="141" y="34"/>
                  <a:pt x="128" y="21"/>
                </a:cubicBezTo>
                <a:cubicBezTo>
                  <a:pt x="115" y="8"/>
                  <a:pt x="97" y="0"/>
                  <a:pt x="78" y="0"/>
                </a:cubicBezTo>
                <a:cubicBezTo>
                  <a:pt x="58" y="0"/>
                  <a:pt x="40" y="8"/>
                  <a:pt x="27" y="21"/>
                </a:cubicBezTo>
                <a:cubicBezTo>
                  <a:pt x="15" y="34"/>
                  <a:pt x="7" y="52"/>
                  <a:pt x="7" y="71"/>
                </a:cubicBezTo>
                <a:cubicBezTo>
                  <a:pt x="7" y="88"/>
                  <a:pt x="12" y="103"/>
                  <a:pt x="21" y="115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2"/>
                  <a:pt x="0" y="153"/>
                  <a:pt x="0" y="154"/>
                </a:cubicBezTo>
                <a:cubicBezTo>
                  <a:pt x="0" y="157"/>
                  <a:pt x="3" y="158"/>
                  <a:pt x="5" y="157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41" y="179"/>
                  <a:pt x="42" y="180"/>
                  <a:pt x="43" y="180"/>
                </a:cubicBezTo>
                <a:cubicBezTo>
                  <a:pt x="45" y="182"/>
                  <a:pt x="47" y="181"/>
                  <a:pt x="49" y="179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2" y="142"/>
                  <a:pt x="75" y="142"/>
                  <a:pt x="78" y="142"/>
                </a:cubicBezTo>
                <a:cubicBezTo>
                  <a:pt x="80" y="142"/>
                  <a:pt x="83" y="142"/>
                  <a:pt x="85" y="142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8" y="181"/>
                  <a:pt x="110" y="182"/>
                  <a:pt x="112" y="180"/>
                </a:cubicBezTo>
                <a:cubicBezTo>
                  <a:pt x="113" y="180"/>
                  <a:pt x="114" y="179"/>
                  <a:pt x="114" y="178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50" y="157"/>
                  <a:pt x="150" y="157"/>
                  <a:pt x="150" y="157"/>
                </a:cubicBezTo>
                <a:cubicBezTo>
                  <a:pt x="152" y="158"/>
                  <a:pt x="155" y="157"/>
                  <a:pt x="155" y="154"/>
                </a:cubicBezTo>
                <a:cubicBezTo>
                  <a:pt x="156" y="153"/>
                  <a:pt x="155" y="152"/>
                  <a:pt x="155" y="151"/>
                </a:cubicBezTo>
                <a:close/>
                <a:moveTo>
                  <a:pt x="46" y="166"/>
                </a:moveTo>
                <a:cubicBezTo>
                  <a:pt x="46" y="166"/>
                  <a:pt x="46" y="166"/>
                  <a:pt x="46" y="166"/>
                </a:cubicBezTo>
                <a:cubicBezTo>
                  <a:pt x="40" y="143"/>
                  <a:pt x="40" y="143"/>
                  <a:pt x="40" y="143"/>
                </a:cubicBezTo>
                <a:cubicBezTo>
                  <a:pt x="40" y="141"/>
                  <a:pt x="37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37" y="131"/>
                  <a:pt x="48" y="137"/>
                  <a:pt x="61" y="140"/>
                </a:cubicBezTo>
                <a:cubicBezTo>
                  <a:pt x="46" y="166"/>
                  <a:pt x="46" y="166"/>
                  <a:pt x="46" y="166"/>
                </a:cubicBezTo>
                <a:close/>
                <a:moveTo>
                  <a:pt x="78" y="128"/>
                </a:moveTo>
                <a:cubicBezTo>
                  <a:pt x="78" y="128"/>
                  <a:pt x="78" y="128"/>
                  <a:pt x="78" y="128"/>
                </a:cubicBezTo>
                <a:cubicBezTo>
                  <a:pt x="62" y="128"/>
                  <a:pt x="48" y="122"/>
                  <a:pt x="37" y="112"/>
                </a:cubicBezTo>
                <a:cubicBezTo>
                  <a:pt x="27" y="101"/>
                  <a:pt x="21" y="87"/>
                  <a:pt x="21" y="71"/>
                </a:cubicBezTo>
                <a:cubicBezTo>
                  <a:pt x="21" y="56"/>
                  <a:pt x="27" y="42"/>
                  <a:pt x="37" y="31"/>
                </a:cubicBezTo>
                <a:cubicBezTo>
                  <a:pt x="48" y="21"/>
                  <a:pt x="62" y="15"/>
                  <a:pt x="78" y="15"/>
                </a:cubicBezTo>
                <a:cubicBezTo>
                  <a:pt x="93" y="15"/>
                  <a:pt x="108" y="21"/>
                  <a:pt x="118" y="31"/>
                </a:cubicBezTo>
                <a:cubicBezTo>
                  <a:pt x="128" y="42"/>
                  <a:pt x="134" y="56"/>
                  <a:pt x="134" y="71"/>
                </a:cubicBezTo>
                <a:cubicBezTo>
                  <a:pt x="134" y="87"/>
                  <a:pt x="128" y="101"/>
                  <a:pt x="118" y="112"/>
                </a:cubicBezTo>
                <a:cubicBezTo>
                  <a:pt x="108" y="122"/>
                  <a:pt x="93" y="128"/>
                  <a:pt x="78" y="128"/>
                </a:cubicBezTo>
                <a:close/>
                <a:moveTo>
                  <a:pt x="120" y="140"/>
                </a:move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18" y="140"/>
                  <a:pt x="115" y="141"/>
                  <a:pt x="115" y="143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07" y="137"/>
                  <a:pt x="119" y="131"/>
                  <a:pt x="128" y="122"/>
                </a:cubicBezTo>
                <a:cubicBezTo>
                  <a:pt x="128" y="121"/>
                  <a:pt x="128" y="121"/>
                  <a:pt x="128" y="12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20" y="140"/>
                  <a:pt x="120" y="140"/>
                  <a:pt x="120" y="140"/>
                </a:cubicBezTo>
                <a:close/>
                <a:moveTo>
                  <a:pt x="107" y="42"/>
                </a:moveTo>
                <a:cubicBezTo>
                  <a:pt x="107" y="42"/>
                  <a:pt x="107" y="42"/>
                  <a:pt x="107" y="42"/>
                </a:cubicBezTo>
                <a:cubicBezTo>
                  <a:pt x="100" y="34"/>
                  <a:pt x="89" y="29"/>
                  <a:pt x="78" y="29"/>
                </a:cubicBezTo>
                <a:cubicBezTo>
                  <a:pt x="66" y="29"/>
                  <a:pt x="55" y="34"/>
                  <a:pt x="48" y="42"/>
                </a:cubicBezTo>
                <a:cubicBezTo>
                  <a:pt x="40" y="49"/>
                  <a:pt x="35" y="60"/>
                  <a:pt x="35" y="71"/>
                </a:cubicBezTo>
                <a:cubicBezTo>
                  <a:pt x="35" y="83"/>
                  <a:pt x="40" y="94"/>
                  <a:pt x="48" y="101"/>
                </a:cubicBezTo>
                <a:cubicBezTo>
                  <a:pt x="55" y="109"/>
                  <a:pt x="66" y="114"/>
                  <a:pt x="78" y="114"/>
                </a:cubicBezTo>
                <a:cubicBezTo>
                  <a:pt x="89" y="114"/>
                  <a:pt x="100" y="109"/>
                  <a:pt x="107" y="101"/>
                </a:cubicBezTo>
                <a:cubicBezTo>
                  <a:pt x="115" y="94"/>
                  <a:pt x="120" y="83"/>
                  <a:pt x="120" y="71"/>
                </a:cubicBezTo>
                <a:cubicBezTo>
                  <a:pt x="120" y="60"/>
                  <a:pt x="115" y="49"/>
                  <a:pt x="107" y="42"/>
                </a:cubicBezTo>
                <a:close/>
                <a:moveTo>
                  <a:pt x="101" y="95"/>
                </a:moveTo>
                <a:cubicBezTo>
                  <a:pt x="101" y="95"/>
                  <a:pt x="101" y="95"/>
                  <a:pt x="101" y="95"/>
                </a:cubicBezTo>
                <a:cubicBezTo>
                  <a:pt x="95" y="101"/>
                  <a:pt x="87" y="105"/>
                  <a:pt x="78" y="105"/>
                </a:cubicBezTo>
                <a:cubicBezTo>
                  <a:pt x="68" y="105"/>
                  <a:pt x="60" y="101"/>
                  <a:pt x="54" y="95"/>
                </a:cubicBezTo>
                <a:cubicBezTo>
                  <a:pt x="48" y="89"/>
                  <a:pt x="44" y="81"/>
                  <a:pt x="44" y="71"/>
                </a:cubicBezTo>
                <a:cubicBezTo>
                  <a:pt x="44" y="62"/>
                  <a:pt x="48" y="54"/>
                  <a:pt x="54" y="48"/>
                </a:cubicBezTo>
                <a:cubicBezTo>
                  <a:pt x="60" y="41"/>
                  <a:pt x="68" y="38"/>
                  <a:pt x="78" y="38"/>
                </a:cubicBezTo>
                <a:cubicBezTo>
                  <a:pt x="87" y="38"/>
                  <a:pt x="95" y="41"/>
                  <a:pt x="101" y="48"/>
                </a:cubicBezTo>
                <a:cubicBezTo>
                  <a:pt x="108" y="54"/>
                  <a:pt x="111" y="62"/>
                  <a:pt x="111" y="71"/>
                </a:cubicBezTo>
                <a:cubicBezTo>
                  <a:pt x="111" y="81"/>
                  <a:pt x="108" y="89"/>
                  <a:pt x="101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62"/>
          <p:cNvSpPr>
            <a:spLocks noEditPoints="1"/>
          </p:cNvSpPr>
          <p:nvPr/>
        </p:nvSpPr>
        <p:spPr bwMode="auto">
          <a:xfrm>
            <a:off x="7877981" y="4894510"/>
            <a:ext cx="265265" cy="263316"/>
          </a:xfrm>
          <a:custGeom>
            <a:avLst/>
            <a:gdLst>
              <a:gd name="T0" fmla="*/ 150 w 181"/>
              <a:gd name="T1" fmla="*/ 2 h 181"/>
              <a:gd name="T2" fmla="*/ 157 w 181"/>
              <a:gd name="T3" fmla="*/ 4 h 181"/>
              <a:gd name="T4" fmla="*/ 161 w 181"/>
              <a:gd name="T5" fmla="*/ 20 h 181"/>
              <a:gd name="T6" fmla="*/ 177 w 181"/>
              <a:gd name="T7" fmla="*/ 24 h 181"/>
              <a:gd name="T8" fmla="*/ 179 w 181"/>
              <a:gd name="T9" fmla="*/ 25 h 181"/>
              <a:gd name="T10" fmla="*/ 156 w 181"/>
              <a:gd name="T11" fmla="*/ 54 h 181"/>
              <a:gd name="T12" fmla="*/ 139 w 181"/>
              <a:gd name="T13" fmla="*/ 52 h 181"/>
              <a:gd name="T14" fmla="*/ 144 w 181"/>
              <a:gd name="T15" fmla="*/ 92 h 181"/>
              <a:gd name="T16" fmla="*/ 127 w 181"/>
              <a:gd name="T17" fmla="*/ 131 h 181"/>
              <a:gd name="T18" fmla="*/ 50 w 181"/>
              <a:gd name="T19" fmla="*/ 131 h 181"/>
              <a:gd name="T20" fmla="*/ 50 w 181"/>
              <a:gd name="T21" fmla="*/ 53 h 181"/>
              <a:gd name="T22" fmla="*/ 122 w 181"/>
              <a:gd name="T23" fmla="*/ 48 h 181"/>
              <a:gd name="T24" fmla="*/ 126 w 181"/>
              <a:gd name="T25" fmla="*/ 29 h 181"/>
              <a:gd name="T26" fmla="*/ 160 w 181"/>
              <a:gd name="T27" fmla="*/ 70 h 181"/>
              <a:gd name="T28" fmla="*/ 163 w 181"/>
              <a:gd name="T29" fmla="*/ 81 h 181"/>
              <a:gd name="T30" fmla="*/ 141 w 181"/>
              <a:gd name="T31" fmla="*/ 145 h 181"/>
              <a:gd name="T32" fmla="*/ 36 w 181"/>
              <a:gd name="T33" fmla="*/ 145 h 181"/>
              <a:gd name="T34" fmla="*/ 36 w 181"/>
              <a:gd name="T35" fmla="*/ 39 h 181"/>
              <a:gd name="T36" fmla="*/ 100 w 181"/>
              <a:gd name="T37" fmla="*/ 18 h 181"/>
              <a:gd name="T38" fmla="*/ 119 w 181"/>
              <a:gd name="T39" fmla="*/ 16 h 181"/>
              <a:gd name="T40" fmla="*/ 102 w 181"/>
              <a:gd name="T41" fmla="*/ 4 h 181"/>
              <a:gd name="T42" fmla="*/ 26 w 181"/>
              <a:gd name="T43" fmla="*/ 29 h 181"/>
              <a:gd name="T44" fmla="*/ 26 w 181"/>
              <a:gd name="T45" fmla="*/ 155 h 181"/>
              <a:gd name="T46" fmla="*/ 151 w 181"/>
              <a:gd name="T47" fmla="*/ 155 h 181"/>
              <a:gd name="T48" fmla="*/ 177 w 181"/>
              <a:gd name="T49" fmla="*/ 79 h 181"/>
              <a:gd name="T50" fmla="*/ 165 w 181"/>
              <a:gd name="T51" fmla="*/ 62 h 181"/>
              <a:gd name="T52" fmla="*/ 89 w 181"/>
              <a:gd name="T53" fmla="*/ 67 h 181"/>
              <a:gd name="T54" fmla="*/ 101 w 181"/>
              <a:gd name="T55" fmla="*/ 70 h 181"/>
              <a:gd name="T56" fmla="*/ 89 w 181"/>
              <a:gd name="T57" fmla="*/ 45 h 181"/>
              <a:gd name="T58" fmla="*/ 56 w 181"/>
              <a:gd name="T59" fmla="*/ 59 h 181"/>
              <a:gd name="T60" fmla="*/ 42 w 181"/>
              <a:gd name="T61" fmla="*/ 92 h 181"/>
              <a:gd name="T62" fmla="*/ 89 w 181"/>
              <a:gd name="T63" fmla="*/ 139 h 181"/>
              <a:gd name="T64" fmla="*/ 122 w 181"/>
              <a:gd name="T65" fmla="*/ 125 h 181"/>
              <a:gd name="T66" fmla="*/ 126 w 181"/>
              <a:gd name="T67" fmla="*/ 64 h 181"/>
              <a:gd name="T68" fmla="*/ 114 w 181"/>
              <a:gd name="T69" fmla="*/ 92 h 181"/>
              <a:gd name="T70" fmla="*/ 107 w 181"/>
              <a:gd name="T71" fmla="*/ 110 h 181"/>
              <a:gd name="T72" fmla="*/ 71 w 181"/>
              <a:gd name="T73" fmla="*/ 110 h 181"/>
              <a:gd name="T74" fmla="*/ 71 w 181"/>
              <a:gd name="T75" fmla="*/ 74 h 181"/>
              <a:gd name="T76" fmla="*/ 89 w 181"/>
              <a:gd name="T77" fmla="*/ 67 h 181"/>
              <a:gd name="T78" fmla="*/ 95 w 181"/>
              <a:gd name="T79" fmla="*/ 76 h 181"/>
              <a:gd name="T80" fmla="*/ 77 w 181"/>
              <a:gd name="T81" fmla="*/ 80 h 181"/>
              <a:gd name="T82" fmla="*/ 77 w 181"/>
              <a:gd name="T83" fmla="*/ 104 h 181"/>
              <a:gd name="T84" fmla="*/ 101 w 181"/>
              <a:gd name="T85" fmla="*/ 104 h 181"/>
              <a:gd name="T86" fmla="*/ 106 w 181"/>
              <a:gd name="T87" fmla="*/ 92 h 181"/>
              <a:gd name="T88" fmla="*/ 94 w 181"/>
              <a:gd name="T89" fmla="*/ 97 h 181"/>
              <a:gd name="T90" fmla="*/ 84 w 181"/>
              <a:gd name="T91" fmla="*/ 87 h 181"/>
              <a:gd name="T92" fmla="*/ 150 w 181"/>
              <a:gd name="T93" fmla="*/ 13 h 181"/>
              <a:gd name="T94" fmla="*/ 134 w 181"/>
              <a:gd name="T95" fmla="*/ 29 h 181"/>
              <a:gd name="T96" fmla="*/ 153 w 181"/>
              <a:gd name="T97" fmla="*/ 22 h 181"/>
              <a:gd name="T98" fmla="*/ 159 w 181"/>
              <a:gd name="T99" fmla="*/ 28 h 181"/>
              <a:gd name="T100" fmla="*/ 143 w 181"/>
              <a:gd name="T101" fmla="*/ 44 h 181"/>
              <a:gd name="T102" fmla="*/ 168 w 181"/>
              <a:gd name="T103" fmla="*/ 3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181">
                <a:moveTo>
                  <a:pt x="127" y="25"/>
                </a:moveTo>
                <a:cubicBezTo>
                  <a:pt x="150" y="2"/>
                  <a:pt x="150" y="2"/>
                  <a:pt x="150" y="2"/>
                </a:cubicBezTo>
                <a:cubicBezTo>
                  <a:pt x="151" y="0"/>
                  <a:pt x="154" y="0"/>
                  <a:pt x="156" y="2"/>
                </a:cubicBezTo>
                <a:cubicBezTo>
                  <a:pt x="156" y="2"/>
                  <a:pt x="157" y="3"/>
                  <a:pt x="157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8" y="24"/>
                  <a:pt x="179" y="25"/>
                  <a:pt x="179" y="25"/>
                </a:cubicBezTo>
                <a:cubicBezTo>
                  <a:pt x="181" y="27"/>
                  <a:pt x="181" y="29"/>
                  <a:pt x="179" y="31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5" y="55"/>
                  <a:pt x="153" y="56"/>
                  <a:pt x="152" y="55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40" y="68"/>
                  <a:pt x="144" y="80"/>
                  <a:pt x="144" y="92"/>
                </a:cubicBezTo>
                <a:cubicBezTo>
                  <a:pt x="144" y="107"/>
                  <a:pt x="138" y="121"/>
                  <a:pt x="128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17" y="141"/>
                  <a:pt x="104" y="147"/>
                  <a:pt x="89" y="147"/>
                </a:cubicBezTo>
                <a:cubicBezTo>
                  <a:pt x="73" y="147"/>
                  <a:pt x="60" y="141"/>
                  <a:pt x="50" y="131"/>
                </a:cubicBezTo>
                <a:cubicBezTo>
                  <a:pt x="40" y="121"/>
                  <a:pt x="33" y="107"/>
                  <a:pt x="33" y="92"/>
                </a:cubicBezTo>
                <a:cubicBezTo>
                  <a:pt x="33" y="77"/>
                  <a:pt x="40" y="63"/>
                  <a:pt x="50" y="53"/>
                </a:cubicBezTo>
                <a:cubicBezTo>
                  <a:pt x="60" y="43"/>
                  <a:pt x="73" y="37"/>
                  <a:pt x="89" y="37"/>
                </a:cubicBezTo>
                <a:cubicBezTo>
                  <a:pt x="101" y="37"/>
                  <a:pt x="113" y="41"/>
                  <a:pt x="122" y="48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27"/>
                  <a:pt x="126" y="26"/>
                  <a:pt x="127" y="25"/>
                </a:cubicBezTo>
                <a:close/>
                <a:moveTo>
                  <a:pt x="160" y="70"/>
                </a:moveTo>
                <a:cubicBezTo>
                  <a:pt x="160" y="70"/>
                  <a:pt x="160" y="70"/>
                  <a:pt x="160" y="70"/>
                </a:cubicBezTo>
                <a:cubicBezTo>
                  <a:pt x="161" y="74"/>
                  <a:pt x="162" y="77"/>
                  <a:pt x="163" y="81"/>
                </a:cubicBezTo>
                <a:cubicBezTo>
                  <a:pt x="163" y="85"/>
                  <a:pt x="163" y="88"/>
                  <a:pt x="163" y="92"/>
                </a:cubicBezTo>
                <a:cubicBezTo>
                  <a:pt x="163" y="113"/>
                  <a:pt x="155" y="131"/>
                  <a:pt x="141" y="145"/>
                </a:cubicBezTo>
                <a:cubicBezTo>
                  <a:pt x="128" y="159"/>
                  <a:pt x="109" y="167"/>
                  <a:pt x="89" y="167"/>
                </a:cubicBezTo>
                <a:cubicBezTo>
                  <a:pt x="68" y="167"/>
                  <a:pt x="49" y="159"/>
                  <a:pt x="36" y="145"/>
                </a:cubicBezTo>
                <a:cubicBezTo>
                  <a:pt x="22" y="131"/>
                  <a:pt x="14" y="113"/>
                  <a:pt x="14" y="92"/>
                </a:cubicBezTo>
                <a:cubicBezTo>
                  <a:pt x="14" y="72"/>
                  <a:pt x="22" y="53"/>
                  <a:pt x="36" y="39"/>
                </a:cubicBezTo>
                <a:cubicBezTo>
                  <a:pt x="49" y="26"/>
                  <a:pt x="68" y="17"/>
                  <a:pt x="89" y="17"/>
                </a:cubicBezTo>
                <a:cubicBezTo>
                  <a:pt x="92" y="17"/>
                  <a:pt x="96" y="18"/>
                  <a:pt x="100" y="18"/>
                </a:cubicBezTo>
                <a:cubicBezTo>
                  <a:pt x="103" y="19"/>
                  <a:pt x="107" y="20"/>
                  <a:pt x="110" y="21"/>
                </a:cubicBezTo>
                <a:cubicBezTo>
                  <a:pt x="114" y="22"/>
                  <a:pt x="118" y="20"/>
                  <a:pt x="119" y="16"/>
                </a:cubicBezTo>
                <a:cubicBezTo>
                  <a:pt x="120" y="12"/>
                  <a:pt x="118" y="8"/>
                  <a:pt x="114" y="7"/>
                </a:cubicBezTo>
                <a:cubicBezTo>
                  <a:pt x="110" y="6"/>
                  <a:pt x="106" y="5"/>
                  <a:pt x="102" y="4"/>
                </a:cubicBezTo>
                <a:cubicBezTo>
                  <a:pt x="97" y="4"/>
                  <a:pt x="93" y="3"/>
                  <a:pt x="89" y="3"/>
                </a:cubicBezTo>
                <a:cubicBezTo>
                  <a:pt x="64" y="3"/>
                  <a:pt x="42" y="13"/>
                  <a:pt x="26" y="29"/>
                </a:cubicBezTo>
                <a:cubicBezTo>
                  <a:pt x="10" y="45"/>
                  <a:pt x="0" y="68"/>
                  <a:pt x="0" y="92"/>
                </a:cubicBezTo>
                <a:cubicBezTo>
                  <a:pt x="0" y="117"/>
                  <a:pt x="10" y="139"/>
                  <a:pt x="26" y="155"/>
                </a:cubicBezTo>
                <a:cubicBezTo>
                  <a:pt x="42" y="171"/>
                  <a:pt x="64" y="181"/>
                  <a:pt x="89" y="181"/>
                </a:cubicBezTo>
                <a:cubicBezTo>
                  <a:pt x="113" y="181"/>
                  <a:pt x="135" y="171"/>
                  <a:pt x="151" y="155"/>
                </a:cubicBezTo>
                <a:cubicBezTo>
                  <a:pt x="168" y="139"/>
                  <a:pt x="178" y="117"/>
                  <a:pt x="178" y="92"/>
                </a:cubicBezTo>
                <a:cubicBezTo>
                  <a:pt x="178" y="88"/>
                  <a:pt x="177" y="83"/>
                  <a:pt x="177" y="79"/>
                </a:cubicBezTo>
                <a:cubicBezTo>
                  <a:pt x="176" y="75"/>
                  <a:pt x="175" y="71"/>
                  <a:pt x="174" y="66"/>
                </a:cubicBezTo>
                <a:cubicBezTo>
                  <a:pt x="173" y="63"/>
                  <a:pt x="169" y="61"/>
                  <a:pt x="165" y="62"/>
                </a:cubicBezTo>
                <a:cubicBezTo>
                  <a:pt x="161" y="63"/>
                  <a:pt x="159" y="67"/>
                  <a:pt x="160" y="70"/>
                </a:cubicBezTo>
                <a:close/>
                <a:moveTo>
                  <a:pt x="89" y="67"/>
                </a:moveTo>
                <a:cubicBezTo>
                  <a:pt x="89" y="67"/>
                  <a:pt x="89" y="67"/>
                  <a:pt x="89" y="67"/>
                </a:cubicBezTo>
                <a:cubicBezTo>
                  <a:pt x="93" y="67"/>
                  <a:pt x="97" y="68"/>
                  <a:pt x="101" y="70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09" y="49"/>
                  <a:pt x="99" y="45"/>
                  <a:pt x="89" y="45"/>
                </a:cubicBezTo>
                <a:cubicBezTo>
                  <a:pt x="76" y="45"/>
                  <a:pt x="64" y="51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47" y="68"/>
                  <a:pt x="42" y="79"/>
                  <a:pt x="42" y="92"/>
                </a:cubicBezTo>
                <a:cubicBezTo>
                  <a:pt x="42" y="105"/>
                  <a:pt x="47" y="117"/>
                  <a:pt x="56" y="125"/>
                </a:cubicBezTo>
                <a:cubicBezTo>
                  <a:pt x="64" y="134"/>
                  <a:pt x="76" y="139"/>
                  <a:pt x="89" y="139"/>
                </a:cubicBezTo>
                <a:cubicBezTo>
                  <a:pt x="101" y="139"/>
                  <a:pt x="113" y="134"/>
                  <a:pt x="121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30" y="117"/>
                  <a:pt x="135" y="105"/>
                  <a:pt x="135" y="92"/>
                </a:cubicBezTo>
                <a:cubicBezTo>
                  <a:pt x="135" y="82"/>
                  <a:pt x="132" y="72"/>
                  <a:pt x="126" y="6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3" y="84"/>
                  <a:pt x="114" y="88"/>
                  <a:pt x="114" y="92"/>
                </a:cubicBezTo>
                <a:cubicBezTo>
                  <a:pt x="114" y="99"/>
                  <a:pt x="111" y="105"/>
                  <a:pt x="107" y="110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2" y="115"/>
                  <a:pt x="96" y="118"/>
                  <a:pt x="89" y="118"/>
                </a:cubicBezTo>
                <a:cubicBezTo>
                  <a:pt x="82" y="118"/>
                  <a:pt x="75" y="115"/>
                  <a:pt x="71" y="110"/>
                </a:cubicBezTo>
                <a:cubicBezTo>
                  <a:pt x="66" y="105"/>
                  <a:pt x="63" y="99"/>
                  <a:pt x="63" y="92"/>
                </a:cubicBezTo>
                <a:cubicBezTo>
                  <a:pt x="63" y="85"/>
                  <a:pt x="66" y="79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5" y="70"/>
                  <a:pt x="82" y="67"/>
                  <a:pt x="89" y="67"/>
                </a:cubicBezTo>
                <a:close/>
                <a:moveTo>
                  <a:pt x="95" y="76"/>
                </a:moveTo>
                <a:cubicBezTo>
                  <a:pt x="95" y="76"/>
                  <a:pt x="95" y="76"/>
                  <a:pt x="95" y="76"/>
                </a:cubicBezTo>
                <a:cubicBezTo>
                  <a:pt x="93" y="76"/>
                  <a:pt x="91" y="75"/>
                  <a:pt x="89" y="75"/>
                </a:cubicBezTo>
                <a:cubicBezTo>
                  <a:pt x="84" y="75"/>
                  <a:pt x="80" y="77"/>
                  <a:pt x="77" y="80"/>
                </a:cubicBezTo>
                <a:cubicBezTo>
                  <a:pt x="74" y="83"/>
                  <a:pt x="72" y="87"/>
                  <a:pt x="72" y="92"/>
                </a:cubicBezTo>
                <a:cubicBezTo>
                  <a:pt x="72" y="97"/>
                  <a:pt x="74" y="101"/>
                  <a:pt x="77" y="104"/>
                </a:cubicBezTo>
                <a:cubicBezTo>
                  <a:pt x="80" y="107"/>
                  <a:pt x="84" y="109"/>
                  <a:pt x="89" y="109"/>
                </a:cubicBezTo>
                <a:cubicBezTo>
                  <a:pt x="93" y="109"/>
                  <a:pt x="98" y="107"/>
                  <a:pt x="101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4" y="101"/>
                  <a:pt x="106" y="97"/>
                  <a:pt x="106" y="92"/>
                </a:cubicBezTo>
                <a:cubicBezTo>
                  <a:pt x="106" y="90"/>
                  <a:pt x="105" y="88"/>
                  <a:pt x="105" y="86"/>
                </a:cubicBezTo>
                <a:cubicBezTo>
                  <a:pt x="94" y="97"/>
                  <a:pt x="94" y="97"/>
                  <a:pt x="94" y="97"/>
                </a:cubicBezTo>
                <a:cubicBezTo>
                  <a:pt x="91" y="100"/>
                  <a:pt x="86" y="100"/>
                  <a:pt x="84" y="97"/>
                </a:cubicBezTo>
                <a:cubicBezTo>
                  <a:pt x="81" y="94"/>
                  <a:pt x="81" y="90"/>
                  <a:pt x="84" y="87"/>
                </a:cubicBezTo>
                <a:cubicBezTo>
                  <a:pt x="95" y="76"/>
                  <a:pt x="95" y="76"/>
                  <a:pt x="95" y="76"/>
                </a:cubicBezTo>
                <a:close/>
                <a:moveTo>
                  <a:pt x="150" y="13"/>
                </a:moveTo>
                <a:cubicBezTo>
                  <a:pt x="150" y="13"/>
                  <a:pt x="150" y="13"/>
                  <a:pt x="150" y="13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0" y="13"/>
                  <a:pt x="150" y="13"/>
                  <a:pt x="150" y="13"/>
                </a:cubicBezTo>
                <a:close/>
                <a:moveTo>
                  <a:pt x="159" y="28"/>
                </a:moveTo>
                <a:cubicBezTo>
                  <a:pt x="159" y="28"/>
                  <a:pt x="159" y="28"/>
                  <a:pt x="159" y="28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159" y="28"/>
                  <a:pt x="159" y="28"/>
                  <a:pt x="15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327"/>
          <p:cNvSpPr>
            <a:spLocks noEditPoints="1"/>
          </p:cNvSpPr>
          <p:nvPr/>
        </p:nvSpPr>
        <p:spPr bwMode="auto">
          <a:xfrm>
            <a:off x="7047010" y="4907306"/>
            <a:ext cx="273685" cy="237725"/>
          </a:xfrm>
          <a:custGeom>
            <a:avLst/>
            <a:gdLst>
              <a:gd name="T0" fmla="*/ 126 w 183"/>
              <a:gd name="T1" fmla="*/ 7 h 159"/>
              <a:gd name="T2" fmla="*/ 0 w 183"/>
              <a:gd name="T3" fmla="*/ 91 h 159"/>
              <a:gd name="T4" fmla="*/ 37 w 183"/>
              <a:gd name="T5" fmla="*/ 146 h 159"/>
              <a:gd name="T6" fmla="*/ 37 w 183"/>
              <a:gd name="T7" fmla="*/ 37 h 159"/>
              <a:gd name="T8" fmla="*/ 163 w 183"/>
              <a:gd name="T9" fmla="*/ 62 h 159"/>
              <a:gd name="T10" fmla="*/ 146 w 183"/>
              <a:gd name="T11" fmla="*/ 146 h 159"/>
              <a:gd name="T12" fmla="*/ 183 w 183"/>
              <a:gd name="T13" fmla="*/ 91 h 159"/>
              <a:gd name="T14" fmla="*/ 132 w 183"/>
              <a:gd name="T15" fmla="*/ 48 h 159"/>
              <a:gd name="T16" fmla="*/ 130 w 183"/>
              <a:gd name="T17" fmla="*/ 44 h 159"/>
              <a:gd name="T18" fmla="*/ 127 w 183"/>
              <a:gd name="T19" fmla="*/ 42 h 159"/>
              <a:gd name="T20" fmla="*/ 123 w 183"/>
              <a:gd name="T21" fmla="*/ 40 h 159"/>
              <a:gd name="T22" fmla="*/ 119 w 183"/>
              <a:gd name="T23" fmla="*/ 41 h 159"/>
              <a:gd name="T24" fmla="*/ 115 w 183"/>
              <a:gd name="T25" fmla="*/ 42 h 159"/>
              <a:gd name="T26" fmla="*/ 70 w 183"/>
              <a:gd name="T27" fmla="*/ 79 h 159"/>
              <a:gd name="T28" fmla="*/ 62 w 183"/>
              <a:gd name="T29" fmla="*/ 89 h 159"/>
              <a:gd name="T30" fmla="*/ 60 w 183"/>
              <a:gd name="T31" fmla="*/ 99 h 159"/>
              <a:gd name="T32" fmla="*/ 60 w 183"/>
              <a:gd name="T33" fmla="*/ 108 h 159"/>
              <a:gd name="T34" fmla="*/ 64 w 183"/>
              <a:gd name="T35" fmla="*/ 119 h 159"/>
              <a:gd name="T36" fmla="*/ 68 w 183"/>
              <a:gd name="T37" fmla="*/ 125 h 159"/>
              <a:gd name="T38" fmla="*/ 79 w 183"/>
              <a:gd name="T39" fmla="*/ 132 h 159"/>
              <a:gd name="T40" fmla="*/ 88 w 183"/>
              <a:gd name="T41" fmla="*/ 135 h 159"/>
              <a:gd name="T42" fmla="*/ 97 w 183"/>
              <a:gd name="T43" fmla="*/ 134 h 159"/>
              <a:gd name="T44" fmla="*/ 109 w 183"/>
              <a:gd name="T45" fmla="*/ 130 h 159"/>
              <a:gd name="T46" fmla="*/ 112 w 183"/>
              <a:gd name="T47" fmla="*/ 128 h 159"/>
              <a:gd name="T48" fmla="*/ 118 w 183"/>
              <a:gd name="T49" fmla="*/ 121 h 159"/>
              <a:gd name="T50" fmla="*/ 124 w 183"/>
              <a:gd name="T51" fmla="*/ 110 h 159"/>
              <a:gd name="T52" fmla="*/ 132 w 183"/>
              <a:gd name="T53" fmla="*/ 53 h 159"/>
              <a:gd name="T54" fmla="*/ 132 w 183"/>
              <a:gd name="T55" fmla="*/ 49 h 159"/>
              <a:gd name="T56" fmla="*/ 116 w 183"/>
              <a:gd name="T57" fmla="*/ 105 h 159"/>
              <a:gd name="T58" fmla="*/ 115 w 183"/>
              <a:gd name="T59" fmla="*/ 110 h 159"/>
              <a:gd name="T60" fmla="*/ 110 w 183"/>
              <a:gd name="T61" fmla="*/ 118 h 159"/>
              <a:gd name="T62" fmla="*/ 107 w 183"/>
              <a:gd name="T63" fmla="*/ 121 h 159"/>
              <a:gd name="T64" fmla="*/ 100 w 183"/>
              <a:gd name="T65" fmla="*/ 125 h 159"/>
              <a:gd name="T66" fmla="*/ 92 w 183"/>
              <a:gd name="T67" fmla="*/ 126 h 159"/>
              <a:gd name="T68" fmla="*/ 87 w 183"/>
              <a:gd name="T69" fmla="*/ 126 h 159"/>
              <a:gd name="T70" fmla="*/ 78 w 183"/>
              <a:gd name="T71" fmla="*/ 122 h 159"/>
              <a:gd name="T72" fmla="*/ 73 w 183"/>
              <a:gd name="T73" fmla="*/ 117 h 159"/>
              <a:gd name="T74" fmla="*/ 69 w 183"/>
              <a:gd name="T75" fmla="*/ 111 h 159"/>
              <a:gd name="T76" fmla="*/ 68 w 183"/>
              <a:gd name="T77" fmla="*/ 102 h 159"/>
              <a:gd name="T78" fmla="*/ 69 w 183"/>
              <a:gd name="T79" fmla="*/ 97 h 159"/>
              <a:gd name="T80" fmla="*/ 72 w 183"/>
              <a:gd name="T81" fmla="*/ 88 h 159"/>
              <a:gd name="T82" fmla="*/ 77 w 183"/>
              <a:gd name="T83" fmla="*/ 83 h 159"/>
              <a:gd name="T84" fmla="*/ 121 w 183"/>
              <a:gd name="T85" fmla="*/ 49 h 159"/>
              <a:gd name="T86" fmla="*/ 123 w 183"/>
              <a:gd name="T87" fmla="*/ 49 h 159"/>
              <a:gd name="T88" fmla="*/ 124 w 183"/>
              <a:gd name="T89" fmla="*/ 51 h 159"/>
              <a:gd name="T90" fmla="*/ 107 w 183"/>
              <a:gd name="T91" fmla="*/ 98 h 159"/>
              <a:gd name="T92" fmla="*/ 78 w 183"/>
              <a:gd name="T93" fmla="*/ 95 h 159"/>
              <a:gd name="T94" fmla="*/ 105 w 183"/>
              <a:gd name="T95" fmla="*/ 110 h 159"/>
              <a:gd name="T96" fmla="*/ 99 w 183"/>
              <a:gd name="T97" fmla="*/ 101 h 159"/>
              <a:gd name="T98" fmla="*/ 88 w 183"/>
              <a:gd name="T99" fmla="*/ 109 h 159"/>
              <a:gd name="T100" fmla="*/ 90 w 183"/>
              <a:gd name="T101" fmla="*/ 9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" h="159">
                <a:moveTo>
                  <a:pt x="176" y="57"/>
                </a:moveTo>
                <a:cubicBezTo>
                  <a:pt x="176" y="56"/>
                  <a:pt x="176" y="56"/>
                  <a:pt x="176" y="56"/>
                </a:cubicBezTo>
                <a:cubicBezTo>
                  <a:pt x="172" y="45"/>
                  <a:pt x="165" y="35"/>
                  <a:pt x="156" y="27"/>
                </a:cubicBezTo>
                <a:cubicBezTo>
                  <a:pt x="148" y="18"/>
                  <a:pt x="138" y="11"/>
                  <a:pt x="126" y="7"/>
                </a:cubicBezTo>
                <a:cubicBezTo>
                  <a:pt x="116" y="2"/>
                  <a:pt x="104" y="0"/>
                  <a:pt x="91" y="0"/>
                </a:cubicBezTo>
                <a:cubicBezTo>
                  <a:pt x="66" y="0"/>
                  <a:pt x="43" y="10"/>
                  <a:pt x="27" y="27"/>
                </a:cubicBezTo>
                <a:cubicBezTo>
                  <a:pt x="18" y="35"/>
                  <a:pt x="11" y="45"/>
                  <a:pt x="7" y="56"/>
                </a:cubicBezTo>
                <a:cubicBezTo>
                  <a:pt x="2" y="67"/>
                  <a:pt x="0" y="79"/>
                  <a:pt x="0" y="91"/>
                </a:cubicBezTo>
                <a:cubicBezTo>
                  <a:pt x="0" y="104"/>
                  <a:pt x="2" y="116"/>
                  <a:pt x="7" y="127"/>
                </a:cubicBezTo>
                <a:cubicBezTo>
                  <a:pt x="11" y="138"/>
                  <a:pt x="18" y="148"/>
                  <a:pt x="27" y="156"/>
                </a:cubicBezTo>
                <a:cubicBezTo>
                  <a:pt x="29" y="159"/>
                  <a:pt x="34" y="159"/>
                  <a:pt x="37" y="156"/>
                </a:cubicBezTo>
                <a:cubicBezTo>
                  <a:pt x="39" y="154"/>
                  <a:pt x="39" y="149"/>
                  <a:pt x="37" y="146"/>
                </a:cubicBezTo>
                <a:cubicBezTo>
                  <a:pt x="29" y="139"/>
                  <a:pt x="24" y="131"/>
                  <a:pt x="20" y="121"/>
                </a:cubicBezTo>
                <a:cubicBezTo>
                  <a:pt x="16" y="112"/>
                  <a:pt x="14" y="102"/>
                  <a:pt x="14" y="91"/>
                </a:cubicBezTo>
                <a:cubicBezTo>
                  <a:pt x="14" y="81"/>
                  <a:pt x="16" y="71"/>
                  <a:pt x="20" y="62"/>
                </a:cubicBezTo>
                <a:cubicBezTo>
                  <a:pt x="24" y="52"/>
                  <a:pt x="29" y="44"/>
                  <a:pt x="37" y="37"/>
                </a:cubicBezTo>
                <a:cubicBezTo>
                  <a:pt x="51" y="23"/>
                  <a:pt x="70" y="14"/>
                  <a:pt x="91" y="14"/>
                </a:cubicBezTo>
                <a:cubicBezTo>
                  <a:pt x="102" y="14"/>
                  <a:pt x="112" y="16"/>
                  <a:pt x="121" y="20"/>
                </a:cubicBezTo>
                <a:cubicBezTo>
                  <a:pt x="131" y="24"/>
                  <a:pt x="139" y="30"/>
                  <a:pt x="146" y="37"/>
                </a:cubicBezTo>
                <a:cubicBezTo>
                  <a:pt x="153" y="44"/>
                  <a:pt x="159" y="52"/>
                  <a:pt x="163" y="62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7" y="71"/>
                  <a:pt x="169" y="81"/>
                  <a:pt x="169" y="91"/>
                </a:cubicBezTo>
                <a:cubicBezTo>
                  <a:pt x="169" y="102"/>
                  <a:pt x="167" y="112"/>
                  <a:pt x="163" y="121"/>
                </a:cubicBezTo>
                <a:cubicBezTo>
                  <a:pt x="159" y="131"/>
                  <a:pt x="153" y="139"/>
                  <a:pt x="146" y="146"/>
                </a:cubicBezTo>
                <a:cubicBezTo>
                  <a:pt x="144" y="149"/>
                  <a:pt x="144" y="154"/>
                  <a:pt x="146" y="156"/>
                </a:cubicBezTo>
                <a:cubicBezTo>
                  <a:pt x="149" y="159"/>
                  <a:pt x="154" y="159"/>
                  <a:pt x="156" y="156"/>
                </a:cubicBezTo>
                <a:cubicBezTo>
                  <a:pt x="165" y="148"/>
                  <a:pt x="171" y="138"/>
                  <a:pt x="176" y="127"/>
                </a:cubicBezTo>
                <a:cubicBezTo>
                  <a:pt x="181" y="116"/>
                  <a:pt x="183" y="104"/>
                  <a:pt x="183" y="91"/>
                </a:cubicBezTo>
                <a:cubicBezTo>
                  <a:pt x="183" y="79"/>
                  <a:pt x="181" y="67"/>
                  <a:pt x="176" y="57"/>
                </a:cubicBezTo>
                <a:close/>
                <a:moveTo>
                  <a:pt x="132" y="49"/>
                </a:moveTo>
                <a:cubicBezTo>
                  <a:pt x="132" y="49"/>
                  <a:pt x="132" y="49"/>
                  <a:pt x="132" y="49"/>
                </a:cubicBezTo>
                <a:cubicBezTo>
                  <a:pt x="132" y="49"/>
                  <a:pt x="132" y="49"/>
                  <a:pt x="132" y="48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1" y="46"/>
                  <a:pt x="131" y="46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125" y="41"/>
                  <a:pt x="124" y="41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2" y="40"/>
                  <a:pt x="122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40"/>
                  <a:pt x="120" y="40"/>
                  <a:pt x="120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9" y="41"/>
                  <a:pt x="118" y="41"/>
                  <a:pt x="118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7" y="41"/>
                  <a:pt x="116" y="42"/>
                  <a:pt x="116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4" y="43"/>
                  <a:pt x="114" y="43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7"/>
                  <a:pt x="71" y="78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9" y="79"/>
                  <a:pt x="68" y="80"/>
                  <a:pt x="68" y="81"/>
                </a:cubicBezTo>
                <a:cubicBezTo>
                  <a:pt x="67" y="82"/>
                  <a:pt x="66" y="83"/>
                  <a:pt x="66" y="84"/>
                </a:cubicBezTo>
                <a:cubicBezTo>
                  <a:pt x="65" y="84"/>
                  <a:pt x="64" y="85"/>
                  <a:pt x="64" y="86"/>
                </a:cubicBezTo>
                <a:cubicBezTo>
                  <a:pt x="63" y="87"/>
                  <a:pt x="63" y="88"/>
                  <a:pt x="62" y="89"/>
                </a:cubicBezTo>
                <a:cubicBezTo>
                  <a:pt x="62" y="90"/>
                  <a:pt x="61" y="91"/>
                  <a:pt x="61" y="92"/>
                </a:cubicBezTo>
                <a:cubicBezTo>
                  <a:pt x="61" y="93"/>
                  <a:pt x="60" y="94"/>
                  <a:pt x="60" y="95"/>
                </a:cubicBezTo>
                <a:cubicBezTo>
                  <a:pt x="60" y="96"/>
                  <a:pt x="60" y="97"/>
                  <a:pt x="60" y="98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00"/>
                  <a:pt x="60" y="101"/>
                  <a:pt x="59" y="102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9" y="103"/>
                  <a:pt x="59" y="104"/>
                  <a:pt x="60" y="105"/>
                </a:cubicBezTo>
                <a:cubicBezTo>
                  <a:pt x="60" y="106"/>
                  <a:pt x="60" y="107"/>
                  <a:pt x="60" y="108"/>
                </a:cubicBezTo>
                <a:cubicBezTo>
                  <a:pt x="60" y="109"/>
                  <a:pt x="60" y="110"/>
                  <a:pt x="61" y="111"/>
                </a:cubicBezTo>
                <a:cubicBezTo>
                  <a:pt x="61" y="112"/>
                  <a:pt x="61" y="113"/>
                  <a:pt x="62" y="114"/>
                </a:cubicBezTo>
                <a:cubicBezTo>
                  <a:pt x="62" y="115"/>
                  <a:pt x="62" y="116"/>
                  <a:pt x="63" y="117"/>
                </a:cubicBezTo>
                <a:cubicBezTo>
                  <a:pt x="63" y="118"/>
                  <a:pt x="64" y="118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5" y="120"/>
                  <a:pt x="65" y="121"/>
                  <a:pt x="66" y="122"/>
                </a:cubicBezTo>
                <a:cubicBezTo>
                  <a:pt x="67" y="123"/>
                  <a:pt x="67" y="124"/>
                  <a:pt x="68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9" y="125"/>
                  <a:pt x="70" y="126"/>
                  <a:pt x="70" y="127"/>
                </a:cubicBezTo>
                <a:cubicBezTo>
                  <a:pt x="71" y="127"/>
                  <a:pt x="72" y="128"/>
                  <a:pt x="73" y="129"/>
                </a:cubicBezTo>
                <a:cubicBezTo>
                  <a:pt x="74" y="129"/>
                  <a:pt x="75" y="130"/>
                  <a:pt x="76" y="131"/>
                </a:cubicBezTo>
                <a:cubicBezTo>
                  <a:pt x="77" y="131"/>
                  <a:pt x="78" y="132"/>
                  <a:pt x="79" y="132"/>
                </a:cubicBezTo>
                <a:cubicBezTo>
                  <a:pt x="80" y="133"/>
                  <a:pt x="81" y="133"/>
                  <a:pt x="82" y="133"/>
                </a:cubicBezTo>
                <a:cubicBezTo>
                  <a:pt x="83" y="134"/>
                  <a:pt x="84" y="134"/>
                  <a:pt x="85" y="134"/>
                </a:cubicBezTo>
                <a:cubicBezTo>
                  <a:pt x="86" y="134"/>
                  <a:pt x="87" y="135"/>
                  <a:pt x="88" y="135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9" y="135"/>
                  <a:pt x="90" y="135"/>
                  <a:pt x="91" y="135"/>
                </a:cubicBezTo>
                <a:cubicBezTo>
                  <a:pt x="91" y="135"/>
                  <a:pt x="91" y="135"/>
                  <a:pt x="91" y="135"/>
                </a:cubicBezTo>
                <a:cubicBezTo>
                  <a:pt x="92" y="135"/>
                  <a:pt x="93" y="135"/>
                  <a:pt x="94" y="135"/>
                </a:cubicBezTo>
                <a:cubicBezTo>
                  <a:pt x="95" y="135"/>
                  <a:pt x="96" y="135"/>
                  <a:pt x="97" y="134"/>
                </a:cubicBezTo>
                <a:cubicBezTo>
                  <a:pt x="98" y="134"/>
                  <a:pt x="99" y="134"/>
                  <a:pt x="100" y="134"/>
                </a:cubicBezTo>
                <a:cubicBezTo>
                  <a:pt x="101" y="134"/>
                  <a:pt x="102" y="133"/>
                  <a:pt x="103" y="133"/>
                </a:cubicBezTo>
                <a:cubicBezTo>
                  <a:pt x="104" y="132"/>
                  <a:pt x="105" y="132"/>
                  <a:pt x="106" y="132"/>
                </a:cubicBezTo>
                <a:cubicBezTo>
                  <a:pt x="107" y="131"/>
                  <a:pt x="108" y="131"/>
                  <a:pt x="109" y="130"/>
                </a:cubicBezTo>
                <a:cubicBezTo>
                  <a:pt x="110" y="130"/>
                  <a:pt x="111" y="129"/>
                  <a:pt x="111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28"/>
                  <a:pt x="113" y="127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5" y="126"/>
                  <a:pt x="115" y="125"/>
                  <a:pt x="116" y="124"/>
                </a:cubicBezTo>
                <a:cubicBezTo>
                  <a:pt x="117" y="123"/>
                  <a:pt x="118" y="122"/>
                  <a:pt x="118" y="121"/>
                </a:cubicBezTo>
                <a:cubicBezTo>
                  <a:pt x="119" y="121"/>
                  <a:pt x="120" y="120"/>
                  <a:pt x="120" y="119"/>
                </a:cubicBezTo>
                <a:cubicBezTo>
                  <a:pt x="120" y="118"/>
                  <a:pt x="121" y="117"/>
                  <a:pt x="121" y="116"/>
                </a:cubicBezTo>
                <a:cubicBezTo>
                  <a:pt x="122" y="115"/>
                  <a:pt x="122" y="114"/>
                  <a:pt x="123" y="113"/>
                </a:cubicBezTo>
                <a:cubicBezTo>
                  <a:pt x="123" y="112"/>
                  <a:pt x="123" y="111"/>
                  <a:pt x="124" y="110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9"/>
                  <a:pt x="124" y="108"/>
                  <a:pt x="124" y="107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0"/>
                </a:cubicBezTo>
                <a:cubicBezTo>
                  <a:pt x="132" y="49"/>
                  <a:pt x="132" y="49"/>
                  <a:pt x="132" y="49"/>
                </a:cubicBezTo>
                <a:close/>
                <a:moveTo>
                  <a:pt x="124" y="52"/>
                </a:moveTo>
                <a:cubicBezTo>
                  <a:pt x="124" y="52"/>
                  <a:pt x="124" y="52"/>
                  <a:pt x="124" y="52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6" y="106"/>
                  <a:pt x="115" y="107"/>
                  <a:pt x="115" y="108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5" y="109"/>
                  <a:pt x="115" y="110"/>
                </a:cubicBezTo>
                <a:cubicBezTo>
                  <a:pt x="114" y="111"/>
                  <a:pt x="114" y="112"/>
                  <a:pt x="114" y="112"/>
                </a:cubicBezTo>
                <a:cubicBezTo>
                  <a:pt x="114" y="113"/>
                  <a:pt x="113" y="114"/>
                  <a:pt x="113" y="114"/>
                </a:cubicBezTo>
                <a:cubicBezTo>
                  <a:pt x="112" y="115"/>
                  <a:pt x="112" y="116"/>
                  <a:pt x="111" y="117"/>
                </a:cubicBezTo>
                <a:cubicBezTo>
                  <a:pt x="111" y="117"/>
                  <a:pt x="110" y="118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09" y="119"/>
                  <a:pt x="109" y="120"/>
                  <a:pt x="108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121"/>
                  <a:pt x="107" y="121"/>
                  <a:pt x="107" y="121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5" y="123"/>
                  <a:pt x="104" y="123"/>
                </a:cubicBezTo>
                <a:cubicBezTo>
                  <a:pt x="104" y="123"/>
                  <a:pt x="103" y="124"/>
                  <a:pt x="102" y="124"/>
                </a:cubicBezTo>
                <a:cubicBezTo>
                  <a:pt x="102" y="124"/>
                  <a:pt x="101" y="125"/>
                  <a:pt x="100" y="125"/>
                </a:cubicBezTo>
                <a:cubicBezTo>
                  <a:pt x="100" y="125"/>
                  <a:pt x="99" y="126"/>
                  <a:pt x="98" y="126"/>
                </a:cubicBezTo>
                <a:cubicBezTo>
                  <a:pt x="97" y="126"/>
                  <a:pt x="97" y="126"/>
                  <a:pt x="96" y="126"/>
                </a:cubicBezTo>
                <a:cubicBezTo>
                  <a:pt x="95" y="126"/>
                  <a:pt x="94" y="126"/>
                  <a:pt x="94" y="126"/>
                </a:cubicBezTo>
                <a:cubicBezTo>
                  <a:pt x="93" y="126"/>
                  <a:pt x="92" y="127"/>
                  <a:pt x="92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1" y="126"/>
                  <a:pt x="90" y="126"/>
                  <a:pt x="89" y="126"/>
                </a:cubicBezTo>
                <a:cubicBezTo>
                  <a:pt x="89" y="126"/>
                  <a:pt x="89" y="126"/>
                  <a:pt x="89" y="126"/>
                </a:cubicBezTo>
                <a:cubicBezTo>
                  <a:pt x="88" y="126"/>
                  <a:pt x="87" y="126"/>
                  <a:pt x="87" y="126"/>
                </a:cubicBezTo>
                <a:cubicBezTo>
                  <a:pt x="86" y="126"/>
                  <a:pt x="85" y="126"/>
                  <a:pt x="84" y="125"/>
                </a:cubicBezTo>
                <a:cubicBezTo>
                  <a:pt x="84" y="125"/>
                  <a:pt x="83" y="125"/>
                  <a:pt x="82" y="124"/>
                </a:cubicBezTo>
                <a:cubicBezTo>
                  <a:pt x="81" y="124"/>
                  <a:pt x="81" y="124"/>
                  <a:pt x="80" y="123"/>
                </a:cubicBezTo>
                <a:cubicBezTo>
                  <a:pt x="79" y="123"/>
                  <a:pt x="78" y="122"/>
                  <a:pt x="78" y="122"/>
                </a:cubicBezTo>
                <a:cubicBezTo>
                  <a:pt x="77" y="121"/>
                  <a:pt x="77" y="121"/>
                  <a:pt x="76" y="120"/>
                </a:cubicBezTo>
                <a:cubicBezTo>
                  <a:pt x="75" y="120"/>
                  <a:pt x="75" y="119"/>
                  <a:pt x="74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8"/>
                  <a:pt x="73" y="118"/>
                  <a:pt x="73" y="117"/>
                </a:cubicBezTo>
                <a:cubicBezTo>
                  <a:pt x="72" y="116"/>
                  <a:pt x="72" y="116"/>
                  <a:pt x="71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4"/>
                  <a:pt x="71" y="114"/>
                  <a:pt x="70" y="113"/>
                </a:cubicBezTo>
                <a:cubicBezTo>
                  <a:pt x="70" y="112"/>
                  <a:pt x="70" y="112"/>
                  <a:pt x="69" y="111"/>
                </a:cubicBezTo>
                <a:cubicBezTo>
                  <a:pt x="69" y="110"/>
                  <a:pt x="69" y="109"/>
                  <a:pt x="69" y="109"/>
                </a:cubicBezTo>
                <a:cubicBezTo>
                  <a:pt x="69" y="108"/>
                  <a:pt x="68" y="107"/>
                  <a:pt x="68" y="106"/>
                </a:cubicBezTo>
                <a:cubicBezTo>
                  <a:pt x="68" y="106"/>
                  <a:pt x="68" y="105"/>
                  <a:pt x="68" y="104"/>
                </a:cubicBezTo>
                <a:cubicBezTo>
                  <a:pt x="68" y="103"/>
                  <a:pt x="68" y="103"/>
                  <a:pt x="68" y="102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1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8"/>
                  <a:pt x="69" y="97"/>
                </a:cubicBezTo>
                <a:cubicBezTo>
                  <a:pt x="69" y="96"/>
                  <a:pt x="69" y="96"/>
                  <a:pt x="69" y="95"/>
                </a:cubicBezTo>
                <a:cubicBezTo>
                  <a:pt x="69" y="94"/>
                  <a:pt x="70" y="93"/>
                  <a:pt x="70" y="93"/>
                </a:cubicBezTo>
                <a:cubicBezTo>
                  <a:pt x="70" y="92"/>
                  <a:pt x="71" y="91"/>
                  <a:pt x="71" y="91"/>
                </a:cubicBezTo>
                <a:cubicBezTo>
                  <a:pt x="72" y="90"/>
                  <a:pt x="72" y="89"/>
                  <a:pt x="72" y="88"/>
                </a:cubicBezTo>
                <a:cubicBezTo>
                  <a:pt x="73" y="88"/>
                  <a:pt x="73" y="87"/>
                  <a:pt x="74" y="87"/>
                </a:cubicBezTo>
                <a:cubicBezTo>
                  <a:pt x="74" y="86"/>
                  <a:pt x="75" y="85"/>
                  <a:pt x="75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4"/>
                  <a:pt x="77" y="84"/>
                  <a:pt x="77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52"/>
                  <a:pt x="124" y="52"/>
                  <a:pt x="124" y="52"/>
                </a:cubicBezTo>
                <a:close/>
                <a:moveTo>
                  <a:pt x="107" y="98"/>
                </a:moveTo>
                <a:cubicBezTo>
                  <a:pt x="107" y="98"/>
                  <a:pt x="107" y="98"/>
                  <a:pt x="107" y="98"/>
                </a:cubicBezTo>
                <a:cubicBezTo>
                  <a:pt x="106" y="95"/>
                  <a:pt x="103" y="91"/>
                  <a:pt x="100" y="89"/>
                </a:cubicBezTo>
                <a:cubicBezTo>
                  <a:pt x="96" y="87"/>
                  <a:pt x="92" y="87"/>
                  <a:pt x="88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4" y="89"/>
                  <a:pt x="81" y="91"/>
                  <a:pt x="78" y="95"/>
                </a:cubicBezTo>
                <a:cubicBezTo>
                  <a:pt x="76" y="98"/>
                  <a:pt x="76" y="103"/>
                  <a:pt x="77" y="107"/>
                </a:cubicBezTo>
                <a:cubicBezTo>
                  <a:pt x="78" y="110"/>
                  <a:pt x="80" y="114"/>
                  <a:pt x="84" y="116"/>
                </a:cubicBezTo>
                <a:cubicBezTo>
                  <a:pt x="88" y="118"/>
                  <a:pt x="92" y="118"/>
                  <a:pt x="96" y="117"/>
                </a:cubicBezTo>
                <a:cubicBezTo>
                  <a:pt x="100" y="116"/>
                  <a:pt x="103" y="114"/>
                  <a:pt x="105" y="110"/>
                </a:cubicBezTo>
                <a:cubicBezTo>
                  <a:pt x="108" y="107"/>
                  <a:pt x="108" y="102"/>
                  <a:pt x="107" y="99"/>
                </a:cubicBezTo>
                <a:cubicBezTo>
                  <a:pt x="107" y="98"/>
                  <a:pt x="107" y="98"/>
                  <a:pt x="107" y="98"/>
                </a:cubicBezTo>
                <a:close/>
                <a:moveTo>
                  <a:pt x="99" y="101"/>
                </a:moveTo>
                <a:cubicBezTo>
                  <a:pt x="99" y="101"/>
                  <a:pt x="99" y="101"/>
                  <a:pt x="99" y="101"/>
                </a:cubicBezTo>
                <a:cubicBezTo>
                  <a:pt x="99" y="102"/>
                  <a:pt x="99" y="104"/>
                  <a:pt x="98" y="106"/>
                </a:cubicBezTo>
                <a:cubicBezTo>
                  <a:pt x="97" y="108"/>
                  <a:pt x="95" y="109"/>
                  <a:pt x="94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2" y="110"/>
                  <a:pt x="90" y="110"/>
                  <a:pt x="88" y="109"/>
                </a:cubicBezTo>
                <a:cubicBezTo>
                  <a:pt x="87" y="108"/>
                  <a:pt x="86" y="106"/>
                  <a:pt x="85" y="104"/>
                </a:cubicBezTo>
                <a:cubicBezTo>
                  <a:pt x="85" y="103"/>
                  <a:pt x="85" y="101"/>
                  <a:pt x="86" y="99"/>
                </a:cubicBezTo>
                <a:cubicBezTo>
                  <a:pt x="87" y="97"/>
                  <a:pt x="88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2" y="95"/>
                  <a:pt x="94" y="95"/>
                  <a:pt x="95" y="96"/>
                </a:cubicBezTo>
                <a:cubicBezTo>
                  <a:pt x="97" y="97"/>
                  <a:pt x="98" y="99"/>
                  <a:pt x="99" y="101"/>
                </a:cubicBezTo>
                <a:cubicBezTo>
                  <a:pt x="99" y="101"/>
                  <a:pt x="99" y="101"/>
                  <a:pt x="99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宽屏</PresentationFormat>
  <Paragraphs>180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Gill Sans</vt:lpstr>
      <vt:lpstr>Lato Regular</vt:lpstr>
      <vt:lpstr>MS PGothic</vt:lpstr>
      <vt:lpstr>等线</vt:lpstr>
      <vt:lpstr>宋体</vt:lpstr>
      <vt:lpstr>微软雅黑</vt:lpstr>
      <vt:lpstr>幼圆</vt:lpstr>
      <vt:lpstr>字魂54号-贤黑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2014-01-18T06:24:00Z</dcterms:created>
  <dcterms:modified xsi:type="dcterms:W3CDTF">2023-01-10T06:50:20Z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234E867B9F0244848A453BA81A5A00C5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