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5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412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FE1"/>
    <a:srgbClr val="21B1C5"/>
    <a:srgbClr val="57D2E3"/>
    <a:srgbClr val="FF6699"/>
    <a:srgbClr val="FFCCFF"/>
    <a:srgbClr val="FF66FF"/>
    <a:srgbClr val="E6FBFE"/>
    <a:srgbClr val="B2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816" y="-90"/>
      </p:cViewPr>
      <p:guideLst>
        <p:guide orient="horz" pos="2153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4149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23EA9-E334-493F-B64C-ECE6D971E3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F375E5-9426-4257-8000-BE1971F71B8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25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25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24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0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363" y="2373313"/>
            <a:ext cx="777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-1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36" cstate="email"/>
          <a:srcRect l="-2669" r="-10663"/>
          <a:stretch>
            <a:fillRect/>
          </a:stretch>
        </p:blipFill>
        <p:spPr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0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0" name="矩形 24"/>
          <p:cNvSpPr/>
          <p:nvPr/>
        </p:nvSpPr>
        <p:spPr>
          <a:xfrm>
            <a:off x="1844993" y="1719579"/>
            <a:ext cx="453072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第三单元 </a:t>
            </a:r>
            <a:r>
              <a:rPr lang="en-US" altLang="zh-CN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小数的意义和性质</a:t>
            </a:r>
          </a:p>
        </p:txBody>
      </p:sp>
      <p:sp>
        <p:nvSpPr>
          <p:cNvPr id="68611" name="TextBox 2"/>
          <p:cNvSpPr txBox="1"/>
          <p:nvPr/>
        </p:nvSpPr>
        <p:spPr>
          <a:xfrm>
            <a:off x="0" y="2610350"/>
            <a:ext cx="81788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5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数的性质</a:t>
            </a:r>
            <a:r>
              <a:rPr lang="zh-CN" altLang="en-US" sz="5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68613" name="Picture 16" descr="F52FA8698EADA84D9D913F21EE602D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78800" y="1536700"/>
            <a:ext cx="4013200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-7665" y="5800065"/>
            <a:ext cx="818646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" descr="C:\Documents and Settings\Administrator\Application Data\Tencent\Users\812555966\QQ\WinTemp\RichOle\@@`O3XTYD[{WNPQX5G6J18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574800"/>
            <a:ext cx="11128375" cy="264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0" name="Rectangle 8"/>
          <p:cNvSpPr/>
          <p:nvPr/>
        </p:nvSpPr>
        <p:spPr>
          <a:xfrm>
            <a:off x="4756150" y="264795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876425" y="4608513"/>
            <a:ext cx="7875588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根据小数的性质，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2.80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可以写成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2.8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1882775" y="5491163"/>
            <a:ext cx="8269288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4.00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可以写成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，因为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4.00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元就是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元。</a:t>
            </a:r>
          </a:p>
        </p:txBody>
      </p:sp>
      <p:sp>
        <p:nvSpPr>
          <p:cNvPr id="13345" name="Line 33"/>
          <p:cNvSpPr/>
          <p:nvPr/>
        </p:nvSpPr>
        <p:spPr>
          <a:xfrm>
            <a:off x="7445375" y="3035300"/>
            <a:ext cx="957263" cy="46038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6" name="Line 34"/>
          <p:cNvSpPr/>
          <p:nvPr/>
        </p:nvSpPr>
        <p:spPr>
          <a:xfrm>
            <a:off x="7445375" y="2305050"/>
            <a:ext cx="957263" cy="1063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 animBg="1"/>
      <p:bldP spid="133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7" descr="C:\Documents and Settings\Administrator\Application Data\Tencent\Users\812555966\QQ\WinTemp\RichOle\@@`O3XTYD[{WNPQX5G6J18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497013"/>
            <a:ext cx="11390312" cy="264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4" name="Rectangle 8"/>
          <p:cNvSpPr/>
          <p:nvPr/>
        </p:nvSpPr>
        <p:spPr>
          <a:xfrm>
            <a:off x="4756150" y="264795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56000" y="4062413"/>
            <a:ext cx="20589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  <a:sym typeface="+mn-ea"/>
              </a:rPr>
              <a:t>3.05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02400" y="4062413"/>
            <a:ext cx="22812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  <a:sym typeface="+mn-ea"/>
              </a:rPr>
              <a:t>0.65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54088" y="4922838"/>
            <a:ext cx="102616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在小数的性质中，可以去掉的“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0”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是指小数末尾的“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0”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，而不是小数点后面的“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0”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或小数中间的“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0”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7" descr="C:\Documents and Settings\Administrator\Application Data\Tencent\Users\812555966\QQ\WinTemp\RichOle\@@`O3XTYD[{WNPQX5G6J18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497013"/>
            <a:ext cx="11390312" cy="264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8" name="Rectangle 8"/>
          <p:cNvSpPr/>
          <p:nvPr/>
        </p:nvSpPr>
        <p:spPr>
          <a:xfrm>
            <a:off x="4756150" y="264795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2" name="Rectangle 30"/>
          <p:cNvSpPr/>
          <p:nvPr/>
        </p:nvSpPr>
        <p:spPr>
          <a:xfrm>
            <a:off x="920750" y="4259263"/>
            <a:ext cx="299878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2.80</a:t>
            </a:r>
            <a:r>
              <a:rPr lang="zh-CN" altLang="en-US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=</a:t>
            </a:r>
            <a:r>
              <a:rPr lang="en-US" altLang="zh-CN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2.8</a:t>
            </a:r>
            <a:r>
              <a:rPr lang="zh-CN" altLang="en-US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</a:p>
        </p:txBody>
      </p:sp>
      <p:sp>
        <p:nvSpPr>
          <p:cNvPr id="13343" name="Rectangle 31"/>
          <p:cNvSpPr/>
          <p:nvPr/>
        </p:nvSpPr>
        <p:spPr>
          <a:xfrm>
            <a:off x="6096000" y="4259263"/>
            <a:ext cx="26209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4.00</a:t>
            </a:r>
            <a:r>
              <a:rPr lang="zh-CN" altLang="en-US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=</a:t>
            </a:r>
            <a:r>
              <a:rPr lang="en-US" altLang="zh-CN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4</a:t>
            </a:r>
            <a:r>
              <a:rPr lang="zh-CN" altLang="en-US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</a:p>
        </p:txBody>
      </p:sp>
      <p:sp>
        <p:nvSpPr>
          <p:cNvPr id="80901" name="矩形 1"/>
          <p:cNvSpPr/>
          <p:nvPr/>
        </p:nvSpPr>
        <p:spPr>
          <a:xfrm>
            <a:off x="920750" y="5473700"/>
            <a:ext cx="105854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根据小数的性质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通常可以去掉小数末尾的“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把小数化简。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/>
      <p:bldP spid="13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"/>
          <p:cNvSpPr/>
          <p:nvPr/>
        </p:nvSpPr>
        <p:spPr>
          <a:xfrm>
            <a:off x="5295900" y="32242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2" name="Text Box 7"/>
          <p:cNvSpPr txBox="1"/>
          <p:nvPr/>
        </p:nvSpPr>
        <p:spPr>
          <a:xfrm>
            <a:off x="306388" y="1547813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不改变数的大小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把下面各数写成三位小数。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23" name="Text Box 8"/>
          <p:cNvSpPr txBox="1"/>
          <p:nvPr/>
        </p:nvSpPr>
        <p:spPr>
          <a:xfrm>
            <a:off x="211138" y="3852863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不改变数的大小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把下面各数写成两位小数。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24" name="Text Box 9"/>
          <p:cNvSpPr txBox="1"/>
          <p:nvPr/>
        </p:nvSpPr>
        <p:spPr>
          <a:xfrm>
            <a:off x="711200" y="2214563"/>
            <a:ext cx="25082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0.4 =           </a:t>
            </a:r>
          </a:p>
        </p:txBody>
      </p:sp>
      <p:sp>
        <p:nvSpPr>
          <p:cNvPr id="81925" name="Text Box 10"/>
          <p:cNvSpPr txBox="1"/>
          <p:nvPr/>
        </p:nvSpPr>
        <p:spPr>
          <a:xfrm>
            <a:off x="334963" y="4652963"/>
            <a:ext cx="28638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2.800 =          </a:t>
            </a:r>
          </a:p>
        </p:txBody>
      </p:sp>
      <p:sp>
        <p:nvSpPr>
          <p:cNvPr id="81926" name="Text Box 11"/>
          <p:cNvSpPr txBox="1"/>
          <p:nvPr/>
        </p:nvSpPr>
        <p:spPr>
          <a:xfrm>
            <a:off x="4267200" y="2214563"/>
            <a:ext cx="27463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3.16 =           </a:t>
            </a:r>
          </a:p>
        </p:txBody>
      </p:sp>
      <p:sp>
        <p:nvSpPr>
          <p:cNvPr id="81927" name="Text Box 12"/>
          <p:cNvSpPr txBox="1"/>
          <p:nvPr/>
        </p:nvSpPr>
        <p:spPr>
          <a:xfrm>
            <a:off x="8026400" y="2214563"/>
            <a:ext cx="24098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10 =           </a:t>
            </a:r>
          </a:p>
        </p:txBody>
      </p:sp>
      <p:sp>
        <p:nvSpPr>
          <p:cNvPr id="81928" name="Text Box 13"/>
          <p:cNvSpPr txBox="1"/>
          <p:nvPr/>
        </p:nvSpPr>
        <p:spPr>
          <a:xfrm>
            <a:off x="3887788" y="4652963"/>
            <a:ext cx="20161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0.0300 = </a:t>
            </a:r>
          </a:p>
        </p:txBody>
      </p:sp>
      <p:sp>
        <p:nvSpPr>
          <p:cNvPr id="81929" name="Text Box 14"/>
          <p:cNvSpPr txBox="1"/>
          <p:nvPr/>
        </p:nvSpPr>
        <p:spPr>
          <a:xfrm>
            <a:off x="7823200" y="4652963"/>
            <a:ext cx="20161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20.620 = </a:t>
            </a:r>
          </a:p>
        </p:txBody>
      </p:sp>
      <p:sp>
        <p:nvSpPr>
          <p:cNvPr id="14354" name="Text Box 18"/>
          <p:cNvSpPr txBox="1"/>
          <p:nvPr/>
        </p:nvSpPr>
        <p:spPr>
          <a:xfrm>
            <a:off x="1887538" y="2205038"/>
            <a:ext cx="1822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400</a:t>
            </a:r>
          </a:p>
        </p:txBody>
      </p:sp>
      <p:sp>
        <p:nvSpPr>
          <p:cNvPr id="14355" name="Text Box 19"/>
          <p:cNvSpPr txBox="1"/>
          <p:nvPr/>
        </p:nvSpPr>
        <p:spPr>
          <a:xfrm>
            <a:off x="5632450" y="2205038"/>
            <a:ext cx="1822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3.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160</a:t>
            </a:r>
          </a:p>
        </p:txBody>
      </p:sp>
      <p:sp>
        <p:nvSpPr>
          <p:cNvPr id="14356" name="Text Box 20"/>
          <p:cNvSpPr txBox="1"/>
          <p:nvPr/>
        </p:nvSpPr>
        <p:spPr>
          <a:xfrm>
            <a:off x="9067800" y="2205038"/>
            <a:ext cx="2305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10.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000</a:t>
            </a:r>
          </a:p>
        </p:txBody>
      </p:sp>
      <p:sp>
        <p:nvSpPr>
          <p:cNvPr id="14357" name="Text Box 21"/>
          <p:cNvSpPr txBox="1"/>
          <p:nvPr/>
        </p:nvSpPr>
        <p:spPr>
          <a:xfrm>
            <a:off x="9607550" y="4665663"/>
            <a:ext cx="1822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20.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62</a:t>
            </a:r>
          </a:p>
        </p:txBody>
      </p:sp>
      <p:sp>
        <p:nvSpPr>
          <p:cNvPr id="14358" name="Text Box 22"/>
          <p:cNvSpPr txBox="1"/>
          <p:nvPr/>
        </p:nvSpPr>
        <p:spPr>
          <a:xfrm>
            <a:off x="5691188" y="4665663"/>
            <a:ext cx="1822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03</a:t>
            </a:r>
          </a:p>
        </p:txBody>
      </p:sp>
      <p:sp>
        <p:nvSpPr>
          <p:cNvPr id="14359" name="Text Box 23"/>
          <p:cNvSpPr txBox="1"/>
          <p:nvPr/>
        </p:nvSpPr>
        <p:spPr>
          <a:xfrm>
            <a:off x="1970088" y="4652963"/>
            <a:ext cx="18224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2.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80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711200" y="2849563"/>
            <a:ext cx="9796463" cy="94615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把整数改写成小数时，先要在整数个位的右下方点上小数点，再根据要求在末尾补“0”。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4" name="Text Box 25"/>
          <p:cNvSpPr txBox="1"/>
          <p:nvPr/>
        </p:nvSpPr>
        <p:spPr>
          <a:xfrm>
            <a:off x="769938" y="5262563"/>
            <a:ext cx="9944100" cy="94615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根据小数的性质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可以根据具体的需要在小数的末尾去掉的“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或添上“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355" grpId="0"/>
      <p:bldP spid="14356" grpId="0"/>
      <p:bldP spid="14357" grpId="0"/>
      <p:bldP spid="14358" grpId="0"/>
      <p:bldP spid="14359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/>
          <p:nvPr/>
        </p:nvSpPr>
        <p:spPr>
          <a:xfrm>
            <a:off x="5321300" y="325755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6" name="Text Box 10"/>
          <p:cNvSpPr txBox="1"/>
          <p:nvPr/>
        </p:nvSpPr>
        <p:spPr>
          <a:xfrm>
            <a:off x="1331913" y="1897063"/>
            <a:ext cx="75993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照样子在下面的方框里填上合适的小数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2947" name="Line 13"/>
          <p:cNvSpPr/>
          <p:nvPr/>
        </p:nvSpPr>
        <p:spPr>
          <a:xfrm>
            <a:off x="203200" y="3962400"/>
            <a:ext cx="11684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48" name="Line 14"/>
          <p:cNvSpPr/>
          <p:nvPr/>
        </p:nvSpPr>
        <p:spPr>
          <a:xfrm>
            <a:off x="2032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49" name="Line 25"/>
          <p:cNvSpPr/>
          <p:nvPr/>
        </p:nvSpPr>
        <p:spPr>
          <a:xfrm>
            <a:off x="1524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0" name="Line 27"/>
          <p:cNvSpPr/>
          <p:nvPr/>
        </p:nvSpPr>
        <p:spPr>
          <a:xfrm>
            <a:off x="1117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1" name="Line 28"/>
          <p:cNvSpPr/>
          <p:nvPr/>
        </p:nvSpPr>
        <p:spPr>
          <a:xfrm>
            <a:off x="1219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2" name="Line 29"/>
          <p:cNvSpPr/>
          <p:nvPr/>
        </p:nvSpPr>
        <p:spPr>
          <a:xfrm>
            <a:off x="1320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3" name="Line 30"/>
          <p:cNvSpPr/>
          <p:nvPr/>
        </p:nvSpPr>
        <p:spPr>
          <a:xfrm>
            <a:off x="1422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4" name="Line 32"/>
          <p:cNvSpPr/>
          <p:nvPr/>
        </p:nvSpPr>
        <p:spPr>
          <a:xfrm>
            <a:off x="1016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5" name="Line 34"/>
          <p:cNvSpPr/>
          <p:nvPr/>
        </p:nvSpPr>
        <p:spPr>
          <a:xfrm>
            <a:off x="1625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6" name="Line 35"/>
          <p:cNvSpPr/>
          <p:nvPr/>
        </p:nvSpPr>
        <p:spPr>
          <a:xfrm>
            <a:off x="1727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7" name="Line 36"/>
          <p:cNvSpPr/>
          <p:nvPr/>
        </p:nvSpPr>
        <p:spPr>
          <a:xfrm>
            <a:off x="1828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8" name="Line 37"/>
          <p:cNvSpPr/>
          <p:nvPr/>
        </p:nvSpPr>
        <p:spPr>
          <a:xfrm>
            <a:off x="1930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9" name="Line 38"/>
          <p:cNvSpPr/>
          <p:nvPr/>
        </p:nvSpPr>
        <p:spPr>
          <a:xfrm>
            <a:off x="3048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0" name="Line 39"/>
          <p:cNvSpPr/>
          <p:nvPr/>
        </p:nvSpPr>
        <p:spPr>
          <a:xfrm>
            <a:off x="2540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1" name="Line 40"/>
          <p:cNvSpPr/>
          <p:nvPr/>
        </p:nvSpPr>
        <p:spPr>
          <a:xfrm>
            <a:off x="2133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2" name="Line 41"/>
          <p:cNvSpPr/>
          <p:nvPr/>
        </p:nvSpPr>
        <p:spPr>
          <a:xfrm>
            <a:off x="2235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3" name="Line 42"/>
          <p:cNvSpPr/>
          <p:nvPr/>
        </p:nvSpPr>
        <p:spPr>
          <a:xfrm>
            <a:off x="2336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4" name="Line 43"/>
          <p:cNvSpPr/>
          <p:nvPr/>
        </p:nvSpPr>
        <p:spPr>
          <a:xfrm>
            <a:off x="2438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5" name="Line 44"/>
          <p:cNvSpPr/>
          <p:nvPr/>
        </p:nvSpPr>
        <p:spPr>
          <a:xfrm>
            <a:off x="2641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6" name="Line 45"/>
          <p:cNvSpPr/>
          <p:nvPr/>
        </p:nvSpPr>
        <p:spPr>
          <a:xfrm>
            <a:off x="2743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7" name="Line 46"/>
          <p:cNvSpPr/>
          <p:nvPr/>
        </p:nvSpPr>
        <p:spPr>
          <a:xfrm>
            <a:off x="2844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8" name="Line 47"/>
          <p:cNvSpPr/>
          <p:nvPr/>
        </p:nvSpPr>
        <p:spPr>
          <a:xfrm>
            <a:off x="2946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9" name="Line 48"/>
          <p:cNvSpPr/>
          <p:nvPr/>
        </p:nvSpPr>
        <p:spPr>
          <a:xfrm>
            <a:off x="4064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0" name="Line 49"/>
          <p:cNvSpPr/>
          <p:nvPr/>
        </p:nvSpPr>
        <p:spPr>
          <a:xfrm>
            <a:off x="3556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1" name="Line 50"/>
          <p:cNvSpPr/>
          <p:nvPr/>
        </p:nvSpPr>
        <p:spPr>
          <a:xfrm>
            <a:off x="3149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2" name="Line 51"/>
          <p:cNvSpPr/>
          <p:nvPr/>
        </p:nvSpPr>
        <p:spPr>
          <a:xfrm>
            <a:off x="3251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3" name="Line 52"/>
          <p:cNvSpPr/>
          <p:nvPr/>
        </p:nvSpPr>
        <p:spPr>
          <a:xfrm>
            <a:off x="3352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4" name="Line 53"/>
          <p:cNvSpPr/>
          <p:nvPr/>
        </p:nvSpPr>
        <p:spPr>
          <a:xfrm>
            <a:off x="3454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5" name="Line 54"/>
          <p:cNvSpPr/>
          <p:nvPr/>
        </p:nvSpPr>
        <p:spPr>
          <a:xfrm>
            <a:off x="3657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6" name="Line 55"/>
          <p:cNvSpPr/>
          <p:nvPr/>
        </p:nvSpPr>
        <p:spPr>
          <a:xfrm>
            <a:off x="3759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7" name="Line 56"/>
          <p:cNvSpPr/>
          <p:nvPr/>
        </p:nvSpPr>
        <p:spPr>
          <a:xfrm>
            <a:off x="3860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8" name="Line 57"/>
          <p:cNvSpPr/>
          <p:nvPr/>
        </p:nvSpPr>
        <p:spPr>
          <a:xfrm>
            <a:off x="3962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9" name="Line 58"/>
          <p:cNvSpPr/>
          <p:nvPr/>
        </p:nvSpPr>
        <p:spPr>
          <a:xfrm>
            <a:off x="5080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0" name="Line 59"/>
          <p:cNvSpPr/>
          <p:nvPr/>
        </p:nvSpPr>
        <p:spPr>
          <a:xfrm>
            <a:off x="4572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1" name="Line 60"/>
          <p:cNvSpPr/>
          <p:nvPr/>
        </p:nvSpPr>
        <p:spPr>
          <a:xfrm>
            <a:off x="4165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2" name="Line 61"/>
          <p:cNvSpPr/>
          <p:nvPr/>
        </p:nvSpPr>
        <p:spPr>
          <a:xfrm>
            <a:off x="4267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3" name="Line 62"/>
          <p:cNvSpPr/>
          <p:nvPr/>
        </p:nvSpPr>
        <p:spPr>
          <a:xfrm>
            <a:off x="4368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4" name="Line 63"/>
          <p:cNvSpPr/>
          <p:nvPr/>
        </p:nvSpPr>
        <p:spPr>
          <a:xfrm>
            <a:off x="4470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5" name="Line 64"/>
          <p:cNvSpPr/>
          <p:nvPr/>
        </p:nvSpPr>
        <p:spPr>
          <a:xfrm>
            <a:off x="4673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6" name="Line 65"/>
          <p:cNvSpPr/>
          <p:nvPr/>
        </p:nvSpPr>
        <p:spPr>
          <a:xfrm>
            <a:off x="4775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7" name="Line 66"/>
          <p:cNvSpPr/>
          <p:nvPr/>
        </p:nvSpPr>
        <p:spPr>
          <a:xfrm>
            <a:off x="4876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8" name="Line 67"/>
          <p:cNvSpPr/>
          <p:nvPr/>
        </p:nvSpPr>
        <p:spPr>
          <a:xfrm>
            <a:off x="4978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9" name="Line 68"/>
          <p:cNvSpPr/>
          <p:nvPr/>
        </p:nvSpPr>
        <p:spPr>
          <a:xfrm>
            <a:off x="6096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0" name="Line 69"/>
          <p:cNvSpPr/>
          <p:nvPr/>
        </p:nvSpPr>
        <p:spPr>
          <a:xfrm>
            <a:off x="5588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1" name="Line 70"/>
          <p:cNvSpPr/>
          <p:nvPr/>
        </p:nvSpPr>
        <p:spPr>
          <a:xfrm>
            <a:off x="5181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2" name="Line 71"/>
          <p:cNvSpPr/>
          <p:nvPr/>
        </p:nvSpPr>
        <p:spPr>
          <a:xfrm>
            <a:off x="5283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3" name="Line 72"/>
          <p:cNvSpPr/>
          <p:nvPr/>
        </p:nvSpPr>
        <p:spPr>
          <a:xfrm>
            <a:off x="5384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4" name="Line 73"/>
          <p:cNvSpPr/>
          <p:nvPr/>
        </p:nvSpPr>
        <p:spPr>
          <a:xfrm>
            <a:off x="5486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5" name="Line 74"/>
          <p:cNvSpPr/>
          <p:nvPr/>
        </p:nvSpPr>
        <p:spPr>
          <a:xfrm>
            <a:off x="5689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6" name="Line 75"/>
          <p:cNvSpPr/>
          <p:nvPr/>
        </p:nvSpPr>
        <p:spPr>
          <a:xfrm>
            <a:off x="5791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7" name="Line 76"/>
          <p:cNvSpPr/>
          <p:nvPr/>
        </p:nvSpPr>
        <p:spPr>
          <a:xfrm>
            <a:off x="5892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8" name="Line 77"/>
          <p:cNvSpPr/>
          <p:nvPr/>
        </p:nvSpPr>
        <p:spPr>
          <a:xfrm>
            <a:off x="5994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9" name="Line 78"/>
          <p:cNvSpPr/>
          <p:nvPr/>
        </p:nvSpPr>
        <p:spPr>
          <a:xfrm>
            <a:off x="7112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0" name="Line 79"/>
          <p:cNvSpPr/>
          <p:nvPr/>
        </p:nvSpPr>
        <p:spPr>
          <a:xfrm>
            <a:off x="6604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1" name="Line 80"/>
          <p:cNvSpPr/>
          <p:nvPr/>
        </p:nvSpPr>
        <p:spPr>
          <a:xfrm>
            <a:off x="6197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2" name="Line 81"/>
          <p:cNvSpPr/>
          <p:nvPr/>
        </p:nvSpPr>
        <p:spPr>
          <a:xfrm>
            <a:off x="6299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3" name="Line 82"/>
          <p:cNvSpPr/>
          <p:nvPr/>
        </p:nvSpPr>
        <p:spPr>
          <a:xfrm>
            <a:off x="6400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4" name="Line 83"/>
          <p:cNvSpPr/>
          <p:nvPr/>
        </p:nvSpPr>
        <p:spPr>
          <a:xfrm>
            <a:off x="6502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5" name="Line 84"/>
          <p:cNvSpPr/>
          <p:nvPr/>
        </p:nvSpPr>
        <p:spPr>
          <a:xfrm>
            <a:off x="6705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6" name="Line 85"/>
          <p:cNvSpPr/>
          <p:nvPr/>
        </p:nvSpPr>
        <p:spPr>
          <a:xfrm>
            <a:off x="6807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7" name="Line 86"/>
          <p:cNvSpPr/>
          <p:nvPr/>
        </p:nvSpPr>
        <p:spPr>
          <a:xfrm>
            <a:off x="6908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8" name="Line 87"/>
          <p:cNvSpPr/>
          <p:nvPr/>
        </p:nvSpPr>
        <p:spPr>
          <a:xfrm>
            <a:off x="7010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9" name="Line 88"/>
          <p:cNvSpPr/>
          <p:nvPr/>
        </p:nvSpPr>
        <p:spPr>
          <a:xfrm>
            <a:off x="8128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0" name="Line 89"/>
          <p:cNvSpPr/>
          <p:nvPr/>
        </p:nvSpPr>
        <p:spPr>
          <a:xfrm>
            <a:off x="7620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1" name="Line 90"/>
          <p:cNvSpPr/>
          <p:nvPr/>
        </p:nvSpPr>
        <p:spPr>
          <a:xfrm>
            <a:off x="7213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2" name="Line 91"/>
          <p:cNvSpPr/>
          <p:nvPr/>
        </p:nvSpPr>
        <p:spPr>
          <a:xfrm>
            <a:off x="7315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3" name="Line 92"/>
          <p:cNvSpPr/>
          <p:nvPr/>
        </p:nvSpPr>
        <p:spPr>
          <a:xfrm>
            <a:off x="7416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4" name="Line 93"/>
          <p:cNvSpPr/>
          <p:nvPr/>
        </p:nvSpPr>
        <p:spPr>
          <a:xfrm>
            <a:off x="7518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5" name="Line 94"/>
          <p:cNvSpPr/>
          <p:nvPr/>
        </p:nvSpPr>
        <p:spPr>
          <a:xfrm>
            <a:off x="7721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6" name="Line 95"/>
          <p:cNvSpPr/>
          <p:nvPr/>
        </p:nvSpPr>
        <p:spPr>
          <a:xfrm>
            <a:off x="7823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7" name="Line 96"/>
          <p:cNvSpPr/>
          <p:nvPr/>
        </p:nvSpPr>
        <p:spPr>
          <a:xfrm>
            <a:off x="7924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8" name="Line 97"/>
          <p:cNvSpPr/>
          <p:nvPr/>
        </p:nvSpPr>
        <p:spPr>
          <a:xfrm>
            <a:off x="8026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9" name="Line 98"/>
          <p:cNvSpPr/>
          <p:nvPr/>
        </p:nvSpPr>
        <p:spPr>
          <a:xfrm>
            <a:off x="9144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0" name="Line 99"/>
          <p:cNvSpPr/>
          <p:nvPr/>
        </p:nvSpPr>
        <p:spPr>
          <a:xfrm>
            <a:off x="8636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1" name="Line 100"/>
          <p:cNvSpPr/>
          <p:nvPr/>
        </p:nvSpPr>
        <p:spPr>
          <a:xfrm>
            <a:off x="8229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2" name="Line 101"/>
          <p:cNvSpPr/>
          <p:nvPr/>
        </p:nvSpPr>
        <p:spPr>
          <a:xfrm>
            <a:off x="8331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3" name="Line 102"/>
          <p:cNvSpPr/>
          <p:nvPr/>
        </p:nvSpPr>
        <p:spPr>
          <a:xfrm>
            <a:off x="8432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4" name="Line 103"/>
          <p:cNvSpPr/>
          <p:nvPr/>
        </p:nvSpPr>
        <p:spPr>
          <a:xfrm>
            <a:off x="8534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5" name="Line 104"/>
          <p:cNvSpPr/>
          <p:nvPr/>
        </p:nvSpPr>
        <p:spPr>
          <a:xfrm>
            <a:off x="8737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6" name="Line 105"/>
          <p:cNvSpPr/>
          <p:nvPr/>
        </p:nvSpPr>
        <p:spPr>
          <a:xfrm>
            <a:off x="8839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7" name="Line 106"/>
          <p:cNvSpPr/>
          <p:nvPr/>
        </p:nvSpPr>
        <p:spPr>
          <a:xfrm>
            <a:off x="8940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8" name="Line 107"/>
          <p:cNvSpPr/>
          <p:nvPr/>
        </p:nvSpPr>
        <p:spPr>
          <a:xfrm>
            <a:off x="9042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9" name="Line 108"/>
          <p:cNvSpPr/>
          <p:nvPr/>
        </p:nvSpPr>
        <p:spPr>
          <a:xfrm>
            <a:off x="10160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0" name="Line 109"/>
          <p:cNvSpPr/>
          <p:nvPr/>
        </p:nvSpPr>
        <p:spPr>
          <a:xfrm>
            <a:off x="9652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1" name="Line 110"/>
          <p:cNvSpPr/>
          <p:nvPr/>
        </p:nvSpPr>
        <p:spPr>
          <a:xfrm>
            <a:off x="9245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2" name="Line 111"/>
          <p:cNvSpPr/>
          <p:nvPr/>
        </p:nvSpPr>
        <p:spPr>
          <a:xfrm>
            <a:off x="9347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3" name="Line 112"/>
          <p:cNvSpPr/>
          <p:nvPr/>
        </p:nvSpPr>
        <p:spPr>
          <a:xfrm>
            <a:off x="9448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4" name="Line 113"/>
          <p:cNvSpPr/>
          <p:nvPr/>
        </p:nvSpPr>
        <p:spPr>
          <a:xfrm>
            <a:off x="9550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5" name="Line 114"/>
          <p:cNvSpPr/>
          <p:nvPr/>
        </p:nvSpPr>
        <p:spPr>
          <a:xfrm>
            <a:off x="9753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6" name="Line 115"/>
          <p:cNvSpPr/>
          <p:nvPr/>
        </p:nvSpPr>
        <p:spPr>
          <a:xfrm>
            <a:off x="9855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7" name="Line 116"/>
          <p:cNvSpPr/>
          <p:nvPr/>
        </p:nvSpPr>
        <p:spPr>
          <a:xfrm>
            <a:off x="9956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8" name="Line 117"/>
          <p:cNvSpPr/>
          <p:nvPr/>
        </p:nvSpPr>
        <p:spPr>
          <a:xfrm>
            <a:off x="10058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39" name="Line 118"/>
          <p:cNvSpPr/>
          <p:nvPr/>
        </p:nvSpPr>
        <p:spPr>
          <a:xfrm>
            <a:off x="11176000" y="3810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0" name="Line 119"/>
          <p:cNvSpPr/>
          <p:nvPr/>
        </p:nvSpPr>
        <p:spPr>
          <a:xfrm>
            <a:off x="10668000" y="3810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1" name="Line 120"/>
          <p:cNvSpPr/>
          <p:nvPr/>
        </p:nvSpPr>
        <p:spPr>
          <a:xfrm>
            <a:off x="10261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2" name="Line 121"/>
          <p:cNvSpPr/>
          <p:nvPr/>
        </p:nvSpPr>
        <p:spPr>
          <a:xfrm>
            <a:off x="10363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3" name="Line 122"/>
          <p:cNvSpPr/>
          <p:nvPr/>
        </p:nvSpPr>
        <p:spPr>
          <a:xfrm>
            <a:off x="10464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4" name="Line 123"/>
          <p:cNvSpPr/>
          <p:nvPr/>
        </p:nvSpPr>
        <p:spPr>
          <a:xfrm>
            <a:off x="10566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5" name="Line 124"/>
          <p:cNvSpPr/>
          <p:nvPr/>
        </p:nvSpPr>
        <p:spPr>
          <a:xfrm>
            <a:off x="107696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6" name="Line 125"/>
          <p:cNvSpPr/>
          <p:nvPr/>
        </p:nvSpPr>
        <p:spPr>
          <a:xfrm>
            <a:off x="108712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7" name="Line 126"/>
          <p:cNvSpPr/>
          <p:nvPr/>
        </p:nvSpPr>
        <p:spPr>
          <a:xfrm>
            <a:off x="109728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8" name="Line 127"/>
          <p:cNvSpPr/>
          <p:nvPr/>
        </p:nvSpPr>
        <p:spPr>
          <a:xfrm>
            <a:off x="11074400" y="38862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9" name="Text Box 128"/>
          <p:cNvSpPr txBox="1"/>
          <p:nvPr/>
        </p:nvSpPr>
        <p:spPr>
          <a:xfrm>
            <a:off x="812800" y="4016375"/>
            <a:ext cx="363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</a:t>
            </a:r>
          </a:p>
        </p:txBody>
      </p:sp>
      <p:sp>
        <p:nvSpPr>
          <p:cNvPr id="83050" name="Text Box 129"/>
          <p:cNvSpPr txBox="1"/>
          <p:nvPr/>
        </p:nvSpPr>
        <p:spPr>
          <a:xfrm>
            <a:off x="1663700" y="4013200"/>
            <a:ext cx="11509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0.1</a:t>
            </a:r>
          </a:p>
        </p:txBody>
      </p:sp>
      <p:sp>
        <p:nvSpPr>
          <p:cNvPr id="83051" name="Rectangle 130"/>
          <p:cNvSpPr/>
          <p:nvPr/>
        </p:nvSpPr>
        <p:spPr>
          <a:xfrm>
            <a:off x="2743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2" name="Text Box 131"/>
          <p:cNvSpPr txBox="1"/>
          <p:nvPr/>
        </p:nvSpPr>
        <p:spPr>
          <a:xfrm>
            <a:off x="814388" y="3284538"/>
            <a:ext cx="363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</a:t>
            </a:r>
          </a:p>
        </p:txBody>
      </p:sp>
      <p:sp>
        <p:nvSpPr>
          <p:cNvPr id="83053" name="Rectangle 132"/>
          <p:cNvSpPr/>
          <p:nvPr/>
        </p:nvSpPr>
        <p:spPr>
          <a:xfrm>
            <a:off x="1727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4" name="Rectangle 133"/>
          <p:cNvSpPr/>
          <p:nvPr/>
        </p:nvSpPr>
        <p:spPr>
          <a:xfrm>
            <a:off x="4775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5" name="Rectangle 134"/>
          <p:cNvSpPr/>
          <p:nvPr/>
        </p:nvSpPr>
        <p:spPr>
          <a:xfrm>
            <a:off x="3759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6" name="Rectangle 137"/>
          <p:cNvSpPr/>
          <p:nvPr/>
        </p:nvSpPr>
        <p:spPr>
          <a:xfrm>
            <a:off x="10871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7" name="Rectangle 138"/>
          <p:cNvSpPr/>
          <p:nvPr/>
        </p:nvSpPr>
        <p:spPr>
          <a:xfrm>
            <a:off x="9855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8" name="Rectangle 139"/>
          <p:cNvSpPr/>
          <p:nvPr/>
        </p:nvSpPr>
        <p:spPr>
          <a:xfrm>
            <a:off x="6807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59" name="Rectangle 140"/>
          <p:cNvSpPr/>
          <p:nvPr/>
        </p:nvSpPr>
        <p:spPr>
          <a:xfrm>
            <a:off x="5791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0" name="Rectangle 141"/>
          <p:cNvSpPr/>
          <p:nvPr/>
        </p:nvSpPr>
        <p:spPr>
          <a:xfrm>
            <a:off x="8839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1" name="Rectangle 142"/>
          <p:cNvSpPr/>
          <p:nvPr/>
        </p:nvSpPr>
        <p:spPr>
          <a:xfrm>
            <a:off x="7823200" y="3429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2" name="Text Box 143"/>
          <p:cNvSpPr txBox="1"/>
          <p:nvPr/>
        </p:nvSpPr>
        <p:spPr>
          <a:xfrm>
            <a:off x="10972800" y="4114800"/>
            <a:ext cx="615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华文新魏" panose="02010800040101010101" pitchFamily="2" charset="-122"/>
              </a:rPr>
              <a:t>1.0</a:t>
            </a:r>
          </a:p>
        </p:txBody>
      </p:sp>
      <p:sp>
        <p:nvSpPr>
          <p:cNvPr id="83063" name="Rectangle 144"/>
          <p:cNvSpPr/>
          <p:nvPr/>
        </p:nvSpPr>
        <p:spPr>
          <a:xfrm>
            <a:off x="2743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4" name="Rectangle 145"/>
          <p:cNvSpPr/>
          <p:nvPr/>
        </p:nvSpPr>
        <p:spPr>
          <a:xfrm>
            <a:off x="4775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5" name="Rectangle 146"/>
          <p:cNvSpPr/>
          <p:nvPr/>
        </p:nvSpPr>
        <p:spPr>
          <a:xfrm>
            <a:off x="3759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6" name="Rectangle 147"/>
          <p:cNvSpPr/>
          <p:nvPr/>
        </p:nvSpPr>
        <p:spPr>
          <a:xfrm>
            <a:off x="9855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7" name="Rectangle 148"/>
          <p:cNvSpPr/>
          <p:nvPr/>
        </p:nvSpPr>
        <p:spPr>
          <a:xfrm>
            <a:off x="6807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8" name="Rectangle 149"/>
          <p:cNvSpPr/>
          <p:nvPr/>
        </p:nvSpPr>
        <p:spPr>
          <a:xfrm>
            <a:off x="5791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69" name="Rectangle 150"/>
          <p:cNvSpPr/>
          <p:nvPr/>
        </p:nvSpPr>
        <p:spPr>
          <a:xfrm>
            <a:off x="8839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70" name="Rectangle 151"/>
          <p:cNvSpPr/>
          <p:nvPr/>
        </p:nvSpPr>
        <p:spPr>
          <a:xfrm>
            <a:off x="7823200" y="41910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3071" name="Text Box 154"/>
          <p:cNvSpPr txBox="1"/>
          <p:nvPr/>
        </p:nvSpPr>
        <p:spPr>
          <a:xfrm>
            <a:off x="1606550" y="3365500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0.10</a:t>
            </a:r>
          </a:p>
        </p:txBody>
      </p:sp>
      <p:sp>
        <p:nvSpPr>
          <p:cNvPr id="83072" name="Text Box 155"/>
          <p:cNvSpPr txBox="1"/>
          <p:nvPr/>
        </p:nvSpPr>
        <p:spPr>
          <a:xfrm>
            <a:off x="2655888" y="3386138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0.20</a:t>
            </a:r>
          </a:p>
        </p:txBody>
      </p:sp>
      <p:sp>
        <p:nvSpPr>
          <p:cNvPr id="15516" name="Text Box 156"/>
          <p:cNvSpPr txBox="1"/>
          <p:nvPr/>
        </p:nvSpPr>
        <p:spPr>
          <a:xfrm>
            <a:off x="4686300" y="3343275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0.40</a:t>
            </a:r>
          </a:p>
        </p:txBody>
      </p:sp>
      <p:sp>
        <p:nvSpPr>
          <p:cNvPr id="15517" name="Text Box 157"/>
          <p:cNvSpPr txBox="1"/>
          <p:nvPr/>
        </p:nvSpPr>
        <p:spPr>
          <a:xfrm>
            <a:off x="5683250" y="3360738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0.50</a:t>
            </a:r>
          </a:p>
        </p:txBody>
      </p:sp>
      <p:sp>
        <p:nvSpPr>
          <p:cNvPr id="15518" name="Text Box 158"/>
          <p:cNvSpPr txBox="1"/>
          <p:nvPr/>
        </p:nvSpPr>
        <p:spPr>
          <a:xfrm>
            <a:off x="7713663" y="3373438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0.70</a:t>
            </a:r>
          </a:p>
        </p:txBody>
      </p:sp>
      <p:sp>
        <p:nvSpPr>
          <p:cNvPr id="15519" name="Text Box 159"/>
          <p:cNvSpPr txBox="1"/>
          <p:nvPr/>
        </p:nvSpPr>
        <p:spPr>
          <a:xfrm>
            <a:off x="6700838" y="3355975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0.60</a:t>
            </a:r>
          </a:p>
        </p:txBody>
      </p:sp>
      <p:sp>
        <p:nvSpPr>
          <p:cNvPr id="15520" name="Text Box 160"/>
          <p:cNvSpPr txBox="1"/>
          <p:nvPr/>
        </p:nvSpPr>
        <p:spPr>
          <a:xfrm>
            <a:off x="8750300" y="3368675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0.80</a:t>
            </a:r>
          </a:p>
        </p:txBody>
      </p:sp>
      <p:sp>
        <p:nvSpPr>
          <p:cNvPr id="15521" name="Text Box 161"/>
          <p:cNvSpPr txBox="1"/>
          <p:nvPr/>
        </p:nvSpPr>
        <p:spPr>
          <a:xfrm>
            <a:off x="9748838" y="3390900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0.90</a:t>
            </a:r>
          </a:p>
        </p:txBody>
      </p:sp>
      <p:sp>
        <p:nvSpPr>
          <p:cNvPr id="15522" name="Text Box 162"/>
          <p:cNvSpPr txBox="1"/>
          <p:nvPr/>
        </p:nvSpPr>
        <p:spPr>
          <a:xfrm>
            <a:off x="10763250" y="3355975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1.00</a:t>
            </a:r>
          </a:p>
        </p:txBody>
      </p:sp>
      <p:sp>
        <p:nvSpPr>
          <p:cNvPr id="15523" name="Text Box 163"/>
          <p:cNvSpPr txBox="1"/>
          <p:nvPr/>
        </p:nvSpPr>
        <p:spPr>
          <a:xfrm>
            <a:off x="3681413" y="3370263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0.30</a:t>
            </a:r>
          </a:p>
        </p:txBody>
      </p:sp>
      <p:sp>
        <p:nvSpPr>
          <p:cNvPr id="15524" name="Text Box 164"/>
          <p:cNvSpPr txBox="1"/>
          <p:nvPr/>
        </p:nvSpPr>
        <p:spPr>
          <a:xfrm>
            <a:off x="2713038" y="4132263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0.2</a:t>
            </a:r>
          </a:p>
        </p:txBody>
      </p:sp>
      <p:sp>
        <p:nvSpPr>
          <p:cNvPr id="15525" name="Text Box 165"/>
          <p:cNvSpPr txBox="1"/>
          <p:nvPr/>
        </p:nvSpPr>
        <p:spPr>
          <a:xfrm>
            <a:off x="7797800" y="4144963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0.7</a:t>
            </a:r>
          </a:p>
        </p:txBody>
      </p:sp>
      <p:sp>
        <p:nvSpPr>
          <p:cNvPr id="15526" name="Text Box 166"/>
          <p:cNvSpPr txBox="1"/>
          <p:nvPr/>
        </p:nvSpPr>
        <p:spPr>
          <a:xfrm>
            <a:off x="5805488" y="4132263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15527" name="Text Box 167"/>
          <p:cNvSpPr txBox="1"/>
          <p:nvPr/>
        </p:nvSpPr>
        <p:spPr>
          <a:xfrm>
            <a:off x="3714750" y="4140200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0.3</a:t>
            </a:r>
          </a:p>
        </p:txBody>
      </p:sp>
      <p:sp>
        <p:nvSpPr>
          <p:cNvPr id="15528" name="Text Box 168"/>
          <p:cNvSpPr txBox="1"/>
          <p:nvPr/>
        </p:nvSpPr>
        <p:spPr>
          <a:xfrm>
            <a:off x="4737100" y="4132263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0.4</a:t>
            </a:r>
          </a:p>
        </p:txBody>
      </p:sp>
      <p:sp>
        <p:nvSpPr>
          <p:cNvPr id="15529" name="Text Box 169"/>
          <p:cNvSpPr txBox="1"/>
          <p:nvPr/>
        </p:nvSpPr>
        <p:spPr>
          <a:xfrm>
            <a:off x="6780213" y="4140200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0.6</a:t>
            </a:r>
          </a:p>
        </p:txBody>
      </p:sp>
      <p:sp>
        <p:nvSpPr>
          <p:cNvPr id="15530" name="Text Box 170"/>
          <p:cNvSpPr txBox="1"/>
          <p:nvPr/>
        </p:nvSpPr>
        <p:spPr>
          <a:xfrm>
            <a:off x="8840788" y="4140200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0.8</a:t>
            </a:r>
          </a:p>
        </p:txBody>
      </p:sp>
      <p:sp>
        <p:nvSpPr>
          <p:cNvPr id="15531" name="Text Box 171"/>
          <p:cNvSpPr txBox="1"/>
          <p:nvPr/>
        </p:nvSpPr>
        <p:spPr>
          <a:xfrm>
            <a:off x="9837738" y="4137025"/>
            <a:ext cx="16319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6" grpId="0"/>
      <p:bldP spid="15517" grpId="0"/>
      <p:bldP spid="15518" grpId="0"/>
      <p:bldP spid="15519" grpId="0"/>
      <p:bldP spid="15520" grpId="0"/>
      <p:bldP spid="15521" grpId="0"/>
      <p:bldP spid="15522" grpId="0"/>
      <p:bldP spid="15523" grpId="0"/>
      <p:bldP spid="15524" grpId="0"/>
      <p:bldP spid="15525" grpId="0"/>
      <p:bldP spid="15526" grpId="0"/>
      <p:bldP spid="15527" grpId="0"/>
      <p:bldP spid="15528" grpId="0"/>
      <p:bldP spid="15529" grpId="0"/>
      <p:bldP spid="15530" grpId="0"/>
      <p:bldP spid="15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4"/>
          <p:cNvSpPr txBox="1"/>
          <p:nvPr/>
        </p:nvSpPr>
        <p:spPr>
          <a:xfrm>
            <a:off x="590550" y="1258888"/>
            <a:ext cx="67151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  <p:sp>
        <p:nvSpPr>
          <p:cNvPr id="83970" name="Rectangle 5"/>
          <p:cNvSpPr/>
          <p:nvPr/>
        </p:nvSpPr>
        <p:spPr>
          <a:xfrm>
            <a:off x="6373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1" name="Rectangle 6"/>
          <p:cNvSpPr/>
          <p:nvPr/>
        </p:nvSpPr>
        <p:spPr>
          <a:xfrm>
            <a:off x="6373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2" name="Rectangle 7"/>
          <p:cNvSpPr/>
          <p:nvPr/>
        </p:nvSpPr>
        <p:spPr>
          <a:xfrm>
            <a:off x="6373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3" name="Rectangle 8"/>
          <p:cNvSpPr/>
          <p:nvPr/>
        </p:nvSpPr>
        <p:spPr>
          <a:xfrm>
            <a:off x="6373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4" name="Rectangle 9"/>
          <p:cNvSpPr/>
          <p:nvPr/>
        </p:nvSpPr>
        <p:spPr>
          <a:xfrm>
            <a:off x="6373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5" name="Rectangle 10"/>
          <p:cNvSpPr/>
          <p:nvPr/>
        </p:nvSpPr>
        <p:spPr>
          <a:xfrm>
            <a:off x="6373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6" name="Rectangle 11"/>
          <p:cNvSpPr/>
          <p:nvPr/>
        </p:nvSpPr>
        <p:spPr>
          <a:xfrm>
            <a:off x="6373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7" name="Rectangle 12"/>
          <p:cNvSpPr/>
          <p:nvPr/>
        </p:nvSpPr>
        <p:spPr>
          <a:xfrm>
            <a:off x="6373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8" name="Rectangle 13"/>
          <p:cNvSpPr/>
          <p:nvPr/>
        </p:nvSpPr>
        <p:spPr>
          <a:xfrm>
            <a:off x="6373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9" name="Rectangle 14"/>
          <p:cNvSpPr/>
          <p:nvPr/>
        </p:nvSpPr>
        <p:spPr>
          <a:xfrm>
            <a:off x="6373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0" name="Rectangle 15"/>
          <p:cNvSpPr/>
          <p:nvPr/>
        </p:nvSpPr>
        <p:spPr>
          <a:xfrm>
            <a:off x="684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1" name="Rectangle 16"/>
          <p:cNvSpPr/>
          <p:nvPr/>
        </p:nvSpPr>
        <p:spPr>
          <a:xfrm>
            <a:off x="1192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2" name="Rectangle 17"/>
          <p:cNvSpPr/>
          <p:nvPr/>
        </p:nvSpPr>
        <p:spPr>
          <a:xfrm>
            <a:off x="1700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3" name="Rectangle 18"/>
          <p:cNvSpPr/>
          <p:nvPr/>
        </p:nvSpPr>
        <p:spPr>
          <a:xfrm>
            <a:off x="2208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4" name="Rectangle 19"/>
          <p:cNvSpPr/>
          <p:nvPr/>
        </p:nvSpPr>
        <p:spPr>
          <a:xfrm>
            <a:off x="2716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5" name="Rectangle 20"/>
          <p:cNvSpPr/>
          <p:nvPr/>
        </p:nvSpPr>
        <p:spPr>
          <a:xfrm>
            <a:off x="3224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6" name="Rectangle 21"/>
          <p:cNvSpPr/>
          <p:nvPr/>
        </p:nvSpPr>
        <p:spPr>
          <a:xfrm>
            <a:off x="3732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7" name="Rectangle 22"/>
          <p:cNvSpPr/>
          <p:nvPr/>
        </p:nvSpPr>
        <p:spPr>
          <a:xfrm>
            <a:off x="4240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8" name="Rectangle 23"/>
          <p:cNvSpPr/>
          <p:nvPr/>
        </p:nvSpPr>
        <p:spPr>
          <a:xfrm>
            <a:off x="4748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89" name="Rectangle 24"/>
          <p:cNvSpPr/>
          <p:nvPr/>
        </p:nvSpPr>
        <p:spPr>
          <a:xfrm>
            <a:off x="5256213" y="1808163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0" name="Rectangle 25"/>
          <p:cNvSpPr/>
          <p:nvPr/>
        </p:nvSpPr>
        <p:spPr>
          <a:xfrm>
            <a:off x="6881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1" name="Rectangle 26"/>
          <p:cNvSpPr/>
          <p:nvPr/>
        </p:nvSpPr>
        <p:spPr>
          <a:xfrm>
            <a:off x="6881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2" name="Rectangle 27"/>
          <p:cNvSpPr/>
          <p:nvPr/>
        </p:nvSpPr>
        <p:spPr>
          <a:xfrm>
            <a:off x="6881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3" name="Rectangle 28"/>
          <p:cNvSpPr/>
          <p:nvPr/>
        </p:nvSpPr>
        <p:spPr>
          <a:xfrm>
            <a:off x="6881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4" name="Rectangle 29"/>
          <p:cNvSpPr/>
          <p:nvPr/>
        </p:nvSpPr>
        <p:spPr>
          <a:xfrm>
            <a:off x="6881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5" name="Rectangle 30"/>
          <p:cNvSpPr/>
          <p:nvPr/>
        </p:nvSpPr>
        <p:spPr>
          <a:xfrm>
            <a:off x="6881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6" name="Rectangle 31"/>
          <p:cNvSpPr/>
          <p:nvPr/>
        </p:nvSpPr>
        <p:spPr>
          <a:xfrm>
            <a:off x="6881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7" name="Rectangle 32"/>
          <p:cNvSpPr/>
          <p:nvPr/>
        </p:nvSpPr>
        <p:spPr>
          <a:xfrm>
            <a:off x="6881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8" name="Rectangle 33"/>
          <p:cNvSpPr/>
          <p:nvPr/>
        </p:nvSpPr>
        <p:spPr>
          <a:xfrm>
            <a:off x="6881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99" name="Rectangle 34"/>
          <p:cNvSpPr/>
          <p:nvPr/>
        </p:nvSpPr>
        <p:spPr>
          <a:xfrm>
            <a:off x="6881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0" name="Rectangle 35"/>
          <p:cNvSpPr/>
          <p:nvPr/>
        </p:nvSpPr>
        <p:spPr>
          <a:xfrm>
            <a:off x="7389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1" name="Rectangle 36"/>
          <p:cNvSpPr/>
          <p:nvPr/>
        </p:nvSpPr>
        <p:spPr>
          <a:xfrm>
            <a:off x="7389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2" name="Rectangle 37"/>
          <p:cNvSpPr/>
          <p:nvPr/>
        </p:nvSpPr>
        <p:spPr>
          <a:xfrm>
            <a:off x="7389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3" name="Rectangle 38"/>
          <p:cNvSpPr/>
          <p:nvPr/>
        </p:nvSpPr>
        <p:spPr>
          <a:xfrm>
            <a:off x="7389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4" name="Rectangle 39"/>
          <p:cNvSpPr/>
          <p:nvPr/>
        </p:nvSpPr>
        <p:spPr>
          <a:xfrm>
            <a:off x="7389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5" name="Rectangle 40"/>
          <p:cNvSpPr/>
          <p:nvPr/>
        </p:nvSpPr>
        <p:spPr>
          <a:xfrm>
            <a:off x="7389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6" name="Rectangle 41"/>
          <p:cNvSpPr/>
          <p:nvPr/>
        </p:nvSpPr>
        <p:spPr>
          <a:xfrm>
            <a:off x="7389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7" name="Rectangle 42"/>
          <p:cNvSpPr/>
          <p:nvPr/>
        </p:nvSpPr>
        <p:spPr>
          <a:xfrm>
            <a:off x="7389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8" name="Rectangle 43"/>
          <p:cNvSpPr/>
          <p:nvPr/>
        </p:nvSpPr>
        <p:spPr>
          <a:xfrm>
            <a:off x="7389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09" name="Rectangle 44"/>
          <p:cNvSpPr/>
          <p:nvPr/>
        </p:nvSpPr>
        <p:spPr>
          <a:xfrm>
            <a:off x="7389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0" name="Rectangle 45"/>
          <p:cNvSpPr/>
          <p:nvPr/>
        </p:nvSpPr>
        <p:spPr>
          <a:xfrm>
            <a:off x="7897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1" name="Rectangle 46"/>
          <p:cNvSpPr/>
          <p:nvPr/>
        </p:nvSpPr>
        <p:spPr>
          <a:xfrm>
            <a:off x="7897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2" name="Rectangle 47"/>
          <p:cNvSpPr/>
          <p:nvPr/>
        </p:nvSpPr>
        <p:spPr>
          <a:xfrm>
            <a:off x="7897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3" name="Rectangle 48"/>
          <p:cNvSpPr/>
          <p:nvPr/>
        </p:nvSpPr>
        <p:spPr>
          <a:xfrm>
            <a:off x="7897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4" name="Rectangle 49"/>
          <p:cNvSpPr/>
          <p:nvPr/>
        </p:nvSpPr>
        <p:spPr>
          <a:xfrm>
            <a:off x="7897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5" name="Rectangle 50"/>
          <p:cNvSpPr/>
          <p:nvPr/>
        </p:nvSpPr>
        <p:spPr>
          <a:xfrm>
            <a:off x="7897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6" name="Rectangle 51"/>
          <p:cNvSpPr/>
          <p:nvPr/>
        </p:nvSpPr>
        <p:spPr>
          <a:xfrm>
            <a:off x="7897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7" name="Rectangle 52"/>
          <p:cNvSpPr/>
          <p:nvPr/>
        </p:nvSpPr>
        <p:spPr>
          <a:xfrm>
            <a:off x="7897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8" name="Rectangle 53"/>
          <p:cNvSpPr/>
          <p:nvPr/>
        </p:nvSpPr>
        <p:spPr>
          <a:xfrm>
            <a:off x="7897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19" name="Rectangle 54"/>
          <p:cNvSpPr/>
          <p:nvPr/>
        </p:nvSpPr>
        <p:spPr>
          <a:xfrm>
            <a:off x="7897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0" name="Rectangle 55"/>
          <p:cNvSpPr/>
          <p:nvPr/>
        </p:nvSpPr>
        <p:spPr>
          <a:xfrm>
            <a:off x="8405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1" name="Rectangle 56"/>
          <p:cNvSpPr/>
          <p:nvPr/>
        </p:nvSpPr>
        <p:spPr>
          <a:xfrm>
            <a:off x="8405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2" name="Rectangle 57"/>
          <p:cNvSpPr/>
          <p:nvPr/>
        </p:nvSpPr>
        <p:spPr>
          <a:xfrm>
            <a:off x="8405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3" name="Rectangle 58"/>
          <p:cNvSpPr/>
          <p:nvPr/>
        </p:nvSpPr>
        <p:spPr>
          <a:xfrm>
            <a:off x="8405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4" name="Rectangle 59"/>
          <p:cNvSpPr/>
          <p:nvPr/>
        </p:nvSpPr>
        <p:spPr>
          <a:xfrm>
            <a:off x="8405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5" name="Rectangle 60"/>
          <p:cNvSpPr/>
          <p:nvPr/>
        </p:nvSpPr>
        <p:spPr>
          <a:xfrm>
            <a:off x="8405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6" name="Rectangle 61"/>
          <p:cNvSpPr/>
          <p:nvPr/>
        </p:nvSpPr>
        <p:spPr>
          <a:xfrm>
            <a:off x="8405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7" name="Rectangle 62"/>
          <p:cNvSpPr/>
          <p:nvPr/>
        </p:nvSpPr>
        <p:spPr>
          <a:xfrm>
            <a:off x="8405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8" name="Rectangle 63"/>
          <p:cNvSpPr/>
          <p:nvPr/>
        </p:nvSpPr>
        <p:spPr>
          <a:xfrm>
            <a:off x="8405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29" name="Rectangle 64"/>
          <p:cNvSpPr/>
          <p:nvPr/>
        </p:nvSpPr>
        <p:spPr>
          <a:xfrm>
            <a:off x="8405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0" name="Rectangle 65"/>
          <p:cNvSpPr/>
          <p:nvPr/>
        </p:nvSpPr>
        <p:spPr>
          <a:xfrm>
            <a:off x="8913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1" name="Rectangle 66"/>
          <p:cNvSpPr/>
          <p:nvPr/>
        </p:nvSpPr>
        <p:spPr>
          <a:xfrm>
            <a:off x="8913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2" name="Rectangle 67"/>
          <p:cNvSpPr/>
          <p:nvPr/>
        </p:nvSpPr>
        <p:spPr>
          <a:xfrm>
            <a:off x="8913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3" name="Rectangle 68"/>
          <p:cNvSpPr/>
          <p:nvPr/>
        </p:nvSpPr>
        <p:spPr>
          <a:xfrm>
            <a:off x="8913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4" name="Rectangle 69"/>
          <p:cNvSpPr/>
          <p:nvPr/>
        </p:nvSpPr>
        <p:spPr>
          <a:xfrm>
            <a:off x="8913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5" name="Rectangle 70"/>
          <p:cNvSpPr/>
          <p:nvPr/>
        </p:nvSpPr>
        <p:spPr>
          <a:xfrm>
            <a:off x="8913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6" name="Rectangle 71"/>
          <p:cNvSpPr/>
          <p:nvPr/>
        </p:nvSpPr>
        <p:spPr>
          <a:xfrm>
            <a:off x="8913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7" name="Rectangle 72"/>
          <p:cNvSpPr/>
          <p:nvPr/>
        </p:nvSpPr>
        <p:spPr>
          <a:xfrm>
            <a:off x="8913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8" name="Rectangle 73"/>
          <p:cNvSpPr/>
          <p:nvPr/>
        </p:nvSpPr>
        <p:spPr>
          <a:xfrm>
            <a:off x="8913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39" name="Rectangle 74"/>
          <p:cNvSpPr/>
          <p:nvPr/>
        </p:nvSpPr>
        <p:spPr>
          <a:xfrm>
            <a:off x="8913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0" name="Rectangle 75"/>
          <p:cNvSpPr/>
          <p:nvPr/>
        </p:nvSpPr>
        <p:spPr>
          <a:xfrm>
            <a:off x="9421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1" name="Rectangle 76"/>
          <p:cNvSpPr/>
          <p:nvPr/>
        </p:nvSpPr>
        <p:spPr>
          <a:xfrm>
            <a:off x="9421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2" name="Rectangle 77"/>
          <p:cNvSpPr/>
          <p:nvPr/>
        </p:nvSpPr>
        <p:spPr>
          <a:xfrm>
            <a:off x="9421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3" name="Rectangle 78"/>
          <p:cNvSpPr/>
          <p:nvPr/>
        </p:nvSpPr>
        <p:spPr>
          <a:xfrm>
            <a:off x="9421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4" name="Rectangle 79"/>
          <p:cNvSpPr/>
          <p:nvPr/>
        </p:nvSpPr>
        <p:spPr>
          <a:xfrm>
            <a:off x="9421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5" name="Rectangle 80"/>
          <p:cNvSpPr/>
          <p:nvPr/>
        </p:nvSpPr>
        <p:spPr>
          <a:xfrm>
            <a:off x="9421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6" name="Rectangle 81"/>
          <p:cNvSpPr/>
          <p:nvPr/>
        </p:nvSpPr>
        <p:spPr>
          <a:xfrm>
            <a:off x="9421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7" name="Rectangle 82"/>
          <p:cNvSpPr/>
          <p:nvPr/>
        </p:nvSpPr>
        <p:spPr>
          <a:xfrm>
            <a:off x="9421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8" name="Rectangle 83"/>
          <p:cNvSpPr/>
          <p:nvPr/>
        </p:nvSpPr>
        <p:spPr>
          <a:xfrm>
            <a:off x="9421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49" name="Rectangle 84"/>
          <p:cNvSpPr/>
          <p:nvPr/>
        </p:nvSpPr>
        <p:spPr>
          <a:xfrm>
            <a:off x="9421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0" name="Rectangle 85"/>
          <p:cNvSpPr/>
          <p:nvPr/>
        </p:nvSpPr>
        <p:spPr>
          <a:xfrm>
            <a:off x="9929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1" name="Rectangle 86"/>
          <p:cNvSpPr/>
          <p:nvPr/>
        </p:nvSpPr>
        <p:spPr>
          <a:xfrm>
            <a:off x="9929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2" name="Rectangle 87"/>
          <p:cNvSpPr/>
          <p:nvPr/>
        </p:nvSpPr>
        <p:spPr>
          <a:xfrm>
            <a:off x="9929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3" name="Rectangle 88"/>
          <p:cNvSpPr/>
          <p:nvPr/>
        </p:nvSpPr>
        <p:spPr>
          <a:xfrm>
            <a:off x="9929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4" name="Rectangle 89"/>
          <p:cNvSpPr/>
          <p:nvPr/>
        </p:nvSpPr>
        <p:spPr>
          <a:xfrm>
            <a:off x="9929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5" name="Rectangle 90"/>
          <p:cNvSpPr/>
          <p:nvPr/>
        </p:nvSpPr>
        <p:spPr>
          <a:xfrm>
            <a:off x="9929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6" name="Rectangle 91"/>
          <p:cNvSpPr/>
          <p:nvPr/>
        </p:nvSpPr>
        <p:spPr>
          <a:xfrm>
            <a:off x="9929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7" name="Rectangle 92"/>
          <p:cNvSpPr/>
          <p:nvPr/>
        </p:nvSpPr>
        <p:spPr>
          <a:xfrm>
            <a:off x="9929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8" name="Rectangle 93"/>
          <p:cNvSpPr/>
          <p:nvPr/>
        </p:nvSpPr>
        <p:spPr>
          <a:xfrm>
            <a:off x="9929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59" name="Rectangle 94"/>
          <p:cNvSpPr/>
          <p:nvPr/>
        </p:nvSpPr>
        <p:spPr>
          <a:xfrm>
            <a:off x="9929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0" name="Rectangle 95"/>
          <p:cNvSpPr/>
          <p:nvPr/>
        </p:nvSpPr>
        <p:spPr>
          <a:xfrm>
            <a:off x="10437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1" name="Rectangle 96"/>
          <p:cNvSpPr/>
          <p:nvPr/>
        </p:nvSpPr>
        <p:spPr>
          <a:xfrm>
            <a:off x="10437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2" name="Rectangle 97"/>
          <p:cNvSpPr/>
          <p:nvPr/>
        </p:nvSpPr>
        <p:spPr>
          <a:xfrm>
            <a:off x="10437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3" name="Rectangle 98"/>
          <p:cNvSpPr/>
          <p:nvPr/>
        </p:nvSpPr>
        <p:spPr>
          <a:xfrm>
            <a:off x="10437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4" name="Rectangle 99"/>
          <p:cNvSpPr/>
          <p:nvPr/>
        </p:nvSpPr>
        <p:spPr>
          <a:xfrm>
            <a:off x="10437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5" name="Rectangle 100"/>
          <p:cNvSpPr/>
          <p:nvPr/>
        </p:nvSpPr>
        <p:spPr>
          <a:xfrm>
            <a:off x="10437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6" name="Rectangle 101"/>
          <p:cNvSpPr/>
          <p:nvPr/>
        </p:nvSpPr>
        <p:spPr>
          <a:xfrm>
            <a:off x="10437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7" name="Rectangle 102"/>
          <p:cNvSpPr/>
          <p:nvPr/>
        </p:nvSpPr>
        <p:spPr>
          <a:xfrm>
            <a:off x="10437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8" name="Rectangle 103"/>
          <p:cNvSpPr/>
          <p:nvPr/>
        </p:nvSpPr>
        <p:spPr>
          <a:xfrm>
            <a:off x="10437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69" name="Rectangle 104"/>
          <p:cNvSpPr/>
          <p:nvPr/>
        </p:nvSpPr>
        <p:spPr>
          <a:xfrm>
            <a:off x="10437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0" name="Rectangle 105"/>
          <p:cNvSpPr/>
          <p:nvPr/>
        </p:nvSpPr>
        <p:spPr>
          <a:xfrm>
            <a:off x="10945813" y="1808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1" name="Rectangle 106"/>
          <p:cNvSpPr/>
          <p:nvPr/>
        </p:nvSpPr>
        <p:spPr>
          <a:xfrm>
            <a:off x="10945813" y="2189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2" name="Rectangle 107"/>
          <p:cNvSpPr/>
          <p:nvPr/>
        </p:nvSpPr>
        <p:spPr>
          <a:xfrm>
            <a:off x="10945813" y="2570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3" name="Rectangle 108"/>
          <p:cNvSpPr/>
          <p:nvPr/>
        </p:nvSpPr>
        <p:spPr>
          <a:xfrm>
            <a:off x="10945813" y="2951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4" name="Rectangle 109"/>
          <p:cNvSpPr/>
          <p:nvPr/>
        </p:nvSpPr>
        <p:spPr>
          <a:xfrm>
            <a:off x="10945813" y="3332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5" name="Rectangle 110"/>
          <p:cNvSpPr/>
          <p:nvPr/>
        </p:nvSpPr>
        <p:spPr>
          <a:xfrm>
            <a:off x="10945813" y="3713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6" name="Rectangle 111"/>
          <p:cNvSpPr/>
          <p:nvPr/>
        </p:nvSpPr>
        <p:spPr>
          <a:xfrm>
            <a:off x="10945813" y="4094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7" name="Rectangle 112"/>
          <p:cNvSpPr/>
          <p:nvPr/>
        </p:nvSpPr>
        <p:spPr>
          <a:xfrm>
            <a:off x="10945813" y="4475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8" name="Rectangle 113"/>
          <p:cNvSpPr/>
          <p:nvPr/>
        </p:nvSpPr>
        <p:spPr>
          <a:xfrm>
            <a:off x="10945813" y="4856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79" name="Rectangle 114"/>
          <p:cNvSpPr/>
          <p:nvPr/>
        </p:nvSpPr>
        <p:spPr>
          <a:xfrm>
            <a:off x="10945813" y="5237163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4080" name="Text Box 115"/>
          <p:cNvSpPr txBox="1"/>
          <p:nvPr/>
        </p:nvSpPr>
        <p:spPr>
          <a:xfrm>
            <a:off x="3529013" y="5694363"/>
            <a:ext cx="7588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4081" name="Text Box 116"/>
          <p:cNvSpPr txBox="1"/>
          <p:nvPr/>
        </p:nvSpPr>
        <p:spPr>
          <a:xfrm>
            <a:off x="7491413" y="569436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0.50</a:t>
            </a:r>
          </a:p>
        </p:txBody>
      </p:sp>
      <p:sp>
        <p:nvSpPr>
          <p:cNvPr id="84082" name="Oval 117"/>
          <p:cNvSpPr/>
          <p:nvPr/>
        </p:nvSpPr>
        <p:spPr>
          <a:xfrm>
            <a:off x="5459413" y="5770563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/>
          <p:nvPr/>
        </p:nvSpPr>
        <p:spPr>
          <a:xfrm>
            <a:off x="6359525" y="2066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4" name="Rectangle 4"/>
          <p:cNvSpPr/>
          <p:nvPr/>
        </p:nvSpPr>
        <p:spPr>
          <a:xfrm>
            <a:off x="6359525" y="2447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5" name="Rectangle 5"/>
          <p:cNvSpPr/>
          <p:nvPr/>
        </p:nvSpPr>
        <p:spPr>
          <a:xfrm>
            <a:off x="6359525" y="2828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6" name="Rectangle 6"/>
          <p:cNvSpPr/>
          <p:nvPr/>
        </p:nvSpPr>
        <p:spPr>
          <a:xfrm>
            <a:off x="6359525" y="3209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7" name="Rectangle 7"/>
          <p:cNvSpPr/>
          <p:nvPr/>
        </p:nvSpPr>
        <p:spPr>
          <a:xfrm>
            <a:off x="6359525" y="3590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8" name="Rectangle 8"/>
          <p:cNvSpPr/>
          <p:nvPr/>
        </p:nvSpPr>
        <p:spPr>
          <a:xfrm>
            <a:off x="6359525" y="3971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9" name="Rectangle 9"/>
          <p:cNvSpPr/>
          <p:nvPr/>
        </p:nvSpPr>
        <p:spPr>
          <a:xfrm>
            <a:off x="6359525" y="4352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0" name="Rectangle 10"/>
          <p:cNvSpPr/>
          <p:nvPr/>
        </p:nvSpPr>
        <p:spPr>
          <a:xfrm>
            <a:off x="6359525" y="4733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1" name="Rectangle 11"/>
          <p:cNvSpPr/>
          <p:nvPr/>
        </p:nvSpPr>
        <p:spPr>
          <a:xfrm>
            <a:off x="6359525" y="5114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02" name="Rectangle 12"/>
          <p:cNvSpPr/>
          <p:nvPr/>
        </p:nvSpPr>
        <p:spPr>
          <a:xfrm>
            <a:off x="6359525" y="5495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03" name="Rectangle 13"/>
          <p:cNvSpPr/>
          <p:nvPr/>
        </p:nvSpPr>
        <p:spPr>
          <a:xfrm>
            <a:off x="669925" y="20669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4" name="Rectangle 14"/>
          <p:cNvSpPr/>
          <p:nvPr/>
        </p:nvSpPr>
        <p:spPr>
          <a:xfrm>
            <a:off x="1177925" y="20669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5" name="Rectangle 15"/>
          <p:cNvSpPr/>
          <p:nvPr/>
        </p:nvSpPr>
        <p:spPr>
          <a:xfrm>
            <a:off x="1685925" y="20669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6" name="Rectangle 16"/>
          <p:cNvSpPr/>
          <p:nvPr/>
        </p:nvSpPr>
        <p:spPr>
          <a:xfrm>
            <a:off x="2193925" y="20669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7" name="Rectangle 17"/>
          <p:cNvSpPr/>
          <p:nvPr/>
        </p:nvSpPr>
        <p:spPr>
          <a:xfrm>
            <a:off x="2701925" y="20669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8" name="Rectangle 18"/>
          <p:cNvSpPr/>
          <p:nvPr/>
        </p:nvSpPr>
        <p:spPr>
          <a:xfrm>
            <a:off x="3209925" y="2066925"/>
            <a:ext cx="508000" cy="3810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9" name="Rectangle 19"/>
          <p:cNvSpPr/>
          <p:nvPr/>
        </p:nvSpPr>
        <p:spPr>
          <a:xfrm>
            <a:off x="3717925" y="20669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0" name="Rectangle 20"/>
          <p:cNvSpPr/>
          <p:nvPr/>
        </p:nvSpPr>
        <p:spPr>
          <a:xfrm>
            <a:off x="4225925" y="20669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1" name="Rectangle 21"/>
          <p:cNvSpPr/>
          <p:nvPr/>
        </p:nvSpPr>
        <p:spPr>
          <a:xfrm>
            <a:off x="4733925" y="20669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2" name="Rectangle 22"/>
          <p:cNvSpPr/>
          <p:nvPr/>
        </p:nvSpPr>
        <p:spPr>
          <a:xfrm>
            <a:off x="5241925" y="20669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3" name="Rectangle 23"/>
          <p:cNvSpPr/>
          <p:nvPr/>
        </p:nvSpPr>
        <p:spPr>
          <a:xfrm>
            <a:off x="6867525" y="2066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4" name="Rectangle 24"/>
          <p:cNvSpPr/>
          <p:nvPr/>
        </p:nvSpPr>
        <p:spPr>
          <a:xfrm>
            <a:off x="6867525" y="2447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5" name="Rectangle 25"/>
          <p:cNvSpPr/>
          <p:nvPr/>
        </p:nvSpPr>
        <p:spPr>
          <a:xfrm>
            <a:off x="6867525" y="2828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6" name="Rectangle 26"/>
          <p:cNvSpPr/>
          <p:nvPr/>
        </p:nvSpPr>
        <p:spPr>
          <a:xfrm>
            <a:off x="6867525" y="3209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7" name="Rectangle 27"/>
          <p:cNvSpPr/>
          <p:nvPr/>
        </p:nvSpPr>
        <p:spPr>
          <a:xfrm>
            <a:off x="6867525" y="3590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8" name="Rectangle 28"/>
          <p:cNvSpPr/>
          <p:nvPr/>
        </p:nvSpPr>
        <p:spPr>
          <a:xfrm>
            <a:off x="6867525" y="3971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9" name="Rectangle 29"/>
          <p:cNvSpPr/>
          <p:nvPr/>
        </p:nvSpPr>
        <p:spPr>
          <a:xfrm>
            <a:off x="6867525" y="4352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0" name="Rectangle 30"/>
          <p:cNvSpPr/>
          <p:nvPr/>
        </p:nvSpPr>
        <p:spPr>
          <a:xfrm>
            <a:off x="6867525" y="4733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1" name="Rectangle 31"/>
          <p:cNvSpPr/>
          <p:nvPr/>
        </p:nvSpPr>
        <p:spPr>
          <a:xfrm>
            <a:off x="6867525" y="5114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22" name="Rectangle 32"/>
          <p:cNvSpPr/>
          <p:nvPr/>
        </p:nvSpPr>
        <p:spPr>
          <a:xfrm>
            <a:off x="6867525" y="5495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23" name="Rectangle 33"/>
          <p:cNvSpPr/>
          <p:nvPr/>
        </p:nvSpPr>
        <p:spPr>
          <a:xfrm>
            <a:off x="7375525" y="2066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4" name="Rectangle 34"/>
          <p:cNvSpPr/>
          <p:nvPr/>
        </p:nvSpPr>
        <p:spPr>
          <a:xfrm>
            <a:off x="7375525" y="2447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5" name="Rectangle 35"/>
          <p:cNvSpPr/>
          <p:nvPr/>
        </p:nvSpPr>
        <p:spPr>
          <a:xfrm>
            <a:off x="7375525" y="2828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6" name="Rectangle 36"/>
          <p:cNvSpPr/>
          <p:nvPr/>
        </p:nvSpPr>
        <p:spPr>
          <a:xfrm>
            <a:off x="7375525" y="3209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7" name="Rectangle 37"/>
          <p:cNvSpPr/>
          <p:nvPr/>
        </p:nvSpPr>
        <p:spPr>
          <a:xfrm>
            <a:off x="7375525" y="3590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8" name="Rectangle 38"/>
          <p:cNvSpPr/>
          <p:nvPr/>
        </p:nvSpPr>
        <p:spPr>
          <a:xfrm>
            <a:off x="7375525" y="3971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29" name="Rectangle 39"/>
          <p:cNvSpPr/>
          <p:nvPr/>
        </p:nvSpPr>
        <p:spPr>
          <a:xfrm>
            <a:off x="7375525" y="4352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0" name="Rectangle 40"/>
          <p:cNvSpPr/>
          <p:nvPr/>
        </p:nvSpPr>
        <p:spPr>
          <a:xfrm>
            <a:off x="7375525" y="4733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1" name="Rectangle 41"/>
          <p:cNvSpPr/>
          <p:nvPr/>
        </p:nvSpPr>
        <p:spPr>
          <a:xfrm>
            <a:off x="7375525" y="5114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32" name="Rectangle 42"/>
          <p:cNvSpPr/>
          <p:nvPr/>
        </p:nvSpPr>
        <p:spPr>
          <a:xfrm>
            <a:off x="7375525" y="5495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33" name="Rectangle 43"/>
          <p:cNvSpPr/>
          <p:nvPr/>
        </p:nvSpPr>
        <p:spPr>
          <a:xfrm>
            <a:off x="7883525" y="2066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4" name="Rectangle 44"/>
          <p:cNvSpPr/>
          <p:nvPr/>
        </p:nvSpPr>
        <p:spPr>
          <a:xfrm>
            <a:off x="7883525" y="2447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5" name="Rectangle 45"/>
          <p:cNvSpPr/>
          <p:nvPr/>
        </p:nvSpPr>
        <p:spPr>
          <a:xfrm>
            <a:off x="7883525" y="2828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6" name="Rectangle 46"/>
          <p:cNvSpPr/>
          <p:nvPr/>
        </p:nvSpPr>
        <p:spPr>
          <a:xfrm>
            <a:off x="7883525" y="3209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7" name="Rectangle 47"/>
          <p:cNvSpPr/>
          <p:nvPr/>
        </p:nvSpPr>
        <p:spPr>
          <a:xfrm>
            <a:off x="7883525" y="3590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8" name="Rectangle 48"/>
          <p:cNvSpPr/>
          <p:nvPr/>
        </p:nvSpPr>
        <p:spPr>
          <a:xfrm>
            <a:off x="7883525" y="3971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39" name="Rectangle 49"/>
          <p:cNvSpPr/>
          <p:nvPr/>
        </p:nvSpPr>
        <p:spPr>
          <a:xfrm>
            <a:off x="7883525" y="4352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0" name="Rectangle 50"/>
          <p:cNvSpPr/>
          <p:nvPr/>
        </p:nvSpPr>
        <p:spPr>
          <a:xfrm>
            <a:off x="7883525" y="4733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1" name="Rectangle 51"/>
          <p:cNvSpPr/>
          <p:nvPr/>
        </p:nvSpPr>
        <p:spPr>
          <a:xfrm>
            <a:off x="7883525" y="5114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42" name="Rectangle 52"/>
          <p:cNvSpPr/>
          <p:nvPr/>
        </p:nvSpPr>
        <p:spPr>
          <a:xfrm>
            <a:off x="7883525" y="5495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43" name="Rectangle 53"/>
          <p:cNvSpPr/>
          <p:nvPr/>
        </p:nvSpPr>
        <p:spPr>
          <a:xfrm>
            <a:off x="8391525" y="2066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4" name="Rectangle 54"/>
          <p:cNvSpPr/>
          <p:nvPr/>
        </p:nvSpPr>
        <p:spPr>
          <a:xfrm>
            <a:off x="8391525" y="2447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5" name="Rectangle 55"/>
          <p:cNvSpPr/>
          <p:nvPr/>
        </p:nvSpPr>
        <p:spPr>
          <a:xfrm>
            <a:off x="8391525" y="2828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6" name="Rectangle 56"/>
          <p:cNvSpPr/>
          <p:nvPr/>
        </p:nvSpPr>
        <p:spPr>
          <a:xfrm>
            <a:off x="8391525" y="3209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7" name="Rectangle 57"/>
          <p:cNvSpPr/>
          <p:nvPr/>
        </p:nvSpPr>
        <p:spPr>
          <a:xfrm>
            <a:off x="8391525" y="3590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8" name="Rectangle 58"/>
          <p:cNvSpPr/>
          <p:nvPr/>
        </p:nvSpPr>
        <p:spPr>
          <a:xfrm>
            <a:off x="8391525" y="3971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49" name="Rectangle 59"/>
          <p:cNvSpPr/>
          <p:nvPr/>
        </p:nvSpPr>
        <p:spPr>
          <a:xfrm>
            <a:off x="8391525" y="4352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0" name="Rectangle 60"/>
          <p:cNvSpPr/>
          <p:nvPr/>
        </p:nvSpPr>
        <p:spPr>
          <a:xfrm>
            <a:off x="8391525" y="4733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1" name="Rectangle 61"/>
          <p:cNvSpPr/>
          <p:nvPr/>
        </p:nvSpPr>
        <p:spPr>
          <a:xfrm>
            <a:off x="8391525" y="5114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52" name="Rectangle 62"/>
          <p:cNvSpPr/>
          <p:nvPr/>
        </p:nvSpPr>
        <p:spPr>
          <a:xfrm>
            <a:off x="8391525" y="54959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53" name="Rectangle 63"/>
          <p:cNvSpPr/>
          <p:nvPr/>
        </p:nvSpPr>
        <p:spPr>
          <a:xfrm>
            <a:off x="8899525" y="2066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4" name="Rectangle 64"/>
          <p:cNvSpPr/>
          <p:nvPr/>
        </p:nvSpPr>
        <p:spPr>
          <a:xfrm>
            <a:off x="8899525" y="2447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5" name="Rectangle 65"/>
          <p:cNvSpPr/>
          <p:nvPr/>
        </p:nvSpPr>
        <p:spPr>
          <a:xfrm>
            <a:off x="8899525" y="2828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6" name="Rectangle 66"/>
          <p:cNvSpPr/>
          <p:nvPr/>
        </p:nvSpPr>
        <p:spPr>
          <a:xfrm>
            <a:off x="8899525" y="3209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7" name="Rectangle 67"/>
          <p:cNvSpPr/>
          <p:nvPr/>
        </p:nvSpPr>
        <p:spPr>
          <a:xfrm>
            <a:off x="8899525" y="3590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8" name="Rectangle 68"/>
          <p:cNvSpPr/>
          <p:nvPr/>
        </p:nvSpPr>
        <p:spPr>
          <a:xfrm>
            <a:off x="8899525" y="3971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59" name="Rectangle 69"/>
          <p:cNvSpPr/>
          <p:nvPr/>
        </p:nvSpPr>
        <p:spPr>
          <a:xfrm>
            <a:off x="8899525" y="4352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0" name="Rectangle 70"/>
          <p:cNvSpPr/>
          <p:nvPr/>
        </p:nvSpPr>
        <p:spPr>
          <a:xfrm>
            <a:off x="8899525" y="4733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1" name="Rectangle 71"/>
          <p:cNvSpPr/>
          <p:nvPr/>
        </p:nvSpPr>
        <p:spPr>
          <a:xfrm>
            <a:off x="8899525" y="5114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62" name="Rectangle 72"/>
          <p:cNvSpPr/>
          <p:nvPr/>
        </p:nvSpPr>
        <p:spPr>
          <a:xfrm>
            <a:off x="8899525" y="54959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63" name="Rectangle 73"/>
          <p:cNvSpPr/>
          <p:nvPr/>
        </p:nvSpPr>
        <p:spPr>
          <a:xfrm>
            <a:off x="9407525" y="2066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4" name="Rectangle 74"/>
          <p:cNvSpPr/>
          <p:nvPr/>
        </p:nvSpPr>
        <p:spPr>
          <a:xfrm>
            <a:off x="9407525" y="2447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5" name="Rectangle 75"/>
          <p:cNvSpPr/>
          <p:nvPr/>
        </p:nvSpPr>
        <p:spPr>
          <a:xfrm>
            <a:off x="9407525" y="2828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6" name="Rectangle 76"/>
          <p:cNvSpPr/>
          <p:nvPr/>
        </p:nvSpPr>
        <p:spPr>
          <a:xfrm>
            <a:off x="9407525" y="3209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7" name="Rectangle 77"/>
          <p:cNvSpPr/>
          <p:nvPr/>
        </p:nvSpPr>
        <p:spPr>
          <a:xfrm>
            <a:off x="9407525" y="3590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8" name="Rectangle 78"/>
          <p:cNvSpPr/>
          <p:nvPr/>
        </p:nvSpPr>
        <p:spPr>
          <a:xfrm>
            <a:off x="9407525" y="3971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69" name="Rectangle 79"/>
          <p:cNvSpPr/>
          <p:nvPr/>
        </p:nvSpPr>
        <p:spPr>
          <a:xfrm>
            <a:off x="9407525" y="4352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0" name="Rectangle 80"/>
          <p:cNvSpPr/>
          <p:nvPr/>
        </p:nvSpPr>
        <p:spPr>
          <a:xfrm>
            <a:off x="9407525" y="4733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1" name="Rectangle 81"/>
          <p:cNvSpPr/>
          <p:nvPr/>
        </p:nvSpPr>
        <p:spPr>
          <a:xfrm>
            <a:off x="9407525" y="5114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72" name="Rectangle 82"/>
          <p:cNvSpPr/>
          <p:nvPr/>
        </p:nvSpPr>
        <p:spPr>
          <a:xfrm>
            <a:off x="9407525" y="5495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73" name="Rectangle 83"/>
          <p:cNvSpPr/>
          <p:nvPr/>
        </p:nvSpPr>
        <p:spPr>
          <a:xfrm>
            <a:off x="9915525" y="2066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4" name="Rectangle 84"/>
          <p:cNvSpPr/>
          <p:nvPr/>
        </p:nvSpPr>
        <p:spPr>
          <a:xfrm>
            <a:off x="9915525" y="2447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5" name="Rectangle 85"/>
          <p:cNvSpPr/>
          <p:nvPr/>
        </p:nvSpPr>
        <p:spPr>
          <a:xfrm>
            <a:off x="9915525" y="2828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6" name="Rectangle 86"/>
          <p:cNvSpPr/>
          <p:nvPr/>
        </p:nvSpPr>
        <p:spPr>
          <a:xfrm>
            <a:off x="9915525" y="3209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7" name="Rectangle 87"/>
          <p:cNvSpPr/>
          <p:nvPr/>
        </p:nvSpPr>
        <p:spPr>
          <a:xfrm>
            <a:off x="9915525" y="3590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8" name="Rectangle 88"/>
          <p:cNvSpPr/>
          <p:nvPr/>
        </p:nvSpPr>
        <p:spPr>
          <a:xfrm>
            <a:off x="9915525" y="3971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79" name="Rectangle 89"/>
          <p:cNvSpPr/>
          <p:nvPr/>
        </p:nvSpPr>
        <p:spPr>
          <a:xfrm>
            <a:off x="9915525" y="4352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0" name="Rectangle 90"/>
          <p:cNvSpPr/>
          <p:nvPr/>
        </p:nvSpPr>
        <p:spPr>
          <a:xfrm>
            <a:off x="9915525" y="4733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1" name="Rectangle 91"/>
          <p:cNvSpPr/>
          <p:nvPr/>
        </p:nvSpPr>
        <p:spPr>
          <a:xfrm>
            <a:off x="9915525" y="5114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82" name="Rectangle 92"/>
          <p:cNvSpPr/>
          <p:nvPr/>
        </p:nvSpPr>
        <p:spPr>
          <a:xfrm>
            <a:off x="9915525" y="5495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83" name="Rectangle 93"/>
          <p:cNvSpPr/>
          <p:nvPr/>
        </p:nvSpPr>
        <p:spPr>
          <a:xfrm>
            <a:off x="10423525" y="2066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4" name="Rectangle 94"/>
          <p:cNvSpPr/>
          <p:nvPr/>
        </p:nvSpPr>
        <p:spPr>
          <a:xfrm>
            <a:off x="10423525" y="2447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5" name="Rectangle 95"/>
          <p:cNvSpPr/>
          <p:nvPr/>
        </p:nvSpPr>
        <p:spPr>
          <a:xfrm>
            <a:off x="10423525" y="2828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6" name="Rectangle 96"/>
          <p:cNvSpPr/>
          <p:nvPr/>
        </p:nvSpPr>
        <p:spPr>
          <a:xfrm>
            <a:off x="10423525" y="3209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7" name="Rectangle 97"/>
          <p:cNvSpPr/>
          <p:nvPr/>
        </p:nvSpPr>
        <p:spPr>
          <a:xfrm>
            <a:off x="10423525" y="3590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8" name="Rectangle 98"/>
          <p:cNvSpPr/>
          <p:nvPr/>
        </p:nvSpPr>
        <p:spPr>
          <a:xfrm>
            <a:off x="10423525" y="3971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89" name="Rectangle 99"/>
          <p:cNvSpPr/>
          <p:nvPr/>
        </p:nvSpPr>
        <p:spPr>
          <a:xfrm>
            <a:off x="10423525" y="4352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0" name="Rectangle 100"/>
          <p:cNvSpPr/>
          <p:nvPr/>
        </p:nvSpPr>
        <p:spPr>
          <a:xfrm>
            <a:off x="10423525" y="4733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1" name="Rectangle 101"/>
          <p:cNvSpPr/>
          <p:nvPr/>
        </p:nvSpPr>
        <p:spPr>
          <a:xfrm>
            <a:off x="10423525" y="5114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92" name="Rectangle 102"/>
          <p:cNvSpPr/>
          <p:nvPr/>
        </p:nvSpPr>
        <p:spPr>
          <a:xfrm>
            <a:off x="10423525" y="5495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93" name="Rectangle 103"/>
          <p:cNvSpPr/>
          <p:nvPr/>
        </p:nvSpPr>
        <p:spPr>
          <a:xfrm>
            <a:off x="10931525" y="2066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4" name="Rectangle 104"/>
          <p:cNvSpPr/>
          <p:nvPr/>
        </p:nvSpPr>
        <p:spPr>
          <a:xfrm>
            <a:off x="10931525" y="2447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5" name="Rectangle 105"/>
          <p:cNvSpPr/>
          <p:nvPr/>
        </p:nvSpPr>
        <p:spPr>
          <a:xfrm>
            <a:off x="10931525" y="2828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6" name="Rectangle 106"/>
          <p:cNvSpPr/>
          <p:nvPr/>
        </p:nvSpPr>
        <p:spPr>
          <a:xfrm>
            <a:off x="10931525" y="3209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7" name="Rectangle 107"/>
          <p:cNvSpPr/>
          <p:nvPr/>
        </p:nvSpPr>
        <p:spPr>
          <a:xfrm>
            <a:off x="10931525" y="3590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8" name="Rectangle 108"/>
          <p:cNvSpPr/>
          <p:nvPr/>
        </p:nvSpPr>
        <p:spPr>
          <a:xfrm>
            <a:off x="10931525" y="3971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99" name="Rectangle 109"/>
          <p:cNvSpPr/>
          <p:nvPr/>
        </p:nvSpPr>
        <p:spPr>
          <a:xfrm>
            <a:off x="10931525" y="4352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100" name="Rectangle 110"/>
          <p:cNvSpPr/>
          <p:nvPr/>
        </p:nvSpPr>
        <p:spPr>
          <a:xfrm>
            <a:off x="10931525" y="4733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101" name="Rectangle 111"/>
          <p:cNvSpPr/>
          <p:nvPr/>
        </p:nvSpPr>
        <p:spPr>
          <a:xfrm>
            <a:off x="10931525" y="5114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102" name="Rectangle 112"/>
          <p:cNvSpPr/>
          <p:nvPr/>
        </p:nvSpPr>
        <p:spPr>
          <a:xfrm>
            <a:off x="10931525" y="54959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103" name="Text Box 113"/>
          <p:cNvSpPr txBox="1"/>
          <p:nvPr/>
        </p:nvSpPr>
        <p:spPr>
          <a:xfrm>
            <a:off x="3514725" y="5953125"/>
            <a:ext cx="758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5104" name="Text Box 114"/>
          <p:cNvSpPr txBox="1"/>
          <p:nvPr/>
        </p:nvSpPr>
        <p:spPr>
          <a:xfrm>
            <a:off x="7477125" y="595312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0.50</a:t>
            </a:r>
          </a:p>
        </p:txBody>
      </p:sp>
      <p:sp>
        <p:nvSpPr>
          <p:cNvPr id="85105" name="Oval 115"/>
          <p:cNvSpPr/>
          <p:nvPr/>
        </p:nvSpPr>
        <p:spPr>
          <a:xfrm>
            <a:off x="5478463" y="5995988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106" name="Text Box 4"/>
          <p:cNvSpPr txBox="1"/>
          <p:nvPr/>
        </p:nvSpPr>
        <p:spPr>
          <a:xfrm>
            <a:off x="590550" y="1258888"/>
            <a:ext cx="67151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/>
          <p:nvPr/>
        </p:nvSpPr>
        <p:spPr>
          <a:xfrm>
            <a:off x="6400800" y="1876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8" name="Rectangle 4"/>
          <p:cNvSpPr/>
          <p:nvPr/>
        </p:nvSpPr>
        <p:spPr>
          <a:xfrm>
            <a:off x="6400800" y="2257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9" name="Rectangle 5"/>
          <p:cNvSpPr/>
          <p:nvPr/>
        </p:nvSpPr>
        <p:spPr>
          <a:xfrm>
            <a:off x="6400800" y="2638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0" name="Rectangle 6"/>
          <p:cNvSpPr/>
          <p:nvPr/>
        </p:nvSpPr>
        <p:spPr>
          <a:xfrm>
            <a:off x="6400800" y="3019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1" name="Rectangle 7"/>
          <p:cNvSpPr/>
          <p:nvPr/>
        </p:nvSpPr>
        <p:spPr>
          <a:xfrm>
            <a:off x="6400800" y="3400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2" name="Rectangle 8"/>
          <p:cNvSpPr/>
          <p:nvPr/>
        </p:nvSpPr>
        <p:spPr>
          <a:xfrm>
            <a:off x="6400800" y="3781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3" name="Rectangle 9"/>
          <p:cNvSpPr/>
          <p:nvPr/>
        </p:nvSpPr>
        <p:spPr>
          <a:xfrm>
            <a:off x="6400800" y="4162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4" name="Rectangle 10"/>
          <p:cNvSpPr/>
          <p:nvPr/>
        </p:nvSpPr>
        <p:spPr>
          <a:xfrm>
            <a:off x="6400800" y="4543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5" name="Rectangle 11"/>
          <p:cNvSpPr/>
          <p:nvPr/>
        </p:nvSpPr>
        <p:spPr>
          <a:xfrm>
            <a:off x="6400800" y="4924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26" name="Rectangle 12"/>
          <p:cNvSpPr/>
          <p:nvPr/>
        </p:nvSpPr>
        <p:spPr>
          <a:xfrm>
            <a:off x="6400800" y="5305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27" name="Rectangle 13"/>
          <p:cNvSpPr/>
          <p:nvPr/>
        </p:nvSpPr>
        <p:spPr>
          <a:xfrm>
            <a:off x="711200" y="18764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8" name="Rectangle 14"/>
          <p:cNvSpPr/>
          <p:nvPr/>
        </p:nvSpPr>
        <p:spPr>
          <a:xfrm>
            <a:off x="1219200" y="18764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9" name="Rectangle 15"/>
          <p:cNvSpPr/>
          <p:nvPr/>
        </p:nvSpPr>
        <p:spPr>
          <a:xfrm>
            <a:off x="1727200" y="18764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0" name="Rectangle 16"/>
          <p:cNvSpPr/>
          <p:nvPr/>
        </p:nvSpPr>
        <p:spPr>
          <a:xfrm>
            <a:off x="2235200" y="18764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1" name="Rectangle 17"/>
          <p:cNvSpPr/>
          <p:nvPr/>
        </p:nvSpPr>
        <p:spPr>
          <a:xfrm>
            <a:off x="2743200" y="187642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2" name="Rectangle 18"/>
          <p:cNvSpPr/>
          <p:nvPr/>
        </p:nvSpPr>
        <p:spPr>
          <a:xfrm>
            <a:off x="3251200" y="1876425"/>
            <a:ext cx="508000" cy="3810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3" name="Rectangle 19"/>
          <p:cNvSpPr/>
          <p:nvPr/>
        </p:nvSpPr>
        <p:spPr>
          <a:xfrm>
            <a:off x="3759200" y="18764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4" name="Rectangle 20"/>
          <p:cNvSpPr/>
          <p:nvPr/>
        </p:nvSpPr>
        <p:spPr>
          <a:xfrm>
            <a:off x="4267200" y="18764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5" name="Rectangle 21"/>
          <p:cNvSpPr/>
          <p:nvPr/>
        </p:nvSpPr>
        <p:spPr>
          <a:xfrm>
            <a:off x="4775200" y="18764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6" name="Rectangle 22"/>
          <p:cNvSpPr/>
          <p:nvPr/>
        </p:nvSpPr>
        <p:spPr>
          <a:xfrm>
            <a:off x="5283200" y="187642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7" name="Rectangle 23"/>
          <p:cNvSpPr/>
          <p:nvPr/>
        </p:nvSpPr>
        <p:spPr>
          <a:xfrm>
            <a:off x="6908800" y="1876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8" name="Rectangle 24"/>
          <p:cNvSpPr/>
          <p:nvPr/>
        </p:nvSpPr>
        <p:spPr>
          <a:xfrm>
            <a:off x="6908800" y="2257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39" name="Rectangle 25"/>
          <p:cNvSpPr/>
          <p:nvPr/>
        </p:nvSpPr>
        <p:spPr>
          <a:xfrm>
            <a:off x="6908800" y="2638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0" name="Rectangle 26"/>
          <p:cNvSpPr/>
          <p:nvPr/>
        </p:nvSpPr>
        <p:spPr>
          <a:xfrm>
            <a:off x="6908800" y="3019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1" name="Rectangle 27"/>
          <p:cNvSpPr/>
          <p:nvPr/>
        </p:nvSpPr>
        <p:spPr>
          <a:xfrm>
            <a:off x="6908800" y="3400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2" name="Rectangle 28"/>
          <p:cNvSpPr/>
          <p:nvPr/>
        </p:nvSpPr>
        <p:spPr>
          <a:xfrm>
            <a:off x="6908800" y="3781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3" name="Rectangle 29"/>
          <p:cNvSpPr/>
          <p:nvPr/>
        </p:nvSpPr>
        <p:spPr>
          <a:xfrm>
            <a:off x="6908800" y="4162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4" name="Rectangle 30"/>
          <p:cNvSpPr/>
          <p:nvPr/>
        </p:nvSpPr>
        <p:spPr>
          <a:xfrm>
            <a:off x="6908800" y="4543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5" name="Rectangle 31"/>
          <p:cNvSpPr/>
          <p:nvPr/>
        </p:nvSpPr>
        <p:spPr>
          <a:xfrm>
            <a:off x="6908800" y="4924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46" name="Rectangle 32"/>
          <p:cNvSpPr/>
          <p:nvPr/>
        </p:nvSpPr>
        <p:spPr>
          <a:xfrm>
            <a:off x="6908800" y="5305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47" name="Rectangle 33"/>
          <p:cNvSpPr/>
          <p:nvPr/>
        </p:nvSpPr>
        <p:spPr>
          <a:xfrm>
            <a:off x="7416800" y="1876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8" name="Rectangle 34"/>
          <p:cNvSpPr/>
          <p:nvPr/>
        </p:nvSpPr>
        <p:spPr>
          <a:xfrm>
            <a:off x="7416800" y="2257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49" name="Rectangle 35"/>
          <p:cNvSpPr/>
          <p:nvPr/>
        </p:nvSpPr>
        <p:spPr>
          <a:xfrm>
            <a:off x="7416800" y="2638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0" name="Rectangle 36"/>
          <p:cNvSpPr/>
          <p:nvPr/>
        </p:nvSpPr>
        <p:spPr>
          <a:xfrm>
            <a:off x="7416800" y="3019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1" name="Rectangle 37"/>
          <p:cNvSpPr/>
          <p:nvPr/>
        </p:nvSpPr>
        <p:spPr>
          <a:xfrm>
            <a:off x="7416800" y="3400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2" name="Rectangle 38"/>
          <p:cNvSpPr/>
          <p:nvPr/>
        </p:nvSpPr>
        <p:spPr>
          <a:xfrm>
            <a:off x="7416800" y="3781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3" name="Rectangle 39"/>
          <p:cNvSpPr/>
          <p:nvPr/>
        </p:nvSpPr>
        <p:spPr>
          <a:xfrm>
            <a:off x="7416800" y="4162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4" name="Rectangle 40"/>
          <p:cNvSpPr/>
          <p:nvPr/>
        </p:nvSpPr>
        <p:spPr>
          <a:xfrm>
            <a:off x="7416800" y="4543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5" name="Rectangle 41"/>
          <p:cNvSpPr/>
          <p:nvPr/>
        </p:nvSpPr>
        <p:spPr>
          <a:xfrm>
            <a:off x="7416800" y="4924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56" name="Rectangle 42"/>
          <p:cNvSpPr/>
          <p:nvPr/>
        </p:nvSpPr>
        <p:spPr>
          <a:xfrm>
            <a:off x="7416800" y="5305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57" name="Rectangle 43"/>
          <p:cNvSpPr/>
          <p:nvPr/>
        </p:nvSpPr>
        <p:spPr>
          <a:xfrm>
            <a:off x="7924800" y="1876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8" name="Rectangle 44"/>
          <p:cNvSpPr/>
          <p:nvPr/>
        </p:nvSpPr>
        <p:spPr>
          <a:xfrm>
            <a:off x="7924800" y="2257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59" name="Rectangle 45"/>
          <p:cNvSpPr/>
          <p:nvPr/>
        </p:nvSpPr>
        <p:spPr>
          <a:xfrm>
            <a:off x="7924800" y="2638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0" name="Rectangle 46"/>
          <p:cNvSpPr/>
          <p:nvPr/>
        </p:nvSpPr>
        <p:spPr>
          <a:xfrm>
            <a:off x="7924800" y="3019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1" name="Rectangle 47"/>
          <p:cNvSpPr/>
          <p:nvPr/>
        </p:nvSpPr>
        <p:spPr>
          <a:xfrm>
            <a:off x="7924800" y="3400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2" name="Rectangle 48"/>
          <p:cNvSpPr/>
          <p:nvPr/>
        </p:nvSpPr>
        <p:spPr>
          <a:xfrm>
            <a:off x="7924800" y="3781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3" name="Rectangle 49"/>
          <p:cNvSpPr/>
          <p:nvPr/>
        </p:nvSpPr>
        <p:spPr>
          <a:xfrm>
            <a:off x="7924800" y="4162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4" name="Rectangle 50"/>
          <p:cNvSpPr/>
          <p:nvPr/>
        </p:nvSpPr>
        <p:spPr>
          <a:xfrm>
            <a:off x="7924800" y="4543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5" name="Rectangle 51"/>
          <p:cNvSpPr/>
          <p:nvPr/>
        </p:nvSpPr>
        <p:spPr>
          <a:xfrm>
            <a:off x="7924800" y="4924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66" name="Rectangle 52"/>
          <p:cNvSpPr/>
          <p:nvPr/>
        </p:nvSpPr>
        <p:spPr>
          <a:xfrm>
            <a:off x="7924800" y="5305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67" name="Rectangle 53"/>
          <p:cNvSpPr/>
          <p:nvPr/>
        </p:nvSpPr>
        <p:spPr>
          <a:xfrm>
            <a:off x="8432800" y="1876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8" name="Rectangle 54"/>
          <p:cNvSpPr/>
          <p:nvPr/>
        </p:nvSpPr>
        <p:spPr>
          <a:xfrm>
            <a:off x="8432800" y="2257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69" name="Rectangle 55"/>
          <p:cNvSpPr/>
          <p:nvPr/>
        </p:nvSpPr>
        <p:spPr>
          <a:xfrm>
            <a:off x="8432800" y="2638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0" name="Rectangle 56"/>
          <p:cNvSpPr/>
          <p:nvPr/>
        </p:nvSpPr>
        <p:spPr>
          <a:xfrm>
            <a:off x="8432800" y="3019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1" name="Rectangle 57"/>
          <p:cNvSpPr/>
          <p:nvPr/>
        </p:nvSpPr>
        <p:spPr>
          <a:xfrm>
            <a:off x="8432800" y="3400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2" name="Rectangle 58"/>
          <p:cNvSpPr/>
          <p:nvPr/>
        </p:nvSpPr>
        <p:spPr>
          <a:xfrm>
            <a:off x="8432800" y="3781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3" name="Rectangle 59"/>
          <p:cNvSpPr/>
          <p:nvPr/>
        </p:nvSpPr>
        <p:spPr>
          <a:xfrm>
            <a:off x="8432800" y="4162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4" name="Rectangle 60"/>
          <p:cNvSpPr/>
          <p:nvPr/>
        </p:nvSpPr>
        <p:spPr>
          <a:xfrm>
            <a:off x="8432800" y="4543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5" name="Rectangle 61"/>
          <p:cNvSpPr/>
          <p:nvPr/>
        </p:nvSpPr>
        <p:spPr>
          <a:xfrm>
            <a:off x="8432800" y="4924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76" name="Rectangle 62"/>
          <p:cNvSpPr/>
          <p:nvPr/>
        </p:nvSpPr>
        <p:spPr>
          <a:xfrm>
            <a:off x="8432800" y="530542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77" name="Rectangle 63"/>
          <p:cNvSpPr/>
          <p:nvPr/>
        </p:nvSpPr>
        <p:spPr>
          <a:xfrm>
            <a:off x="8940800" y="1876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8" name="Rectangle 64"/>
          <p:cNvSpPr/>
          <p:nvPr/>
        </p:nvSpPr>
        <p:spPr>
          <a:xfrm>
            <a:off x="8940800" y="2257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79" name="Rectangle 65"/>
          <p:cNvSpPr/>
          <p:nvPr/>
        </p:nvSpPr>
        <p:spPr>
          <a:xfrm>
            <a:off x="8940800" y="2638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0" name="Rectangle 66"/>
          <p:cNvSpPr/>
          <p:nvPr/>
        </p:nvSpPr>
        <p:spPr>
          <a:xfrm>
            <a:off x="8940800" y="3019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1" name="Rectangle 67"/>
          <p:cNvSpPr/>
          <p:nvPr/>
        </p:nvSpPr>
        <p:spPr>
          <a:xfrm>
            <a:off x="8940800" y="3400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2" name="Rectangle 68"/>
          <p:cNvSpPr/>
          <p:nvPr/>
        </p:nvSpPr>
        <p:spPr>
          <a:xfrm>
            <a:off x="8940800" y="3781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3" name="Rectangle 69"/>
          <p:cNvSpPr/>
          <p:nvPr/>
        </p:nvSpPr>
        <p:spPr>
          <a:xfrm>
            <a:off x="8940800" y="4162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4" name="Rectangle 70"/>
          <p:cNvSpPr/>
          <p:nvPr/>
        </p:nvSpPr>
        <p:spPr>
          <a:xfrm>
            <a:off x="8940800" y="4543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5" name="Rectangle 71"/>
          <p:cNvSpPr/>
          <p:nvPr/>
        </p:nvSpPr>
        <p:spPr>
          <a:xfrm>
            <a:off x="8940800" y="4924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86" name="Rectangle 72"/>
          <p:cNvSpPr/>
          <p:nvPr/>
        </p:nvSpPr>
        <p:spPr>
          <a:xfrm>
            <a:off x="8940800" y="530542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87" name="Rectangle 73"/>
          <p:cNvSpPr/>
          <p:nvPr/>
        </p:nvSpPr>
        <p:spPr>
          <a:xfrm>
            <a:off x="9448800" y="1876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8" name="Rectangle 74"/>
          <p:cNvSpPr/>
          <p:nvPr/>
        </p:nvSpPr>
        <p:spPr>
          <a:xfrm>
            <a:off x="9448800" y="2257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89" name="Rectangle 75"/>
          <p:cNvSpPr/>
          <p:nvPr/>
        </p:nvSpPr>
        <p:spPr>
          <a:xfrm>
            <a:off x="9448800" y="2638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0" name="Rectangle 76"/>
          <p:cNvSpPr/>
          <p:nvPr/>
        </p:nvSpPr>
        <p:spPr>
          <a:xfrm>
            <a:off x="9448800" y="3019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1" name="Rectangle 77"/>
          <p:cNvSpPr/>
          <p:nvPr/>
        </p:nvSpPr>
        <p:spPr>
          <a:xfrm>
            <a:off x="9448800" y="3400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2" name="Rectangle 78"/>
          <p:cNvSpPr/>
          <p:nvPr/>
        </p:nvSpPr>
        <p:spPr>
          <a:xfrm>
            <a:off x="9448800" y="3781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3" name="Rectangle 79"/>
          <p:cNvSpPr/>
          <p:nvPr/>
        </p:nvSpPr>
        <p:spPr>
          <a:xfrm>
            <a:off x="9448800" y="4162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4" name="Rectangle 80"/>
          <p:cNvSpPr/>
          <p:nvPr/>
        </p:nvSpPr>
        <p:spPr>
          <a:xfrm>
            <a:off x="9448800" y="4543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5" name="Rectangle 81"/>
          <p:cNvSpPr/>
          <p:nvPr/>
        </p:nvSpPr>
        <p:spPr>
          <a:xfrm>
            <a:off x="9448800" y="4924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96" name="Rectangle 82"/>
          <p:cNvSpPr/>
          <p:nvPr/>
        </p:nvSpPr>
        <p:spPr>
          <a:xfrm>
            <a:off x="9448800" y="5305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97" name="Rectangle 83"/>
          <p:cNvSpPr/>
          <p:nvPr/>
        </p:nvSpPr>
        <p:spPr>
          <a:xfrm>
            <a:off x="9956800" y="1876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8" name="Rectangle 84"/>
          <p:cNvSpPr/>
          <p:nvPr/>
        </p:nvSpPr>
        <p:spPr>
          <a:xfrm>
            <a:off x="9956800" y="2257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99" name="Rectangle 85"/>
          <p:cNvSpPr/>
          <p:nvPr/>
        </p:nvSpPr>
        <p:spPr>
          <a:xfrm>
            <a:off x="9956800" y="2638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0" name="Rectangle 86"/>
          <p:cNvSpPr/>
          <p:nvPr/>
        </p:nvSpPr>
        <p:spPr>
          <a:xfrm>
            <a:off x="9956800" y="3019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1" name="Rectangle 87"/>
          <p:cNvSpPr/>
          <p:nvPr/>
        </p:nvSpPr>
        <p:spPr>
          <a:xfrm>
            <a:off x="9956800" y="3400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2" name="Rectangle 88"/>
          <p:cNvSpPr/>
          <p:nvPr/>
        </p:nvSpPr>
        <p:spPr>
          <a:xfrm>
            <a:off x="9956800" y="3781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3" name="Rectangle 89"/>
          <p:cNvSpPr/>
          <p:nvPr/>
        </p:nvSpPr>
        <p:spPr>
          <a:xfrm>
            <a:off x="9956800" y="4162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4" name="Rectangle 90"/>
          <p:cNvSpPr/>
          <p:nvPr/>
        </p:nvSpPr>
        <p:spPr>
          <a:xfrm>
            <a:off x="9956800" y="4543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5" name="Rectangle 91"/>
          <p:cNvSpPr/>
          <p:nvPr/>
        </p:nvSpPr>
        <p:spPr>
          <a:xfrm>
            <a:off x="9956800" y="4924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06" name="Rectangle 92"/>
          <p:cNvSpPr/>
          <p:nvPr/>
        </p:nvSpPr>
        <p:spPr>
          <a:xfrm>
            <a:off x="9956800" y="5305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07" name="Rectangle 93"/>
          <p:cNvSpPr/>
          <p:nvPr/>
        </p:nvSpPr>
        <p:spPr>
          <a:xfrm>
            <a:off x="10464800" y="1876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8" name="Rectangle 94"/>
          <p:cNvSpPr/>
          <p:nvPr/>
        </p:nvSpPr>
        <p:spPr>
          <a:xfrm>
            <a:off x="10464800" y="2257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09" name="Rectangle 95"/>
          <p:cNvSpPr/>
          <p:nvPr/>
        </p:nvSpPr>
        <p:spPr>
          <a:xfrm>
            <a:off x="10464800" y="2638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0" name="Rectangle 96"/>
          <p:cNvSpPr/>
          <p:nvPr/>
        </p:nvSpPr>
        <p:spPr>
          <a:xfrm>
            <a:off x="10464800" y="3019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1" name="Rectangle 97"/>
          <p:cNvSpPr/>
          <p:nvPr/>
        </p:nvSpPr>
        <p:spPr>
          <a:xfrm>
            <a:off x="10464800" y="3400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2" name="Rectangle 98"/>
          <p:cNvSpPr/>
          <p:nvPr/>
        </p:nvSpPr>
        <p:spPr>
          <a:xfrm>
            <a:off x="10464800" y="3781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3" name="Rectangle 99"/>
          <p:cNvSpPr/>
          <p:nvPr/>
        </p:nvSpPr>
        <p:spPr>
          <a:xfrm>
            <a:off x="10464800" y="4162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4" name="Rectangle 100"/>
          <p:cNvSpPr/>
          <p:nvPr/>
        </p:nvSpPr>
        <p:spPr>
          <a:xfrm>
            <a:off x="10464800" y="4543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5" name="Rectangle 101"/>
          <p:cNvSpPr/>
          <p:nvPr/>
        </p:nvSpPr>
        <p:spPr>
          <a:xfrm>
            <a:off x="10464800" y="4924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16" name="Rectangle 102"/>
          <p:cNvSpPr/>
          <p:nvPr/>
        </p:nvSpPr>
        <p:spPr>
          <a:xfrm>
            <a:off x="10464800" y="5305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17" name="Rectangle 103"/>
          <p:cNvSpPr/>
          <p:nvPr/>
        </p:nvSpPr>
        <p:spPr>
          <a:xfrm>
            <a:off x="10972800" y="1876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8" name="Rectangle 104"/>
          <p:cNvSpPr/>
          <p:nvPr/>
        </p:nvSpPr>
        <p:spPr>
          <a:xfrm>
            <a:off x="10972800" y="2257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19" name="Rectangle 105"/>
          <p:cNvSpPr/>
          <p:nvPr/>
        </p:nvSpPr>
        <p:spPr>
          <a:xfrm>
            <a:off x="10972800" y="2638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0" name="Rectangle 106"/>
          <p:cNvSpPr/>
          <p:nvPr/>
        </p:nvSpPr>
        <p:spPr>
          <a:xfrm>
            <a:off x="10972800" y="3019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1" name="Rectangle 107"/>
          <p:cNvSpPr/>
          <p:nvPr/>
        </p:nvSpPr>
        <p:spPr>
          <a:xfrm>
            <a:off x="10972800" y="3400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2" name="Rectangle 108"/>
          <p:cNvSpPr/>
          <p:nvPr/>
        </p:nvSpPr>
        <p:spPr>
          <a:xfrm>
            <a:off x="10972800" y="3781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3" name="Rectangle 109"/>
          <p:cNvSpPr/>
          <p:nvPr/>
        </p:nvSpPr>
        <p:spPr>
          <a:xfrm>
            <a:off x="10972800" y="4162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4" name="Rectangle 110"/>
          <p:cNvSpPr/>
          <p:nvPr/>
        </p:nvSpPr>
        <p:spPr>
          <a:xfrm>
            <a:off x="10972800" y="4543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125" name="Rectangle 111"/>
          <p:cNvSpPr/>
          <p:nvPr/>
        </p:nvSpPr>
        <p:spPr>
          <a:xfrm>
            <a:off x="10972800" y="4924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26" name="Rectangle 112"/>
          <p:cNvSpPr/>
          <p:nvPr/>
        </p:nvSpPr>
        <p:spPr>
          <a:xfrm>
            <a:off x="10972800" y="530542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127" name="Text Box 113"/>
          <p:cNvSpPr txBox="1"/>
          <p:nvPr/>
        </p:nvSpPr>
        <p:spPr>
          <a:xfrm>
            <a:off x="3556000" y="5762625"/>
            <a:ext cx="758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6128" name="Text Box 114"/>
          <p:cNvSpPr txBox="1"/>
          <p:nvPr/>
        </p:nvSpPr>
        <p:spPr>
          <a:xfrm>
            <a:off x="7518400" y="576262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0.50</a:t>
            </a:r>
          </a:p>
        </p:txBody>
      </p:sp>
      <p:sp>
        <p:nvSpPr>
          <p:cNvPr id="20595" name="Oval 115"/>
          <p:cNvSpPr/>
          <p:nvPr/>
        </p:nvSpPr>
        <p:spPr>
          <a:xfrm>
            <a:off x="5486400" y="5838825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60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</a:p>
        </p:txBody>
      </p:sp>
      <p:cxnSp>
        <p:nvCxnSpPr>
          <p:cNvPr id="117" name="直线连接符 21"/>
          <p:cNvCxnSpPr/>
          <p:nvPr/>
        </p:nvCxnSpPr>
        <p:spPr>
          <a:xfrm flipV="1">
            <a:off x="468313" y="192563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131" name="Text Box 4"/>
          <p:cNvSpPr txBox="1"/>
          <p:nvPr/>
        </p:nvSpPr>
        <p:spPr>
          <a:xfrm>
            <a:off x="590550" y="1122363"/>
            <a:ext cx="67151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/>
          <p:nvPr/>
        </p:nvSpPr>
        <p:spPr>
          <a:xfrm>
            <a:off x="6346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2" name="Rectangle 4"/>
          <p:cNvSpPr/>
          <p:nvPr/>
        </p:nvSpPr>
        <p:spPr>
          <a:xfrm>
            <a:off x="6346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3" name="Rectangle 5"/>
          <p:cNvSpPr/>
          <p:nvPr/>
        </p:nvSpPr>
        <p:spPr>
          <a:xfrm>
            <a:off x="6346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4" name="Rectangle 6"/>
          <p:cNvSpPr/>
          <p:nvPr/>
        </p:nvSpPr>
        <p:spPr>
          <a:xfrm>
            <a:off x="6346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5" name="Rectangle 7"/>
          <p:cNvSpPr/>
          <p:nvPr/>
        </p:nvSpPr>
        <p:spPr>
          <a:xfrm>
            <a:off x="6346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6" name="Rectangle 8"/>
          <p:cNvSpPr/>
          <p:nvPr/>
        </p:nvSpPr>
        <p:spPr>
          <a:xfrm>
            <a:off x="6346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7" name="Rectangle 9"/>
          <p:cNvSpPr/>
          <p:nvPr/>
        </p:nvSpPr>
        <p:spPr>
          <a:xfrm>
            <a:off x="6346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8" name="Rectangle 10"/>
          <p:cNvSpPr/>
          <p:nvPr/>
        </p:nvSpPr>
        <p:spPr>
          <a:xfrm>
            <a:off x="6346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49" name="Rectangle 11"/>
          <p:cNvSpPr/>
          <p:nvPr/>
        </p:nvSpPr>
        <p:spPr>
          <a:xfrm>
            <a:off x="6346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50" name="Rectangle 12"/>
          <p:cNvSpPr/>
          <p:nvPr/>
        </p:nvSpPr>
        <p:spPr>
          <a:xfrm>
            <a:off x="6346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51" name="Rectangle 13"/>
          <p:cNvSpPr/>
          <p:nvPr/>
        </p:nvSpPr>
        <p:spPr>
          <a:xfrm>
            <a:off x="657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2" name="Rectangle 14"/>
          <p:cNvSpPr/>
          <p:nvPr/>
        </p:nvSpPr>
        <p:spPr>
          <a:xfrm>
            <a:off x="1165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3" name="Rectangle 15"/>
          <p:cNvSpPr/>
          <p:nvPr/>
        </p:nvSpPr>
        <p:spPr>
          <a:xfrm>
            <a:off x="1673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4" name="Rectangle 16"/>
          <p:cNvSpPr/>
          <p:nvPr/>
        </p:nvSpPr>
        <p:spPr>
          <a:xfrm>
            <a:off x="2181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5" name="Rectangle 17"/>
          <p:cNvSpPr/>
          <p:nvPr/>
        </p:nvSpPr>
        <p:spPr>
          <a:xfrm>
            <a:off x="2689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6" name="Rectangle 18"/>
          <p:cNvSpPr/>
          <p:nvPr/>
        </p:nvSpPr>
        <p:spPr>
          <a:xfrm>
            <a:off x="3197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7" name="Rectangle 19"/>
          <p:cNvSpPr/>
          <p:nvPr/>
        </p:nvSpPr>
        <p:spPr>
          <a:xfrm>
            <a:off x="3705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8" name="Rectangle 20"/>
          <p:cNvSpPr/>
          <p:nvPr/>
        </p:nvSpPr>
        <p:spPr>
          <a:xfrm>
            <a:off x="4213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9" name="Rectangle 21"/>
          <p:cNvSpPr/>
          <p:nvPr/>
        </p:nvSpPr>
        <p:spPr>
          <a:xfrm>
            <a:off x="4721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0" name="Rectangle 22"/>
          <p:cNvSpPr/>
          <p:nvPr/>
        </p:nvSpPr>
        <p:spPr>
          <a:xfrm>
            <a:off x="5229225" y="17541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1" name="Rectangle 23"/>
          <p:cNvSpPr/>
          <p:nvPr/>
        </p:nvSpPr>
        <p:spPr>
          <a:xfrm>
            <a:off x="6854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2" name="Rectangle 24"/>
          <p:cNvSpPr/>
          <p:nvPr/>
        </p:nvSpPr>
        <p:spPr>
          <a:xfrm>
            <a:off x="6854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3" name="Rectangle 25"/>
          <p:cNvSpPr/>
          <p:nvPr/>
        </p:nvSpPr>
        <p:spPr>
          <a:xfrm>
            <a:off x="6854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4" name="Rectangle 26"/>
          <p:cNvSpPr/>
          <p:nvPr/>
        </p:nvSpPr>
        <p:spPr>
          <a:xfrm>
            <a:off x="6854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5" name="Rectangle 27"/>
          <p:cNvSpPr/>
          <p:nvPr/>
        </p:nvSpPr>
        <p:spPr>
          <a:xfrm>
            <a:off x="6854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6" name="Rectangle 28"/>
          <p:cNvSpPr/>
          <p:nvPr/>
        </p:nvSpPr>
        <p:spPr>
          <a:xfrm>
            <a:off x="6854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7" name="Rectangle 29"/>
          <p:cNvSpPr/>
          <p:nvPr/>
        </p:nvSpPr>
        <p:spPr>
          <a:xfrm>
            <a:off x="6854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68" name="Rectangle 30"/>
          <p:cNvSpPr/>
          <p:nvPr/>
        </p:nvSpPr>
        <p:spPr>
          <a:xfrm>
            <a:off x="6854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69" name="Rectangle 31"/>
          <p:cNvSpPr/>
          <p:nvPr/>
        </p:nvSpPr>
        <p:spPr>
          <a:xfrm>
            <a:off x="6854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70" name="Rectangle 32"/>
          <p:cNvSpPr/>
          <p:nvPr/>
        </p:nvSpPr>
        <p:spPr>
          <a:xfrm>
            <a:off x="6854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71" name="Rectangle 33"/>
          <p:cNvSpPr/>
          <p:nvPr/>
        </p:nvSpPr>
        <p:spPr>
          <a:xfrm>
            <a:off x="7362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2" name="Rectangle 34"/>
          <p:cNvSpPr/>
          <p:nvPr/>
        </p:nvSpPr>
        <p:spPr>
          <a:xfrm>
            <a:off x="7362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3" name="Rectangle 35"/>
          <p:cNvSpPr/>
          <p:nvPr/>
        </p:nvSpPr>
        <p:spPr>
          <a:xfrm>
            <a:off x="7362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4" name="Rectangle 36"/>
          <p:cNvSpPr/>
          <p:nvPr/>
        </p:nvSpPr>
        <p:spPr>
          <a:xfrm>
            <a:off x="7362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5" name="Rectangle 37"/>
          <p:cNvSpPr/>
          <p:nvPr/>
        </p:nvSpPr>
        <p:spPr>
          <a:xfrm>
            <a:off x="7362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6" name="Rectangle 38"/>
          <p:cNvSpPr/>
          <p:nvPr/>
        </p:nvSpPr>
        <p:spPr>
          <a:xfrm>
            <a:off x="7362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7" name="Rectangle 39"/>
          <p:cNvSpPr/>
          <p:nvPr/>
        </p:nvSpPr>
        <p:spPr>
          <a:xfrm>
            <a:off x="7362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8" name="Rectangle 40"/>
          <p:cNvSpPr/>
          <p:nvPr/>
        </p:nvSpPr>
        <p:spPr>
          <a:xfrm>
            <a:off x="7362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79" name="Rectangle 41"/>
          <p:cNvSpPr/>
          <p:nvPr/>
        </p:nvSpPr>
        <p:spPr>
          <a:xfrm>
            <a:off x="7362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80" name="Rectangle 42"/>
          <p:cNvSpPr/>
          <p:nvPr/>
        </p:nvSpPr>
        <p:spPr>
          <a:xfrm>
            <a:off x="7362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81" name="Rectangle 43"/>
          <p:cNvSpPr/>
          <p:nvPr/>
        </p:nvSpPr>
        <p:spPr>
          <a:xfrm>
            <a:off x="7870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2" name="Rectangle 44"/>
          <p:cNvSpPr/>
          <p:nvPr/>
        </p:nvSpPr>
        <p:spPr>
          <a:xfrm>
            <a:off x="7870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3" name="Rectangle 45"/>
          <p:cNvSpPr/>
          <p:nvPr/>
        </p:nvSpPr>
        <p:spPr>
          <a:xfrm>
            <a:off x="7870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4" name="Rectangle 46"/>
          <p:cNvSpPr/>
          <p:nvPr/>
        </p:nvSpPr>
        <p:spPr>
          <a:xfrm>
            <a:off x="7870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5" name="Rectangle 47"/>
          <p:cNvSpPr/>
          <p:nvPr/>
        </p:nvSpPr>
        <p:spPr>
          <a:xfrm>
            <a:off x="7870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6" name="Rectangle 48"/>
          <p:cNvSpPr/>
          <p:nvPr/>
        </p:nvSpPr>
        <p:spPr>
          <a:xfrm>
            <a:off x="7870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7" name="Rectangle 49"/>
          <p:cNvSpPr/>
          <p:nvPr/>
        </p:nvSpPr>
        <p:spPr>
          <a:xfrm>
            <a:off x="7870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88" name="Rectangle 50"/>
          <p:cNvSpPr/>
          <p:nvPr/>
        </p:nvSpPr>
        <p:spPr>
          <a:xfrm>
            <a:off x="7870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89" name="Rectangle 51"/>
          <p:cNvSpPr/>
          <p:nvPr/>
        </p:nvSpPr>
        <p:spPr>
          <a:xfrm>
            <a:off x="7870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90" name="Rectangle 52"/>
          <p:cNvSpPr/>
          <p:nvPr/>
        </p:nvSpPr>
        <p:spPr>
          <a:xfrm>
            <a:off x="7870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91" name="Rectangle 53"/>
          <p:cNvSpPr/>
          <p:nvPr/>
        </p:nvSpPr>
        <p:spPr>
          <a:xfrm>
            <a:off x="8378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2" name="Rectangle 54"/>
          <p:cNvSpPr/>
          <p:nvPr/>
        </p:nvSpPr>
        <p:spPr>
          <a:xfrm>
            <a:off x="8378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3" name="Rectangle 55"/>
          <p:cNvSpPr/>
          <p:nvPr/>
        </p:nvSpPr>
        <p:spPr>
          <a:xfrm>
            <a:off x="8378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4" name="Rectangle 56"/>
          <p:cNvSpPr/>
          <p:nvPr/>
        </p:nvSpPr>
        <p:spPr>
          <a:xfrm>
            <a:off x="8378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5" name="Rectangle 57"/>
          <p:cNvSpPr/>
          <p:nvPr/>
        </p:nvSpPr>
        <p:spPr>
          <a:xfrm>
            <a:off x="8378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6" name="Rectangle 58"/>
          <p:cNvSpPr/>
          <p:nvPr/>
        </p:nvSpPr>
        <p:spPr>
          <a:xfrm>
            <a:off x="8378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7" name="Rectangle 59"/>
          <p:cNvSpPr/>
          <p:nvPr/>
        </p:nvSpPr>
        <p:spPr>
          <a:xfrm>
            <a:off x="8378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98" name="Rectangle 60"/>
          <p:cNvSpPr/>
          <p:nvPr/>
        </p:nvSpPr>
        <p:spPr>
          <a:xfrm>
            <a:off x="8378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99" name="Rectangle 61"/>
          <p:cNvSpPr/>
          <p:nvPr/>
        </p:nvSpPr>
        <p:spPr>
          <a:xfrm>
            <a:off x="8378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00" name="Rectangle 62"/>
          <p:cNvSpPr/>
          <p:nvPr/>
        </p:nvSpPr>
        <p:spPr>
          <a:xfrm>
            <a:off x="8378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01" name="Rectangle 63"/>
          <p:cNvSpPr/>
          <p:nvPr/>
        </p:nvSpPr>
        <p:spPr>
          <a:xfrm>
            <a:off x="8886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2" name="Rectangle 64"/>
          <p:cNvSpPr/>
          <p:nvPr/>
        </p:nvSpPr>
        <p:spPr>
          <a:xfrm>
            <a:off x="8886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3" name="Rectangle 65"/>
          <p:cNvSpPr/>
          <p:nvPr/>
        </p:nvSpPr>
        <p:spPr>
          <a:xfrm>
            <a:off x="8886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4" name="Rectangle 66"/>
          <p:cNvSpPr/>
          <p:nvPr/>
        </p:nvSpPr>
        <p:spPr>
          <a:xfrm>
            <a:off x="8886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5" name="Rectangle 67"/>
          <p:cNvSpPr/>
          <p:nvPr/>
        </p:nvSpPr>
        <p:spPr>
          <a:xfrm>
            <a:off x="8886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6" name="Rectangle 68"/>
          <p:cNvSpPr/>
          <p:nvPr/>
        </p:nvSpPr>
        <p:spPr>
          <a:xfrm>
            <a:off x="8886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7" name="Rectangle 69"/>
          <p:cNvSpPr/>
          <p:nvPr/>
        </p:nvSpPr>
        <p:spPr>
          <a:xfrm>
            <a:off x="8886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08" name="Rectangle 70"/>
          <p:cNvSpPr/>
          <p:nvPr/>
        </p:nvSpPr>
        <p:spPr>
          <a:xfrm>
            <a:off x="8886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09" name="Rectangle 71"/>
          <p:cNvSpPr/>
          <p:nvPr/>
        </p:nvSpPr>
        <p:spPr>
          <a:xfrm>
            <a:off x="8886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10" name="Rectangle 72"/>
          <p:cNvSpPr/>
          <p:nvPr/>
        </p:nvSpPr>
        <p:spPr>
          <a:xfrm>
            <a:off x="8886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11" name="Rectangle 73"/>
          <p:cNvSpPr/>
          <p:nvPr/>
        </p:nvSpPr>
        <p:spPr>
          <a:xfrm>
            <a:off x="9394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2" name="Rectangle 74"/>
          <p:cNvSpPr/>
          <p:nvPr/>
        </p:nvSpPr>
        <p:spPr>
          <a:xfrm>
            <a:off x="9394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3" name="Rectangle 75"/>
          <p:cNvSpPr/>
          <p:nvPr/>
        </p:nvSpPr>
        <p:spPr>
          <a:xfrm>
            <a:off x="9394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4" name="Rectangle 76"/>
          <p:cNvSpPr/>
          <p:nvPr/>
        </p:nvSpPr>
        <p:spPr>
          <a:xfrm>
            <a:off x="9394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5" name="Rectangle 77"/>
          <p:cNvSpPr/>
          <p:nvPr/>
        </p:nvSpPr>
        <p:spPr>
          <a:xfrm>
            <a:off x="9394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6" name="Rectangle 78"/>
          <p:cNvSpPr/>
          <p:nvPr/>
        </p:nvSpPr>
        <p:spPr>
          <a:xfrm>
            <a:off x="9394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7" name="Rectangle 79"/>
          <p:cNvSpPr/>
          <p:nvPr/>
        </p:nvSpPr>
        <p:spPr>
          <a:xfrm>
            <a:off x="9394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18" name="Rectangle 80"/>
          <p:cNvSpPr/>
          <p:nvPr/>
        </p:nvSpPr>
        <p:spPr>
          <a:xfrm>
            <a:off x="9394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19" name="Rectangle 81"/>
          <p:cNvSpPr/>
          <p:nvPr/>
        </p:nvSpPr>
        <p:spPr>
          <a:xfrm>
            <a:off x="9394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20" name="Rectangle 82"/>
          <p:cNvSpPr/>
          <p:nvPr/>
        </p:nvSpPr>
        <p:spPr>
          <a:xfrm>
            <a:off x="9394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21" name="Rectangle 83"/>
          <p:cNvSpPr/>
          <p:nvPr/>
        </p:nvSpPr>
        <p:spPr>
          <a:xfrm>
            <a:off x="9902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2" name="Rectangle 84"/>
          <p:cNvSpPr/>
          <p:nvPr/>
        </p:nvSpPr>
        <p:spPr>
          <a:xfrm>
            <a:off x="9902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3" name="Rectangle 85"/>
          <p:cNvSpPr/>
          <p:nvPr/>
        </p:nvSpPr>
        <p:spPr>
          <a:xfrm>
            <a:off x="9902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4" name="Rectangle 86"/>
          <p:cNvSpPr/>
          <p:nvPr/>
        </p:nvSpPr>
        <p:spPr>
          <a:xfrm>
            <a:off x="9902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5" name="Rectangle 87"/>
          <p:cNvSpPr/>
          <p:nvPr/>
        </p:nvSpPr>
        <p:spPr>
          <a:xfrm>
            <a:off x="9902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6" name="Rectangle 88"/>
          <p:cNvSpPr/>
          <p:nvPr/>
        </p:nvSpPr>
        <p:spPr>
          <a:xfrm>
            <a:off x="9902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7" name="Rectangle 89"/>
          <p:cNvSpPr/>
          <p:nvPr/>
        </p:nvSpPr>
        <p:spPr>
          <a:xfrm>
            <a:off x="9902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28" name="Rectangle 90"/>
          <p:cNvSpPr/>
          <p:nvPr/>
        </p:nvSpPr>
        <p:spPr>
          <a:xfrm>
            <a:off x="9902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29" name="Rectangle 91"/>
          <p:cNvSpPr/>
          <p:nvPr/>
        </p:nvSpPr>
        <p:spPr>
          <a:xfrm>
            <a:off x="9902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30" name="Rectangle 92"/>
          <p:cNvSpPr/>
          <p:nvPr/>
        </p:nvSpPr>
        <p:spPr>
          <a:xfrm>
            <a:off x="9902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31" name="Rectangle 93"/>
          <p:cNvSpPr/>
          <p:nvPr/>
        </p:nvSpPr>
        <p:spPr>
          <a:xfrm>
            <a:off x="10410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2" name="Rectangle 94"/>
          <p:cNvSpPr/>
          <p:nvPr/>
        </p:nvSpPr>
        <p:spPr>
          <a:xfrm>
            <a:off x="10410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3" name="Rectangle 95"/>
          <p:cNvSpPr/>
          <p:nvPr/>
        </p:nvSpPr>
        <p:spPr>
          <a:xfrm>
            <a:off x="10410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4" name="Rectangle 96"/>
          <p:cNvSpPr/>
          <p:nvPr/>
        </p:nvSpPr>
        <p:spPr>
          <a:xfrm>
            <a:off x="10410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5" name="Rectangle 97"/>
          <p:cNvSpPr/>
          <p:nvPr/>
        </p:nvSpPr>
        <p:spPr>
          <a:xfrm>
            <a:off x="10410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6" name="Rectangle 98"/>
          <p:cNvSpPr/>
          <p:nvPr/>
        </p:nvSpPr>
        <p:spPr>
          <a:xfrm>
            <a:off x="10410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7" name="Rectangle 99"/>
          <p:cNvSpPr/>
          <p:nvPr/>
        </p:nvSpPr>
        <p:spPr>
          <a:xfrm>
            <a:off x="10410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38" name="Rectangle 100"/>
          <p:cNvSpPr/>
          <p:nvPr/>
        </p:nvSpPr>
        <p:spPr>
          <a:xfrm>
            <a:off x="10410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39" name="Rectangle 101"/>
          <p:cNvSpPr/>
          <p:nvPr/>
        </p:nvSpPr>
        <p:spPr>
          <a:xfrm>
            <a:off x="10410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40" name="Rectangle 102"/>
          <p:cNvSpPr/>
          <p:nvPr/>
        </p:nvSpPr>
        <p:spPr>
          <a:xfrm>
            <a:off x="10410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41" name="Rectangle 103"/>
          <p:cNvSpPr/>
          <p:nvPr/>
        </p:nvSpPr>
        <p:spPr>
          <a:xfrm>
            <a:off x="10918825" y="1754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2" name="Rectangle 104"/>
          <p:cNvSpPr/>
          <p:nvPr/>
        </p:nvSpPr>
        <p:spPr>
          <a:xfrm>
            <a:off x="10918825" y="2135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3" name="Rectangle 105"/>
          <p:cNvSpPr/>
          <p:nvPr/>
        </p:nvSpPr>
        <p:spPr>
          <a:xfrm>
            <a:off x="10918825" y="2516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4" name="Rectangle 106"/>
          <p:cNvSpPr/>
          <p:nvPr/>
        </p:nvSpPr>
        <p:spPr>
          <a:xfrm>
            <a:off x="10918825" y="2897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5" name="Rectangle 107"/>
          <p:cNvSpPr/>
          <p:nvPr/>
        </p:nvSpPr>
        <p:spPr>
          <a:xfrm>
            <a:off x="10918825" y="3278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6" name="Rectangle 108"/>
          <p:cNvSpPr/>
          <p:nvPr/>
        </p:nvSpPr>
        <p:spPr>
          <a:xfrm>
            <a:off x="10918825" y="3659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7" name="Rectangle 109"/>
          <p:cNvSpPr/>
          <p:nvPr/>
        </p:nvSpPr>
        <p:spPr>
          <a:xfrm>
            <a:off x="10918825" y="4040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148" name="Rectangle 110"/>
          <p:cNvSpPr/>
          <p:nvPr/>
        </p:nvSpPr>
        <p:spPr>
          <a:xfrm>
            <a:off x="10918825" y="4421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49" name="Rectangle 111"/>
          <p:cNvSpPr/>
          <p:nvPr/>
        </p:nvSpPr>
        <p:spPr>
          <a:xfrm>
            <a:off x="10918825" y="4802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50" name="Rectangle 112"/>
          <p:cNvSpPr/>
          <p:nvPr/>
        </p:nvSpPr>
        <p:spPr>
          <a:xfrm>
            <a:off x="10918825" y="51831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51" name="Text Box 113"/>
          <p:cNvSpPr txBox="1"/>
          <p:nvPr/>
        </p:nvSpPr>
        <p:spPr>
          <a:xfrm>
            <a:off x="3502025" y="5640388"/>
            <a:ext cx="7588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7152" name="Text Box 114"/>
          <p:cNvSpPr txBox="1"/>
          <p:nvPr/>
        </p:nvSpPr>
        <p:spPr>
          <a:xfrm>
            <a:off x="7464425" y="564038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0.05</a:t>
            </a:r>
          </a:p>
        </p:txBody>
      </p:sp>
      <p:sp>
        <p:nvSpPr>
          <p:cNvPr id="87153" name="Oval 115"/>
          <p:cNvSpPr/>
          <p:nvPr/>
        </p:nvSpPr>
        <p:spPr>
          <a:xfrm>
            <a:off x="5432425" y="5716588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154" name="Text Box 4"/>
          <p:cNvSpPr txBox="1"/>
          <p:nvPr/>
        </p:nvSpPr>
        <p:spPr>
          <a:xfrm>
            <a:off x="523875" y="1071563"/>
            <a:ext cx="68262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5.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/>
          <p:nvPr/>
        </p:nvSpPr>
        <p:spPr>
          <a:xfrm>
            <a:off x="6264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6" name="Rectangle 4"/>
          <p:cNvSpPr/>
          <p:nvPr/>
        </p:nvSpPr>
        <p:spPr>
          <a:xfrm>
            <a:off x="6264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7" name="Rectangle 5"/>
          <p:cNvSpPr/>
          <p:nvPr/>
        </p:nvSpPr>
        <p:spPr>
          <a:xfrm>
            <a:off x="6264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8" name="Rectangle 6"/>
          <p:cNvSpPr/>
          <p:nvPr/>
        </p:nvSpPr>
        <p:spPr>
          <a:xfrm>
            <a:off x="6264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9" name="Rectangle 7"/>
          <p:cNvSpPr/>
          <p:nvPr/>
        </p:nvSpPr>
        <p:spPr>
          <a:xfrm>
            <a:off x="6264275" y="3468688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0" name="Rectangle 8"/>
          <p:cNvSpPr/>
          <p:nvPr/>
        </p:nvSpPr>
        <p:spPr>
          <a:xfrm>
            <a:off x="6264275" y="3849688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1" name="Rectangle 9"/>
          <p:cNvSpPr/>
          <p:nvPr/>
        </p:nvSpPr>
        <p:spPr>
          <a:xfrm>
            <a:off x="6264275" y="4230688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2" name="Rectangle 10"/>
          <p:cNvSpPr/>
          <p:nvPr/>
        </p:nvSpPr>
        <p:spPr>
          <a:xfrm>
            <a:off x="6264275" y="4611688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3" name="Rectangle 11"/>
          <p:cNvSpPr/>
          <p:nvPr/>
        </p:nvSpPr>
        <p:spPr>
          <a:xfrm>
            <a:off x="6264275" y="4992688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4" name="Rectangle 12"/>
          <p:cNvSpPr/>
          <p:nvPr/>
        </p:nvSpPr>
        <p:spPr>
          <a:xfrm>
            <a:off x="6264275" y="5373688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075" name="Rectangle 13"/>
          <p:cNvSpPr/>
          <p:nvPr/>
        </p:nvSpPr>
        <p:spPr>
          <a:xfrm>
            <a:off x="574675" y="1944688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6" name="Rectangle 14"/>
          <p:cNvSpPr/>
          <p:nvPr/>
        </p:nvSpPr>
        <p:spPr>
          <a:xfrm>
            <a:off x="1082675" y="1944688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7" name="Rectangle 15"/>
          <p:cNvSpPr/>
          <p:nvPr/>
        </p:nvSpPr>
        <p:spPr>
          <a:xfrm>
            <a:off x="1590675" y="1944688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8" name="Rectangle 16"/>
          <p:cNvSpPr/>
          <p:nvPr/>
        </p:nvSpPr>
        <p:spPr>
          <a:xfrm>
            <a:off x="2098675" y="1944688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9" name="Rectangle 17"/>
          <p:cNvSpPr/>
          <p:nvPr/>
        </p:nvSpPr>
        <p:spPr>
          <a:xfrm>
            <a:off x="2606675" y="1944688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0" name="Rectangle 18"/>
          <p:cNvSpPr/>
          <p:nvPr/>
        </p:nvSpPr>
        <p:spPr>
          <a:xfrm>
            <a:off x="3114675" y="1944688"/>
            <a:ext cx="508000" cy="3810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1" name="Rectangle 19"/>
          <p:cNvSpPr/>
          <p:nvPr/>
        </p:nvSpPr>
        <p:spPr>
          <a:xfrm>
            <a:off x="3622675" y="19446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2" name="Rectangle 20"/>
          <p:cNvSpPr/>
          <p:nvPr/>
        </p:nvSpPr>
        <p:spPr>
          <a:xfrm>
            <a:off x="4130675" y="19446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3" name="Rectangle 21"/>
          <p:cNvSpPr/>
          <p:nvPr/>
        </p:nvSpPr>
        <p:spPr>
          <a:xfrm>
            <a:off x="4638675" y="19446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4" name="Rectangle 22"/>
          <p:cNvSpPr/>
          <p:nvPr/>
        </p:nvSpPr>
        <p:spPr>
          <a:xfrm>
            <a:off x="5146675" y="1944688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5" name="Rectangle 23"/>
          <p:cNvSpPr/>
          <p:nvPr/>
        </p:nvSpPr>
        <p:spPr>
          <a:xfrm>
            <a:off x="6772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6" name="Rectangle 24"/>
          <p:cNvSpPr/>
          <p:nvPr/>
        </p:nvSpPr>
        <p:spPr>
          <a:xfrm>
            <a:off x="6772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7" name="Rectangle 25"/>
          <p:cNvSpPr/>
          <p:nvPr/>
        </p:nvSpPr>
        <p:spPr>
          <a:xfrm>
            <a:off x="6772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8" name="Rectangle 26"/>
          <p:cNvSpPr/>
          <p:nvPr/>
        </p:nvSpPr>
        <p:spPr>
          <a:xfrm>
            <a:off x="6772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89" name="Rectangle 27"/>
          <p:cNvSpPr/>
          <p:nvPr/>
        </p:nvSpPr>
        <p:spPr>
          <a:xfrm>
            <a:off x="6772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0" name="Rectangle 28"/>
          <p:cNvSpPr/>
          <p:nvPr/>
        </p:nvSpPr>
        <p:spPr>
          <a:xfrm>
            <a:off x="6772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1" name="Rectangle 29"/>
          <p:cNvSpPr/>
          <p:nvPr/>
        </p:nvSpPr>
        <p:spPr>
          <a:xfrm>
            <a:off x="6772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2" name="Rectangle 30"/>
          <p:cNvSpPr/>
          <p:nvPr/>
        </p:nvSpPr>
        <p:spPr>
          <a:xfrm>
            <a:off x="6772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3" name="Rectangle 31"/>
          <p:cNvSpPr/>
          <p:nvPr/>
        </p:nvSpPr>
        <p:spPr>
          <a:xfrm>
            <a:off x="6772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4" name="Rectangle 32"/>
          <p:cNvSpPr/>
          <p:nvPr/>
        </p:nvSpPr>
        <p:spPr>
          <a:xfrm>
            <a:off x="6772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095" name="Rectangle 33"/>
          <p:cNvSpPr/>
          <p:nvPr/>
        </p:nvSpPr>
        <p:spPr>
          <a:xfrm>
            <a:off x="7280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6" name="Rectangle 34"/>
          <p:cNvSpPr/>
          <p:nvPr/>
        </p:nvSpPr>
        <p:spPr>
          <a:xfrm>
            <a:off x="7280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7" name="Rectangle 35"/>
          <p:cNvSpPr/>
          <p:nvPr/>
        </p:nvSpPr>
        <p:spPr>
          <a:xfrm>
            <a:off x="7280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8" name="Rectangle 36"/>
          <p:cNvSpPr/>
          <p:nvPr/>
        </p:nvSpPr>
        <p:spPr>
          <a:xfrm>
            <a:off x="7280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99" name="Rectangle 37"/>
          <p:cNvSpPr/>
          <p:nvPr/>
        </p:nvSpPr>
        <p:spPr>
          <a:xfrm>
            <a:off x="7280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0" name="Rectangle 38"/>
          <p:cNvSpPr/>
          <p:nvPr/>
        </p:nvSpPr>
        <p:spPr>
          <a:xfrm>
            <a:off x="7280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1" name="Rectangle 39"/>
          <p:cNvSpPr/>
          <p:nvPr/>
        </p:nvSpPr>
        <p:spPr>
          <a:xfrm>
            <a:off x="7280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2" name="Rectangle 40"/>
          <p:cNvSpPr/>
          <p:nvPr/>
        </p:nvSpPr>
        <p:spPr>
          <a:xfrm>
            <a:off x="7280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3" name="Rectangle 41"/>
          <p:cNvSpPr/>
          <p:nvPr/>
        </p:nvSpPr>
        <p:spPr>
          <a:xfrm>
            <a:off x="7280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4" name="Rectangle 42"/>
          <p:cNvSpPr/>
          <p:nvPr/>
        </p:nvSpPr>
        <p:spPr>
          <a:xfrm>
            <a:off x="7280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05" name="Rectangle 43"/>
          <p:cNvSpPr/>
          <p:nvPr/>
        </p:nvSpPr>
        <p:spPr>
          <a:xfrm>
            <a:off x="7788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6" name="Rectangle 44"/>
          <p:cNvSpPr/>
          <p:nvPr/>
        </p:nvSpPr>
        <p:spPr>
          <a:xfrm>
            <a:off x="7788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7" name="Rectangle 45"/>
          <p:cNvSpPr/>
          <p:nvPr/>
        </p:nvSpPr>
        <p:spPr>
          <a:xfrm>
            <a:off x="7788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8" name="Rectangle 46"/>
          <p:cNvSpPr/>
          <p:nvPr/>
        </p:nvSpPr>
        <p:spPr>
          <a:xfrm>
            <a:off x="7788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09" name="Rectangle 47"/>
          <p:cNvSpPr/>
          <p:nvPr/>
        </p:nvSpPr>
        <p:spPr>
          <a:xfrm>
            <a:off x="7788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0" name="Rectangle 48"/>
          <p:cNvSpPr/>
          <p:nvPr/>
        </p:nvSpPr>
        <p:spPr>
          <a:xfrm>
            <a:off x="7788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1" name="Rectangle 49"/>
          <p:cNvSpPr/>
          <p:nvPr/>
        </p:nvSpPr>
        <p:spPr>
          <a:xfrm>
            <a:off x="7788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2" name="Rectangle 50"/>
          <p:cNvSpPr/>
          <p:nvPr/>
        </p:nvSpPr>
        <p:spPr>
          <a:xfrm>
            <a:off x="7788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3" name="Rectangle 51"/>
          <p:cNvSpPr/>
          <p:nvPr/>
        </p:nvSpPr>
        <p:spPr>
          <a:xfrm>
            <a:off x="7788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4" name="Rectangle 52"/>
          <p:cNvSpPr/>
          <p:nvPr/>
        </p:nvSpPr>
        <p:spPr>
          <a:xfrm>
            <a:off x="7788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15" name="Rectangle 53"/>
          <p:cNvSpPr/>
          <p:nvPr/>
        </p:nvSpPr>
        <p:spPr>
          <a:xfrm>
            <a:off x="8296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6" name="Rectangle 54"/>
          <p:cNvSpPr/>
          <p:nvPr/>
        </p:nvSpPr>
        <p:spPr>
          <a:xfrm>
            <a:off x="8296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7" name="Rectangle 55"/>
          <p:cNvSpPr/>
          <p:nvPr/>
        </p:nvSpPr>
        <p:spPr>
          <a:xfrm>
            <a:off x="8296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8" name="Rectangle 56"/>
          <p:cNvSpPr/>
          <p:nvPr/>
        </p:nvSpPr>
        <p:spPr>
          <a:xfrm>
            <a:off x="8296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19" name="Rectangle 57"/>
          <p:cNvSpPr/>
          <p:nvPr/>
        </p:nvSpPr>
        <p:spPr>
          <a:xfrm>
            <a:off x="8296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0" name="Rectangle 58"/>
          <p:cNvSpPr/>
          <p:nvPr/>
        </p:nvSpPr>
        <p:spPr>
          <a:xfrm>
            <a:off x="8296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1" name="Rectangle 59"/>
          <p:cNvSpPr/>
          <p:nvPr/>
        </p:nvSpPr>
        <p:spPr>
          <a:xfrm>
            <a:off x="8296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2" name="Rectangle 60"/>
          <p:cNvSpPr/>
          <p:nvPr/>
        </p:nvSpPr>
        <p:spPr>
          <a:xfrm>
            <a:off x="8296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3" name="Rectangle 61"/>
          <p:cNvSpPr/>
          <p:nvPr/>
        </p:nvSpPr>
        <p:spPr>
          <a:xfrm>
            <a:off x="8296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4" name="Rectangle 62"/>
          <p:cNvSpPr/>
          <p:nvPr/>
        </p:nvSpPr>
        <p:spPr>
          <a:xfrm>
            <a:off x="8296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25" name="Rectangle 63"/>
          <p:cNvSpPr/>
          <p:nvPr/>
        </p:nvSpPr>
        <p:spPr>
          <a:xfrm>
            <a:off x="8804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6" name="Rectangle 64"/>
          <p:cNvSpPr/>
          <p:nvPr/>
        </p:nvSpPr>
        <p:spPr>
          <a:xfrm>
            <a:off x="8804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7" name="Rectangle 65"/>
          <p:cNvSpPr/>
          <p:nvPr/>
        </p:nvSpPr>
        <p:spPr>
          <a:xfrm>
            <a:off x="8804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8" name="Rectangle 66"/>
          <p:cNvSpPr/>
          <p:nvPr/>
        </p:nvSpPr>
        <p:spPr>
          <a:xfrm>
            <a:off x="8804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29" name="Rectangle 67"/>
          <p:cNvSpPr/>
          <p:nvPr/>
        </p:nvSpPr>
        <p:spPr>
          <a:xfrm>
            <a:off x="8804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0" name="Rectangle 68"/>
          <p:cNvSpPr/>
          <p:nvPr/>
        </p:nvSpPr>
        <p:spPr>
          <a:xfrm>
            <a:off x="8804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1" name="Rectangle 69"/>
          <p:cNvSpPr/>
          <p:nvPr/>
        </p:nvSpPr>
        <p:spPr>
          <a:xfrm>
            <a:off x="8804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2" name="Rectangle 70"/>
          <p:cNvSpPr/>
          <p:nvPr/>
        </p:nvSpPr>
        <p:spPr>
          <a:xfrm>
            <a:off x="8804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3" name="Rectangle 71"/>
          <p:cNvSpPr/>
          <p:nvPr/>
        </p:nvSpPr>
        <p:spPr>
          <a:xfrm>
            <a:off x="8804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4" name="Rectangle 72"/>
          <p:cNvSpPr/>
          <p:nvPr/>
        </p:nvSpPr>
        <p:spPr>
          <a:xfrm>
            <a:off x="8804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35" name="Rectangle 73"/>
          <p:cNvSpPr/>
          <p:nvPr/>
        </p:nvSpPr>
        <p:spPr>
          <a:xfrm>
            <a:off x="9312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6" name="Rectangle 74"/>
          <p:cNvSpPr/>
          <p:nvPr/>
        </p:nvSpPr>
        <p:spPr>
          <a:xfrm>
            <a:off x="9312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7" name="Rectangle 75"/>
          <p:cNvSpPr/>
          <p:nvPr/>
        </p:nvSpPr>
        <p:spPr>
          <a:xfrm>
            <a:off x="9312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8" name="Rectangle 76"/>
          <p:cNvSpPr/>
          <p:nvPr/>
        </p:nvSpPr>
        <p:spPr>
          <a:xfrm>
            <a:off x="9312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39" name="Rectangle 77"/>
          <p:cNvSpPr/>
          <p:nvPr/>
        </p:nvSpPr>
        <p:spPr>
          <a:xfrm>
            <a:off x="9312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0" name="Rectangle 78"/>
          <p:cNvSpPr/>
          <p:nvPr/>
        </p:nvSpPr>
        <p:spPr>
          <a:xfrm>
            <a:off x="9312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1" name="Rectangle 79"/>
          <p:cNvSpPr/>
          <p:nvPr/>
        </p:nvSpPr>
        <p:spPr>
          <a:xfrm>
            <a:off x="9312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2" name="Rectangle 80"/>
          <p:cNvSpPr/>
          <p:nvPr/>
        </p:nvSpPr>
        <p:spPr>
          <a:xfrm>
            <a:off x="9312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3" name="Rectangle 81"/>
          <p:cNvSpPr/>
          <p:nvPr/>
        </p:nvSpPr>
        <p:spPr>
          <a:xfrm>
            <a:off x="9312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4" name="Rectangle 82"/>
          <p:cNvSpPr/>
          <p:nvPr/>
        </p:nvSpPr>
        <p:spPr>
          <a:xfrm>
            <a:off x="9312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45" name="Rectangle 83"/>
          <p:cNvSpPr/>
          <p:nvPr/>
        </p:nvSpPr>
        <p:spPr>
          <a:xfrm>
            <a:off x="9820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6" name="Rectangle 84"/>
          <p:cNvSpPr/>
          <p:nvPr/>
        </p:nvSpPr>
        <p:spPr>
          <a:xfrm>
            <a:off x="9820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7" name="Rectangle 85"/>
          <p:cNvSpPr/>
          <p:nvPr/>
        </p:nvSpPr>
        <p:spPr>
          <a:xfrm>
            <a:off x="9820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8" name="Rectangle 86"/>
          <p:cNvSpPr/>
          <p:nvPr/>
        </p:nvSpPr>
        <p:spPr>
          <a:xfrm>
            <a:off x="9820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49" name="Rectangle 87"/>
          <p:cNvSpPr/>
          <p:nvPr/>
        </p:nvSpPr>
        <p:spPr>
          <a:xfrm>
            <a:off x="9820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0" name="Rectangle 88"/>
          <p:cNvSpPr/>
          <p:nvPr/>
        </p:nvSpPr>
        <p:spPr>
          <a:xfrm>
            <a:off x="9820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1" name="Rectangle 89"/>
          <p:cNvSpPr/>
          <p:nvPr/>
        </p:nvSpPr>
        <p:spPr>
          <a:xfrm>
            <a:off x="9820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2" name="Rectangle 90"/>
          <p:cNvSpPr/>
          <p:nvPr/>
        </p:nvSpPr>
        <p:spPr>
          <a:xfrm>
            <a:off x="9820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3" name="Rectangle 91"/>
          <p:cNvSpPr/>
          <p:nvPr/>
        </p:nvSpPr>
        <p:spPr>
          <a:xfrm>
            <a:off x="9820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4" name="Rectangle 92"/>
          <p:cNvSpPr/>
          <p:nvPr/>
        </p:nvSpPr>
        <p:spPr>
          <a:xfrm>
            <a:off x="9820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55" name="Rectangle 93"/>
          <p:cNvSpPr/>
          <p:nvPr/>
        </p:nvSpPr>
        <p:spPr>
          <a:xfrm>
            <a:off x="10328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6" name="Rectangle 94"/>
          <p:cNvSpPr/>
          <p:nvPr/>
        </p:nvSpPr>
        <p:spPr>
          <a:xfrm>
            <a:off x="10328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7" name="Rectangle 95"/>
          <p:cNvSpPr/>
          <p:nvPr/>
        </p:nvSpPr>
        <p:spPr>
          <a:xfrm>
            <a:off x="10328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8" name="Rectangle 96"/>
          <p:cNvSpPr/>
          <p:nvPr/>
        </p:nvSpPr>
        <p:spPr>
          <a:xfrm>
            <a:off x="10328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59" name="Rectangle 97"/>
          <p:cNvSpPr/>
          <p:nvPr/>
        </p:nvSpPr>
        <p:spPr>
          <a:xfrm>
            <a:off x="10328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0" name="Rectangle 98"/>
          <p:cNvSpPr/>
          <p:nvPr/>
        </p:nvSpPr>
        <p:spPr>
          <a:xfrm>
            <a:off x="10328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1" name="Rectangle 99"/>
          <p:cNvSpPr/>
          <p:nvPr/>
        </p:nvSpPr>
        <p:spPr>
          <a:xfrm>
            <a:off x="10328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2" name="Rectangle 100"/>
          <p:cNvSpPr/>
          <p:nvPr/>
        </p:nvSpPr>
        <p:spPr>
          <a:xfrm>
            <a:off x="10328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3" name="Rectangle 101"/>
          <p:cNvSpPr/>
          <p:nvPr/>
        </p:nvSpPr>
        <p:spPr>
          <a:xfrm>
            <a:off x="10328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4" name="Rectangle 102"/>
          <p:cNvSpPr/>
          <p:nvPr/>
        </p:nvSpPr>
        <p:spPr>
          <a:xfrm>
            <a:off x="10328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65" name="Rectangle 103"/>
          <p:cNvSpPr/>
          <p:nvPr/>
        </p:nvSpPr>
        <p:spPr>
          <a:xfrm>
            <a:off x="10836275" y="1944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6" name="Rectangle 104"/>
          <p:cNvSpPr/>
          <p:nvPr/>
        </p:nvSpPr>
        <p:spPr>
          <a:xfrm>
            <a:off x="10836275" y="2325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7" name="Rectangle 105"/>
          <p:cNvSpPr/>
          <p:nvPr/>
        </p:nvSpPr>
        <p:spPr>
          <a:xfrm>
            <a:off x="10836275" y="2706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8" name="Rectangle 106"/>
          <p:cNvSpPr/>
          <p:nvPr/>
        </p:nvSpPr>
        <p:spPr>
          <a:xfrm>
            <a:off x="10836275" y="3087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69" name="Rectangle 107"/>
          <p:cNvSpPr/>
          <p:nvPr/>
        </p:nvSpPr>
        <p:spPr>
          <a:xfrm>
            <a:off x="10836275" y="3468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70" name="Rectangle 108"/>
          <p:cNvSpPr/>
          <p:nvPr/>
        </p:nvSpPr>
        <p:spPr>
          <a:xfrm>
            <a:off x="10836275" y="3849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71" name="Rectangle 109"/>
          <p:cNvSpPr/>
          <p:nvPr/>
        </p:nvSpPr>
        <p:spPr>
          <a:xfrm>
            <a:off x="10836275" y="4230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72" name="Rectangle 110"/>
          <p:cNvSpPr/>
          <p:nvPr/>
        </p:nvSpPr>
        <p:spPr>
          <a:xfrm>
            <a:off x="10836275" y="4611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73" name="Rectangle 111"/>
          <p:cNvSpPr/>
          <p:nvPr/>
        </p:nvSpPr>
        <p:spPr>
          <a:xfrm>
            <a:off x="10836275" y="4992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174" name="Rectangle 112"/>
          <p:cNvSpPr/>
          <p:nvPr/>
        </p:nvSpPr>
        <p:spPr>
          <a:xfrm>
            <a:off x="10836275" y="5373688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75" name="Text Box 113"/>
          <p:cNvSpPr txBox="1"/>
          <p:nvPr/>
        </p:nvSpPr>
        <p:spPr>
          <a:xfrm>
            <a:off x="3419475" y="5830888"/>
            <a:ext cx="7588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8176" name="Text Box 114"/>
          <p:cNvSpPr txBox="1"/>
          <p:nvPr/>
        </p:nvSpPr>
        <p:spPr>
          <a:xfrm>
            <a:off x="7381875" y="583088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0.05</a:t>
            </a:r>
          </a:p>
        </p:txBody>
      </p:sp>
      <p:sp>
        <p:nvSpPr>
          <p:cNvPr id="88177" name="Oval 115"/>
          <p:cNvSpPr/>
          <p:nvPr/>
        </p:nvSpPr>
        <p:spPr>
          <a:xfrm>
            <a:off x="5349875" y="5907088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200" b="1" dirty="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8178" name="Text Box 4"/>
          <p:cNvSpPr txBox="1"/>
          <p:nvPr/>
        </p:nvSpPr>
        <p:spPr>
          <a:xfrm>
            <a:off x="590550" y="1258888"/>
            <a:ext cx="68278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5.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/>
          <p:nvPr/>
        </p:nvSpPr>
        <p:spPr>
          <a:xfrm>
            <a:off x="3289300" y="254793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1081087" y="5554980"/>
            <a:ext cx="77882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华文新魏" panose="02010800040101010101" pitchFamily="2" charset="-122"/>
              </a:rPr>
              <a:t>橡皮和铅笔的单价相等吗</a:t>
            </a:r>
            <a:r>
              <a:rPr lang="en-US" altLang="zh-CN" sz="4000" dirty="0">
                <a:latin typeface="微软雅黑" panose="020B0503020204020204" pitchFamily="34" charset="-122"/>
                <a:ea typeface="华文新魏" panose="02010800040101010101" pitchFamily="2" charset="-122"/>
              </a:rPr>
              <a:t>?</a:t>
            </a:r>
            <a:r>
              <a:rPr lang="zh-CN" altLang="en-US" sz="4000" dirty="0">
                <a:latin typeface="微软雅黑" panose="020B0503020204020204" pitchFamily="34" charset="-122"/>
                <a:ea typeface="华文新魏" panose="02010800040101010101" pitchFamily="2" charset="-122"/>
              </a:rPr>
              <a:t>为什么</a:t>
            </a:r>
            <a:r>
              <a:rPr lang="en-US" altLang="zh-CN" sz="4000" dirty="0">
                <a:latin typeface="微软雅黑" panose="020B0503020204020204" pitchFamily="34" charset="-122"/>
                <a:ea typeface="华文新魏" panose="02010800040101010101" pitchFamily="2" charset="-122"/>
              </a:rPr>
              <a:t>?</a:t>
            </a:r>
          </a:p>
        </p:txBody>
      </p:sp>
      <p:pic>
        <p:nvPicPr>
          <p:cNvPr id="70659" name="图片 2" descr="屏幕剪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8" y="827315"/>
            <a:ext cx="10071100" cy="42463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/>
          <p:nvPr/>
        </p:nvSpPr>
        <p:spPr>
          <a:xfrm>
            <a:off x="6427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0" name="Rectangle 4"/>
          <p:cNvSpPr/>
          <p:nvPr/>
        </p:nvSpPr>
        <p:spPr>
          <a:xfrm>
            <a:off x="6427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Rectangle 5"/>
          <p:cNvSpPr/>
          <p:nvPr/>
        </p:nvSpPr>
        <p:spPr>
          <a:xfrm>
            <a:off x="6427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2" name="Rectangle 6"/>
          <p:cNvSpPr/>
          <p:nvPr/>
        </p:nvSpPr>
        <p:spPr>
          <a:xfrm>
            <a:off x="6427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3" name="Rectangle 7"/>
          <p:cNvSpPr/>
          <p:nvPr/>
        </p:nvSpPr>
        <p:spPr>
          <a:xfrm>
            <a:off x="6427788" y="3482975"/>
            <a:ext cx="508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4" name="Rectangle 8"/>
          <p:cNvSpPr/>
          <p:nvPr/>
        </p:nvSpPr>
        <p:spPr>
          <a:xfrm>
            <a:off x="6427788" y="386397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5" name="Rectangle 9"/>
          <p:cNvSpPr/>
          <p:nvPr/>
        </p:nvSpPr>
        <p:spPr>
          <a:xfrm>
            <a:off x="6427788" y="424497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6" name="Rectangle 10"/>
          <p:cNvSpPr/>
          <p:nvPr/>
        </p:nvSpPr>
        <p:spPr>
          <a:xfrm>
            <a:off x="6427788" y="462597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7" name="Rectangle 11"/>
          <p:cNvSpPr/>
          <p:nvPr/>
        </p:nvSpPr>
        <p:spPr>
          <a:xfrm>
            <a:off x="6427788" y="500697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8" name="Rectangle 12"/>
          <p:cNvSpPr/>
          <p:nvPr/>
        </p:nvSpPr>
        <p:spPr>
          <a:xfrm>
            <a:off x="6427788" y="5387975"/>
            <a:ext cx="508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099" name="Rectangle 13"/>
          <p:cNvSpPr/>
          <p:nvPr/>
        </p:nvSpPr>
        <p:spPr>
          <a:xfrm>
            <a:off x="738188" y="195897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0" name="Rectangle 14"/>
          <p:cNvSpPr/>
          <p:nvPr/>
        </p:nvSpPr>
        <p:spPr>
          <a:xfrm>
            <a:off x="1246188" y="195897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1" name="Rectangle 15"/>
          <p:cNvSpPr/>
          <p:nvPr/>
        </p:nvSpPr>
        <p:spPr>
          <a:xfrm>
            <a:off x="1754188" y="195897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2" name="Rectangle 16"/>
          <p:cNvSpPr/>
          <p:nvPr/>
        </p:nvSpPr>
        <p:spPr>
          <a:xfrm>
            <a:off x="2262188" y="195897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3" name="Rectangle 17"/>
          <p:cNvSpPr/>
          <p:nvPr/>
        </p:nvSpPr>
        <p:spPr>
          <a:xfrm>
            <a:off x="2770188" y="1958975"/>
            <a:ext cx="508000" cy="381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4" name="Rectangle 18"/>
          <p:cNvSpPr/>
          <p:nvPr/>
        </p:nvSpPr>
        <p:spPr>
          <a:xfrm>
            <a:off x="3278188" y="1958975"/>
            <a:ext cx="508000" cy="3810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5" name="Rectangle 19"/>
          <p:cNvSpPr/>
          <p:nvPr/>
        </p:nvSpPr>
        <p:spPr>
          <a:xfrm>
            <a:off x="3786188" y="195897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6" name="Rectangle 20"/>
          <p:cNvSpPr/>
          <p:nvPr/>
        </p:nvSpPr>
        <p:spPr>
          <a:xfrm>
            <a:off x="4294188" y="195897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7" name="Rectangle 21"/>
          <p:cNvSpPr/>
          <p:nvPr/>
        </p:nvSpPr>
        <p:spPr>
          <a:xfrm>
            <a:off x="4802188" y="195897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8" name="Rectangle 22"/>
          <p:cNvSpPr/>
          <p:nvPr/>
        </p:nvSpPr>
        <p:spPr>
          <a:xfrm>
            <a:off x="5310188" y="1958975"/>
            <a:ext cx="50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09" name="Rectangle 23"/>
          <p:cNvSpPr/>
          <p:nvPr/>
        </p:nvSpPr>
        <p:spPr>
          <a:xfrm>
            <a:off x="6935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0" name="Rectangle 24"/>
          <p:cNvSpPr/>
          <p:nvPr/>
        </p:nvSpPr>
        <p:spPr>
          <a:xfrm>
            <a:off x="6935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1" name="Rectangle 25"/>
          <p:cNvSpPr/>
          <p:nvPr/>
        </p:nvSpPr>
        <p:spPr>
          <a:xfrm>
            <a:off x="6935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2" name="Rectangle 26"/>
          <p:cNvSpPr/>
          <p:nvPr/>
        </p:nvSpPr>
        <p:spPr>
          <a:xfrm>
            <a:off x="6935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3" name="Rectangle 27"/>
          <p:cNvSpPr/>
          <p:nvPr/>
        </p:nvSpPr>
        <p:spPr>
          <a:xfrm>
            <a:off x="6935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4" name="Rectangle 28"/>
          <p:cNvSpPr/>
          <p:nvPr/>
        </p:nvSpPr>
        <p:spPr>
          <a:xfrm>
            <a:off x="6935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5" name="Rectangle 29"/>
          <p:cNvSpPr/>
          <p:nvPr/>
        </p:nvSpPr>
        <p:spPr>
          <a:xfrm>
            <a:off x="6935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6" name="Rectangle 30"/>
          <p:cNvSpPr/>
          <p:nvPr/>
        </p:nvSpPr>
        <p:spPr>
          <a:xfrm>
            <a:off x="6935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7" name="Rectangle 31"/>
          <p:cNvSpPr/>
          <p:nvPr/>
        </p:nvSpPr>
        <p:spPr>
          <a:xfrm>
            <a:off x="6935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18" name="Rectangle 32"/>
          <p:cNvSpPr/>
          <p:nvPr/>
        </p:nvSpPr>
        <p:spPr>
          <a:xfrm>
            <a:off x="6935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19" name="Rectangle 33"/>
          <p:cNvSpPr/>
          <p:nvPr/>
        </p:nvSpPr>
        <p:spPr>
          <a:xfrm>
            <a:off x="7443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0" name="Rectangle 34"/>
          <p:cNvSpPr/>
          <p:nvPr/>
        </p:nvSpPr>
        <p:spPr>
          <a:xfrm>
            <a:off x="7443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1" name="Rectangle 35"/>
          <p:cNvSpPr/>
          <p:nvPr/>
        </p:nvSpPr>
        <p:spPr>
          <a:xfrm>
            <a:off x="7443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2" name="Rectangle 36"/>
          <p:cNvSpPr/>
          <p:nvPr/>
        </p:nvSpPr>
        <p:spPr>
          <a:xfrm>
            <a:off x="7443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3" name="Rectangle 37"/>
          <p:cNvSpPr/>
          <p:nvPr/>
        </p:nvSpPr>
        <p:spPr>
          <a:xfrm>
            <a:off x="7443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4" name="Rectangle 38"/>
          <p:cNvSpPr/>
          <p:nvPr/>
        </p:nvSpPr>
        <p:spPr>
          <a:xfrm>
            <a:off x="7443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5" name="Rectangle 39"/>
          <p:cNvSpPr/>
          <p:nvPr/>
        </p:nvSpPr>
        <p:spPr>
          <a:xfrm>
            <a:off x="7443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6" name="Rectangle 40"/>
          <p:cNvSpPr/>
          <p:nvPr/>
        </p:nvSpPr>
        <p:spPr>
          <a:xfrm>
            <a:off x="7443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7" name="Rectangle 41"/>
          <p:cNvSpPr/>
          <p:nvPr/>
        </p:nvSpPr>
        <p:spPr>
          <a:xfrm>
            <a:off x="7443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28" name="Rectangle 42"/>
          <p:cNvSpPr/>
          <p:nvPr/>
        </p:nvSpPr>
        <p:spPr>
          <a:xfrm>
            <a:off x="7443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29" name="Rectangle 43"/>
          <p:cNvSpPr/>
          <p:nvPr/>
        </p:nvSpPr>
        <p:spPr>
          <a:xfrm>
            <a:off x="7951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0" name="Rectangle 44"/>
          <p:cNvSpPr/>
          <p:nvPr/>
        </p:nvSpPr>
        <p:spPr>
          <a:xfrm>
            <a:off x="7951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1" name="Rectangle 45"/>
          <p:cNvSpPr/>
          <p:nvPr/>
        </p:nvSpPr>
        <p:spPr>
          <a:xfrm>
            <a:off x="7951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2" name="Rectangle 46"/>
          <p:cNvSpPr/>
          <p:nvPr/>
        </p:nvSpPr>
        <p:spPr>
          <a:xfrm>
            <a:off x="7951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3" name="Rectangle 47"/>
          <p:cNvSpPr/>
          <p:nvPr/>
        </p:nvSpPr>
        <p:spPr>
          <a:xfrm>
            <a:off x="7951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4" name="Rectangle 48"/>
          <p:cNvSpPr/>
          <p:nvPr/>
        </p:nvSpPr>
        <p:spPr>
          <a:xfrm>
            <a:off x="7951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5" name="Rectangle 49"/>
          <p:cNvSpPr/>
          <p:nvPr/>
        </p:nvSpPr>
        <p:spPr>
          <a:xfrm>
            <a:off x="7951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6" name="Rectangle 50"/>
          <p:cNvSpPr/>
          <p:nvPr/>
        </p:nvSpPr>
        <p:spPr>
          <a:xfrm>
            <a:off x="7951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7" name="Rectangle 51"/>
          <p:cNvSpPr/>
          <p:nvPr/>
        </p:nvSpPr>
        <p:spPr>
          <a:xfrm>
            <a:off x="7951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38" name="Rectangle 52"/>
          <p:cNvSpPr/>
          <p:nvPr/>
        </p:nvSpPr>
        <p:spPr>
          <a:xfrm>
            <a:off x="7951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39" name="Rectangle 53"/>
          <p:cNvSpPr/>
          <p:nvPr/>
        </p:nvSpPr>
        <p:spPr>
          <a:xfrm>
            <a:off x="8459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0" name="Rectangle 54"/>
          <p:cNvSpPr/>
          <p:nvPr/>
        </p:nvSpPr>
        <p:spPr>
          <a:xfrm>
            <a:off x="8459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1" name="Rectangle 55"/>
          <p:cNvSpPr/>
          <p:nvPr/>
        </p:nvSpPr>
        <p:spPr>
          <a:xfrm>
            <a:off x="8459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2" name="Rectangle 56"/>
          <p:cNvSpPr/>
          <p:nvPr/>
        </p:nvSpPr>
        <p:spPr>
          <a:xfrm>
            <a:off x="8459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3" name="Rectangle 57"/>
          <p:cNvSpPr/>
          <p:nvPr/>
        </p:nvSpPr>
        <p:spPr>
          <a:xfrm>
            <a:off x="8459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4" name="Rectangle 58"/>
          <p:cNvSpPr/>
          <p:nvPr/>
        </p:nvSpPr>
        <p:spPr>
          <a:xfrm>
            <a:off x="8459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5" name="Rectangle 59"/>
          <p:cNvSpPr/>
          <p:nvPr/>
        </p:nvSpPr>
        <p:spPr>
          <a:xfrm>
            <a:off x="8459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6" name="Rectangle 60"/>
          <p:cNvSpPr/>
          <p:nvPr/>
        </p:nvSpPr>
        <p:spPr>
          <a:xfrm>
            <a:off x="8459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7" name="Rectangle 61"/>
          <p:cNvSpPr/>
          <p:nvPr/>
        </p:nvSpPr>
        <p:spPr>
          <a:xfrm>
            <a:off x="8459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48" name="Rectangle 62"/>
          <p:cNvSpPr/>
          <p:nvPr/>
        </p:nvSpPr>
        <p:spPr>
          <a:xfrm>
            <a:off x="8459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49" name="Rectangle 63"/>
          <p:cNvSpPr/>
          <p:nvPr/>
        </p:nvSpPr>
        <p:spPr>
          <a:xfrm>
            <a:off x="8967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0" name="Rectangle 64"/>
          <p:cNvSpPr/>
          <p:nvPr/>
        </p:nvSpPr>
        <p:spPr>
          <a:xfrm>
            <a:off x="8967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1" name="Rectangle 65"/>
          <p:cNvSpPr/>
          <p:nvPr/>
        </p:nvSpPr>
        <p:spPr>
          <a:xfrm>
            <a:off x="8967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2" name="Rectangle 66"/>
          <p:cNvSpPr/>
          <p:nvPr/>
        </p:nvSpPr>
        <p:spPr>
          <a:xfrm>
            <a:off x="8967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3" name="Rectangle 67"/>
          <p:cNvSpPr/>
          <p:nvPr/>
        </p:nvSpPr>
        <p:spPr>
          <a:xfrm>
            <a:off x="8967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4" name="Rectangle 68"/>
          <p:cNvSpPr/>
          <p:nvPr/>
        </p:nvSpPr>
        <p:spPr>
          <a:xfrm>
            <a:off x="8967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5" name="Rectangle 69"/>
          <p:cNvSpPr/>
          <p:nvPr/>
        </p:nvSpPr>
        <p:spPr>
          <a:xfrm>
            <a:off x="8967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6" name="Rectangle 70"/>
          <p:cNvSpPr/>
          <p:nvPr/>
        </p:nvSpPr>
        <p:spPr>
          <a:xfrm>
            <a:off x="8967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7" name="Rectangle 71"/>
          <p:cNvSpPr/>
          <p:nvPr/>
        </p:nvSpPr>
        <p:spPr>
          <a:xfrm>
            <a:off x="8967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58" name="Rectangle 72"/>
          <p:cNvSpPr/>
          <p:nvPr/>
        </p:nvSpPr>
        <p:spPr>
          <a:xfrm>
            <a:off x="8967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59" name="Rectangle 73"/>
          <p:cNvSpPr/>
          <p:nvPr/>
        </p:nvSpPr>
        <p:spPr>
          <a:xfrm>
            <a:off x="9475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0" name="Rectangle 74"/>
          <p:cNvSpPr/>
          <p:nvPr/>
        </p:nvSpPr>
        <p:spPr>
          <a:xfrm>
            <a:off x="9475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1" name="Rectangle 75"/>
          <p:cNvSpPr/>
          <p:nvPr/>
        </p:nvSpPr>
        <p:spPr>
          <a:xfrm>
            <a:off x="9475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2" name="Rectangle 76"/>
          <p:cNvSpPr/>
          <p:nvPr/>
        </p:nvSpPr>
        <p:spPr>
          <a:xfrm>
            <a:off x="9475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3" name="Rectangle 77"/>
          <p:cNvSpPr/>
          <p:nvPr/>
        </p:nvSpPr>
        <p:spPr>
          <a:xfrm>
            <a:off x="9475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4" name="Rectangle 78"/>
          <p:cNvSpPr/>
          <p:nvPr/>
        </p:nvSpPr>
        <p:spPr>
          <a:xfrm>
            <a:off x="9475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5" name="Rectangle 79"/>
          <p:cNvSpPr/>
          <p:nvPr/>
        </p:nvSpPr>
        <p:spPr>
          <a:xfrm>
            <a:off x="9475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6" name="Rectangle 80"/>
          <p:cNvSpPr/>
          <p:nvPr/>
        </p:nvSpPr>
        <p:spPr>
          <a:xfrm>
            <a:off x="9475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7" name="Rectangle 81"/>
          <p:cNvSpPr/>
          <p:nvPr/>
        </p:nvSpPr>
        <p:spPr>
          <a:xfrm>
            <a:off x="9475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68" name="Rectangle 82"/>
          <p:cNvSpPr/>
          <p:nvPr/>
        </p:nvSpPr>
        <p:spPr>
          <a:xfrm>
            <a:off x="9475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69" name="Rectangle 83"/>
          <p:cNvSpPr/>
          <p:nvPr/>
        </p:nvSpPr>
        <p:spPr>
          <a:xfrm>
            <a:off x="9983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0" name="Rectangle 84"/>
          <p:cNvSpPr/>
          <p:nvPr/>
        </p:nvSpPr>
        <p:spPr>
          <a:xfrm>
            <a:off x="9983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1" name="Rectangle 85"/>
          <p:cNvSpPr/>
          <p:nvPr/>
        </p:nvSpPr>
        <p:spPr>
          <a:xfrm>
            <a:off x="9983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2" name="Rectangle 86"/>
          <p:cNvSpPr/>
          <p:nvPr/>
        </p:nvSpPr>
        <p:spPr>
          <a:xfrm>
            <a:off x="9983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3" name="Rectangle 87"/>
          <p:cNvSpPr/>
          <p:nvPr/>
        </p:nvSpPr>
        <p:spPr>
          <a:xfrm>
            <a:off x="9983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4" name="Rectangle 88"/>
          <p:cNvSpPr/>
          <p:nvPr/>
        </p:nvSpPr>
        <p:spPr>
          <a:xfrm>
            <a:off x="9983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5" name="Rectangle 89"/>
          <p:cNvSpPr/>
          <p:nvPr/>
        </p:nvSpPr>
        <p:spPr>
          <a:xfrm>
            <a:off x="9983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6" name="Rectangle 90"/>
          <p:cNvSpPr/>
          <p:nvPr/>
        </p:nvSpPr>
        <p:spPr>
          <a:xfrm>
            <a:off x="9983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7" name="Rectangle 91"/>
          <p:cNvSpPr/>
          <p:nvPr/>
        </p:nvSpPr>
        <p:spPr>
          <a:xfrm>
            <a:off x="9983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78" name="Rectangle 92"/>
          <p:cNvSpPr/>
          <p:nvPr/>
        </p:nvSpPr>
        <p:spPr>
          <a:xfrm>
            <a:off x="9983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79" name="Rectangle 93"/>
          <p:cNvSpPr/>
          <p:nvPr/>
        </p:nvSpPr>
        <p:spPr>
          <a:xfrm>
            <a:off x="10491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0" name="Rectangle 94"/>
          <p:cNvSpPr/>
          <p:nvPr/>
        </p:nvSpPr>
        <p:spPr>
          <a:xfrm>
            <a:off x="10491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1" name="Rectangle 95"/>
          <p:cNvSpPr/>
          <p:nvPr/>
        </p:nvSpPr>
        <p:spPr>
          <a:xfrm>
            <a:off x="10491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2" name="Rectangle 96"/>
          <p:cNvSpPr/>
          <p:nvPr/>
        </p:nvSpPr>
        <p:spPr>
          <a:xfrm>
            <a:off x="10491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3" name="Rectangle 97"/>
          <p:cNvSpPr/>
          <p:nvPr/>
        </p:nvSpPr>
        <p:spPr>
          <a:xfrm>
            <a:off x="10491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4" name="Rectangle 98"/>
          <p:cNvSpPr/>
          <p:nvPr/>
        </p:nvSpPr>
        <p:spPr>
          <a:xfrm>
            <a:off x="10491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5" name="Rectangle 99"/>
          <p:cNvSpPr/>
          <p:nvPr/>
        </p:nvSpPr>
        <p:spPr>
          <a:xfrm>
            <a:off x="10491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6" name="Rectangle 100"/>
          <p:cNvSpPr/>
          <p:nvPr/>
        </p:nvSpPr>
        <p:spPr>
          <a:xfrm>
            <a:off x="10491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7" name="Rectangle 101"/>
          <p:cNvSpPr/>
          <p:nvPr/>
        </p:nvSpPr>
        <p:spPr>
          <a:xfrm>
            <a:off x="10491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88" name="Rectangle 102"/>
          <p:cNvSpPr/>
          <p:nvPr/>
        </p:nvSpPr>
        <p:spPr>
          <a:xfrm>
            <a:off x="10491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89" name="Rectangle 103"/>
          <p:cNvSpPr/>
          <p:nvPr/>
        </p:nvSpPr>
        <p:spPr>
          <a:xfrm>
            <a:off x="10999788" y="1958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0" name="Rectangle 104"/>
          <p:cNvSpPr/>
          <p:nvPr/>
        </p:nvSpPr>
        <p:spPr>
          <a:xfrm>
            <a:off x="10999788" y="2339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1" name="Rectangle 105"/>
          <p:cNvSpPr/>
          <p:nvPr/>
        </p:nvSpPr>
        <p:spPr>
          <a:xfrm>
            <a:off x="10999788" y="2720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2" name="Rectangle 106"/>
          <p:cNvSpPr/>
          <p:nvPr/>
        </p:nvSpPr>
        <p:spPr>
          <a:xfrm>
            <a:off x="10999788" y="3101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3" name="Rectangle 107"/>
          <p:cNvSpPr/>
          <p:nvPr/>
        </p:nvSpPr>
        <p:spPr>
          <a:xfrm>
            <a:off x="10999788" y="3482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4" name="Rectangle 108"/>
          <p:cNvSpPr/>
          <p:nvPr/>
        </p:nvSpPr>
        <p:spPr>
          <a:xfrm>
            <a:off x="10999788" y="3863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5" name="Rectangle 109"/>
          <p:cNvSpPr/>
          <p:nvPr/>
        </p:nvSpPr>
        <p:spPr>
          <a:xfrm>
            <a:off x="10999788" y="4244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6" name="Rectangle 110"/>
          <p:cNvSpPr/>
          <p:nvPr/>
        </p:nvSpPr>
        <p:spPr>
          <a:xfrm>
            <a:off x="10999788" y="4625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7" name="Rectangle 111"/>
          <p:cNvSpPr/>
          <p:nvPr/>
        </p:nvSpPr>
        <p:spPr>
          <a:xfrm>
            <a:off x="10999788" y="5006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198" name="Rectangle 112"/>
          <p:cNvSpPr/>
          <p:nvPr/>
        </p:nvSpPr>
        <p:spPr>
          <a:xfrm>
            <a:off x="10999788" y="5387975"/>
            <a:ext cx="508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199" name="Text Box 113"/>
          <p:cNvSpPr txBox="1"/>
          <p:nvPr/>
        </p:nvSpPr>
        <p:spPr>
          <a:xfrm>
            <a:off x="3582988" y="5845175"/>
            <a:ext cx="758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0.5</a:t>
            </a:r>
          </a:p>
        </p:txBody>
      </p:sp>
      <p:sp>
        <p:nvSpPr>
          <p:cNvPr id="89200" name="Text Box 114"/>
          <p:cNvSpPr txBox="1"/>
          <p:nvPr/>
        </p:nvSpPr>
        <p:spPr>
          <a:xfrm>
            <a:off x="7545388" y="58451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0.05</a:t>
            </a:r>
          </a:p>
        </p:txBody>
      </p:sp>
      <p:sp>
        <p:nvSpPr>
          <p:cNvPr id="22643" name="Oval 115"/>
          <p:cNvSpPr/>
          <p:nvPr/>
        </p:nvSpPr>
        <p:spPr>
          <a:xfrm>
            <a:off x="5513388" y="5921375"/>
            <a:ext cx="1219200" cy="6096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＞</a:t>
            </a:r>
          </a:p>
        </p:txBody>
      </p:sp>
      <p:sp>
        <p:nvSpPr>
          <p:cNvPr id="89202" name="Text Box 4"/>
          <p:cNvSpPr txBox="1"/>
          <p:nvPr/>
        </p:nvSpPr>
        <p:spPr>
          <a:xfrm>
            <a:off x="590550" y="1258888"/>
            <a:ext cx="68278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5.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先涂色表示下面各小数</a:t>
            </a:r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再比一比。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5"/>
          <p:cNvSpPr txBox="1"/>
          <p:nvPr/>
        </p:nvSpPr>
        <p:spPr>
          <a:xfrm>
            <a:off x="698500" y="2209800"/>
            <a:ext cx="110426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下面各数中的哪些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可以去掉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不可以去掉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26630" name="Text Box 6"/>
          <p:cNvSpPr txBox="1"/>
          <p:nvPr/>
        </p:nvSpPr>
        <p:spPr>
          <a:xfrm>
            <a:off x="1789113" y="3486150"/>
            <a:ext cx="77914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华文新魏" panose="02010800040101010101" pitchFamily="2" charset="-122"/>
              </a:rPr>
              <a:t>1.80       0.250      703.050       17.000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华文新魏" panose="02010800040101010101" pitchFamily="2" charset="-122"/>
              </a:rPr>
              <a:t>60.0       0.060      300              80.040    </a:t>
            </a:r>
          </a:p>
        </p:txBody>
      </p:sp>
      <p:sp>
        <p:nvSpPr>
          <p:cNvPr id="90115" name="Rectangle 29"/>
          <p:cNvSpPr/>
          <p:nvPr/>
        </p:nvSpPr>
        <p:spPr>
          <a:xfrm>
            <a:off x="5784850" y="31099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3" name="Line 39"/>
          <p:cNvSpPr/>
          <p:nvPr/>
        </p:nvSpPr>
        <p:spPr>
          <a:xfrm>
            <a:off x="2447925" y="3582988"/>
            <a:ext cx="287338" cy="360362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4" name="Line 40"/>
          <p:cNvSpPr/>
          <p:nvPr/>
        </p:nvSpPr>
        <p:spPr>
          <a:xfrm>
            <a:off x="4329113" y="3586163"/>
            <a:ext cx="287337" cy="360362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5" name="Line 41"/>
          <p:cNvSpPr/>
          <p:nvPr/>
        </p:nvSpPr>
        <p:spPr>
          <a:xfrm>
            <a:off x="6600825" y="3581400"/>
            <a:ext cx="287338" cy="3603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6" name="Line 42"/>
          <p:cNvSpPr/>
          <p:nvPr/>
        </p:nvSpPr>
        <p:spPr>
          <a:xfrm>
            <a:off x="2422525" y="4073525"/>
            <a:ext cx="287338" cy="3603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7" name="Line 43"/>
          <p:cNvSpPr/>
          <p:nvPr/>
        </p:nvSpPr>
        <p:spPr>
          <a:xfrm>
            <a:off x="4346575" y="4073525"/>
            <a:ext cx="287338" cy="3603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8" name="Line 44"/>
          <p:cNvSpPr/>
          <p:nvPr/>
        </p:nvSpPr>
        <p:spPr>
          <a:xfrm>
            <a:off x="8759825" y="4060825"/>
            <a:ext cx="287338" cy="3603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9" name="Line 45"/>
          <p:cNvSpPr/>
          <p:nvPr/>
        </p:nvSpPr>
        <p:spPr>
          <a:xfrm>
            <a:off x="8124825" y="3646488"/>
            <a:ext cx="1054100" cy="2159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云形标注 2"/>
          <p:cNvSpPr/>
          <p:nvPr/>
        </p:nvSpPr>
        <p:spPr>
          <a:xfrm>
            <a:off x="8278813" y="4384675"/>
            <a:ext cx="3130550" cy="2095500"/>
          </a:xfrm>
          <a:prstGeom prst="cloudCallout">
            <a:avLst>
              <a:gd name="adj1" fmla="val -46991"/>
              <a:gd name="adj2" fmla="val -24755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根据小数的性质：小数末尾的“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”可以去掉。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allAtOnce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/>
          <p:nvPr/>
        </p:nvSpPr>
        <p:spPr>
          <a:xfrm>
            <a:off x="363538" y="2133600"/>
            <a:ext cx="9207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2.   </a:t>
            </a:r>
          </a:p>
        </p:txBody>
      </p:sp>
      <p:sp>
        <p:nvSpPr>
          <p:cNvPr id="26632" name="Rectangle 8"/>
          <p:cNvSpPr/>
          <p:nvPr/>
        </p:nvSpPr>
        <p:spPr>
          <a:xfrm>
            <a:off x="1016000" y="22098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4.30</a:t>
            </a:r>
          </a:p>
        </p:txBody>
      </p:sp>
      <p:sp>
        <p:nvSpPr>
          <p:cNvPr id="26633" name="Rectangle 9"/>
          <p:cNvSpPr/>
          <p:nvPr/>
        </p:nvSpPr>
        <p:spPr>
          <a:xfrm>
            <a:off x="1016000" y="28956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4" name="Rectangle 10"/>
          <p:cNvSpPr/>
          <p:nvPr/>
        </p:nvSpPr>
        <p:spPr>
          <a:xfrm>
            <a:off x="1016000" y="35814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5" name="Rectangle 11"/>
          <p:cNvSpPr/>
          <p:nvPr/>
        </p:nvSpPr>
        <p:spPr>
          <a:xfrm>
            <a:off x="1016000" y="42672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6" name="Rectangle 12"/>
          <p:cNvSpPr/>
          <p:nvPr/>
        </p:nvSpPr>
        <p:spPr>
          <a:xfrm>
            <a:off x="4673600" y="22098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7" name="Rectangle 13"/>
          <p:cNvSpPr/>
          <p:nvPr/>
        </p:nvSpPr>
        <p:spPr>
          <a:xfrm>
            <a:off x="4673600" y="28956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8" name="Rectangle 14"/>
          <p:cNvSpPr/>
          <p:nvPr/>
        </p:nvSpPr>
        <p:spPr>
          <a:xfrm>
            <a:off x="4673600" y="35814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39" name="Rectangle 15"/>
          <p:cNvSpPr/>
          <p:nvPr/>
        </p:nvSpPr>
        <p:spPr>
          <a:xfrm>
            <a:off x="4673600" y="42672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6641" name="Rectangle 17"/>
          <p:cNvSpPr/>
          <p:nvPr/>
        </p:nvSpPr>
        <p:spPr>
          <a:xfrm>
            <a:off x="1016000" y="28956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0.18</a:t>
            </a:r>
          </a:p>
        </p:txBody>
      </p:sp>
      <p:sp>
        <p:nvSpPr>
          <p:cNvPr id="26642" name="Rectangle 18"/>
          <p:cNvSpPr/>
          <p:nvPr/>
        </p:nvSpPr>
        <p:spPr>
          <a:xfrm>
            <a:off x="1016000" y="35814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7.203</a:t>
            </a:r>
          </a:p>
        </p:txBody>
      </p:sp>
      <p:sp>
        <p:nvSpPr>
          <p:cNvPr id="26643" name="Rectangle 19"/>
          <p:cNvSpPr/>
          <p:nvPr/>
        </p:nvSpPr>
        <p:spPr>
          <a:xfrm>
            <a:off x="1016000" y="42672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0.090</a:t>
            </a:r>
          </a:p>
        </p:txBody>
      </p:sp>
      <p:sp>
        <p:nvSpPr>
          <p:cNvPr id="26644" name="Rectangle 20"/>
          <p:cNvSpPr/>
          <p:nvPr/>
        </p:nvSpPr>
        <p:spPr>
          <a:xfrm>
            <a:off x="4673600" y="22098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7.2030</a:t>
            </a:r>
          </a:p>
        </p:txBody>
      </p:sp>
      <p:sp>
        <p:nvSpPr>
          <p:cNvPr id="26645" name="Rectangle 21"/>
          <p:cNvSpPr/>
          <p:nvPr/>
        </p:nvSpPr>
        <p:spPr>
          <a:xfrm>
            <a:off x="4673600" y="28956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0.09</a:t>
            </a:r>
          </a:p>
        </p:txBody>
      </p:sp>
      <p:sp>
        <p:nvSpPr>
          <p:cNvPr id="26646" name="Rectangle 22"/>
          <p:cNvSpPr/>
          <p:nvPr/>
        </p:nvSpPr>
        <p:spPr>
          <a:xfrm>
            <a:off x="4673600" y="35814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4.300</a:t>
            </a:r>
          </a:p>
        </p:txBody>
      </p:sp>
      <p:sp>
        <p:nvSpPr>
          <p:cNvPr id="26647" name="Rectangle 23"/>
          <p:cNvSpPr/>
          <p:nvPr/>
        </p:nvSpPr>
        <p:spPr>
          <a:xfrm>
            <a:off x="4673600" y="4267200"/>
            <a:ext cx="1828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0.180</a:t>
            </a:r>
          </a:p>
        </p:txBody>
      </p:sp>
      <p:sp>
        <p:nvSpPr>
          <p:cNvPr id="91153" name="Rectangle 29"/>
          <p:cNvSpPr/>
          <p:nvPr/>
        </p:nvSpPr>
        <p:spPr>
          <a:xfrm>
            <a:off x="5784850" y="31099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4" name="Oval 30"/>
          <p:cNvSpPr/>
          <p:nvPr/>
        </p:nvSpPr>
        <p:spPr>
          <a:xfrm>
            <a:off x="6807200" y="2209800"/>
            <a:ext cx="4064000" cy="16764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把相等的数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用线连起来。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9" name="Line 35"/>
          <p:cNvSpPr/>
          <p:nvPr/>
        </p:nvSpPr>
        <p:spPr>
          <a:xfrm>
            <a:off x="2927350" y="2565400"/>
            <a:ext cx="1728788" cy="12969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0" name="Line 36"/>
          <p:cNvSpPr/>
          <p:nvPr/>
        </p:nvSpPr>
        <p:spPr>
          <a:xfrm>
            <a:off x="2927350" y="3213100"/>
            <a:ext cx="1728788" cy="12969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1" name="Line 37"/>
          <p:cNvSpPr/>
          <p:nvPr/>
        </p:nvSpPr>
        <p:spPr>
          <a:xfrm flipV="1">
            <a:off x="2927350" y="3213100"/>
            <a:ext cx="1728788" cy="12969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2" name="Line 38"/>
          <p:cNvSpPr/>
          <p:nvPr/>
        </p:nvSpPr>
        <p:spPr>
          <a:xfrm flipV="1">
            <a:off x="2927350" y="2565400"/>
            <a:ext cx="1631950" cy="1296988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1159" name="Picture 5" descr="F:\七彩课堂插图板式封面\排版用图标、页眉页脚\标题jpg\我会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45363" y="4076700"/>
            <a:ext cx="4111625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Grp="1"/>
          </p:cNvSpPr>
          <p:nvPr>
            <p:ph type="title"/>
          </p:nvPr>
        </p:nvSpPr>
        <p:spPr>
          <a:xfrm>
            <a:off x="1016000" y="1349375"/>
            <a:ext cx="5564188" cy="755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1" hangingPunct="1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化简下面的小数。</a:t>
            </a:r>
          </a:p>
        </p:txBody>
      </p:sp>
      <p:sp>
        <p:nvSpPr>
          <p:cNvPr id="32775" name="Text Box 7"/>
          <p:cNvSpPr txBox="1"/>
          <p:nvPr/>
        </p:nvSpPr>
        <p:spPr>
          <a:xfrm>
            <a:off x="3182938" y="2108200"/>
            <a:ext cx="23018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0.4</a:t>
            </a:r>
          </a:p>
        </p:txBody>
      </p:sp>
      <p:sp>
        <p:nvSpPr>
          <p:cNvPr id="32776" name="Text Box 8"/>
          <p:cNvSpPr txBox="1"/>
          <p:nvPr/>
        </p:nvSpPr>
        <p:spPr>
          <a:xfrm>
            <a:off x="3086100" y="4511675"/>
            <a:ext cx="40322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0.035</a:t>
            </a:r>
          </a:p>
        </p:txBody>
      </p:sp>
      <p:sp>
        <p:nvSpPr>
          <p:cNvPr id="32777" name="Text Box 9"/>
          <p:cNvSpPr txBox="1"/>
          <p:nvPr/>
        </p:nvSpPr>
        <p:spPr>
          <a:xfrm>
            <a:off x="2957513" y="2892425"/>
            <a:ext cx="31686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1.75</a:t>
            </a:r>
          </a:p>
        </p:txBody>
      </p:sp>
      <p:sp>
        <p:nvSpPr>
          <p:cNvPr id="32778" name="Text Box 10"/>
          <p:cNvSpPr txBox="1"/>
          <p:nvPr/>
        </p:nvSpPr>
        <p:spPr>
          <a:xfrm>
            <a:off x="7939088" y="2922588"/>
            <a:ext cx="34559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29</a:t>
            </a:r>
          </a:p>
        </p:txBody>
      </p:sp>
      <p:sp>
        <p:nvSpPr>
          <p:cNvPr id="32779" name="Text Box 11"/>
          <p:cNvSpPr txBox="1"/>
          <p:nvPr/>
        </p:nvSpPr>
        <p:spPr>
          <a:xfrm>
            <a:off x="3005138" y="3770313"/>
            <a:ext cx="37433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10.83</a:t>
            </a:r>
          </a:p>
        </p:txBody>
      </p:sp>
      <p:sp>
        <p:nvSpPr>
          <p:cNvPr id="32780" name="Text Box 12"/>
          <p:cNvSpPr txBox="1"/>
          <p:nvPr/>
        </p:nvSpPr>
        <p:spPr>
          <a:xfrm>
            <a:off x="7913688" y="3641725"/>
            <a:ext cx="31686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20.1</a:t>
            </a:r>
          </a:p>
        </p:txBody>
      </p:sp>
      <p:sp>
        <p:nvSpPr>
          <p:cNvPr id="32781" name="Text Box 13"/>
          <p:cNvSpPr txBox="1"/>
          <p:nvPr/>
        </p:nvSpPr>
        <p:spPr>
          <a:xfrm>
            <a:off x="7913688" y="2095500"/>
            <a:ext cx="38385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0.08</a:t>
            </a:r>
          </a:p>
        </p:txBody>
      </p:sp>
      <p:sp>
        <p:nvSpPr>
          <p:cNvPr id="32782" name="Text Box 14"/>
          <p:cNvSpPr txBox="1"/>
          <p:nvPr/>
        </p:nvSpPr>
        <p:spPr>
          <a:xfrm>
            <a:off x="7913688" y="4475163"/>
            <a:ext cx="40322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80.04</a:t>
            </a:r>
          </a:p>
        </p:txBody>
      </p:sp>
      <p:sp>
        <p:nvSpPr>
          <p:cNvPr id="92170" name="矩形 2"/>
          <p:cNvSpPr/>
          <p:nvPr/>
        </p:nvSpPr>
        <p:spPr>
          <a:xfrm>
            <a:off x="1316038" y="2095500"/>
            <a:ext cx="1627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0.400=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1" name="矩形 3"/>
          <p:cNvSpPr/>
          <p:nvPr/>
        </p:nvSpPr>
        <p:spPr>
          <a:xfrm>
            <a:off x="1316038" y="2892425"/>
            <a:ext cx="1627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1.750=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2" name="矩形 4"/>
          <p:cNvSpPr/>
          <p:nvPr/>
        </p:nvSpPr>
        <p:spPr>
          <a:xfrm>
            <a:off x="1027113" y="3760788"/>
            <a:ext cx="1881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10.830=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3" name="矩形 5"/>
          <p:cNvSpPr/>
          <p:nvPr/>
        </p:nvSpPr>
        <p:spPr>
          <a:xfrm>
            <a:off x="1016000" y="4511675"/>
            <a:ext cx="18811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0.0350=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4" name="矩形 6"/>
          <p:cNvSpPr/>
          <p:nvPr/>
        </p:nvSpPr>
        <p:spPr>
          <a:xfrm>
            <a:off x="6130925" y="2095500"/>
            <a:ext cx="16271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0.080=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5" name="矩形 7"/>
          <p:cNvSpPr/>
          <p:nvPr/>
        </p:nvSpPr>
        <p:spPr>
          <a:xfrm>
            <a:off x="6188075" y="2892425"/>
            <a:ext cx="16271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29.00=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6" name="矩形 8"/>
          <p:cNvSpPr/>
          <p:nvPr/>
        </p:nvSpPr>
        <p:spPr>
          <a:xfrm>
            <a:off x="6307138" y="3679825"/>
            <a:ext cx="1627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20.10=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177" name="矩形 9"/>
          <p:cNvSpPr/>
          <p:nvPr/>
        </p:nvSpPr>
        <p:spPr>
          <a:xfrm>
            <a:off x="6008688" y="4511675"/>
            <a:ext cx="1881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80.040=</a:t>
            </a:r>
            <a:endParaRPr lang="zh-CN" altLang="en-US" sz="3200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3" name="Text Box 25"/>
          <p:cNvSpPr txBox="1"/>
          <p:nvPr/>
        </p:nvSpPr>
        <p:spPr>
          <a:xfrm>
            <a:off x="-22225" y="5616575"/>
            <a:ext cx="12231688" cy="52387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根据小数的性质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通常可以去掉小数末尾的“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把小数化简。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  <p:bldP spid="32778" grpId="0"/>
      <p:bldP spid="32779" grpId="0"/>
      <p:bldP spid="32780" grpId="0"/>
      <p:bldP spid="32781" grpId="0"/>
      <p:bldP spid="3278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12125" y="4532313"/>
            <a:ext cx="33591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形标注 1"/>
          <p:cNvSpPr/>
          <p:nvPr/>
        </p:nvSpPr>
        <p:spPr>
          <a:xfrm>
            <a:off x="1843088" y="1882775"/>
            <a:ext cx="7100888" cy="2649538"/>
          </a:xfrm>
          <a:prstGeom prst="wedgeEllipseCallout">
            <a:avLst>
              <a:gd name="adj1" fmla="val 34493"/>
              <a:gd name="adj2" fmla="val 7129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83" name="Rectangle 27"/>
          <p:cNvSpPr/>
          <p:nvPr/>
        </p:nvSpPr>
        <p:spPr>
          <a:xfrm>
            <a:off x="1843088" y="221773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4" name="Rectangle 30"/>
          <p:cNvSpPr/>
          <p:nvPr/>
        </p:nvSpPr>
        <p:spPr>
          <a:xfrm>
            <a:off x="5683250" y="30718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5" name="Text Box 34"/>
          <p:cNvSpPr txBox="1"/>
          <p:nvPr/>
        </p:nvSpPr>
        <p:spPr>
          <a:xfrm>
            <a:off x="3294063" y="2193925"/>
            <a:ext cx="46482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元也是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04238" y="4581525"/>
            <a:ext cx="33591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6" name="Rectangle 3"/>
          <p:cNvSpPr/>
          <p:nvPr/>
        </p:nvSpPr>
        <p:spPr>
          <a:xfrm>
            <a:off x="3695700" y="308133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7" name="Rectangle 4"/>
          <p:cNvSpPr/>
          <p:nvPr/>
        </p:nvSpPr>
        <p:spPr>
          <a:xfrm>
            <a:off x="5683250" y="30718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8" name="Rectangle 11"/>
          <p:cNvSpPr/>
          <p:nvPr/>
        </p:nvSpPr>
        <p:spPr>
          <a:xfrm>
            <a:off x="4597400" y="287655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9" name="Rectangle 13"/>
          <p:cNvSpPr/>
          <p:nvPr/>
        </p:nvSpPr>
        <p:spPr>
          <a:xfrm>
            <a:off x="5664200" y="310038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1504950" y="3621088"/>
            <a:ext cx="7251700" cy="26146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</a:t>
            </a:r>
          </a:p>
        </p:txBody>
      </p:sp>
      <p:sp>
        <p:nvSpPr>
          <p:cNvPr id="8214" name="Text Box 22"/>
          <p:cNvSpPr txBox="1"/>
          <p:nvPr/>
        </p:nvSpPr>
        <p:spPr>
          <a:xfrm>
            <a:off x="2028825" y="4181475"/>
            <a:ext cx="5768975" cy="1630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华文新魏" panose="02010800040101010101" pitchFamily="2" charset="-122"/>
              </a:rPr>
              <a:t>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0.01;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0.30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0.01,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0.3=0.30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72712" name="组合 1"/>
          <p:cNvGrpSpPr/>
          <p:nvPr/>
        </p:nvGrpSpPr>
        <p:grpSpPr>
          <a:xfrm>
            <a:off x="6361113" y="1176338"/>
            <a:ext cx="3194050" cy="2370137"/>
            <a:chOff x="304800" y="228600"/>
            <a:chExt cx="3810000" cy="3810000"/>
          </a:xfrm>
        </p:grpSpPr>
        <p:sp>
          <p:nvSpPr>
            <p:cNvPr id="72713" name="Rectangle 49"/>
            <p:cNvSpPr/>
            <p:nvPr/>
          </p:nvSpPr>
          <p:spPr>
            <a:xfrm>
              <a:off x="304800" y="228600"/>
              <a:ext cx="381000" cy="3810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4" name="Rectangle 50"/>
            <p:cNvSpPr/>
            <p:nvPr/>
          </p:nvSpPr>
          <p:spPr>
            <a:xfrm>
              <a:off x="685800" y="228600"/>
              <a:ext cx="381000" cy="3810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5" name="Rectangle 51"/>
            <p:cNvSpPr/>
            <p:nvPr/>
          </p:nvSpPr>
          <p:spPr>
            <a:xfrm>
              <a:off x="1066800" y="228600"/>
              <a:ext cx="381000" cy="3810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6" name="Rectangle 52"/>
            <p:cNvSpPr/>
            <p:nvPr/>
          </p:nvSpPr>
          <p:spPr>
            <a:xfrm>
              <a:off x="1447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7" name="Rectangle 53"/>
            <p:cNvSpPr/>
            <p:nvPr/>
          </p:nvSpPr>
          <p:spPr>
            <a:xfrm>
              <a:off x="1828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8" name="Rectangle 54"/>
            <p:cNvSpPr/>
            <p:nvPr/>
          </p:nvSpPr>
          <p:spPr>
            <a:xfrm>
              <a:off x="2209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9" name="Rectangle 55"/>
            <p:cNvSpPr/>
            <p:nvPr/>
          </p:nvSpPr>
          <p:spPr>
            <a:xfrm>
              <a:off x="2590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0" name="Rectangle 56"/>
            <p:cNvSpPr/>
            <p:nvPr/>
          </p:nvSpPr>
          <p:spPr>
            <a:xfrm>
              <a:off x="2971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1" name="Rectangle 57"/>
            <p:cNvSpPr/>
            <p:nvPr/>
          </p:nvSpPr>
          <p:spPr>
            <a:xfrm>
              <a:off x="3352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2" name="Rectangle 58"/>
            <p:cNvSpPr/>
            <p:nvPr/>
          </p:nvSpPr>
          <p:spPr>
            <a:xfrm>
              <a:off x="3733800" y="228600"/>
              <a:ext cx="381000" cy="381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2723" name="组合 2"/>
          <p:cNvGrpSpPr/>
          <p:nvPr/>
        </p:nvGrpSpPr>
        <p:grpSpPr>
          <a:xfrm>
            <a:off x="2255838" y="1190625"/>
            <a:ext cx="3136900" cy="2355850"/>
            <a:chOff x="4876800" y="228600"/>
            <a:chExt cx="3810000" cy="3810000"/>
          </a:xfrm>
        </p:grpSpPr>
        <p:sp>
          <p:nvSpPr>
            <p:cNvPr id="72724" name="Rectangle 36"/>
            <p:cNvSpPr/>
            <p:nvPr/>
          </p:nvSpPr>
          <p:spPr>
            <a:xfrm>
              <a:off x="4876800" y="228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5" name="Rectangle 37"/>
            <p:cNvSpPr/>
            <p:nvPr/>
          </p:nvSpPr>
          <p:spPr>
            <a:xfrm>
              <a:off x="4876800" y="609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6" name="Rectangle 38"/>
            <p:cNvSpPr/>
            <p:nvPr/>
          </p:nvSpPr>
          <p:spPr>
            <a:xfrm>
              <a:off x="4876800" y="99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7" name="Rectangle 39"/>
            <p:cNvSpPr/>
            <p:nvPr/>
          </p:nvSpPr>
          <p:spPr>
            <a:xfrm>
              <a:off x="4876800" y="1371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8" name="Rectangle 40"/>
            <p:cNvSpPr/>
            <p:nvPr/>
          </p:nvSpPr>
          <p:spPr>
            <a:xfrm>
              <a:off x="4876800" y="1752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9" name="Rectangle 41"/>
            <p:cNvSpPr/>
            <p:nvPr/>
          </p:nvSpPr>
          <p:spPr>
            <a:xfrm>
              <a:off x="4876800" y="2133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0" name="Rectangle 42"/>
            <p:cNvSpPr/>
            <p:nvPr/>
          </p:nvSpPr>
          <p:spPr>
            <a:xfrm>
              <a:off x="4876800" y="2514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1" name="Rectangle 43"/>
            <p:cNvSpPr/>
            <p:nvPr/>
          </p:nvSpPr>
          <p:spPr>
            <a:xfrm>
              <a:off x="4876800" y="2895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2" name="Rectangle 44"/>
            <p:cNvSpPr/>
            <p:nvPr/>
          </p:nvSpPr>
          <p:spPr>
            <a:xfrm>
              <a:off x="4876800" y="3276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3" name="Rectangle 45"/>
            <p:cNvSpPr/>
            <p:nvPr/>
          </p:nvSpPr>
          <p:spPr>
            <a:xfrm>
              <a:off x="4876800" y="3657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4" name="Rectangle 59"/>
            <p:cNvSpPr/>
            <p:nvPr/>
          </p:nvSpPr>
          <p:spPr>
            <a:xfrm>
              <a:off x="5257800" y="228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5" name="Rectangle 60"/>
            <p:cNvSpPr/>
            <p:nvPr/>
          </p:nvSpPr>
          <p:spPr>
            <a:xfrm>
              <a:off x="5257800" y="609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6" name="Rectangle 61"/>
            <p:cNvSpPr/>
            <p:nvPr/>
          </p:nvSpPr>
          <p:spPr>
            <a:xfrm>
              <a:off x="5257800" y="99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7" name="Rectangle 62"/>
            <p:cNvSpPr/>
            <p:nvPr/>
          </p:nvSpPr>
          <p:spPr>
            <a:xfrm>
              <a:off x="5257800" y="1371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8" name="Rectangle 63"/>
            <p:cNvSpPr/>
            <p:nvPr/>
          </p:nvSpPr>
          <p:spPr>
            <a:xfrm>
              <a:off x="5257800" y="1752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9" name="Rectangle 64"/>
            <p:cNvSpPr/>
            <p:nvPr/>
          </p:nvSpPr>
          <p:spPr>
            <a:xfrm>
              <a:off x="5257800" y="2133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0" name="Rectangle 65"/>
            <p:cNvSpPr/>
            <p:nvPr/>
          </p:nvSpPr>
          <p:spPr>
            <a:xfrm>
              <a:off x="5257800" y="2514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1" name="Rectangle 66"/>
            <p:cNvSpPr/>
            <p:nvPr/>
          </p:nvSpPr>
          <p:spPr>
            <a:xfrm>
              <a:off x="5257800" y="2895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2" name="Rectangle 67"/>
            <p:cNvSpPr/>
            <p:nvPr/>
          </p:nvSpPr>
          <p:spPr>
            <a:xfrm>
              <a:off x="5257800" y="3276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3" name="Rectangle 68"/>
            <p:cNvSpPr/>
            <p:nvPr/>
          </p:nvSpPr>
          <p:spPr>
            <a:xfrm>
              <a:off x="5257800" y="3657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4" name="Rectangle 69"/>
            <p:cNvSpPr/>
            <p:nvPr/>
          </p:nvSpPr>
          <p:spPr>
            <a:xfrm>
              <a:off x="5638800" y="228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5" name="Rectangle 70"/>
            <p:cNvSpPr/>
            <p:nvPr/>
          </p:nvSpPr>
          <p:spPr>
            <a:xfrm>
              <a:off x="5638800" y="609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6" name="Rectangle 71"/>
            <p:cNvSpPr/>
            <p:nvPr/>
          </p:nvSpPr>
          <p:spPr>
            <a:xfrm>
              <a:off x="5638800" y="99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7" name="Rectangle 72"/>
            <p:cNvSpPr/>
            <p:nvPr/>
          </p:nvSpPr>
          <p:spPr>
            <a:xfrm>
              <a:off x="5638800" y="1371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8" name="Rectangle 73"/>
            <p:cNvSpPr/>
            <p:nvPr/>
          </p:nvSpPr>
          <p:spPr>
            <a:xfrm>
              <a:off x="5638800" y="1752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9" name="Rectangle 74"/>
            <p:cNvSpPr/>
            <p:nvPr/>
          </p:nvSpPr>
          <p:spPr>
            <a:xfrm>
              <a:off x="5638800" y="2133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0" name="Rectangle 75"/>
            <p:cNvSpPr/>
            <p:nvPr/>
          </p:nvSpPr>
          <p:spPr>
            <a:xfrm>
              <a:off x="5638800" y="2514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1" name="Rectangle 76"/>
            <p:cNvSpPr/>
            <p:nvPr/>
          </p:nvSpPr>
          <p:spPr>
            <a:xfrm>
              <a:off x="5638800" y="2895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2" name="Rectangle 77"/>
            <p:cNvSpPr/>
            <p:nvPr/>
          </p:nvSpPr>
          <p:spPr>
            <a:xfrm>
              <a:off x="5638800" y="3276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3" name="Rectangle 78"/>
            <p:cNvSpPr/>
            <p:nvPr/>
          </p:nvSpPr>
          <p:spPr>
            <a:xfrm>
              <a:off x="5638800" y="3657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4" name="Rectangle 79"/>
            <p:cNvSpPr/>
            <p:nvPr/>
          </p:nvSpPr>
          <p:spPr>
            <a:xfrm>
              <a:off x="6019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5" name="Rectangle 80"/>
            <p:cNvSpPr/>
            <p:nvPr/>
          </p:nvSpPr>
          <p:spPr>
            <a:xfrm>
              <a:off x="6019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6" name="Rectangle 81"/>
            <p:cNvSpPr/>
            <p:nvPr/>
          </p:nvSpPr>
          <p:spPr>
            <a:xfrm>
              <a:off x="6019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7" name="Rectangle 82"/>
            <p:cNvSpPr/>
            <p:nvPr/>
          </p:nvSpPr>
          <p:spPr>
            <a:xfrm>
              <a:off x="6019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8" name="Rectangle 83"/>
            <p:cNvSpPr/>
            <p:nvPr/>
          </p:nvSpPr>
          <p:spPr>
            <a:xfrm>
              <a:off x="6019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9" name="Rectangle 84"/>
            <p:cNvSpPr/>
            <p:nvPr/>
          </p:nvSpPr>
          <p:spPr>
            <a:xfrm>
              <a:off x="6019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0" name="Rectangle 85"/>
            <p:cNvSpPr/>
            <p:nvPr/>
          </p:nvSpPr>
          <p:spPr>
            <a:xfrm>
              <a:off x="6019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1" name="Rectangle 86"/>
            <p:cNvSpPr/>
            <p:nvPr/>
          </p:nvSpPr>
          <p:spPr>
            <a:xfrm>
              <a:off x="6019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2" name="Rectangle 87"/>
            <p:cNvSpPr/>
            <p:nvPr/>
          </p:nvSpPr>
          <p:spPr>
            <a:xfrm>
              <a:off x="6019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3" name="Rectangle 88"/>
            <p:cNvSpPr/>
            <p:nvPr/>
          </p:nvSpPr>
          <p:spPr>
            <a:xfrm>
              <a:off x="6019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4" name="Rectangle 89"/>
            <p:cNvSpPr/>
            <p:nvPr/>
          </p:nvSpPr>
          <p:spPr>
            <a:xfrm>
              <a:off x="6400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5" name="Rectangle 90"/>
            <p:cNvSpPr/>
            <p:nvPr/>
          </p:nvSpPr>
          <p:spPr>
            <a:xfrm>
              <a:off x="6400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6" name="Rectangle 91"/>
            <p:cNvSpPr/>
            <p:nvPr/>
          </p:nvSpPr>
          <p:spPr>
            <a:xfrm>
              <a:off x="6400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7" name="Rectangle 92"/>
            <p:cNvSpPr/>
            <p:nvPr/>
          </p:nvSpPr>
          <p:spPr>
            <a:xfrm>
              <a:off x="6400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8" name="Rectangle 93"/>
            <p:cNvSpPr/>
            <p:nvPr/>
          </p:nvSpPr>
          <p:spPr>
            <a:xfrm>
              <a:off x="6400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9" name="Rectangle 94"/>
            <p:cNvSpPr/>
            <p:nvPr/>
          </p:nvSpPr>
          <p:spPr>
            <a:xfrm>
              <a:off x="6400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0" name="Rectangle 95"/>
            <p:cNvSpPr/>
            <p:nvPr/>
          </p:nvSpPr>
          <p:spPr>
            <a:xfrm>
              <a:off x="6400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1" name="Rectangle 96"/>
            <p:cNvSpPr/>
            <p:nvPr/>
          </p:nvSpPr>
          <p:spPr>
            <a:xfrm>
              <a:off x="6400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2" name="Rectangle 97"/>
            <p:cNvSpPr/>
            <p:nvPr/>
          </p:nvSpPr>
          <p:spPr>
            <a:xfrm>
              <a:off x="6400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3" name="Rectangle 98"/>
            <p:cNvSpPr/>
            <p:nvPr/>
          </p:nvSpPr>
          <p:spPr>
            <a:xfrm>
              <a:off x="6400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4" name="Rectangle 99"/>
            <p:cNvSpPr/>
            <p:nvPr/>
          </p:nvSpPr>
          <p:spPr>
            <a:xfrm>
              <a:off x="6781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5" name="Rectangle 100"/>
            <p:cNvSpPr/>
            <p:nvPr/>
          </p:nvSpPr>
          <p:spPr>
            <a:xfrm>
              <a:off x="6781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6" name="Rectangle 101"/>
            <p:cNvSpPr/>
            <p:nvPr/>
          </p:nvSpPr>
          <p:spPr>
            <a:xfrm>
              <a:off x="6781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7" name="Rectangle 102"/>
            <p:cNvSpPr/>
            <p:nvPr/>
          </p:nvSpPr>
          <p:spPr>
            <a:xfrm>
              <a:off x="6781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8" name="Rectangle 103"/>
            <p:cNvSpPr/>
            <p:nvPr/>
          </p:nvSpPr>
          <p:spPr>
            <a:xfrm>
              <a:off x="6781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9" name="Rectangle 104"/>
            <p:cNvSpPr/>
            <p:nvPr/>
          </p:nvSpPr>
          <p:spPr>
            <a:xfrm>
              <a:off x="6781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0" name="Rectangle 105"/>
            <p:cNvSpPr/>
            <p:nvPr/>
          </p:nvSpPr>
          <p:spPr>
            <a:xfrm>
              <a:off x="6781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1" name="Rectangle 106"/>
            <p:cNvSpPr/>
            <p:nvPr/>
          </p:nvSpPr>
          <p:spPr>
            <a:xfrm>
              <a:off x="6781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2" name="Rectangle 107"/>
            <p:cNvSpPr/>
            <p:nvPr/>
          </p:nvSpPr>
          <p:spPr>
            <a:xfrm>
              <a:off x="6781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3" name="Rectangle 108"/>
            <p:cNvSpPr/>
            <p:nvPr/>
          </p:nvSpPr>
          <p:spPr>
            <a:xfrm>
              <a:off x="6781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4" name="Rectangle 109"/>
            <p:cNvSpPr/>
            <p:nvPr/>
          </p:nvSpPr>
          <p:spPr>
            <a:xfrm>
              <a:off x="7162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5" name="Rectangle 110"/>
            <p:cNvSpPr/>
            <p:nvPr/>
          </p:nvSpPr>
          <p:spPr>
            <a:xfrm>
              <a:off x="7162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6" name="Rectangle 111"/>
            <p:cNvSpPr/>
            <p:nvPr/>
          </p:nvSpPr>
          <p:spPr>
            <a:xfrm>
              <a:off x="7162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7" name="Rectangle 112"/>
            <p:cNvSpPr/>
            <p:nvPr/>
          </p:nvSpPr>
          <p:spPr>
            <a:xfrm>
              <a:off x="7162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8" name="Rectangle 113"/>
            <p:cNvSpPr/>
            <p:nvPr/>
          </p:nvSpPr>
          <p:spPr>
            <a:xfrm>
              <a:off x="7162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9" name="Rectangle 114"/>
            <p:cNvSpPr/>
            <p:nvPr/>
          </p:nvSpPr>
          <p:spPr>
            <a:xfrm>
              <a:off x="7162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0" name="Rectangle 115"/>
            <p:cNvSpPr/>
            <p:nvPr/>
          </p:nvSpPr>
          <p:spPr>
            <a:xfrm>
              <a:off x="7162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1" name="Rectangle 116"/>
            <p:cNvSpPr/>
            <p:nvPr/>
          </p:nvSpPr>
          <p:spPr>
            <a:xfrm>
              <a:off x="7162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2" name="Rectangle 117"/>
            <p:cNvSpPr/>
            <p:nvPr/>
          </p:nvSpPr>
          <p:spPr>
            <a:xfrm>
              <a:off x="7162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3" name="Rectangle 118"/>
            <p:cNvSpPr/>
            <p:nvPr/>
          </p:nvSpPr>
          <p:spPr>
            <a:xfrm>
              <a:off x="7162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4" name="Rectangle 119"/>
            <p:cNvSpPr/>
            <p:nvPr/>
          </p:nvSpPr>
          <p:spPr>
            <a:xfrm>
              <a:off x="7543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5" name="Rectangle 120"/>
            <p:cNvSpPr/>
            <p:nvPr/>
          </p:nvSpPr>
          <p:spPr>
            <a:xfrm>
              <a:off x="7543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6" name="Rectangle 121"/>
            <p:cNvSpPr/>
            <p:nvPr/>
          </p:nvSpPr>
          <p:spPr>
            <a:xfrm>
              <a:off x="7543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7" name="Rectangle 122"/>
            <p:cNvSpPr/>
            <p:nvPr/>
          </p:nvSpPr>
          <p:spPr>
            <a:xfrm>
              <a:off x="7543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8" name="Rectangle 123"/>
            <p:cNvSpPr/>
            <p:nvPr/>
          </p:nvSpPr>
          <p:spPr>
            <a:xfrm>
              <a:off x="7543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99" name="Rectangle 124"/>
            <p:cNvSpPr/>
            <p:nvPr/>
          </p:nvSpPr>
          <p:spPr>
            <a:xfrm>
              <a:off x="7543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0" name="Rectangle 125"/>
            <p:cNvSpPr/>
            <p:nvPr/>
          </p:nvSpPr>
          <p:spPr>
            <a:xfrm>
              <a:off x="7543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1" name="Rectangle 126"/>
            <p:cNvSpPr/>
            <p:nvPr/>
          </p:nvSpPr>
          <p:spPr>
            <a:xfrm>
              <a:off x="7543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2" name="Rectangle 127"/>
            <p:cNvSpPr/>
            <p:nvPr/>
          </p:nvSpPr>
          <p:spPr>
            <a:xfrm>
              <a:off x="7543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3" name="Rectangle 128"/>
            <p:cNvSpPr/>
            <p:nvPr/>
          </p:nvSpPr>
          <p:spPr>
            <a:xfrm>
              <a:off x="7543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4" name="Rectangle 129"/>
            <p:cNvSpPr/>
            <p:nvPr/>
          </p:nvSpPr>
          <p:spPr>
            <a:xfrm>
              <a:off x="7924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5" name="Rectangle 130"/>
            <p:cNvSpPr/>
            <p:nvPr/>
          </p:nvSpPr>
          <p:spPr>
            <a:xfrm>
              <a:off x="7924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6" name="Rectangle 131"/>
            <p:cNvSpPr/>
            <p:nvPr/>
          </p:nvSpPr>
          <p:spPr>
            <a:xfrm>
              <a:off x="7924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7" name="Rectangle 132"/>
            <p:cNvSpPr/>
            <p:nvPr/>
          </p:nvSpPr>
          <p:spPr>
            <a:xfrm>
              <a:off x="7924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8" name="Rectangle 133"/>
            <p:cNvSpPr/>
            <p:nvPr/>
          </p:nvSpPr>
          <p:spPr>
            <a:xfrm>
              <a:off x="7924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09" name="Rectangle 134"/>
            <p:cNvSpPr/>
            <p:nvPr/>
          </p:nvSpPr>
          <p:spPr>
            <a:xfrm>
              <a:off x="7924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0" name="Rectangle 135"/>
            <p:cNvSpPr/>
            <p:nvPr/>
          </p:nvSpPr>
          <p:spPr>
            <a:xfrm>
              <a:off x="7924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1" name="Rectangle 136"/>
            <p:cNvSpPr/>
            <p:nvPr/>
          </p:nvSpPr>
          <p:spPr>
            <a:xfrm>
              <a:off x="7924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2" name="Rectangle 137"/>
            <p:cNvSpPr/>
            <p:nvPr/>
          </p:nvSpPr>
          <p:spPr>
            <a:xfrm>
              <a:off x="7924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3" name="Rectangle 138"/>
            <p:cNvSpPr/>
            <p:nvPr/>
          </p:nvSpPr>
          <p:spPr>
            <a:xfrm>
              <a:off x="7924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4" name="Rectangle 139"/>
            <p:cNvSpPr/>
            <p:nvPr/>
          </p:nvSpPr>
          <p:spPr>
            <a:xfrm>
              <a:off x="8305800" y="228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5" name="Rectangle 140"/>
            <p:cNvSpPr/>
            <p:nvPr/>
          </p:nvSpPr>
          <p:spPr>
            <a:xfrm>
              <a:off x="8305800" y="609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6" name="Rectangle 141"/>
            <p:cNvSpPr/>
            <p:nvPr/>
          </p:nvSpPr>
          <p:spPr>
            <a:xfrm>
              <a:off x="8305800" y="990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7" name="Rectangle 142"/>
            <p:cNvSpPr/>
            <p:nvPr/>
          </p:nvSpPr>
          <p:spPr>
            <a:xfrm>
              <a:off x="8305800" y="1371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8" name="Rectangle 143"/>
            <p:cNvSpPr/>
            <p:nvPr/>
          </p:nvSpPr>
          <p:spPr>
            <a:xfrm>
              <a:off x="8305800" y="1752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9" name="Rectangle 144"/>
            <p:cNvSpPr/>
            <p:nvPr/>
          </p:nvSpPr>
          <p:spPr>
            <a:xfrm>
              <a:off x="8305800" y="2133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20" name="Rectangle 145"/>
            <p:cNvSpPr/>
            <p:nvPr/>
          </p:nvSpPr>
          <p:spPr>
            <a:xfrm>
              <a:off x="8305800" y="2514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21" name="Rectangle 146"/>
            <p:cNvSpPr/>
            <p:nvPr/>
          </p:nvSpPr>
          <p:spPr>
            <a:xfrm>
              <a:off x="8305800" y="2895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22" name="Rectangle 147"/>
            <p:cNvSpPr/>
            <p:nvPr/>
          </p:nvSpPr>
          <p:spPr>
            <a:xfrm>
              <a:off x="8305800" y="3276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23" name="Rectangle 148"/>
            <p:cNvSpPr/>
            <p:nvPr/>
          </p:nvSpPr>
          <p:spPr>
            <a:xfrm>
              <a:off x="83058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图片 2" descr="屏幕剪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38" y="981075"/>
            <a:ext cx="10071100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Rectangle 2"/>
          <p:cNvSpPr/>
          <p:nvPr/>
        </p:nvSpPr>
        <p:spPr>
          <a:xfrm>
            <a:off x="3289300" y="254793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1714500" y="4587875"/>
            <a:ext cx="77882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橡皮和铅笔的单价相等吗</a:t>
            </a:r>
            <a:r>
              <a:rPr lang="en-US" altLang="zh-CN" sz="40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?</a:t>
            </a:r>
            <a:r>
              <a:rPr lang="zh-CN" altLang="en-US" sz="40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为什么</a:t>
            </a:r>
            <a:r>
              <a:rPr lang="en-US" altLang="zh-CN" sz="40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?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1576388" y="5373688"/>
            <a:ext cx="29987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0.3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=0.30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元</a:t>
            </a:r>
          </a:p>
        </p:txBody>
      </p:sp>
      <p:sp>
        <p:nvSpPr>
          <p:cNvPr id="10" name="Rectangle 12"/>
          <p:cNvSpPr/>
          <p:nvPr/>
        </p:nvSpPr>
        <p:spPr>
          <a:xfrm>
            <a:off x="5661025" y="5330825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它们的单价相等。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15288" y="987425"/>
            <a:ext cx="3457575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4" name="Text Box 4"/>
          <p:cNvSpPr txBox="1"/>
          <p:nvPr/>
        </p:nvSpPr>
        <p:spPr>
          <a:xfrm>
            <a:off x="869950" y="2711450"/>
            <a:ext cx="101044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/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0.3=0.30 </a:t>
            </a:r>
            <a:r>
              <a:rPr lang="zh-CN" altLang="en-US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这两个小数有什么不同</a:t>
            </a:r>
            <a:r>
              <a:rPr lang="en-US" altLang="zh-CN" sz="36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?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1668463" y="3575050"/>
            <a:ext cx="68532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第二个小数末尾多了一个“</a:t>
            </a:r>
            <a:r>
              <a:rPr lang="en-US" altLang="zh-CN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0”</a:t>
            </a:r>
            <a:r>
              <a:rPr lang="zh-CN" altLang="en-US" sz="3600" b="1" dirty="0">
                <a:solidFill>
                  <a:srgbClr val="FF33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。</a:t>
            </a:r>
            <a:endParaRPr lang="en-US" altLang="zh-CN" sz="3600" b="1" dirty="0">
              <a:solidFill>
                <a:srgbClr val="FF3300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74756" name="Rectangle 9"/>
          <p:cNvSpPr/>
          <p:nvPr/>
        </p:nvSpPr>
        <p:spPr>
          <a:xfrm>
            <a:off x="5816600" y="31242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7" name="Rectangle 11"/>
          <p:cNvSpPr/>
          <p:nvPr/>
        </p:nvSpPr>
        <p:spPr>
          <a:xfrm>
            <a:off x="5689600" y="312896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475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4941887"/>
            <a:ext cx="2239963" cy="15895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5"/>
          <p:cNvSpPr txBox="1"/>
          <p:nvPr/>
        </p:nvSpPr>
        <p:spPr>
          <a:xfrm>
            <a:off x="1184275" y="1209675"/>
            <a:ext cx="11239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先看图填一填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再比较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,0.10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米的大小。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78" name="Text Box 138"/>
          <p:cNvSpPr txBox="1"/>
          <p:nvPr/>
        </p:nvSpPr>
        <p:spPr>
          <a:xfrm>
            <a:off x="1498600" y="3427413"/>
            <a:ext cx="6813550" cy="2678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毫米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05" name="Text Box 153"/>
          <p:cNvSpPr txBox="1"/>
          <p:nvPr/>
        </p:nvSpPr>
        <p:spPr>
          <a:xfrm>
            <a:off x="4625975" y="4311650"/>
            <a:ext cx="6270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3706" name="Text Box 154"/>
          <p:cNvSpPr txBox="1"/>
          <p:nvPr/>
        </p:nvSpPr>
        <p:spPr>
          <a:xfrm>
            <a:off x="5049838" y="5168900"/>
            <a:ext cx="84931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</a:p>
        </p:txBody>
      </p:sp>
      <p:sp>
        <p:nvSpPr>
          <p:cNvPr id="23707" name="Text Box 155"/>
          <p:cNvSpPr txBox="1"/>
          <p:nvPr/>
        </p:nvSpPr>
        <p:spPr>
          <a:xfrm>
            <a:off x="4333875" y="3452813"/>
            <a:ext cx="4048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75782" name="组合 4"/>
          <p:cNvGrpSpPr/>
          <p:nvPr/>
        </p:nvGrpSpPr>
        <p:grpSpPr>
          <a:xfrm>
            <a:off x="1184275" y="1936750"/>
            <a:ext cx="9236075" cy="1192213"/>
            <a:chOff x="-50800" y="2097881"/>
            <a:chExt cx="12395200" cy="1192213"/>
          </a:xfrm>
        </p:grpSpPr>
        <p:sp>
          <p:nvSpPr>
            <p:cNvPr id="75783" name="Rectangle 6"/>
            <p:cNvSpPr/>
            <p:nvPr/>
          </p:nvSpPr>
          <p:spPr>
            <a:xfrm>
              <a:off x="152400" y="2120901"/>
              <a:ext cx="12192000" cy="10668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5784" name="Line 7"/>
            <p:cNvSpPr/>
            <p:nvPr/>
          </p:nvSpPr>
          <p:spPr>
            <a:xfrm>
              <a:off x="1524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5" name="Line 8"/>
            <p:cNvSpPr/>
            <p:nvPr/>
          </p:nvSpPr>
          <p:spPr>
            <a:xfrm>
              <a:off x="11684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6" name="Line 9"/>
            <p:cNvSpPr/>
            <p:nvPr/>
          </p:nvSpPr>
          <p:spPr>
            <a:xfrm>
              <a:off x="44196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7" name="Text Box 10"/>
            <p:cNvSpPr txBox="1"/>
            <p:nvPr/>
          </p:nvSpPr>
          <p:spPr>
            <a:xfrm>
              <a:off x="965200" y="2643981"/>
              <a:ext cx="449263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</a:p>
          </p:txBody>
        </p:sp>
        <p:sp>
          <p:nvSpPr>
            <p:cNvPr id="75788" name="Text Box 11"/>
            <p:cNvSpPr txBox="1"/>
            <p:nvPr/>
          </p:nvSpPr>
          <p:spPr>
            <a:xfrm>
              <a:off x="-50800" y="2643981"/>
              <a:ext cx="6096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0</a:t>
              </a:r>
            </a:p>
          </p:txBody>
        </p:sp>
        <p:sp>
          <p:nvSpPr>
            <p:cNvPr id="75789" name="Text Box 12"/>
            <p:cNvSpPr txBox="1"/>
            <p:nvPr/>
          </p:nvSpPr>
          <p:spPr>
            <a:xfrm>
              <a:off x="18796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</a:p>
          </p:txBody>
        </p:sp>
        <p:sp>
          <p:nvSpPr>
            <p:cNvPr id="75790" name="Text Box 13"/>
            <p:cNvSpPr txBox="1"/>
            <p:nvPr/>
          </p:nvSpPr>
          <p:spPr>
            <a:xfrm>
              <a:off x="2967038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3</a:t>
              </a:r>
            </a:p>
          </p:txBody>
        </p:sp>
        <p:sp>
          <p:nvSpPr>
            <p:cNvPr id="75791" name="Text Box 14"/>
            <p:cNvSpPr txBox="1"/>
            <p:nvPr/>
          </p:nvSpPr>
          <p:spPr>
            <a:xfrm>
              <a:off x="64516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6</a:t>
              </a:r>
            </a:p>
          </p:txBody>
        </p:sp>
        <p:sp>
          <p:nvSpPr>
            <p:cNvPr id="75792" name="Text Box 15"/>
            <p:cNvSpPr txBox="1"/>
            <p:nvPr/>
          </p:nvSpPr>
          <p:spPr>
            <a:xfrm>
              <a:off x="74676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7</a:t>
              </a:r>
            </a:p>
          </p:txBody>
        </p:sp>
        <p:sp>
          <p:nvSpPr>
            <p:cNvPr id="75793" name="Text Box 16"/>
            <p:cNvSpPr txBox="1"/>
            <p:nvPr/>
          </p:nvSpPr>
          <p:spPr>
            <a:xfrm>
              <a:off x="84836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8</a:t>
              </a:r>
            </a:p>
          </p:txBody>
        </p:sp>
        <p:sp>
          <p:nvSpPr>
            <p:cNvPr id="75794" name="Text Box 17"/>
            <p:cNvSpPr txBox="1"/>
            <p:nvPr/>
          </p:nvSpPr>
          <p:spPr>
            <a:xfrm>
              <a:off x="96012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9</a:t>
              </a:r>
            </a:p>
          </p:txBody>
        </p:sp>
        <p:sp>
          <p:nvSpPr>
            <p:cNvPr id="75795" name="Text Box 18"/>
            <p:cNvSpPr txBox="1"/>
            <p:nvPr/>
          </p:nvSpPr>
          <p:spPr>
            <a:xfrm>
              <a:off x="10617200" y="2643981"/>
              <a:ext cx="855663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10</a:t>
              </a:r>
            </a:p>
          </p:txBody>
        </p:sp>
        <p:sp>
          <p:nvSpPr>
            <p:cNvPr id="75796" name="Text Box 19"/>
            <p:cNvSpPr txBox="1"/>
            <p:nvPr/>
          </p:nvSpPr>
          <p:spPr>
            <a:xfrm>
              <a:off x="5334000" y="2643981"/>
              <a:ext cx="5080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5</a:t>
              </a:r>
            </a:p>
          </p:txBody>
        </p:sp>
        <p:sp>
          <p:nvSpPr>
            <p:cNvPr id="75797" name="Text Box 20"/>
            <p:cNvSpPr txBox="1"/>
            <p:nvPr/>
          </p:nvSpPr>
          <p:spPr>
            <a:xfrm>
              <a:off x="4216400" y="2643981"/>
              <a:ext cx="5969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</a:p>
          </p:txBody>
        </p:sp>
        <p:sp>
          <p:nvSpPr>
            <p:cNvPr id="75798" name="Line 21"/>
            <p:cNvSpPr/>
            <p:nvPr/>
          </p:nvSpPr>
          <p:spPr>
            <a:xfrm>
              <a:off x="6604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9" name="Line 22"/>
            <p:cNvSpPr/>
            <p:nvPr/>
          </p:nvSpPr>
          <p:spPr>
            <a:xfrm>
              <a:off x="254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0" name="Line 23"/>
            <p:cNvSpPr/>
            <p:nvPr/>
          </p:nvSpPr>
          <p:spPr>
            <a:xfrm>
              <a:off x="355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1" name="Line 24"/>
            <p:cNvSpPr/>
            <p:nvPr/>
          </p:nvSpPr>
          <p:spPr>
            <a:xfrm>
              <a:off x="1270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2" name="Line 25"/>
            <p:cNvSpPr/>
            <p:nvPr/>
          </p:nvSpPr>
          <p:spPr>
            <a:xfrm>
              <a:off x="457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3" name="Line 26"/>
            <p:cNvSpPr/>
            <p:nvPr/>
          </p:nvSpPr>
          <p:spPr>
            <a:xfrm>
              <a:off x="1879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4" name="Line 27"/>
            <p:cNvSpPr/>
            <p:nvPr/>
          </p:nvSpPr>
          <p:spPr>
            <a:xfrm>
              <a:off x="558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5" name="Line 28"/>
            <p:cNvSpPr/>
            <p:nvPr/>
          </p:nvSpPr>
          <p:spPr>
            <a:xfrm>
              <a:off x="1778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6" name="Line 29"/>
            <p:cNvSpPr/>
            <p:nvPr/>
          </p:nvSpPr>
          <p:spPr>
            <a:xfrm>
              <a:off x="762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7" name="Line 30"/>
            <p:cNvSpPr/>
            <p:nvPr/>
          </p:nvSpPr>
          <p:spPr>
            <a:xfrm>
              <a:off x="863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8" name="Line 31"/>
            <p:cNvSpPr/>
            <p:nvPr/>
          </p:nvSpPr>
          <p:spPr>
            <a:xfrm>
              <a:off x="965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9" name="Line 32"/>
            <p:cNvSpPr/>
            <p:nvPr/>
          </p:nvSpPr>
          <p:spPr>
            <a:xfrm>
              <a:off x="1066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0" name="Line 33"/>
            <p:cNvSpPr/>
            <p:nvPr/>
          </p:nvSpPr>
          <p:spPr>
            <a:xfrm>
              <a:off x="1371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1" name="Line 34"/>
            <p:cNvSpPr/>
            <p:nvPr/>
          </p:nvSpPr>
          <p:spPr>
            <a:xfrm>
              <a:off x="1473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2" name="Line 35"/>
            <p:cNvSpPr/>
            <p:nvPr/>
          </p:nvSpPr>
          <p:spPr>
            <a:xfrm>
              <a:off x="1574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3" name="Line 36"/>
            <p:cNvSpPr/>
            <p:nvPr/>
          </p:nvSpPr>
          <p:spPr>
            <a:xfrm>
              <a:off x="1981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4" name="Line 37"/>
            <p:cNvSpPr/>
            <p:nvPr/>
          </p:nvSpPr>
          <p:spPr>
            <a:xfrm>
              <a:off x="2082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5" name="Line 38"/>
            <p:cNvSpPr/>
            <p:nvPr/>
          </p:nvSpPr>
          <p:spPr>
            <a:xfrm>
              <a:off x="16764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6" name="Line 39"/>
            <p:cNvSpPr/>
            <p:nvPr/>
          </p:nvSpPr>
          <p:spPr>
            <a:xfrm>
              <a:off x="39116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7" name="Line 40"/>
            <p:cNvSpPr/>
            <p:nvPr/>
          </p:nvSpPr>
          <p:spPr>
            <a:xfrm>
              <a:off x="21844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8" name="Line 41"/>
            <p:cNvSpPr/>
            <p:nvPr/>
          </p:nvSpPr>
          <p:spPr>
            <a:xfrm>
              <a:off x="3403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9" name="Line 42"/>
            <p:cNvSpPr/>
            <p:nvPr/>
          </p:nvSpPr>
          <p:spPr>
            <a:xfrm>
              <a:off x="3505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0" name="Line 43"/>
            <p:cNvSpPr/>
            <p:nvPr/>
          </p:nvSpPr>
          <p:spPr>
            <a:xfrm>
              <a:off x="3606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1" name="Line 44"/>
            <p:cNvSpPr/>
            <p:nvPr/>
          </p:nvSpPr>
          <p:spPr>
            <a:xfrm>
              <a:off x="3708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2" name="Line 45"/>
            <p:cNvSpPr/>
            <p:nvPr/>
          </p:nvSpPr>
          <p:spPr>
            <a:xfrm>
              <a:off x="3810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3" name="Line 46"/>
            <p:cNvSpPr/>
            <p:nvPr/>
          </p:nvSpPr>
          <p:spPr>
            <a:xfrm>
              <a:off x="4114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4" name="Line 47"/>
            <p:cNvSpPr/>
            <p:nvPr/>
          </p:nvSpPr>
          <p:spPr>
            <a:xfrm>
              <a:off x="4013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5" name="Line 48"/>
            <p:cNvSpPr/>
            <p:nvPr/>
          </p:nvSpPr>
          <p:spPr>
            <a:xfrm>
              <a:off x="4503738" y="2105819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6" name="Line 49"/>
            <p:cNvSpPr/>
            <p:nvPr/>
          </p:nvSpPr>
          <p:spPr>
            <a:xfrm>
              <a:off x="4216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7" name="Line 50"/>
            <p:cNvSpPr/>
            <p:nvPr/>
          </p:nvSpPr>
          <p:spPr>
            <a:xfrm>
              <a:off x="66548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8" name="Line 51"/>
            <p:cNvSpPr/>
            <p:nvPr/>
          </p:nvSpPr>
          <p:spPr>
            <a:xfrm>
              <a:off x="61468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9" name="Line 52"/>
            <p:cNvSpPr/>
            <p:nvPr/>
          </p:nvSpPr>
          <p:spPr>
            <a:xfrm>
              <a:off x="5638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0" name="Line 53"/>
            <p:cNvSpPr/>
            <p:nvPr/>
          </p:nvSpPr>
          <p:spPr>
            <a:xfrm>
              <a:off x="5740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1" name="Line 54"/>
            <p:cNvSpPr/>
            <p:nvPr/>
          </p:nvSpPr>
          <p:spPr>
            <a:xfrm>
              <a:off x="5842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2" name="Line 55"/>
            <p:cNvSpPr/>
            <p:nvPr/>
          </p:nvSpPr>
          <p:spPr>
            <a:xfrm>
              <a:off x="5943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3" name="Line 56"/>
            <p:cNvSpPr/>
            <p:nvPr/>
          </p:nvSpPr>
          <p:spPr>
            <a:xfrm>
              <a:off x="6045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4" name="Line 57"/>
            <p:cNvSpPr/>
            <p:nvPr/>
          </p:nvSpPr>
          <p:spPr>
            <a:xfrm>
              <a:off x="6350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5" name="Line 58"/>
            <p:cNvSpPr/>
            <p:nvPr/>
          </p:nvSpPr>
          <p:spPr>
            <a:xfrm>
              <a:off x="6248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6" name="Line 59"/>
            <p:cNvSpPr/>
            <p:nvPr/>
          </p:nvSpPr>
          <p:spPr>
            <a:xfrm>
              <a:off x="6553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7" name="Line 60"/>
            <p:cNvSpPr/>
            <p:nvPr/>
          </p:nvSpPr>
          <p:spPr>
            <a:xfrm>
              <a:off x="6451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8" name="Line 61"/>
            <p:cNvSpPr/>
            <p:nvPr/>
          </p:nvSpPr>
          <p:spPr>
            <a:xfrm>
              <a:off x="116332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9" name="Line 62"/>
            <p:cNvSpPr/>
            <p:nvPr/>
          </p:nvSpPr>
          <p:spPr>
            <a:xfrm>
              <a:off x="11125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0" name="Line 63"/>
            <p:cNvSpPr/>
            <p:nvPr/>
          </p:nvSpPr>
          <p:spPr>
            <a:xfrm>
              <a:off x="11226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1" name="Line 64"/>
            <p:cNvSpPr/>
            <p:nvPr/>
          </p:nvSpPr>
          <p:spPr>
            <a:xfrm>
              <a:off x="11328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2" name="Line 65"/>
            <p:cNvSpPr/>
            <p:nvPr/>
          </p:nvSpPr>
          <p:spPr>
            <a:xfrm>
              <a:off x="11430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3" name="Line 66"/>
            <p:cNvSpPr/>
            <p:nvPr/>
          </p:nvSpPr>
          <p:spPr>
            <a:xfrm>
              <a:off x="11531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4" name="Line 67"/>
            <p:cNvSpPr/>
            <p:nvPr/>
          </p:nvSpPr>
          <p:spPr>
            <a:xfrm>
              <a:off x="11836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5" name="Line 68"/>
            <p:cNvSpPr/>
            <p:nvPr/>
          </p:nvSpPr>
          <p:spPr>
            <a:xfrm>
              <a:off x="11734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6" name="Line 69"/>
            <p:cNvSpPr/>
            <p:nvPr/>
          </p:nvSpPr>
          <p:spPr>
            <a:xfrm>
              <a:off x="12039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7" name="Line 70"/>
            <p:cNvSpPr/>
            <p:nvPr/>
          </p:nvSpPr>
          <p:spPr>
            <a:xfrm>
              <a:off x="11938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8" name="Line 71"/>
            <p:cNvSpPr/>
            <p:nvPr/>
          </p:nvSpPr>
          <p:spPr>
            <a:xfrm>
              <a:off x="87884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9" name="Line 72"/>
            <p:cNvSpPr/>
            <p:nvPr/>
          </p:nvSpPr>
          <p:spPr>
            <a:xfrm>
              <a:off x="82804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0" name="Line 73"/>
            <p:cNvSpPr/>
            <p:nvPr/>
          </p:nvSpPr>
          <p:spPr>
            <a:xfrm>
              <a:off x="7772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1" name="Line 74"/>
            <p:cNvSpPr/>
            <p:nvPr/>
          </p:nvSpPr>
          <p:spPr>
            <a:xfrm>
              <a:off x="7874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2" name="Line 75"/>
            <p:cNvSpPr/>
            <p:nvPr/>
          </p:nvSpPr>
          <p:spPr>
            <a:xfrm>
              <a:off x="7975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3" name="Line 76"/>
            <p:cNvSpPr/>
            <p:nvPr/>
          </p:nvSpPr>
          <p:spPr>
            <a:xfrm>
              <a:off x="8077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4" name="Line 77"/>
            <p:cNvSpPr/>
            <p:nvPr/>
          </p:nvSpPr>
          <p:spPr>
            <a:xfrm>
              <a:off x="8178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5" name="Line 78"/>
            <p:cNvSpPr/>
            <p:nvPr/>
          </p:nvSpPr>
          <p:spPr>
            <a:xfrm>
              <a:off x="8483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6" name="Line 79"/>
            <p:cNvSpPr/>
            <p:nvPr/>
          </p:nvSpPr>
          <p:spPr>
            <a:xfrm>
              <a:off x="8382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7" name="Line 80"/>
            <p:cNvSpPr/>
            <p:nvPr/>
          </p:nvSpPr>
          <p:spPr>
            <a:xfrm>
              <a:off x="8686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8" name="Line 81"/>
            <p:cNvSpPr/>
            <p:nvPr/>
          </p:nvSpPr>
          <p:spPr>
            <a:xfrm>
              <a:off x="8585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9" name="Line 82"/>
            <p:cNvSpPr/>
            <p:nvPr/>
          </p:nvSpPr>
          <p:spPr>
            <a:xfrm>
              <a:off x="76708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0" name="Line 83"/>
            <p:cNvSpPr/>
            <p:nvPr/>
          </p:nvSpPr>
          <p:spPr>
            <a:xfrm>
              <a:off x="71628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1" name="Line 84"/>
            <p:cNvSpPr/>
            <p:nvPr/>
          </p:nvSpPr>
          <p:spPr>
            <a:xfrm>
              <a:off x="6654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2" name="Line 85"/>
            <p:cNvSpPr/>
            <p:nvPr/>
          </p:nvSpPr>
          <p:spPr>
            <a:xfrm>
              <a:off x="6756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3" name="Line 86"/>
            <p:cNvSpPr/>
            <p:nvPr/>
          </p:nvSpPr>
          <p:spPr>
            <a:xfrm>
              <a:off x="6858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4" name="Line 87"/>
            <p:cNvSpPr/>
            <p:nvPr/>
          </p:nvSpPr>
          <p:spPr>
            <a:xfrm>
              <a:off x="6959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5" name="Line 88"/>
            <p:cNvSpPr/>
            <p:nvPr/>
          </p:nvSpPr>
          <p:spPr>
            <a:xfrm>
              <a:off x="7061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6" name="Line 89"/>
            <p:cNvSpPr/>
            <p:nvPr/>
          </p:nvSpPr>
          <p:spPr>
            <a:xfrm>
              <a:off x="7366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7" name="Line 90"/>
            <p:cNvSpPr/>
            <p:nvPr/>
          </p:nvSpPr>
          <p:spPr>
            <a:xfrm>
              <a:off x="7264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8" name="Line 91"/>
            <p:cNvSpPr/>
            <p:nvPr/>
          </p:nvSpPr>
          <p:spPr>
            <a:xfrm>
              <a:off x="7569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9" name="Line 92"/>
            <p:cNvSpPr/>
            <p:nvPr/>
          </p:nvSpPr>
          <p:spPr>
            <a:xfrm>
              <a:off x="7467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0" name="Line 93"/>
            <p:cNvSpPr/>
            <p:nvPr/>
          </p:nvSpPr>
          <p:spPr>
            <a:xfrm>
              <a:off x="55372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1" name="Line 94"/>
            <p:cNvSpPr/>
            <p:nvPr/>
          </p:nvSpPr>
          <p:spPr>
            <a:xfrm>
              <a:off x="50292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2" name="Line 95"/>
            <p:cNvSpPr/>
            <p:nvPr/>
          </p:nvSpPr>
          <p:spPr>
            <a:xfrm>
              <a:off x="4521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3" name="Line 96"/>
            <p:cNvSpPr/>
            <p:nvPr/>
          </p:nvSpPr>
          <p:spPr>
            <a:xfrm>
              <a:off x="4622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4" name="Line 97"/>
            <p:cNvSpPr/>
            <p:nvPr/>
          </p:nvSpPr>
          <p:spPr>
            <a:xfrm>
              <a:off x="4724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5" name="Line 98"/>
            <p:cNvSpPr/>
            <p:nvPr/>
          </p:nvSpPr>
          <p:spPr>
            <a:xfrm>
              <a:off x="4826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6" name="Line 99"/>
            <p:cNvSpPr/>
            <p:nvPr/>
          </p:nvSpPr>
          <p:spPr>
            <a:xfrm>
              <a:off x="4927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7" name="Line 100"/>
            <p:cNvSpPr/>
            <p:nvPr/>
          </p:nvSpPr>
          <p:spPr>
            <a:xfrm>
              <a:off x="5232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8" name="Line 101"/>
            <p:cNvSpPr/>
            <p:nvPr/>
          </p:nvSpPr>
          <p:spPr>
            <a:xfrm>
              <a:off x="5130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9" name="Line 102"/>
            <p:cNvSpPr/>
            <p:nvPr/>
          </p:nvSpPr>
          <p:spPr>
            <a:xfrm>
              <a:off x="5435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0" name="Line 103"/>
            <p:cNvSpPr/>
            <p:nvPr/>
          </p:nvSpPr>
          <p:spPr>
            <a:xfrm>
              <a:off x="5334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1" name="Line 104"/>
            <p:cNvSpPr/>
            <p:nvPr/>
          </p:nvSpPr>
          <p:spPr>
            <a:xfrm>
              <a:off x="110236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2" name="Line 105"/>
            <p:cNvSpPr/>
            <p:nvPr/>
          </p:nvSpPr>
          <p:spPr>
            <a:xfrm>
              <a:off x="105156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3" name="Line 106"/>
            <p:cNvSpPr/>
            <p:nvPr/>
          </p:nvSpPr>
          <p:spPr>
            <a:xfrm>
              <a:off x="10007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4" name="Line 107"/>
            <p:cNvSpPr/>
            <p:nvPr/>
          </p:nvSpPr>
          <p:spPr>
            <a:xfrm>
              <a:off x="10109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5" name="Line 108"/>
            <p:cNvSpPr/>
            <p:nvPr/>
          </p:nvSpPr>
          <p:spPr>
            <a:xfrm>
              <a:off x="10210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6" name="Line 109"/>
            <p:cNvSpPr/>
            <p:nvPr/>
          </p:nvSpPr>
          <p:spPr>
            <a:xfrm>
              <a:off x="10312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7" name="Line 110"/>
            <p:cNvSpPr/>
            <p:nvPr/>
          </p:nvSpPr>
          <p:spPr>
            <a:xfrm>
              <a:off x="10414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8" name="Line 111"/>
            <p:cNvSpPr/>
            <p:nvPr/>
          </p:nvSpPr>
          <p:spPr>
            <a:xfrm>
              <a:off x="10718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9" name="Line 112"/>
            <p:cNvSpPr/>
            <p:nvPr/>
          </p:nvSpPr>
          <p:spPr>
            <a:xfrm>
              <a:off x="10617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0" name="Line 113"/>
            <p:cNvSpPr/>
            <p:nvPr/>
          </p:nvSpPr>
          <p:spPr>
            <a:xfrm>
              <a:off x="10922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1" name="Line 114"/>
            <p:cNvSpPr/>
            <p:nvPr/>
          </p:nvSpPr>
          <p:spPr>
            <a:xfrm>
              <a:off x="10820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2" name="Line 115"/>
            <p:cNvSpPr/>
            <p:nvPr/>
          </p:nvSpPr>
          <p:spPr>
            <a:xfrm>
              <a:off x="99060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3" name="Line 116"/>
            <p:cNvSpPr/>
            <p:nvPr/>
          </p:nvSpPr>
          <p:spPr>
            <a:xfrm>
              <a:off x="93980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4" name="Line 117"/>
            <p:cNvSpPr/>
            <p:nvPr/>
          </p:nvSpPr>
          <p:spPr>
            <a:xfrm>
              <a:off x="8890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5" name="Line 118"/>
            <p:cNvSpPr/>
            <p:nvPr/>
          </p:nvSpPr>
          <p:spPr>
            <a:xfrm>
              <a:off x="8991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6" name="Line 119"/>
            <p:cNvSpPr/>
            <p:nvPr/>
          </p:nvSpPr>
          <p:spPr>
            <a:xfrm>
              <a:off x="9093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7" name="Line 120"/>
            <p:cNvSpPr/>
            <p:nvPr/>
          </p:nvSpPr>
          <p:spPr>
            <a:xfrm>
              <a:off x="9194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8" name="Line 121"/>
            <p:cNvSpPr/>
            <p:nvPr/>
          </p:nvSpPr>
          <p:spPr>
            <a:xfrm>
              <a:off x="9296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9" name="Line 122"/>
            <p:cNvSpPr/>
            <p:nvPr/>
          </p:nvSpPr>
          <p:spPr>
            <a:xfrm>
              <a:off x="9601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0" name="Line 123"/>
            <p:cNvSpPr/>
            <p:nvPr/>
          </p:nvSpPr>
          <p:spPr>
            <a:xfrm>
              <a:off x="9499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1" name="Line 124"/>
            <p:cNvSpPr/>
            <p:nvPr/>
          </p:nvSpPr>
          <p:spPr>
            <a:xfrm>
              <a:off x="9804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2" name="Line 125"/>
            <p:cNvSpPr/>
            <p:nvPr/>
          </p:nvSpPr>
          <p:spPr>
            <a:xfrm>
              <a:off x="9702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3" name="Line 126"/>
            <p:cNvSpPr/>
            <p:nvPr/>
          </p:nvSpPr>
          <p:spPr>
            <a:xfrm>
              <a:off x="3302000" y="2110581"/>
              <a:ext cx="0" cy="533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4" name="Line 127"/>
            <p:cNvSpPr/>
            <p:nvPr/>
          </p:nvSpPr>
          <p:spPr>
            <a:xfrm>
              <a:off x="2794000" y="2110581"/>
              <a:ext cx="0" cy="381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5" name="Line 128"/>
            <p:cNvSpPr/>
            <p:nvPr/>
          </p:nvSpPr>
          <p:spPr>
            <a:xfrm>
              <a:off x="22860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6" name="Line 129"/>
            <p:cNvSpPr/>
            <p:nvPr/>
          </p:nvSpPr>
          <p:spPr>
            <a:xfrm>
              <a:off x="2387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7" name="Line 130"/>
            <p:cNvSpPr/>
            <p:nvPr/>
          </p:nvSpPr>
          <p:spPr>
            <a:xfrm>
              <a:off x="2489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8" name="Line 131"/>
            <p:cNvSpPr/>
            <p:nvPr/>
          </p:nvSpPr>
          <p:spPr>
            <a:xfrm>
              <a:off x="2590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9" name="Line 132"/>
            <p:cNvSpPr/>
            <p:nvPr/>
          </p:nvSpPr>
          <p:spPr>
            <a:xfrm>
              <a:off x="26924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0" name="Line 133"/>
            <p:cNvSpPr/>
            <p:nvPr/>
          </p:nvSpPr>
          <p:spPr>
            <a:xfrm>
              <a:off x="29972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1" name="Line 134"/>
            <p:cNvSpPr/>
            <p:nvPr/>
          </p:nvSpPr>
          <p:spPr>
            <a:xfrm>
              <a:off x="28956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2" name="Line 135"/>
            <p:cNvSpPr/>
            <p:nvPr/>
          </p:nvSpPr>
          <p:spPr>
            <a:xfrm>
              <a:off x="4216400" y="2105819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3" name="Line 136"/>
            <p:cNvSpPr/>
            <p:nvPr/>
          </p:nvSpPr>
          <p:spPr>
            <a:xfrm>
              <a:off x="3098800" y="2110581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4" name="Freeform 137"/>
            <p:cNvSpPr/>
            <p:nvPr/>
          </p:nvSpPr>
          <p:spPr>
            <a:xfrm>
              <a:off x="11822113" y="2097881"/>
              <a:ext cx="217487" cy="11049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696">
                  <a:moveTo>
                    <a:pt x="103" y="0"/>
                  </a:moveTo>
                  <a:cubicBezTo>
                    <a:pt x="83" y="31"/>
                    <a:pt x="65" y="32"/>
                    <a:pt x="34" y="52"/>
                  </a:cubicBezTo>
                  <a:cubicBezTo>
                    <a:pt x="62" y="94"/>
                    <a:pt x="70" y="66"/>
                    <a:pt x="86" y="112"/>
                  </a:cubicBezTo>
                  <a:cubicBezTo>
                    <a:pt x="80" y="130"/>
                    <a:pt x="62" y="144"/>
                    <a:pt x="60" y="163"/>
                  </a:cubicBezTo>
                  <a:cubicBezTo>
                    <a:pt x="56" y="199"/>
                    <a:pt x="75" y="238"/>
                    <a:pt x="94" y="267"/>
                  </a:cubicBezTo>
                  <a:cubicBezTo>
                    <a:pt x="91" y="281"/>
                    <a:pt x="93" y="297"/>
                    <a:pt x="86" y="310"/>
                  </a:cubicBezTo>
                  <a:cubicBezTo>
                    <a:pt x="81" y="319"/>
                    <a:pt x="67" y="319"/>
                    <a:pt x="60" y="327"/>
                  </a:cubicBezTo>
                  <a:cubicBezTo>
                    <a:pt x="54" y="334"/>
                    <a:pt x="54" y="344"/>
                    <a:pt x="51" y="353"/>
                  </a:cubicBezTo>
                  <a:cubicBezTo>
                    <a:pt x="62" y="463"/>
                    <a:pt x="60" y="425"/>
                    <a:pt x="86" y="499"/>
                  </a:cubicBezTo>
                  <a:cubicBezTo>
                    <a:pt x="26" y="518"/>
                    <a:pt x="0" y="595"/>
                    <a:pt x="77" y="619"/>
                  </a:cubicBezTo>
                  <a:cubicBezTo>
                    <a:pt x="86" y="644"/>
                    <a:pt x="84" y="679"/>
                    <a:pt x="103" y="69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5" name="Text Box 142"/>
            <p:cNvSpPr txBox="1"/>
            <p:nvPr/>
          </p:nvSpPr>
          <p:spPr>
            <a:xfrm>
              <a:off x="374650" y="2740819"/>
              <a:ext cx="1181100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cm</a:t>
              </a:r>
            </a:p>
          </p:txBody>
        </p:sp>
        <p:sp>
          <p:nvSpPr>
            <p:cNvPr id="75916" name="Line 158"/>
            <p:cNvSpPr/>
            <p:nvPr/>
          </p:nvSpPr>
          <p:spPr>
            <a:xfrm>
              <a:off x="4311650" y="2105819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7" name="Line 160"/>
            <p:cNvSpPr/>
            <p:nvPr/>
          </p:nvSpPr>
          <p:spPr>
            <a:xfrm>
              <a:off x="3160713" y="2105819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95638" y="4906963"/>
            <a:ext cx="1068387" cy="1039812"/>
            <a:chOff x="11143561" y="4543949"/>
            <a:chExt cx="954838" cy="1212557"/>
          </a:xfrm>
        </p:grpSpPr>
        <p:sp>
          <p:nvSpPr>
            <p:cNvPr id="75919" name="Text Box 161"/>
            <p:cNvSpPr txBox="1"/>
            <p:nvPr/>
          </p:nvSpPr>
          <p:spPr>
            <a:xfrm>
              <a:off x="11143561" y="5145979"/>
              <a:ext cx="954838" cy="6105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</a:p>
          </p:txBody>
        </p:sp>
        <p:sp>
          <p:nvSpPr>
            <p:cNvPr id="75920" name="Text Box 162"/>
            <p:cNvSpPr txBox="1"/>
            <p:nvPr/>
          </p:nvSpPr>
          <p:spPr>
            <a:xfrm>
              <a:off x="11279619" y="4543949"/>
              <a:ext cx="757344" cy="6105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</a:p>
          </p:txBody>
        </p:sp>
        <p:sp>
          <p:nvSpPr>
            <p:cNvPr id="75921" name="Line 163"/>
            <p:cNvSpPr/>
            <p:nvPr/>
          </p:nvSpPr>
          <p:spPr>
            <a:xfrm>
              <a:off x="11279619" y="5124059"/>
              <a:ext cx="806870" cy="208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28950" y="4084638"/>
            <a:ext cx="849313" cy="1003300"/>
            <a:chOff x="11190860" y="6102241"/>
            <a:chExt cx="758699" cy="982046"/>
          </a:xfrm>
        </p:grpSpPr>
        <p:sp>
          <p:nvSpPr>
            <p:cNvPr id="75923" name="Line 164"/>
            <p:cNvSpPr/>
            <p:nvPr/>
          </p:nvSpPr>
          <p:spPr>
            <a:xfrm flipV="1">
              <a:off x="11288373" y="6572370"/>
              <a:ext cx="564421" cy="73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4" name="Text Box 165"/>
            <p:cNvSpPr txBox="1"/>
            <p:nvPr/>
          </p:nvSpPr>
          <p:spPr>
            <a:xfrm>
              <a:off x="11190860" y="6572370"/>
              <a:ext cx="758699" cy="5119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</a:p>
          </p:txBody>
        </p:sp>
        <p:sp>
          <p:nvSpPr>
            <p:cNvPr id="75925" name="Text Box 166"/>
            <p:cNvSpPr txBox="1"/>
            <p:nvPr/>
          </p:nvSpPr>
          <p:spPr>
            <a:xfrm>
              <a:off x="11256391" y="6102241"/>
              <a:ext cx="560853" cy="5119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95600" y="3128963"/>
            <a:ext cx="530225" cy="1108075"/>
            <a:chOff x="10799163" y="6529680"/>
            <a:chExt cx="482076" cy="1109430"/>
          </a:xfrm>
        </p:grpSpPr>
        <p:sp>
          <p:nvSpPr>
            <p:cNvPr id="75927" name="Line 167"/>
            <p:cNvSpPr/>
            <p:nvPr/>
          </p:nvSpPr>
          <p:spPr>
            <a:xfrm flipV="1">
              <a:off x="10845103" y="7083914"/>
              <a:ext cx="436136" cy="1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8" name="Text Box 168"/>
            <p:cNvSpPr txBox="1"/>
            <p:nvPr/>
          </p:nvSpPr>
          <p:spPr>
            <a:xfrm>
              <a:off x="10799163" y="7115703"/>
              <a:ext cx="470322" cy="523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  <p:sp>
          <p:nvSpPr>
            <p:cNvPr id="75929" name="Text Box 169"/>
            <p:cNvSpPr txBox="1"/>
            <p:nvPr/>
          </p:nvSpPr>
          <p:spPr>
            <a:xfrm>
              <a:off x="10893374" y="6529680"/>
              <a:ext cx="304410" cy="523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169" name="Text Box 148"/>
          <p:cNvSpPr txBox="1">
            <a:spLocks noChangeArrowheads="1"/>
          </p:cNvSpPr>
          <p:nvPr/>
        </p:nvSpPr>
        <p:spPr bwMode="auto">
          <a:xfrm>
            <a:off x="8497888" y="4003675"/>
            <a:ext cx="2012950" cy="1190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华文新魏" panose="02010800040101010101" pitchFamily="2" charset="-122"/>
                <a:cs typeface="+mn-cs"/>
                <a:sym typeface="+mn-ea"/>
              </a:rPr>
              <a:t>你是怎样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华文新魏" panose="02010800040101010101" pitchFamily="2" charset="-122"/>
                <a:cs typeface="+mn-cs"/>
                <a:sym typeface="+mn-ea"/>
              </a:rPr>
              <a:t>比较的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华文新魏" panose="02010800040101010101" pitchFamily="2" charset="-122"/>
                <a:cs typeface="+mn-cs"/>
                <a:sym typeface="+mn-ea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5" grpId="0"/>
      <p:bldP spid="23706" grpId="0"/>
      <p:bldP spid="23707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38"/>
          <p:cNvSpPr txBox="1"/>
          <p:nvPr/>
        </p:nvSpPr>
        <p:spPr>
          <a:xfrm>
            <a:off x="381000" y="1820863"/>
            <a:ext cx="54514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毫米</a:t>
            </a:r>
          </a:p>
        </p:txBody>
      </p:sp>
      <p:sp>
        <p:nvSpPr>
          <p:cNvPr id="76802" name="Text Box 141"/>
          <p:cNvSpPr txBox="1"/>
          <p:nvPr/>
        </p:nvSpPr>
        <p:spPr>
          <a:xfrm>
            <a:off x="481013" y="3963988"/>
            <a:ext cx="5216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 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=0.100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grpSp>
        <p:nvGrpSpPr>
          <p:cNvPr id="76803" name="组合 169"/>
          <p:cNvGrpSpPr/>
          <p:nvPr/>
        </p:nvGrpSpPr>
        <p:grpSpPr>
          <a:xfrm>
            <a:off x="3722688" y="2590800"/>
            <a:ext cx="1239837" cy="1187450"/>
            <a:chOff x="11143561" y="4543949"/>
            <a:chExt cx="930525" cy="1186386"/>
          </a:xfrm>
        </p:grpSpPr>
        <p:sp>
          <p:nvSpPr>
            <p:cNvPr id="76804" name="Text Box 161"/>
            <p:cNvSpPr txBox="1"/>
            <p:nvPr/>
          </p:nvSpPr>
          <p:spPr>
            <a:xfrm>
              <a:off x="11143561" y="5145585"/>
              <a:ext cx="898593" cy="584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</a:p>
          </p:txBody>
        </p:sp>
        <p:sp>
          <p:nvSpPr>
            <p:cNvPr id="76805" name="Text Box 162"/>
            <p:cNvSpPr txBox="1"/>
            <p:nvPr/>
          </p:nvSpPr>
          <p:spPr>
            <a:xfrm>
              <a:off x="11279333" y="4543949"/>
              <a:ext cx="708580" cy="584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</a:p>
          </p:txBody>
        </p:sp>
        <p:sp>
          <p:nvSpPr>
            <p:cNvPr id="76806" name="Line 163"/>
            <p:cNvSpPr/>
            <p:nvPr/>
          </p:nvSpPr>
          <p:spPr>
            <a:xfrm>
              <a:off x="11249059" y="5143891"/>
              <a:ext cx="825027" cy="11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807" name="组合 173"/>
          <p:cNvGrpSpPr/>
          <p:nvPr/>
        </p:nvGrpSpPr>
        <p:grpSpPr>
          <a:xfrm>
            <a:off x="1995488" y="2651125"/>
            <a:ext cx="968375" cy="1106488"/>
            <a:chOff x="11132152" y="6009418"/>
            <a:chExt cx="725996" cy="1106790"/>
          </a:xfrm>
        </p:grpSpPr>
        <p:sp>
          <p:nvSpPr>
            <p:cNvPr id="76808" name="Line 164"/>
            <p:cNvSpPr/>
            <p:nvPr/>
          </p:nvSpPr>
          <p:spPr>
            <a:xfrm flipV="1">
              <a:off x="11132152" y="6568622"/>
              <a:ext cx="725996" cy="1154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9" name="Text Box 165"/>
            <p:cNvSpPr txBox="1"/>
            <p:nvPr/>
          </p:nvSpPr>
          <p:spPr>
            <a:xfrm>
              <a:off x="11148814" y="6531577"/>
              <a:ext cx="708088" cy="584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</a:p>
          </p:txBody>
        </p:sp>
        <p:sp>
          <p:nvSpPr>
            <p:cNvPr id="76810" name="Text Box 166"/>
            <p:cNvSpPr txBox="1"/>
            <p:nvPr/>
          </p:nvSpPr>
          <p:spPr>
            <a:xfrm>
              <a:off x="11254738" y="6009418"/>
              <a:ext cx="518208" cy="584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</p:grpSp>
      <p:grpSp>
        <p:nvGrpSpPr>
          <p:cNvPr id="76811" name="组合 177"/>
          <p:cNvGrpSpPr/>
          <p:nvPr/>
        </p:nvGrpSpPr>
        <p:grpSpPr>
          <a:xfrm>
            <a:off x="277813" y="2709863"/>
            <a:ext cx="777875" cy="1109662"/>
            <a:chOff x="10845104" y="6618100"/>
            <a:chExt cx="582705" cy="986087"/>
          </a:xfrm>
        </p:grpSpPr>
        <p:sp>
          <p:nvSpPr>
            <p:cNvPr id="76812" name="Line 167"/>
            <p:cNvSpPr/>
            <p:nvPr/>
          </p:nvSpPr>
          <p:spPr>
            <a:xfrm flipV="1">
              <a:off x="10845104" y="7077846"/>
              <a:ext cx="567393" cy="60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3" name="Text Box 168"/>
            <p:cNvSpPr txBox="1"/>
            <p:nvPr/>
          </p:nvSpPr>
          <p:spPr>
            <a:xfrm>
              <a:off x="10909397" y="7084407"/>
              <a:ext cx="518412" cy="519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  <p:sp>
          <p:nvSpPr>
            <p:cNvPr id="76814" name="Text Box 169"/>
            <p:cNvSpPr txBox="1"/>
            <p:nvPr/>
          </p:nvSpPr>
          <p:spPr>
            <a:xfrm>
              <a:off x="10980473" y="6618100"/>
              <a:ext cx="328455" cy="519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76815" name="矩形 2"/>
          <p:cNvSpPr/>
          <p:nvPr/>
        </p:nvSpPr>
        <p:spPr>
          <a:xfrm>
            <a:off x="481013" y="2895600"/>
            <a:ext cx="5086350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pic>
        <p:nvPicPr>
          <p:cNvPr id="76816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34425" y="5045075"/>
            <a:ext cx="3457575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17" name="Text Box 138"/>
          <p:cNvSpPr txBox="1"/>
          <p:nvPr/>
        </p:nvSpPr>
        <p:spPr>
          <a:xfrm>
            <a:off x="6627813" y="1858963"/>
            <a:ext cx="568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毫米</a:t>
            </a:r>
          </a:p>
        </p:txBody>
      </p:sp>
      <p:sp>
        <p:nvSpPr>
          <p:cNvPr id="76818" name="Text Box 138"/>
          <p:cNvSpPr txBox="1"/>
          <p:nvPr/>
        </p:nvSpPr>
        <p:spPr>
          <a:xfrm>
            <a:off x="6627813" y="2867025"/>
            <a:ext cx="568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=0.10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=0.100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76819" name="Text Box 141"/>
          <p:cNvSpPr txBox="1"/>
          <p:nvPr/>
        </p:nvSpPr>
        <p:spPr>
          <a:xfrm>
            <a:off x="6618288" y="3963988"/>
            <a:ext cx="50720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 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=0.100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cxnSp>
        <p:nvCxnSpPr>
          <p:cNvPr id="76820" name="直接连接符 2"/>
          <p:cNvCxnSpPr/>
          <p:nvPr/>
        </p:nvCxnSpPr>
        <p:spPr>
          <a:xfrm>
            <a:off x="6086475" y="1692275"/>
            <a:ext cx="26988" cy="285115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/>
          <p:nvPr/>
        </p:nvSpPr>
        <p:spPr>
          <a:xfrm>
            <a:off x="593725" y="3592513"/>
            <a:ext cx="8378825" cy="4619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从左往右看，小数的末尾添上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个或几个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，小数的大小不变。</a:t>
            </a:r>
          </a:p>
        </p:txBody>
      </p:sp>
      <p:sp>
        <p:nvSpPr>
          <p:cNvPr id="77826" name="Text Box 9"/>
          <p:cNvSpPr txBox="1"/>
          <p:nvPr/>
        </p:nvSpPr>
        <p:spPr>
          <a:xfrm>
            <a:off x="3265488" y="1154113"/>
            <a:ext cx="3148012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sp>
        <p:nvSpPr>
          <p:cNvPr id="77827" name="Text Box 141"/>
          <p:cNvSpPr txBox="1"/>
          <p:nvPr/>
        </p:nvSpPr>
        <p:spPr>
          <a:xfrm>
            <a:off x="2243138" y="1936750"/>
            <a:ext cx="74295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=0.100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15" name="Text Box 13"/>
          <p:cNvSpPr txBox="1"/>
          <p:nvPr/>
        </p:nvSpPr>
        <p:spPr>
          <a:xfrm>
            <a:off x="593725" y="4051300"/>
            <a:ext cx="8378825" cy="4603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从右往左看，小数的末尾去掉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个或几个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，小数的大小不变。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470525" y="1154113"/>
            <a:ext cx="4699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922463"/>
            <a:ext cx="469900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770688" y="1931988"/>
            <a:ext cx="4699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80175" y="1933575"/>
            <a:ext cx="4699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77833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32825" y="5045075"/>
            <a:ext cx="3457575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形标注 2"/>
          <p:cNvSpPr/>
          <p:nvPr/>
        </p:nvSpPr>
        <p:spPr bwMode="auto">
          <a:xfrm>
            <a:off x="9047163" y="2593975"/>
            <a:ext cx="2627313" cy="1597025"/>
          </a:xfrm>
          <a:prstGeom prst="wedgeEllipseCallout">
            <a:avLst>
              <a:gd name="adj1" fmla="val -20833"/>
              <a:gd name="adj2" fmla="val 6250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仔细观察上面的例子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你发现了什么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?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93725" y="5413375"/>
            <a:ext cx="8453438" cy="10763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小数的末尾添上“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或去掉“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小数的大小不变。这是小数的性质。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5" grpId="0" animBg="1"/>
      <p:bldP spid="18" grpId="0"/>
      <p:bldP spid="19" grpId="0"/>
      <p:bldP spid="20" grpId="0"/>
      <p:bldP spid="21" grpId="0"/>
      <p:bldP spid="1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宽屏</PresentationFormat>
  <Paragraphs>170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华文新魏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3.化简下面的小数。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00D25B4800414BEEB770E3C89C98917C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