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tags/tag5.xml" ContentType="application/vnd.openxmlformats-officedocument.presentationml.tags+xml"/>
  <Override PartName="/ppt/notesSlides/notesSlide5.xml" ContentType="application/vnd.openxmlformats-officedocument.presentationml.notesSlide+xml"/>
  <Override PartName="/ppt/tags/tag6.xml" ContentType="application/vnd.openxmlformats-officedocument.presentationml.tags+xml"/>
  <Override PartName="/ppt/notesSlides/notesSlide6.xml" ContentType="application/vnd.openxmlformats-officedocument.presentationml.notesSlide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61" r:id="rId2"/>
    <p:sldId id="263" r:id="rId3"/>
    <p:sldId id="301" r:id="rId4"/>
    <p:sldId id="341" r:id="rId5"/>
    <p:sldId id="345" r:id="rId6"/>
    <p:sldId id="342" r:id="rId7"/>
    <p:sldId id="346" r:id="rId8"/>
    <p:sldId id="343" r:id="rId9"/>
    <p:sldId id="348" r:id="rId10"/>
    <p:sldId id="347" r:id="rId11"/>
    <p:sldId id="344" r:id="rId12"/>
    <p:sldId id="349" r:id="rId13"/>
    <p:sldId id="350" r:id="rId14"/>
    <p:sldId id="351" r:id="rId15"/>
    <p:sldId id="352" r:id="rId16"/>
    <p:sldId id="262" r:id="rId17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536" autoAdjust="0"/>
    <p:restoredTop sz="94660"/>
  </p:normalViewPr>
  <p:slideViewPr>
    <p:cSldViewPr snapToGrid="0">
      <p:cViewPr>
        <p:scale>
          <a:sx n="100" d="100"/>
          <a:sy n="100" d="100"/>
        </p:scale>
        <p:origin x="-450" y="-804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30AEE2D6-BD8F-449D-9270-93CDD0217F56}" type="datetimeFigureOut">
              <a:rPr lang="zh-CN" altLang="en-US" smtClean="0"/>
              <a:t>2023-01-17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4FC6DFEE-4414-4E9F-A0D0-1776DDDBAD69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47BAE28C-3D3E-4DF5-86CA-388958D9FF2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 hasCustomPrompt="1"/>
          </p:nvPr>
        </p:nvSpPr>
        <p:spPr>
          <a:xfrm>
            <a:off x="3196496" y="0"/>
            <a:ext cx="5947505" cy="5143500"/>
          </a:xfrm>
          <a:custGeom>
            <a:avLst/>
            <a:gdLst>
              <a:gd name="connsiteX0" fmla="*/ 3285594 w 7930007"/>
              <a:gd name="connsiteY0" fmla="*/ 0 h 6858000"/>
              <a:gd name="connsiteX1" fmla="*/ 7930007 w 7930007"/>
              <a:gd name="connsiteY1" fmla="*/ 0 h 6858000"/>
              <a:gd name="connsiteX2" fmla="*/ 7930007 w 7930007"/>
              <a:gd name="connsiteY2" fmla="*/ 6858000 h 6858000"/>
              <a:gd name="connsiteX3" fmla="*/ 0 w 7930007"/>
              <a:gd name="connsiteY3" fmla="*/ 6858000 h 6858000"/>
              <a:gd name="connsiteX4" fmla="*/ 118084 w 7930007"/>
              <a:gd name="connsiteY4" fmla="*/ 6811441 h 6858000"/>
              <a:gd name="connsiteX5" fmla="*/ 3519115 w 7930007"/>
              <a:gd name="connsiteY5" fmla="*/ 1680475 h 6858000"/>
              <a:gd name="connsiteX6" fmla="*/ 3519115 w 7930007"/>
              <a:gd name="connsiteY6" fmla="*/ 1680474 h 6858000"/>
              <a:gd name="connsiteX7" fmla="*/ 3519114 w 7930007"/>
              <a:gd name="connsiteY7" fmla="*/ 1680474 h 6858000"/>
              <a:gd name="connsiteX8" fmla="*/ 3511869 w 7930007"/>
              <a:gd name="connsiteY8" fmla="*/ 1393916 h 6858000"/>
              <a:gd name="connsiteX9" fmla="*/ 3352284 w 7930007"/>
              <a:gd name="connsiteY9" fmla="*/ 322203 h 6858000"/>
              <a:gd name="connsiteX10" fmla="*/ 3283719 w 7930007"/>
              <a:gd name="connsiteY10" fmla="*/ 74161 h 6858000"/>
              <a:gd name="connsiteX11" fmla="*/ 3285594 w 7930007"/>
              <a:gd name="connsiteY11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930007" h="6858000">
                <a:moveTo>
                  <a:pt x="3285594" y="0"/>
                </a:moveTo>
                <a:lnTo>
                  <a:pt x="7930007" y="0"/>
                </a:lnTo>
                <a:lnTo>
                  <a:pt x="7930007" y="6858000"/>
                </a:lnTo>
                <a:lnTo>
                  <a:pt x="0" y="6858000"/>
                </a:lnTo>
                <a:lnTo>
                  <a:pt x="118084" y="6811441"/>
                </a:lnTo>
                <a:cubicBezTo>
                  <a:pt x="2116727" y="5966086"/>
                  <a:pt x="3519115" y="3987053"/>
                  <a:pt x="3519115" y="1680475"/>
                </a:cubicBezTo>
                <a:lnTo>
                  <a:pt x="3519115" y="1680474"/>
                </a:lnTo>
                <a:lnTo>
                  <a:pt x="3519114" y="1680474"/>
                </a:lnTo>
                <a:lnTo>
                  <a:pt x="3511869" y="1393916"/>
                </a:lnTo>
                <a:cubicBezTo>
                  <a:pt x="3493226" y="1026133"/>
                  <a:pt x="3438900" y="667764"/>
                  <a:pt x="3352284" y="322203"/>
                </a:cubicBezTo>
                <a:lnTo>
                  <a:pt x="3283719" y="74161"/>
                </a:lnTo>
                <a:lnTo>
                  <a:pt x="3285594" y="1"/>
                </a:lnTo>
                <a:close/>
              </a:path>
            </a:pathLst>
          </a:custGeom>
          <a:pattFill prst="wdUpDiag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noAutofit/>
          </a:bodyPr>
          <a:lstStyle>
            <a:lvl1pPr>
              <a:defRPr lang="en-US"/>
            </a:lvl1pPr>
          </a:lstStyle>
          <a:p>
            <a:pPr lvl="0"/>
            <a:r>
              <a:rPr lang="en-US"/>
              <a:t> 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0"/>
          <p:cNvGrpSpPr/>
          <p:nvPr userDrawn="1"/>
        </p:nvGrpSpPr>
        <p:grpSpPr>
          <a:xfrm rot="19837936">
            <a:off x="-4605160" y="-3883836"/>
            <a:ext cx="5823615" cy="5823615"/>
            <a:chOff x="-2186432" y="-5388948"/>
            <a:chExt cx="7764820" cy="7764820"/>
          </a:xfrm>
        </p:grpSpPr>
        <p:sp>
          <p:nvSpPr>
            <p:cNvPr id="7" name="Oval 51"/>
            <p:cNvSpPr/>
            <p:nvPr/>
          </p:nvSpPr>
          <p:spPr>
            <a:xfrm rot="15288791">
              <a:off x="-2186432" y="-5388948"/>
              <a:ext cx="7764820" cy="7764820"/>
            </a:xfrm>
            <a:prstGeom prst="ellipse">
              <a:avLst/>
            </a:prstGeom>
            <a:noFill/>
            <a:ln w="50800">
              <a:solidFill>
                <a:schemeClr val="bg1">
                  <a:lumMod val="9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ID">
                <a:solidFill>
                  <a:schemeClr val="tx1"/>
                </a:solidFill>
              </a:endParaRPr>
            </a:p>
          </p:txBody>
        </p:sp>
        <p:sp>
          <p:nvSpPr>
            <p:cNvPr id="8" name="Oval 52"/>
            <p:cNvSpPr/>
            <p:nvPr/>
          </p:nvSpPr>
          <p:spPr>
            <a:xfrm rot="15288791">
              <a:off x="3071766" y="1406233"/>
              <a:ext cx="959656" cy="95965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603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100"/>
            </a:lvl2pPr>
            <a:lvl3pPr marL="685800" indent="0">
              <a:buNone/>
              <a:defRPr sz="900"/>
            </a:lvl3pPr>
            <a:lvl4pPr marL="1028700" indent="0">
              <a:buNone/>
              <a:defRPr sz="800"/>
            </a:lvl4pPr>
            <a:lvl5pPr marL="1371600" indent="0">
              <a:buNone/>
              <a:defRPr sz="800"/>
            </a:lvl5pPr>
            <a:lvl6pPr marL="1714500" indent="0">
              <a:buNone/>
              <a:defRPr sz="800"/>
            </a:lvl6pPr>
            <a:lvl7pPr marL="2057400" indent="0">
              <a:buNone/>
              <a:defRPr sz="800"/>
            </a:lvl7pPr>
            <a:lvl8pPr marL="2400300" indent="0">
              <a:buNone/>
              <a:defRPr sz="800"/>
            </a:lvl8pPr>
            <a:lvl9pPr marL="2743200" indent="0">
              <a:buNone/>
              <a:defRPr sz="8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68580" tIns="34290" rIns="68580" bIns="3429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tags" Target="../tags/tag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1.bin"/><Relationship Id="rId4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1.xml"/><Relationship Id="rId5" Type="http://schemas.openxmlformats.org/officeDocument/2006/relationships/image" Target="NULL" TargetMode="External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5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占位符 18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/>
          <a:srcRect/>
          <a:stretch>
            <a:fillRect/>
          </a:stretch>
        </p:blipFill>
        <p:spPr/>
      </p:pic>
      <p:sp>
        <p:nvSpPr>
          <p:cNvPr id="23" name="Freeform: Shape 22"/>
          <p:cNvSpPr/>
          <p:nvPr/>
        </p:nvSpPr>
        <p:spPr>
          <a:xfrm>
            <a:off x="1" y="5091102"/>
            <a:ext cx="119795" cy="52398"/>
          </a:xfrm>
          <a:custGeom>
            <a:avLst/>
            <a:gdLst>
              <a:gd name="connsiteX0" fmla="*/ 0 w 159727"/>
              <a:gd name="connsiteY0" fmla="*/ 0 h 69864"/>
              <a:gd name="connsiteX1" fmla="*/ 159727 w 159727"/>
              <a:gd name="connsiteY1" fmla="*/ 69864 h 69864"/>
              <a:gd name="connsiteX2" fmla="*/ 0 w 159727"/>
              <a:gd name="connsiteY2" fmla="*/ 69864 h 69864"/>
              <a:gd name="connsiteX3" fmla="*/ 0 w 159727"/>
              <a:gd name="connsiteY3" fmla="*/ 0 h 69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727" h="69864">
                <a:moveTo>
                  <a:pt x="0" y="0"/>
                </a:moveTo>
                <a:lnTo>
                  <a:pt x="159727" y="69864"/>
                </a:lnTo>
                <a:lnTo>
                  <a:pt x="0" y="69864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" name="Freeform 233"/>
          <p:cNvSpPr>
            <a:spLocks noEditPoints="1"/>
          </p:cNvSpPr>
          <p:nvPr/>
        </p:nvSpPr>
        <p:spPr bwMode="auto">
          <a:xfrm rot="10800000" flipH="1" flipV="1">
            <a:off x="-2767671" y="-3180003"/>
            <a:ext cx="8854146" cy="8880716"/>
          </a:xfrm>
          <a:custGeom>
            <a:avLst/>
            <a:gdLst>
              <a:gd name="T0" fmla="*/ 645 w 686"/>
              <a:gd name="T1" fmla="*/ 186 h 687"/>
              <a:gd name="T2" fmla="*/ 372 w 686"/>
              <a:gd name="T3" fmla="*/ 1 h 687"/>
              <a:gd name="T4" fmla="*/ 51 w 686"/>
              <a:gd name="T5" fmla="*/ 167 h 687"/>
              <a:gd name="T6" fmla="*/ 44 w 686"/>
              <a:gd name="T7" fmla="*/ 507 h 687"/>
              <a:gd name="T8" fmla="*/ 501 w 686"/>
              <a:gd name="T9" fmla="*/ 648 h 687"/>
              <a:gd name="T10" fmla="*/ 10 w 686"/>
              <a:gd name="T11" fmla="*/ 404 h 687"/>
              <a:gd name="T12" fmla="*/ 34 w 686"/>
              <a:gd name="T13" fmla="*/ 410 h 687"/>
              <a:gd name="T14" fmla="*/ 168 w 686"/>
              <a:gd name="T15" fmla="*/ 134 h 687"/>
              <a:gd name="T16" fmla="*/ 137 w 686"/>
              <a:gd name="T17" fmla="*/ 122 h 687"/>
              <a:gd name="T18" fmla="*/ 91 w 686"/>
              <a:gd name="T19" fmla="*/ 118 h 687"/>
              <a:gd name="T20" fmla="*/ 50 w 686"/>
              <a:gd name="T21" fmla="*/ 351 h 687"/>
              <a:gd name="T22" fmla="*/ 67 w 686"/>
              <a:gd name="T23" fmla="*/ 419 h 687"/>
              <a:gd name="T24" fmla="*/ 90 w 686"/>
              <a:gd name="T25" fmla="*/ 560 h 687"/>
              <a:gd name="T26" fmla="*/ 104 w 686"/>
              <a:gd name="T27" fmla="*/ 174 h 687"/>
              <a:gd name="T28" fmla="*/ 120 w 686"/>
              <a:gd name="T29" fmla="*/ 199 h 687"/>
              <a:gd name="T30" fmla="*/ 145 w 686"/>
              <a:gd name="T31" fmla="*/ 209 h 687"/>
              <a:gd name="T32" fmla="*/ 152 w 686"/>
              <a:gd name="T33" fmla="*/ 156 h 687"/>
              <a:gd name="T34" fmla="*/ 182 w 686"/>
              <a:gd name="T35" fmla="*/ 637 h 687"/>
              <a:gd name="T36" fmla="*/ 306 w 686"/>
              <a:gd name="T37" fmla="*/ 18 h 687"/>
              <a:gd name="T38" fmla="*/ 302 w 686"/>
              <a:gd name="T39" fmla="*/ 53 h 687"/>
              <a:gd name="T40" fmla="*/ 274 w 686"/>
              <a:gd name="T41" fmla="*/ 60 h 687"/>
              <a:gd name="T42" fmla="*/ 279 w 686"/>
              <a:gd name="T43" fmla="*/ 197 h 687"/>
              <a:gd name="T44" fmla="*/ 254 w 686"/>
              <a:gd name="T45" fmla="*/ 207 h 687"/>
              <a:gd name="T46" fmla="*/ 221 w 686"/>
              <a:gd name="T47" fmla="*/ 103 h 687"/>
              <a:gd name="T48" fmla="*/ 210 w 686"/>
              <a:gd name="T49" fmla="*/ 116 h 687"/>
              <a:gd name="T50" fmla="*/ 197 w 686"/>
              <a:gd name="T51" fmla="*/ 74 h 687"/>
              <a:gd name="T52" fmla="*/ 210 w 686"/>
              <a:gd name="T53" fmla="*/ 365 h 687"/>
              <a:gd name="T54" fmla="*/ 219 w 686"/>
              <a:gd name="T55" fmla="*/ 50 h 687"/>
              <a:gd name="T56" fmla="*/ 233 w 686"/>
              <a:gd name="T57" fmla="*/ 134 h 687"/>
              <a:gd name="T58" fmla="*/ 239 w 686"/>
              <a:gd name="T59" fmla="*/ 211 h 687"/>
              <a:gd name="T60" fmla="*/ 258 w 686"/>
              <a:gd name="T61" fmla="*/ 628 h 687"/>
              <a:gd name="T62" fmla="*/ 275 w 686"/>
              <a:gd name="T63" fmla="*/ 298 h 687"/>
              <a:gd name="T64" fmla="*/ 296 w 686"/>
              <a:gd name="T65" fmla="*/ 190 h 687"/>
              <a:gd name="T66" fmla="*/ 308 w 686"/>
              <a:gd name="T67" fmla="*/ 443 h 687"/>
              <a:gd name="T68" fmla="*/ 317 w 686"/>
              <a:gd name="T69" fmla="*/ 372 h 687"/>
              <a:gd name="T70" fmla="*/ 444 w 686"/>
              <a:gd name="T71" fmla="*/ 65 h 687"/>
              <a:gd name="T72" fmla="*/ 445 w 686"/>
              <a:gd name="T73" fmla="*/ 242 h 687"/>
              <a:gd name="T74" fmla="*/ 404 w 686"/>
              <a:gd name="T75" fmla="*/ 173 h 687"/>
              <a:gd name="T76" fmla="*/ 390 w 686"/>
              <a:gd name="T77" fmla="*/ 238 h 687"/>
              <a:gd name="T78" fmla="*/ 367 w 686"/>
              <a:gd name="T79" fmla="*/ 108 h 687"/>
              <a:gd name="T80" fmla="*/ 356 w 686"/>
              <a:gd name="T81" fmla="*/ 224 h 687"/>
              <a:gd name="T82" fmla="*/ 345 w 686"/>
              <a:gd name="T83" fmla="*/ 287 h 687"/>
              <a:gd name="T84" fmla="*/ 363 w 686"/>
              <a:gd name="T85" fmla="*/ 600 h 687"/>
              <a:gd name="T86" fmla="*/ 379 w 686"/>
              <a:gd name="T87" fmla="*/ 302 h 687"/>
              <a:gd name="T88" fmla="*/ 384 w 686"/>
              <a:gd name="T89" fmla="*/ 660 h 687"/>
              <a:gd name="T90" fmla="*/ 411 w 686"/>
              <a:gd name="T91" fmla="*/ 233 h 687"/>
              <a:gd name="T92" fmla="*/ 428 w 686"/>
              <a:gd name="T93" fmla="*/ 191 h 687"/>
              <a:gd name="T94" fmla="*/ 454 w 686"/>
              <a:gd name="T95" fmla="*/ 161 h 687"/>
              <a:gd name="T96" fmla="*/ 548 w 686"/>
              <a:gd name="T97" fmla="*/ 104 h 687"/>
              <a:gd name="T98" fmla="*/ 509 w 686"/>
              <a:gd name="T99" fmla="*/ 64 h 687"/>
              <a:gd name="T100" fmla="*/ 465 w 686"/>
              <a:gd name="T101" fmla="*/ 138 h 687"/>
              <a:gd name="T102" fmla="*/ 475 w 686"/>
              <a:gd name="T103" fmla="*/ 221 h 687"/>
              <a:gd name="T104" fmla="*/ 483 w 686"/>
              <a:gd name="T105" fmla="*/ 184 h 687"/>
              <a:gd name="T106" fmla="*/ 500 w 686"/>
              <a:gd name="T107" fmla="*/ 226 h 687"/>
              <a:gd name="T108" fmla="*/ 511 w 686"/>
              <a:gd name="T109" fmla="*/ 358 h 687"/>
              <a:gd name="T110" fmla="*/ 535 w 686"/>
              <a:gd name="T111" fmla="*/ 616 h 687"/>
              <a:gd name="T112" fmla="*/ 545 w 686"/>
              <a:gd name="T113" fmla="*/ 253 h 687"/>
              <a:gd name="T114" fmla="*/ 562 w 686"/>
              <a:gd name="T115" fmla="*/ 297 h 687"/>
              <a:gd name="T116" fmla="*/ 581 w 686"/>
              <a:gd name="T117" fmla="*/ 263 h 687"/>
              <a:gd name="T118" fmla="*/ 601 w 686"/>
              <a:gd name="T119" fmla="*/ 396 h 687"/>
              <a:gd name="T120" fmla="*/ 623 w 686"/>
              <a:gd name="T121" fmla="*/ 364 h 687"/>
              <a:gd name="T122" fmla="*/ 637 w 686"/>
              <a:gd name="T123" fmla="*/ 327 h 687"/>
              <a:gd name="T124" fmla="*/ 652 w 686"/>
              <a:gd name="T125" fmla="*/ 291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86" h="687">
                <a:moveTo>
                  <a:pt x="664" y="464"/>
                </a:moveTo>
                <a:cubicBezTo>
                  <a:pt x="664" y="463"/>
                  <a:pt x="664" y="462"/>
                  <a:pt x="664" y="461"/>
                </a:cubicBezTo>
                <a:cubicBezTo>
                  <a:pt x="664" y="460"/>
                  <a:pt x="664" y="460"/>
                  <a:pt x="665" y="459"/>
                </a:cubicBezTo>
                <a:cubicBezTo>
                  <a:pt x="665" y="459"/>
                  <a:pt x="666" y="458"/>
                  <a:pt x="667" y="458"/>
                </a:cubicBezTo>
                <a:cubicBezTo>
                  <a:pt x="667" y="458"/>
                  <a:pt x="667" y="458"/>
                  <a:pt x="667" y="458"/>
                </a:cubicBezTo>
                <a:cubicBezTo>
                  <a:pt x="667" y="458"/>
                  <a:pt x="667" y="458"/>
                  <a:pt x="667" y="459"/>
                </a:cubicBezTo>
                <a:cubicBezTo>
                  <a:pt x="676" y="433"/>
                  <a:pt x="682" y="405"/>
                  <a:pt x="685" y="377"/>
                </a:cubicBezTo>
                <a:cubicBezTo>
                  <a:pt x="684" y="376"/>
                  <a:pt x="682" y="375"/>
                  <a:pt x="681" y="375"/>
                </a:cubicBezTo>
                <a:cubicBezTo>
                  <a:pt x="683" y="373"/>
                  <a:pt x="684" y="370"/>
                  <a:pt x="684" y="367"/>
                </a:cubicBezTo>
                <a:cubicBezTo>
                  <a:pt x="684" y="366"/>
                  <a:pt x="684" y="365"/>
                  <a:pt x="683" y="364"/>
                </a:cubicBezTo>
                <a:cubicBezTo>
                  <a:pt x="683" y="364"/>
                  <a:pt x="683" y="364"/>
                  <a:pt x="684" y="364"/>
                </a:cubicBezTo>
                <a:cubicBezTo>
                  <a:pt x="684" y="364"/>
                  <a:pt x="684" y="364"/>
                  <a:pt x="684" y="364"/>
                </a:cubicBezTo>
                <a:cubicBezTo>
                  <a:pt x="684" y="364"/>
                  <a:pt x="685" y="365"/>
                  <a:pt x="686" y="365"/>
                </a:cubicBezTo>
                <a:cubicBezTo>
                  <a:pt x="686" y="358"/>
                  <a:pt x="686" y="351"/>
                  <a:pt x="686" y="343"/>
                </a:cubicBezTo>
                <a:cubicBezTo>
                  <a:pt x="686" y="326"/>
                  <a:pt x="685" y="308"/>
                  <a:pt x="683" y="291"/>
                </a:cubicBezTo>
                <a:cubicBezTo>
                  <a:pt x="682" y="291"/>
                  <a:pt x="682" y="291"/>
                  <a:pt x="681" y="291"/>
                </a:cubicBezTo>
                <a:cubicBezTo>
                  <a:pt x="681" y="291"/>
                  <a:pt x="681" y="290"/>
                  <a:pt x="681" y="290"/>
                </a:cubicBezTo>
                <a:cubicBezTo>
                  <a:pt x="681" y="290"/>
                  <a:pt x="681" y="290"/>
                  <a:pt x="682" y="290"/>
                </a:cubicBezTo>
                <a:cubicBezTo>
                  <a:pt x="682" y="290"/>
                  <a:pt x="682" y="290"/>
                  <a:pt x="682" y="290"/>
                </a:cubicBezTo>
                <a:cubicBezTo>
                  <a:pt x="679" y="269"/>
                  <a:pt x="674" y="249"/>
                  <a:pt x="667" y="229"/>
                </a:cubicBezTo>
                <a:cubicBezTo>
                  <a:pt x="665" y="231"/>
                  <a:pt x="663" y="233"/>
                  <a:pt x="663" y="236"/>
                </a:cubicBezTo>
                <a:cubicBezTo>
                  <a:pt x="663" y="237"/>
                  <a:pt x="663" y="238"/>
                  <a:pt x="663" y="239"/>
                </a:cubicBezTo>
                <a:cubicBezTo>
                  <a:pt x="662" y="240"/>
                  <a:pt x="661" y="241"/>
                  <a:pt x="660" y="242"/>
                </a:cubicBezTo>
                <a:cubicBezTo>
                  <a:pt x="659" y="242"/>
                  <a:pt x="659" y="242"/>
                  <a:pt x="658" y="241"/>
                </a:cubicBezTo>
                <a:cubicBezTo>
                  <a:pt x="658" y="241"/>
                  <a:pt x="657" y="240"/>
                  <a:pt x="657" y="239"/>
                </a:cubicBezTo>
                <a:cubicBezTo>
                  <a:pt x="659" y="238"/>
                  <a:pt x="660" y="235"/>
                  <a:pt x="660" y="232"/>
                </a:cubicBezTo>
                <a:cubicBezTo>
                  <a:pt x="660" y="230"/>
                  <a:pt x="659" y="228"/>
                  <a:pt x="658" y="227"/>
                </a:cubicBezTo>
                <a:cubicBezTo>
                  <a:pt x="661" y="227"/>
                  <a:pt x="663" y="225"/>
                  <a:pt x="665" y="223"/>
                </a:cubicBezTo>
                <a:cubicBezTo>
                  <a:pt x="663" y="219"/>
                  <a:pt x="662" y="215"/>
                  <a:pt x="660" y="211"/>
                </a:cubicBezTo>
                <a:cubicBezTo>
                  <a:pt x="659" y="210"/>
                  <a:pt x="659" y="210"/>
                  <a:pt x="658" y="210"/>
                </a:cubicBezTo>
                <a:cubicBezTo>
                  <a:pt x="654" y="210"/>
                  <a:pt x="650" y="214"/>
                  <a:pt x="650" y="218"/>
                </a:cubicBezTo>
                <a:cubicBezTo>
                  <a:pt x="650" y="219"/>
                  <a:pt x="650" y="220"/>
                  <a:pt x="651" y="221"/>
                </a:cubicBezTo>
                <a:cubicBezTo>
                  <a:pt x="650" y="221"/>
                  <a:pt x="650" y="221"/>
                  <a:pt x="649" y="221"/>
                </a:cubicBezTo>
                <a:cubicBezTo>
                  <a:pt x="648" y="221"/>
                  <a:pt x="647" y="221"/>
                  <a:pt x="646" y="222"/>
                </a:cubicBezTo>
                <a:cubicBezTo>
                  <a:pt x="648" y="220"/>
                  <a:pt x="650" y="218"/>
                  <a:pt x="650" y="215"/>
                </a:cubicBezTo>
                <a:cubicBezTo>
                  <a:pt x="650" y="212"/>
                  <a:pt x="648" y="209"/>
                  <a:pt x="645" y="208"/>
                </a:cubicBezTo>
                <a:cubicBezTo>
                  <a:pt x="646" y="207"/>
                  <a:pt x="646" y="207"/>
                  <a:pt x="646" y="206"/>
                </a:cubicBezTo>
                <a:cubicBezTo>
                  <a:pt x="647" y="206"/>
                  <a:pt x="648" y="206"/>
                  <a:pt x="649" y="205"/>
                </a:cubicBezTo>
                <a:cubicBezTo>
                  <a:pt x="652" y="204"/>
                  <a:pt x="654" y="202"/>
                  <a:pt x="655" y="200"/>
                </a:cubicBezTo>
                <a:cubicBezTo>
                  <a:pt x="653" y="195"/>
                  <a:pt x="651" y="190"/>
                  <a:pt x="648" y="186"/>
                </a:cubicBezTo>
                <a:cubicBezTo>
                  <a:pt x="648" y="186"/>
                  <a:pt x="647" y="186"/>
                  <a:pt x="647" y="186"/>
                </a:cubicBezTo>
                <a:cubicBezTo>
                  <a:pt x="646" y="186"/>
                  <a:pt x="646" y="186"/>
                  <a:pt x="645" y="186"/>
                </a:cubicBezTo>
                <a:cubicBezTo>
                  <a:pt x="645" y="186"/>
                  <a:pt x="644" y="186"/>
                  <a:pt x="644" y="186"/>
                </a:cubicBezTo>
                <a:cubicBezTo>
                  <a:pt x="643" y="186"/>
                  <a:pt x="643" y="186"/>
                  <a:pt x="643" y="186"/>
                </a:cubicBezTo>
                <a:cubicBezTo>
                  <a:pt x="643" y="185"/>
                  <a:pt x="643" y="184"/>
                  <a:pt x="643" y="183"/>
                </a:cubicBezTo>
                <a:cubicBezTo>
                  <a:pt x="643" y="182"/>
                  <a:pt x="643" y="181"/>
                  <a:pt x="642" y="180"/>
                </a:cubicBezTo>
                <a:cubicBezTo>
                  <a:pt x="643" y="179"/>
                  <a:pt x="643" y="179"/>
                  <a:pt x="644" y="179"/>
                </a:cubicBezTo>
                <a:cubicBezTo>
                  <a:pt x="644" y="179"/>
                  <a:pt x="644" y="179"/>
                  <a:pt x="644" y="179"/>
                </a:cubicBezTo>
                <a:cubicBezTo>
                  <a:pt x="611" y="117"/>
                  <a:pt x="559" y="68"/>
                  <a:pt x="497" y="36"/>
                </a:cubicBezTo>
                <a:cubicBezTo>
                  <a:pt x="495" y="38"/>
                  <a:pt x="494" y="40"/>
                  <a:pt x="494" y="43"/>
                </a:cubicBezTo>
                <a:cubicBezTo>
                  <a:pt x="493" y="44"/>
                  <a:pt x="492" y="45"/>
                  <a:pt x="492" y="47"/>
                </a:cubicBezTo>
                <a:cubicBezTo>
                  <a:pt x="491" y="47"/>
                  <a:pt x="491" y="47"/>
                  <a:pt x="490" y="48"/>
                </a:cubicBezTo>
                <a:cubicBezTo>
                  <a:pt x="490" y="47"/>
                  <a:pt x="490" y="46"/>
                  <a:pt x="490" y="46"/>
                </a:cubicBezTo>
                <a:cubicBezTo>
                  <a:pt x="490" y="44"/>
                  <a:pt x="490" y="43"/>
                  <a:pt x="489" y="41"/>
                </a:cubicBezTo>
                <a:cubicBezTo>
                  <a:pt x="492" y="40"/>
                  <a:pt x="494" y="38"/>
                  <a:pt x="494" y="35"/>
                </a:cubicBezTo>
                <a:cubicBezTo>
                  <a:pt x="490" y="33"/>
                  <a:pt x="485" y="31"/>
                  <a:pt x="481" y="29"/>
                </a:cubicBezTo>
                <a:cubicBezTo>
                  <a:pt x="480" y="30"/>
                  <a:pt x="479" y="32"/>
                  <a:pt x="479" y="34"/>
                </a:cubicBezTo>
                <a:cubicBezTo>
                  <a:pt x="479" y="35"/>
                  <a:pt x="479" y="35"/>
                  <a:pt x="479" y="36"/>
                </a:cubicBezTo>
                <a:cubicBezTo>
                  <a:pt x="477" y="36"/>
                  <a:pt x="476" y="37"/>
                  <a:pt x="474" y="38"/>
                </a:cubicBezTo>
                <a:cubicBezTo>
                  <a:pt x="475" y="37"/>
                  <a:pt x="475" y="37"/>
                  <a:pt x="475" y="36"/>
                </a:cubicBezTo>
                <a:cubicBezTo>
                  <a:pt x="475" y="34"/>
                  <a:pt x="473" y="32"/>
                  <a:pt x="472" y="30"/>
                </a:cubicBezTo>
                <a:cubicBezTo>
                  <a:pt x="472" y="30"/>
                  <a:pt x="473" y="31"/>
                  <a:pt x="473" y="31"/>
                </a:cubicBezTo>
                <a:cubicBezTo>
                  <a:pt x="476" y="31"/>
                  <a:pt x="478" y="30"/>
                  <a:pt x="480" y="28"/>
                </a:cubicBezTo>
                <a:cubicBezTo>
                  <a:pt x="474" y="26"/>
                  <a:pt x="468" y="23"/>
                  <a:pt x="462" y="21"/>
                </a:cubicBezTo>
                <a:cubicBezTo>
                  <a:pt x="463" y="25"/>
                  <a:pt x="465" y="28"/>
                  <a:pt x="468" y="29"/>
                </a:cubicBezTo>
                <a:cubicBezTo>
                  <a:pt x="468" y="29"/>
                  <a:pt x="468" y="29"/>
                  <a:pt x="468" y="29"/>
                </a:cubicBezTo>
                <a:cubicBezTo>
                  <a:pt x="465" y="29"/>
                  <a:pt x="463" y="31"/>
                  <a:pt x="462" y="33"/>
                </a:cubicBezTo>
                <a:cubicBezTo>
                  <a:pt x="461" y="31"/>
                  <a:pt x="460" y="29"/>
                  <a:pt x="459" y="27"/>
                </a:cubicBezTo>
                <a:cubicBezTo>
                  <a:pt x="459" y="26"/>
                  <a:pt x="459" y="26"/>
                  <a:pt x="459" y="26"/>
                </a:cubicBezTo>
                <a:cubicBezTo>
                  <a:pt x="459" y="22"/>
                  <a:pt x="456" y="19"/>
                  <a:pt x="452" y="19"/>
                </a:cubicBezTo>
                <a:cubicBezTo>
                  <a:pt x="449" y="19"/>
                  <a:pt x="446" y="21"/>
                  <a:pt x="445" y="24"/>
                </a:cubicBezTo>
                <a:cubicBezTo>
                  <a:pt x="445" y="23"/>
                  <a:pt x="444" y="22"/>
                  <a:pt x="444" y="21"/>
                </a:cubicBezTo>
                <a:cubicBezTo>
                  <a:pt x="445" y="20"/>
                  <a:pt x="445" y="20"/>
                  <a:pt x="446" y="18"/>
                </a:cubicBezTo>
                <a:cubicBezTo>
                  <a:pt x="446" y="19"/>
                  <a:pt x="447" y="19"/>
                  <a:pt x="447" y="19"/>
                </a:cubicBezTo>
                <a:cubicBezTo>
                  <a:pt x="449" y="19"/>
                  <a:pt x="450" y="18"/>
                  <a:pt x="451" y="17"/>
                </a:cubicBezTo>
                <a:cubicBezTo>
                  <a:pt x="444" y="15"/>
                  <a:pt x="437" y="13"/>
                  <a:pt x="430" y="11"/>
                </a:cubicBezTo>
                <a:cubicBezTo>
                  <a:pt x="430" y="11"/>
                  <a:pt x="430" y="11"/>
                  <a:pt x="430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11" y="6"/>
                  <a:pt x="392" y="3"/>
                  <a:pt x="372" y="1"/>
                </a:cubicBezTo>
                <a:cubicBezTo>
                  <a:pt x="373" y="2"/>
                  <a:pt x="373" y="2"/>
                  <a:pt x="373" y="3"/>
                </a:cubicBezTo>
                <a:cubicBezTo>
                  <a:pt x="373" y="3"/>
                  <a:pt x="373" y="3"/>
                  <a:pt x="373" y="3"/>
                </a:cubicBezTo>
                <a:cubicBezTo>
                  <a:pt x="373" y="2"/>
                  <a:pt x="373" y="2"/>
                  <a:pt x="372" y="2"/>
                </a:cubicBezTo>
                <a:cubicBezTo>
                  <a:pt x="372" y="2"/>
                  <a:pt x="372" y="1"/>
                  <a:pt x="372" y="1"/>
                </a:cubicBezTo>
                <a:cubicBezTo>
                  <a:pt x="372" y="1"/>
                  <a:pt x="372" y="1"/>
                  <a:pt x="372" y="1"/>
                </a:cubicBezTo>
                <a:cubicBezTo>
                  <a:pt x="363" y="0"/>
                  <a:pt x="353" y="0"/>
                  <a:pt x="343" y="0"/>
                </a:cubicBezTo>
                <a:cubicBezTo>
                  <a:pt x="317" y="0"/>
                  <a:pt x="291" y="3"/>
                  <a:pt x="266" y="9"/>
                </a:cubicBezTo>
                <a:cubicBezTo>
                  <a:pt x="266" y="9"/>
                  <a:pt x="265" y="10"/>
                  <a:pt x="265" y="11"/>
                </a:cubicBezTo>
                <a:cubicBezTo>
                  <a:pt x="265" y="11"/>
                  <a:pt x="264" y="10"/>
                  <a:pt x="263" y="9"/>
                </a:cubicBezTo>
                <a:cubicBezTo>
                  <a:pt x="246" y="13"/>
                  <a:pt x="230" y="19"/>
                  <a:pt x="215" y="25"/>
                </a:cubicBezTo>
                <a:cubicBezTo>
                  <a:pt x="216" y="26"/>
                  <a:pt x="218" y="27"/>
                  <a:pt x="220" y="27"/>
                </a:cubicBezTo>
                <a:cubicBezTo>
                  <a:pt x="220" y="27"/>
                  <a:pt x="220" y="27"/>
                  <a:pt x="221" y="27"/>
                </a:cubicBezTo>
                <a:cubicBezTo>
                  <a:pt x="217" y="28"/>
                  <a:pt x="215" y="31"/>
                  <a:pt x="214" y="35"/>
                </a:cubicBezTo>
                <a:cubicBezTo>
                  <a:pt x="213" y="34"/>
                  <a:pt x="210" y="33"/>
                  <a:pt x="208" y="33"/>
                </a:cubicBezTo>
                <a:cubicBezTo>
                  <a:pt x="206" y="33"/>
                  <a:pt x="204" y="33"/>
                  <a:pt x="203" y="34"/>
                </a:cubicBezTo>
                <a:cubicBezTo>
                  <a:pt x="203" y="34"/>
                  <a:pt x="203" y="34"/>
                  <a:pt x="202" y="34"/>
                </a:cubicBezTo>
                <a:cubicBezTo>
                  <a:pt x="203" y="33"/>
                  <a:pt x="203" y="32"/>
                  <a:pt x="203" y="30"/>
                </a:cubicBezTo>
                <a:cubicBezTo>
                  <a:pt x="203" y="30"/>
                  <a:pt x="203" y="30"/>
                  <a:pt x="203" y="30"/>
                </a:cubicBezTo>
                <a:cubicBezTo>
                  <a:pt x="177" y="41"/>
                  <a:pt x="152" y="57"/>
                  <a:pt x="130" y="74"/>
                </a:cubicBezTo>
                <a:cubicBezTo>
                  <a:pt x="131" y="75"/>
                  <a:pt x="132" y="76"/>
                  <a:pt x="134" y="76"/>
                </a:cubicBezTo>
                <a:cubicBezTo>
                  <a:pt x="136" y="76"/>
                  <a:pt x="138" y="75"/>
                  <a:pt x="139" y="74"/>
                </a:cubicBezTo>
                <a:cubicBezTo>
                  <a:pt x="140" y="75"/>
                  <a:pt x="141" y="76"/>
                  <a:pt x="141" y="77"/>
                </a:cubicBezTo>
                <a:cubicBezTo>
                  <a:pt x="140" y="79"/>
                  <a:pt x="138" y="82"/>
                  <a:pt x="138" y="85"/>
                </a:cubicBezTo>
                <a:cubicBezTo>
                  <a:pt x="138" y="85"/>
                  <a:pt x="138" y="85"/>
                  <a:pt x="138" y="85"/>
                </a:cubicBezTo>
                <a:cubicBezTo>
                  <a:pt x="138" y="86"/>
                  <a:pt x="138" y="86"/>
                  <a:pt x="137" y="87"/>
                </a:cubicBezTo>
                <a:cubicBezTo>
                  <a:pt x="136" y="85"/>
                  <a:pt x="134" y="83"/>
                  <a:pt x="131" y="83"/>
                </a:cubicBezTo>
                <a:cubicBezTo>
                  <a:pt x="131" y="80"/>
                  <a:pt x="130" y="78"/>
                  <a:pt x="128" y="76"/>
                </a:cubicBezTo>
                <a:cubicBezTo>
                  <a:pt x="109" y="91"/>
                  <a:pt x="92" y="108"/>
                  <a:pt x="76" y="127"/>
                </a:cubicBezTo>
                <a:cubicBezTo>
                  <a:pt x="78" y="128"/>
                  <a:pt x="79" y="128"/>
                  <a:pt x="81" y="128"/>
                </a:cubicBezTo>
                <a:cubicBezTo>
                  <a:pt x="82" y="128"/>
                  <a:pt x="84" y="128"/>
                  <a:pt x="85" y="127"/>
                </a:cubicBezTo>
                <a:cubicBezTo>
                  <a:pt x="85" y="127"/>
                  <a:pt x="85" y="128"/>
                  <a:pt x="85" y="128"/>
                </a:cubicBezTo>
                <a:cubicBezTo>
                  <a:pt x="85" y="130"/>
                  <a:pt x="86" y="132"/>
                  <a:pt x="88" y="134"/>
                </a:cubicBezTo>
                <a:cubicBezTo>
                  <a:pt x="87" y="134"/>
                  <a:pt x="87" y="135"/>
                  <a:pt x="86" y="135"/>
                </a:cubicBezTo>
                <a:cubicBezTo>
                  <a:pt x="86" y="135"/>
                  <a:pt x="85" y="135"/>
                  <a:pt x="84" y="135"/>
                </a:cubicBezTo>
                <a:cubicBezTo>
                  <a:pt x="83" y="135"/>
                  <a:pt x="83" y="135"/>
                  <a:pt x="83" y="135"/>
                </a:cubicBezTo>
                <a:cubicBezTo>
                  <a:pt x="81" y="132"/>
                  <a:pt x="78" y="130"/>
                  <a:pt x="74" y="130"/>
                </a:cubicBezTo>
                <a:cubicBezTo>
                  <a:pt x="70" y="135"/>
                  <a:pt x="66" y="140"/>
                  <a:pt x="62" y="146"/>
                </a:cubicBezTo>
                <a:cubicBezTo>
                  <a:pt x="62" y="148"/>
                  <a:pt x="63" y="150"/>
                  <a:pt x="65" y="152"/>
                </a:cubicBezTo>
                <a:cubicBezTo>
                  <a:pt x="65" y="153"/>
                  <a:pt x="65" y="154"/>
                  <a:pt x="66" y="155"/>
                </a:cubicBezTo>
                <a:cubicBezTo>
                  <a:pt x="65" y="154"/>
                  <a:pt x="63" y="154"/>
                  <a:pt x="62" y="154"/>
                </a:cubicBezTo>
                <a:cubicBezTo>
                  <a:pt x="62" y="154"/>
                  <a:pt x="61" y="154"/>
                  <a:pt x="61" y="154"/>
                </a:cubicBezTo>
                <a:cubicBezTo>
                  <a:pt x="60" y="153"/>
                  <a:pt x="60" y="151"/>
                  <a:pt x="59" y="150"/>
                </a:cubicBezTo>
                <a:cubicBezTo>
                  <a:pt x="56" y="155"/>
                  <a:pt x="53" y="159"/>
                  <a:pt x="50" y="164"/>
                </a:cubicBezTo>
                <a:cubicBezTo>
                  <a:pt x="51" y="164"/>
                  <a:pt x="51" y="164"/>
                  <a:pt x="51" y="164"/>
                </a:cubicBezTo>
                <a:cubicBezTo>
                  <a:pt x="51" y="165"/>
                  <a:pt x="51" y="165"/>
                  <a:pt x="51" y="165"/>
                </a:cubicBezTo>
                <a:cubicBezTo>
                  <a:pt x="51" y="166"/>
                  <a:pt x="51" y="167"/>
                  <a:pt x="51" y="167"/>
                </a:cubicBezTo>
                <a:cubicBezTo>
                  <a:pt x="51" y="167"/>
                  <a:pt x="50" y="167"/>
                  <a:pt x="49" y="167"/>
                </a:cubicBezTo>
                <a:cubicBezTo>
                  <a:pt x="49" y="167"/>
                  <a:pt x="49" y="167"/>
                  <a:pt x="49" y="167"/>
                </a:cubicBezTo>
                <a:cubicBezTo>
                  <a:pt x="49" y="167"/>
                  <a:pt x="48" y="167"/>
                  <a:pt x="48" y="167"/>
                </a:cubicBezTo>
                <a:cubicBezTo>
                  <a:pt x="45" y="173"/>
                  <a:pt x="41" y="179"/>
                  <a:pt x="38" y="185"/>
                </a:cubicBezTo>
                <a:cubicBezTo>
                  <a:pt x="39" y="185"/>
                  <a:pt x="40" y="186"/>
                  <a:pt x="41" y="186"/>
                </a:cubicBezTo>
                <a:cubicBezTo>
                  <a:pt x="41" y="186"/>
                  <a:pt x="41" y="186"/>
                  <a:pt x="41" y="186"/>
                </a:cubicBezTo>
                <a:cubicBezTo>
                  <a:pt x="41" y="187"/>
                  <a:pt x="41" y="188"/>
                  <a:pt x="42" y="189"/>
                </a:cubicBezTo>
                <a:cubicBezTo>
                  <a:pt x="41" y="189"/>
                  <a:pt x="40" y="189"/>
                  <a:pt x="39" y="189"/>
                </a:cubicBezTo>
                <a:cubicBezTo>
                  <a:pt x="38" y="189"/>
                  <a:pt x="37" y="189"/>
                  <a:pt x="36" y="189"/>
                </a:cubicBezTo>
                <a:cubicBezTo>
                  <a:pt x="31" y="199"/>
                  <a:pt x="27" y="209"/>
                  <a:pt x="23" y="219"/>
                </a:cubicBezTo>
                <a:cubicBezTo>
                  <a:pt x="24" y="220"/>
                  <a:pt x="25" y="220"/>
                  <a:pt x="27" y="220"/>
                </a:cubicBezTo>
                <a:cubicBezTo>
                  <a:pt x="29" y="220"/>
                  <a:pt x="30" y="220"/>
                  <a:pt x="31" y="219"/>
                </a:cubicBezTo>
                <a:cubicBezTo>
                  <a:pt x="32" y="220"/>
                  <a:pt x="33" y="221"/>
                  <a:pt x="34" y="221"/>
                </a:cubicBezTo>
                <a:cubicBezTo>
                  <a:pt x="34" y="222"/>
                  <a:pt x="34" y="223"/>
                  <a:pt x="34" y="223"/>
                </a:cubicBezTo>
                <a:cubicBezTo>
                  <a:pt x="34" y="224"/>
                  <a:pt x="34" y="224"/>
                  <a:pt x="34" y="224"/>
                </a:cubicBezTo>
                <a:cubicBezTo>
                  <a:pt x="31" y="224"/>
                  <a:pt x="29" y="226"/>
                  <a:pt x="28" y="228"/>
                </a:cubicBezTo>
                <a:cubicBezTo>
                  <a:pt x="26" y="229"/>
                  <a:pt x="25" y="230"/>
                  <a:pt x="24" y="232"/>
                </a:cubicBezTo>
                <a:cubicBezTo>
                  <a:pt x="23" y="232"/>
                  <a:pt x="22" y="232"/>
                  <a:pt x="21" y="232"/>
                </a:cubicBezTo>
                <a:cubicBezTo>
                  <a:pt x="21" y="232"/>
                  <a:pt x="21" y="232"/>
                  <a:pt x="21" y="232"/>
                </a:cubicBezTo>
                <a:cubicBezTo>
                  <a:pt x="21" y="231"/>
                  <a:pt x="21" y="231"/>
                  <a:pt x="21" y="231"/>
                </a:cubicBezTo>
                <a:cubicBezTo>
                  <a:pt x="20" y="230"/>
                  <a:pt x="20" y="230"/>
                  <a:pt x="19" y="229"/>
                </a:cubicBezTo>
                <a:cubicBezTo>
                  <a:pt x="17" y="235"/>
                  <a:pt x="15" y="240"/>
                  <a:pt x="14" y="246"/>
                </a:cubicBezTo>
                <a:cubicBezTo>
                  <a:pt x="15" y="246"/>
                  <a:pt x="15" y="247"/>
                  <a:pt x="16" y="247"/>
                </a:cubicBezTo>
                <a:cubicBezTo>
                  <a:pt x="18" y="248"/>
                  <a:pt x="19" y="248"/>
                  <a:pt x="21" y="248"/>
                </a:cubicBezTo>
                <a:cubicBezTo>
                  <a:pt x="25" y="248"/>
                  <a:pt x="28" y="246"/>
                  <a:pt x="29" y="243"/>
                </a:cubicBezTo>
                <a:cubicBezTo>
                  <a:pt x="30" y="244"/>
                  <a:pt x="31" y="245"/>
                  <a:pt x="32" y="245"/>
                </a:cubicBezTo>
                <a:cubicBezTo>
                  <a:pt x="32" y="245"/>
                  <a:pt x="32" y="245"/>
                  <a:pt x="32" y="245"/>
                </a:cubicBezTo>
                <a:cubicBezTo>
                  <a:pt x="29" y="246"/>
                  <a:pt x="27" y="247"/>
                  <a:pt x="26" y="250"/>
                </a:cubicBezTo>
                <a:cubicBezTo>
                  <a:pt x="24" y="251"/>
                  <a:pt x="23" y="252"/>
                  <a:pt x="23" y="253"/>
                </a:cubicBezTo>
                <a:cubicBezTo>
                  <a:pt x="23" y="253"/>
                  <a:pt x="22" y="253"/>
                  <a:pt x="22" y="253"/>
                </a:cubicBezTo>
                <a:cubicBezTo>
                  <a:pt x="21" y="252"/>
                  <a:pt x="19" y="251"/>
                  <a:pt x="17" y="251"/>
                </a:cubicBezTo>
                <a:cubicBezTo>
                  <a:pt x="16" y="251"/>
                  <a:pt x="14" y="252"/>
                  <a:pt x="13" y="252"/>
                </a:cubicBezTo>
                <a:cubicBezTo>
                  <a:pt x="13" y="252"/>
                  <a:pt x="13" y="251"/>
                  <a:pt x="13" y="251"/>
                </a:cubicBezTo>
                <a:cubicBezTo>
                  <a:pt x="13" y="250"/>
                  <a:pt x="13" y="249"/>
                  <a:pt x="13" y="248"/>
                </a:cubicBezTo>
                <a:cubicBezTo>
                  <a:pt x="4" y="278"/>
                  <a:pt x="0" y="310"/>
                  <a:pt x="0" y="343"/>
                </a:cubicBezTo>
                <a:cubicBezTo>
                  <a:pt x="0" y="364"/>
                  <a:pt x="2" y="384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11" y="440"/>
                  <a:pt x="24" y="474"/>
                  <a:pt x="40" y="505"/>
                </a:cubicBezTo>
                <a:cubicBezTo>
                  <a:pt x="43" y="504"/>
                  <a:pt x="45" y="502"/>
                  <a:pt x="46" y="500"/>
                </a:cubicBezTo>
                <a:cubicBezTo>
                  <a:pt x="46" y="501"/>
                  <a:pt x="46" y="501"/>
                  <a:pt x="47" y="502"/>
                </a:cubicBezTo>
                <a:cubicBezTo>
                  <a:pt x="45" y="503"/>
                  <a:pt x="45" y="505"/>
                  <a:pt x="44" y="507"/>
                </a:cubicBezTo>
                <a:cubicBezTo>
                  <a:pt x="44" y="508"/>
                  <a:pt x="44" y="509"/>
                  <a:pt x="44" y="509"/>
                </a:cubicBezTo>
                <a:cubicBezTo>
                  <a:pt x="44" y="511"/>
                  <a:pt x="45" y="513"/>
                  <a:pt x="45" y="514"/>
                </a:cubicBezTo>
                <a:cubicBezTo>
                  <a:pt x="45" y="514"/>
                  <a:pt x="45" y="514"/>
                  <a:pt x="45" y="514"/>
                </a:cubicBezTo>
                <a:cubicBezTo>
                  <a:pt x="66" y="551"/>
                  <a:pt x="94" y="583"/>
                  <a:pt x="127" y="610"/>
                </a:cubicBezTo>
                <a:cubicBezTo>
                  <a:pt x="128" y="609"/>
                  <a:pt x="128" y="609"/>
                  <a:pt x="129" y="608"/>
                </a:cubicBezTo>
                <a:cubicBezTo>
                  <a:pt x="129" y="610"/>
                  <a:pt x="130" y="611"/>
                  <a:pt x="131" y="613"/>
                </a:cubicBezTo>
                <a:cubicBezTo>
                  <a:pt x="131" y="613"/>
                  <a:pt x="131" y="613"/>
                  <a:pt x="131" y="613"/>
                </a:cubicBezTo>
                <a:cubicBezTo>
                  <a:pt x="149" y="627"/>
                  <a:pt x="168" y="640"/>
                  <a:pt x="189" y="650"/>
                </a:cubicBezTo>
                <a:cubicBezTo>
                  <a:pt x="189" y="649"/>
                  <a:pt x="189" y="648"/>
                  <a:pt x="189" y="648"/>
                </a:cubicBezTo>
                <a:cubicBezTo>
                  <a:pt x="189" y="647"/>
                  <a:pt x="189" y="647"/>
                  <a:pt x="189" y="647"/>
                </a:cubicBezTo>
                <a:cubicBezTo>
                  <a:pt x="190" y="647"/>
                  <a:pt x="190" y="648"/>
                  <a:pt x="191" y="648"/>
                </a:cubicBezTo>
                <a:cubicBezTo>
                  <a:pt x="191" y="649"/>
                  <a:pt x="190" y="650"/>
                  <a:pt x="190" y="651"/>
                </a:cubicBezTo>
                <a:cubicBezTo>
                  <a:pt x="220" y="666"/>
                  <a:pt x="253" y="676"/>
                  <a:pt x="287" y="682"/>
                </a:cubicBezTo>
                <a:cubicBezTo>
                  <a:pt x="287" y="682"/>
                  <a:pt x="287" y="681"/>
                  <a:pt x="287" y="681"/>
                </a:cubicBezTo>
                <a:cubicBezTo>
                  <a:pt x="287" y="681"/>
                  <a:pt x="287" y="680"/>
                  <a:pt x="287" y="680"/>
                </a:cubicBezTo>
                <a:cubicBezTo>
                  <a:pt x="288" y="679"/>
                  <a:pt x="289" y="677"/>
                  <a:pt x="289" y="675"/>
                </a:cubicBezTo>
                <a:cubicBezTo>
                  <a:pt x="289" y="675"/>
                  <a:pt x="289" y="675"/>
                  <a:pt x="289" y="675"/>
                </a:cubicBezTo>
                <a:cubicBezTo>
                  <a:pt x="289" y="675"/>
                  <a:pt x="290" y="675"/>
                  <a:pt x="290" y="675"/>
                </a:cubicBezTo>
                <a:cubicBezTo>
                  <a:pt x="292" y="675"/>
                  <a:pt x="294" y="674"/>
                  <a:pt x="295" y="673"/>
                </a:cubicBezTo>
                <a:cubicBezTo>
                  <a:pt x="297" y="674"/>
                  <a:pt x="298" y="675"/>
                  <a:pt x="300" y="676"/>
                </a:cubicBezTo>
                <a:cubicBezTo>
                  <a:pt x="301" y="679"/>
                  <a:pt x="304" y="681"/>
                  <a:pt x="307" y="681"/>
                </a:cubicBezTo>
                <a:cubicBezTo>
                  <a:pt x="306" y="682"/>
                  <a:pt x="305" y="683"/>
                  <a:pt x="305" y="685"/>
                </a:cubicBezTo>
                <a:cubicBezTo>
                  <a:pt x="314" y="686"/>
                  <a:pt x="323" y="686"/>
                  <a:pt x="331" y="686"/>
                </a:cubicBezTo>
                <a:cubicBezTo>
                  <a:pt x="330" y="685"/>
                  <a:pt x="327" y="683"/>
                  <a:pt x="324" y="683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2" y="681"/>
                  <a:pt x="320" y="679"/>
                  <a:pt x="318" y="678"/>
                </a:cubicBezTo>
                <a:cubicBezTo>
                  <a:pt x="319" y="679"/>
                  <a:pt x="320" y="679"/>
                  <a:pt x="321" y="679"/>
                </a:cubicBezTo>
                <a:cubicBezTo>
                  <a:pt x="322" y="680"/>
                  <a:pt x="323" y="681"/>
                  <a:pt x="325" y="682"/>
                </a:cubicBezTo>
                <a:cubicBezTo>
                  <a:pt x="326" y="682"/>
                  <a:pt x="327" y="683"/>
                  <a:pt x="329" y="683"/>
                </a:cubicBezTo>
                <a:cubicBezTo>
                  <a:pt x="331" y="683"/>
                  <a:pt x="333" y="682"/>
                  <a:pt x="334" y="681"/>
                </a:cubicBezTo>
                <a:cubicBezTo>
                  <a:pt x="334" y="681"/>
                  <a:pt x="334" y="682"/>
                  <a:pt x="334" y="682"/>
                </a:cubicBezTo>
                <a:cubicBezTo>
                  <a:pt x="334" y="684"/>
                  <a:pt x="335" y="685"/>
                  <a:pt x="336" y="687"/>
                </a:cubicBezTo>
                <a:cubicBezTo>
                  <a:pt x="338" y="687"/>
                  <a:pt x="341" y="687"/>
                  <a:pt x="343" y="687"/>
                </a:cubicBezTo>
                <a:cubicBezTo>
                  <a:pt x="348" y="687"/>
                  <a:pt x="352" y="687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80" y="685"/>
                  <a:pt x="401" y="682"/>
                  <a:pt x="422" y="677"/>
                </a:cubicBezTo>
                <a:cubicBezTo>
                  <a:pt x="422" y="677"/>
                  <a:pt x="423" y="677"/>
                  <a:pt x="423" y="677"/>
                </a:cubicBezTo>
                <a:cubicBezTo>
                  <a:pt x="423" y="677"/>
                  <a:pt x="423" y="677"/>
                  <a:pt x="423" y="677"/>
                </a:cubicBezTo>
                <a:cubicBezTo>
                  <a:pt x="450" y="671"/>
                  <a:pt x="476" y="661"/>
                  <a:pt x="500" y="649"/>
                </a:cubicBezTo>
                <a:cubicBezTo>
                  <a:pt x="500" y="649"/>
                  <a:pt x="500" y="648"/>
                  <a:pt x="500" y="648"/>
                </a:cubicBezTo>
                <a:cubicBezTo>
                  <a:pt x="501" y="648"/>
                  <a:pt x="501" y="648"/>
                  <a:pt x="501" y="648"/>
                </a:cubicBezTo>
                <a:cubicBezTo>
                  <a:pt x="512" y="642"/>
                  <a:pt x="524" y="636"/>
                  <a:pt x="535" y="628"/>
                </a:cubicBezTo>
                <a:cubicBezTo>
                  <a:pt x="534" y="628"/>
                  <a:pt x="534" y="628"/>
                  <a:pt x="534" y="628"/>
                </a:cubicBezTo>
                <a:cubicBezTo>
                  <a:pt x="534" y="627"/>
                  <a:pt x="534" y="627"/>
                  <a:pt x="533" y="626"/>
                </a:cubicBezTo>
                <a:cubicBezTo>
                  <a:pt x="534" y="626"/>
                  <a:pt x="534" y="625"/>
                  <a:pt x="534" y="625"/>
                </a:cubicBezTo>
                <a:cubicBezTo>
                  <a:pt x="535" y="626"/>
                  <a:pt x="535" y="627"/>
                  <a:pt x="536" y="628"/>
                </a:cubicBezTo>
                <a:cubicBezTo>
                  <a:pt x="546" y="621"/>
                  <a:pt x="555" y="614"/>
                  <a:pt x="564" y="606"/>
                </a:cubicBezTo>
                <a:cubicBezTo>
                  <a:pt x="563" y="603"/>
                  <a:pt x="560" y="600"/>
                  <a:pt x="556" y="600"/>
                </a:cubicBezTo>
                <a:cubicBezTo>
                  <a:pt x="558" y="599"/>
                  <a:pt x="559" y="597"/>
                  <a:pt x="560" y="595"/>
                </a:cubicBezTo>
                <a:cubicBezTo>
                  <a:pt x="561" y="595"/>
                  <a:pt x="562" y="595"/>
                  <a:pt x="563" y="594"/>
                </a:cubicBezTo>
                <a:cubicBezTo>
                  <a:pt x="563" y="596"/>
                  <a:pt x="565" y="598"/>
                  <a:pt x="567" y="599"/>
                </a:cubicBezTo>
                <a:cubicBezTo>
                  <a:pt x="566" y="601"/>
                  <a:pt x="566" y="602"/>
                  <a:pt x="566" y="604"/>
                </a:cubicBezTo>
                <a:cubicBezTo>
                  <a:pt x="566" y="604"/>
                  <a:pt x="566" y="604"/>
                  <a:pt x="566" y="605"/>
                </a:cubicBezTo>
                <a:cubicBezTo>
                  <a:pt x="572" y="599"/>
                  <a:pt x="578" y="594"/>
                  <a:pt x="584" y="588"/>
                </a:cubicBezTo>
                <a:cubicBezTo>
                  <a:pt x="583" y="588"/>
                  <a:pt x="582" y="588"/>
                  <a:pt x="582" y="589"/>
                </a:cubicBezTo>
                <a:cubicBezTo>
                  <a:pt x="582" y="589"/>
                  <a:pt x="582" y="589"/>
                  <a:pt x="582" y="588"/>
                </a:cubicBezTo>
                <a:cubicBezTo>
                  <a:pt x="582" y="587"/>
                  <a:pt x="581" y="586"/>
                  <a:pt x="580" y="584"/>
                </a:cubicBezTo>
                <a:cubicBezTo>
                  <a:pt x="582" y="584"/>
                  <a:pt x="583" y="583"/>
                  <a:pt x="583" y="582"/>
                </a:cubicBezTo>
                <a:cubicBezTo>
                  <a:pt x="584" y="584"/>
                  <a:pt x="585" y="585"/>
                  <a:pt x="586" y="586"/>
                </a:cubicBezTo>
                <a:cubicBezTo>
                  <a:pt x="595" y="577"/>
                  <a:pt x="603" y="568"/>
                  <a:pt x="611" y="559"/>
                </a:cubicBezTo>
                <a:cubicBezTo>
                  <a:pt x="610" y="558"/>
                  <a:pt x="610" y="558"/>
                  <a:pt x="610" y="557"/>
                </a:cubicBezTo>
                <a:cubicBezTo>
                  <a:pt x="610" y="556"/>
                  <a:pt x="611" y="555"/>
                  <a:pt x="611" y="555"/>
                </a:cubicBezTo>
                <a:cubicBezTo>
                  <a:pt x="611" y="552"/>
                  <a:pt x="609" y="549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9" y="548"/>
                  <a:pt x="611" y="549"/>
                  <a:pt x="613" y="549"/>
                </a:cubicBezTo>
                <a:cubicBezTo>
                  <a:pt x="616" y="549"/>
                  <a:pt x="619" y="546"/>
                  <a:pt x="621" y="543"/>
                </a:cubicBezTo>
                <a:cubicBezTo>
                  <a:pt x="621" y="544"/>
                  <a:pt x="621" y="544"/>
                  <a:pt x="622" y="544"/>
                </a:cubicBezTo>
                <a:cubicBezTo>
                  <a:pt x="627" y="537"/>
                  <a:pt x="632" y="529"/>
                  <a:pt x="637" y="521"/>
                </a:cubicBezTo>
                <a:cubicBezTo>
                  <a:pt x="637" y="520"/>
                  <a:pt x="637" y="520"/>
                  <a:pt x="637" y="520"/>
                </a:cubicBezTo>
                <a:cubicBezTo>
                  <a:pt x="637" y="519"/>
                  <a:pt x="637" y="519"/>
                  <a:pt x="637" y="518"/>
                </a:cubicBezTo>
                <a:cubicBezTo>
                  <a:pt x="637" y="516"/>
                  <a:pt x="637" y="515"/>
                  <a:pt x="636" y="514"/>
                </a:cubicBezTo>
                <a:cubicBezTo>
                  <a:pt x="638" y="514"/>
                  <a:pt x="639" y="515"/>
                  <a:pt x="641" y="515"/>
                </a:cubicBezTo>
                <a:cubicBezTo>
                  <a:pt x="650" y="499"/>
                  <a:pt x="658" y="482"/>
                  <a:pt x="664" y="465"/>
                </a:cubicBezTo>
                <a:cubicBezTo>
                  <a:pt x="664" y="465"/>
                  <a:pt x="664" y="464"/>
                  <a:pt x="664" y="464"/>
                </a:cubicBezTo>
                <a:close/>
                <a:moveTo>
                  <a:pt x="3" y="364"/>
                </a:moveTo>
                <a:cubicBezTo>
                  <a:pt x="2" y="364"/>
                  <a:pt x="2" y="365"/>
                  <a:pt x="1" y="365"/>
                </a:cubicBezTo>
                <a:cubicBezTo>
                  <a:pt x="1" y="365"/>
                  <a:pt x="1" y="365"/>
                  <a:pt x="1" y="365"/>
                </a:cubicBezTo>
                <a:cubicBezTo>
                  <a:pt x="1" y="364"/>
                  <a:pt x="1" y="363"/>
                  <a:pt x="1" y="363"/>
                </a:cubicBezTo>
                <a:cubicBezTo>
                  <a:pt x="2" y="363"/>
                  <a:pt x="2" y="363"/>
                  <a:pt x="3" y="363"/>
                </a:cubicBezTo>
                <a:cubicBezTo>
                  <a:pt x="3" y="363"/>
                  <a:pt x="3" y="363"/>
                  <a:pt x="3" y="364"/>
                </a:cubicBezTo>
                <a:close/>
                <a:moveTo>
                  <a:pt x="10" y="404"/>
                </a:move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10" y="404"/>
                </a:cubicBezTo>
                <a:cubicBezTo>
                  <a:pt x="10" y="404"/>
                  <a:pt x="10" y="404"/>
                  <a:pt x="10" y="404"/>
                </a:cubicBezTo>
                <a:close/>
                <a:moveTo>
                  <a:pt x="15" y="295"/>
                </a:moveTo>
                <a:cubicBezTo>
                  <a:pt x="14" y="296"/>
                  <a:pt x="13" y="297"/>
                  <a:pt x="13" y="298"/>
                </a:cubicBezTo>
                <a:cubicBezTo>
                  <a:pt x="12" y="298"/>
                  <a:pt x="12" y="298"/>
                  <a:pt x="12" y="298"/>
                </a:cubicBezTo>
                <a:cubicBezTo>
                  <a:pt x="11" y="298"/>
                  <a:pt x="11" y="298"/>
                  <a:pt x="11" y="298"/>
                </a:cubicBezTo>
                <a:cubicBezTo>
                  <a:pt x="11" y="297"/>
                  <a:pt x="10" y="295"/>
                  <a:pt x="9" y="294"/>
                </a:cubicBezTo>
                <a:cubicBezTo>
                  <a:pt x="10" y="293"/>
                  <a:pt x="10" y="291"/>
                  <a:pt x="10" y="289"/>
                </a:cubicBezTo>
                <a:cubicBezTo>
                  <a:pt x="10" y="289"/>
                  <a:pt x="10" y="289"/>
                  <a:pt x="10" y="289"/>
                </a:cubicBezTo>
                <a:cubicBezTo>
                  <a:pt x="11" y="290"/>
                  <a:pt x="13" y="290"/>
                  <a:pt x="15" y="290"/>
                </a:cubicBezTo>
                <a:cubicBezTo>
                  <a:pt x="16" y="290"/>
                  <a:pt x="17" y="290"/>
                  <a:pt x="18" y="290"/>
                </a:cubicBezTo>
                <a:cubicBezTo>
                  <a:pt x="19" y="291"/>
                  <a:pt x="20" y="292"/>
                  <a:pt x="21" y="292"/>
                </a:cubicBezTo>
                <a:cubicBezTo>
                  <a:pt x="19" y="293"/>
                  <a:pt x="17" y="294"/>
                  <a:pt x="16" y="295"/>
                </a:cubicBezTo>
                <a:cubicBezTo>
                  <a:pt x="16" y="295"/>
                  <a:pt x="16" y="295"/>
                  <a:pt x="15" y="295"/>
                </a:cubicBezTo>
                <a:close/>
                <a:moveTo>
                  <a:pt x="23" y="429"/>
                </a:moveTo>
                <a:cubicBezTo>
                  <a:pt x="23" y="430"/>
                  <a:pt x="22" y="430"/>
                  <a:pt x="21" y="431"/>
                </a:cubicBezTo>
                <a:cubicBezTo>
                  <a:pt x="21" y="431"/>
                  <a:pt x="20" y="431"/>
                  <a:pt x="20" y="432"/>
                </a:cubicBezTo>
                <a:cubicBezTo>
                  <a:pt x="20" y="432"/>
                  <a:pt x="20" y="432"/>
                  <a:pt x="20" y="432"/>
                </a:cubicBezTo>
                <a:cubicBezTo>
                  <a:pt x="19" y="432"/>
                  <a:pt x="19" y="432"/>
                  <a:pt x="18" y="432"/>
                </a:cubicBezTo>
                <a:cubicBezTo>
                  <a:pt x="19" y="431"/>
                  <a:pt x="19" y="430"/>
                  <a:pt x="19" y="429"/>
                </a:cubicBezTo>
                <a:cubicBezTo>
                  <a:pt x="20" y="429"/>
                  <a:pt x="20" y="429"/>
                  <a:pt x="20" y="429"/>
                </a:cubicBezTo>
                <a:cubicBezTo>
                  <a:pt x="21" y="428"/>
                  <a:pt x="21" y="428"/>
                  <a:pt x="22" y="428"/>
                </a:cubicBezTo>
                <a:cubicBezTo>
                  <a:pt x="22" y="428"/>
                  <a:pt x="23" y="428"/>
                  <a:pt x="24" y="428"/>
                </a:cubicBezTo>
                <a:cubicBezTo>
                  <a:pt x="24" y="428"/>
                  <a:pt x="24" y="428"/>
                  <a:pt x="25" y="428"/>
                </a:cubicBezTo>
                <a:cubicBezTo>
                  <a:pt x="24" y="428"/>
                  <a:pt x="24" y="429"/>
                  <a:pt x="23" y="429"/>
                </a:cubicBezTo>
                <a:close/>
                <a:moveTo>
                  <a:pt x="38" y="401"/>
                </a:moveTo>
                <a:cubicBezTo>
                  <a:pt x="38" y="400"/>
                  <a:pt x="38" y="400"/>
                  <a:pt x="39" y="400"/>
                </a:cubicBezTo>
                <a:cubicBezTo>
                  <a:pt x="39" y="400"/>
                  <a:pt x="39" y="400"/>
                  <a:pt x="39" y="400"/>
                </a:cubicBezTo>
                <a:cubicBezTo>
                  <a:pt x="38" y="401"/>
                  <a:pt x="38" y="401"/>
                  <a:pt x="37" y="402"/>
                </a:cubicBezTo>
                <a:cubicBezTo>
                  <a:pt x="37" y="401"/>
                  <a:pt x="38" y="401"/>
                  <a:pt x="38" y="401"/>
                </a:cubicBezTo>
                <a:close/>
                <a:moveTo>
                  <a:pt x="32" y="458"/>
                </a:moveTo>
                <a:cubicBezTo>
                  <a:pt x="32" y="458"/>
                  <a:pt x="32" y="458"/>
                  <a:pt x="32" y="458"/>
                </a:cubicBezTo>
                <a:cubicBezTo>
                  <a:pt x="32" y="458"/>
                  <a:pt x="32" y="457"/>
                  <a:pt x="32" y="457"/>
                </a:cubicBezTo>
                <a:cubicBezTo>
                  <a:pt x="32" y="458"/>
                  <a:pt x="32" y="458"/>
                  <a:pt x="32" y="458"/>
                </a:cubicBezTo>
                <a:close/>
                <a:moveTo>
                  <a:pt x="34" y="410"/>
                </a:moveTo>
                <a:cubicBezTo>
                  <a:pt x="33" y="411"/>
                  <a:pt x="33" y="411"/>
                  <a:pt x="32" y="411"/>
                </a:cubicBezTo>
                <a:cubicBezTo>
                  <a:pt x="32" y="411"/>
                  <a:pt x="32" y="411"/>
                  <a:pt x="31" y="411"/>
                </a:cubicBezTo>
                <a:cubicBezTo>
                  <a:pt x="32" y="410"/>
                  <a:pt x="33" y="408"/>
                  <a:pt x="33" y="406"/>
                </a:cubicBezTo>
                <a:cubicBezTo>
                  <a:pt x="34" y="406"/>
                  <a:pt x="34" y="405"/>
                  <a:pt x="35" y="405"/>
                </a:cubicBezTo>
                <a:cubicBezTo>
                  <a:pt x="34" y="406"/>
                  <a:pt x="34" y="408"/>
                  <a:pt x="34" y="410"/>
                </a:cubicBezTo>
                <a:cubicBezTo>
                  <a:pt x="34" y="410"/>
                  <a:pt x="34" y="410"/>
                  <a:pt x="34" y="410"/>
                </a:cubicBezTo>
                <a:close/>
                <a:moveTo>
                  <a:pt x="39" y="434"/>
                </a:moveTo>
                <a:cubicBezTo>
                  <a:pt x="38" y="434"/>
                  <a:pt x="38" y="434"/>
                  <a:pt x="38" y="434"/>
                </a:cubicBezTo>
                <a:cubicBezTo>
                  <a:pt x="37" y="433"/>
                  <a:pt x="37" y="432"/>
                  <a:pt x="36" y="431"/>
                </a:cubicBezTo>
                <a:cubicBezTo>
                  <a:pt x="37" y="431"/>
                  <a:pt x="38" y="431"/>
                  <a:pt x="38" y="430"/>
                </a:cubicBezTo>
                <a:cubicBezTo>
                  <a:pt x="39" y="431"/>
                  <a:pt x="39" y="432"/>
                  <a:pt x="39" y="432"/>
                </a:cubicBezTo>
                <a:cubicBezTo>
                  <a:pt x="39" y="433"/>
                  <a:pt x="39" y="433"/>
                  <a:pt x="39" y="434"/>
                </a:cubicBezTo>
                <a:close/>
                <a:moveTo>
                  <a:pt x="189" y="154"/>
                </a:moveTo>
                <a:cubicBezTo>
                  <a:pt x="188" y="155"/>
                  <a:pt x="188" y="156"/>
                  <a:pt x="188" y="156"/>
                </a:cubicBezTo>
                <a:cubicBezTo>
                  <a:pt x="187" y="156"/>
                  <a:pt x="185" y="156"/>
                  <a:pt x="184" y="156"/>
                </a:cubicBezTo>
                <a:cubicBezTo>
                  <a:pt x="184" y="156"/>
                  <a:pt x="183" y="156"/>
                  <a:pt x="183" y="156"/>
                </a:cubicBezTo>
                <a:cubicBezTo>
                  <a:pt x="183" y="155"/>
                  <a:pt x="182" y="155"/>
                  <a:pt x="182" y="154"/>
                </a:cubicBezTo>
                <a:cubicBezTo>
                  <a:pt x="184" y="153"/>
                  <a:pt x="185" y="150"/>
                  <a:pt x="185" y="147"/>
                </a:cubicBezTo>
                <a:cubicBezTo>
                  <a:pt x="185" y="144"/>
                  <a:pt x="184" y="142"/>
                  <a:pt x="182" y="140"/>
                </a:cubicBezTo>
                <a:cubicBezTo>
                  <a:pt x="183" y="141"/>
                  <a:pt x="184" y="141"/>
                  <a:pt x="186" y="141"/>
                </a:cubicBezTo>
                <a:cubicBezTo>
                  <a:pt x="185" y="142"/>
                  <a:pt x="185" y="142"/>
                  <a:pt x="185" y="143"/>
                </a:cubicBezTo>
                <a:cubicBezTo>
                  <a:pt x="185" y="146"/>
                  <a:pt x="187" y="149"/>
                  <a:pt x="189" y="151"/>
                </a:cubicBezTo>
                <a:cubicBezTo>
                  <a:pt x="189" y="151"/>
                  <a:pt x="189" y="152"/>
                  <a:pt x="189" y="153"/>
                </a:cubicBezTo>
                <a:cubicBezTo>
                  <a:pt x="189" y="153"/>
                  <a:pt x="189" y="154"/>
                  <a:pt x="189" y="154"/>
                </a:cubicBezTo>
                <a:close/>
                <a:moveTo>
                  <a:pt x="181" y="77"/>
                </a:moveTo>
                <a:cubicBezTo>
                  <a:pt x="182" y="77"/>
                  <a:pt x="182" y="77"/>
                  <a:pt x="182" y="77"/>
                </a:cubicBezTo>
                <a:cubicBezTo>
                  <a:pt x="183" y="79"/>
                  <a:pt x="184" y="80"/>
                  <a:pt x="185" y="81"/>
                </a:cubicBezTo>
                <a:cubicBezTo>
                  <a:pt x="185" y="82"/>
                  <a:pt x="185" y="83"/>
                  <a:pt x="184" y="84"/>
                </a:cubicBezTo>
                <a:cubicBezTo>
                  <a:pt x="184" y="84"/>
                  <a:pt x="184" y="84"/>
                  <a:pt x="184" y="84"/>
                </a:cubicBezTo>
                <a:cubicBezTo>
                  <a:pt x="184" y="83"/>
                  <a:pt x="184" y="83"/>
                  <a:pt x="184" y="83"/>
                </a:cubicBezTo>
                <a:cubicBezTo>
                  <a:pt x="184" y="81"/>
                  <a:pt x="183" y="79"/>
                  <a:pt x="181" y="77"/>
                </a:cubicBezTo>
                <a:close/>
                <a:moveTo>
                  <a:pt x="167" y="51"/>
                </a:moveTo>
                <a:cubicBezTo>
                  <a:pt x="169" y="51"/>
                  <a:pt x="172" y="49"/>
                  <a:pt x="173" y="47"/>
                </a:cubicBezTo>
                <a:cubicBezTo>
                  <a:pt x="174" y="49"/>
                  <a:pt x="177" y="50"/>
                  <a:pt x="180" y="50"/>
                </a:cubicBezTo>
                <a:cubicBezTo>
                  <a:pt x="181" y="50"/>
                  <a:pt x="182" y="50"/>
                  <a:pt x="183" y="50"/>
                </a:cubicBezTo>
                <a:cubicBezTo>
                  <a:pt x="184" y="50"/>
                  <a:pt x="185" y="50"/>
                  <a:pt x="186" y="50"/>
                </a:cubicBezTo>
                <a:cubicBezTo>
                  <a:pt x="185" y="51"/>
                  <a:pt x="184" y="53"/>
                  <a:pt x="184" y="54"/>
                </a:cubicBezTo>
                <a:cubicBezTo>
                  <a:pt x="184" y="54"/>
                  <a:pt x="184" y="54"/>
                  <a:pt x="184" y="54"/>
                </a:cubicBezTo>
                <a:cubicBezTo>
                  <a:pt x="183" y="54"/>
                  <a:pt x="182" y="55"/>
                  <a:pt x="181" y="55"/>
                </a:cubicBezTo>
                <a:cubicBezTo>
                  <a:pt x="179" y="52"/>
                  <a:pt x="177" y="50"/>
                  <a:pt x="173" y="50"/>
                </a:cubicBezTo>
                <a:cubicBezTo>
                  <a:pt x="171" y="50"/>
                  <a:pt x="169" y="51"/>
                  <a:pt x="168" y="53"/>
                </a:cubicBezTo>
                <a:cubicBezTo>
                  <a:pt x="167" y="53"/>
                  <a:pt x="166" y="53"/>
                  <a:pt x="166" y="53"/>
                </a:cubicBezTo>
                <a:cubicBezTo>
                  <a:pt x="166" y="53"/>
                  <a:pt x="166" y="52"/>
                  <a:pt x="167" y="51"/>
                </a:cubicBezTo>
                <a:close/>
                <a:moveTo>
                  <a:pt x="166" y="143"/>
                </a:moveTo>
                <a:cubicBezTo>
                  <a:pt x="166" y="143"/>
                  <a:pt x="166" y="142"/>
                  <a:pt x="166" y="142"/>
                </a:cubicBezTo>
                <a:cubicBezTo>
                  <a:pt x="166" y="139"/>
                  <a:pt x="165" y="137"/>
                  <a:pt x="163" y="135"/>
                </a:cubicBezTo>
                <a:cubicBezTo>
                  <a:pt x="165" y="135"/>
                  <a:pt x="166" y="135"/>
                  <a:pt x="168" y="134"/>
                </a:cubicBezTo>
                <a:cubicBezTo>
                  <a:pt x="170" y="134"/>
                  <a:pt x="171" y="133"/>
                  <a:pt x="173" y="132"/>
                </a:cubicBezTo>
                <a:cubicBezTo>
                  <a:pt x="174" y="135"/>
                  <a:pt x="176" y="137"/>
                  <a:pt x="179" y="137"/>
                </a:cubicBezTo>
                <a:cubicBezTo>
                  <a:pt x="179" y="138"/>
                  <a:pt x="180" y="138"/>
                  <a:pt x="180" y="139"/>
                </a:cubicBezTo>
                <a:cubicBezTo>
                  <a:pt x="179" y="138"/>
                  <a:pt x="177" y="137"/>
                  <a:pt x="175" y="137"/>
                </a:cubicBezTo>
                <a:cubicBezTo>
                  <a:pt x="171" y="137"/>
                  <a:pt x="168" y="140"/>
                  <a:pt x="166" y="143"/>
                </a:cubicBezTo>
                <a:close/>
                <a:moveTo>
                  <a:pt x="174" y="187"/>
                </a:moveTo>
                <a:cubicBezTo>
                  <a:pt x="174" y="187"/>
                  <a:pt x="174" y="187"/>
                  <a:pt x="174" y="188"/>
                </a:cubicBezTo>
                <a:cubicBezTo>
                  <a:pt x="173" y="188"/>
                  <a:pt x="172" y="188"/>
                  <a:pt x="172" y="189"/>
                </a:cubicBezTo>
                <a:cubicBezTo>
                  <a:pt x="172" y="188"/>
                  <a:pt x="171" y="187"/>
                  <a:pt x="171" y="186"/>
                </a:cubicBezTo>
                <a:cubicBezTo>
                  <a:pt x="171" y="186"/>
                  <a:pt x="172" y="186"/>
                  <a:pt x="173" y="186"/>
                </a:cubicBezTo>
                <a:cubicBezTo>
                  <a:pt x="173" y="186"/>
                  <a:pt x="174" y="186"/>
                  <a:pt x="174" y="186"/>
                </a:cubicBezTo>
                <a:cubicBezTo>
                  <a:pt x="174" y="186"/>
                  <a:pt x="174" y="187"/>
                  <a:pt x="174" y="187"/>
                </a:cubicBezTo>
                <a:close/>
                <a:moveTo>
                  <a:pt x="175" y="117"/>
                </a:moveTo>
                <a:cubicBezTo>
                  <a:pt x="175" y="117"/>
                  <a:pt x="176" y="116"/>
                  <a:pt x="176" y="116"/>
                </a:cubicBezTo>
                <a:cubicBezTo>
                  <a:pt x="176" y="116"/>
                  <a:pt x="177" y="116"/>
                  <a:pt x="177" y="116"/>
                </a:cubicBezTo>
                <a:cubicBezTo>
                  <a:pt x="178" y="118"/>
                  <a:pt x="178" y="119"/>
                  <a:pt x="179" y="120"/>
                </a:cubicBezTo>
                <a:cubicBezTo>
                  <a:pt x="178" y="120"/>
                  <a:pt x="178" y="121"/>
                  <a:pt x="177" y="121"/>
                </a:cubicBezTo>
                <a:cubicBezTo>
                  <a:pt x="177" y="119"/>
                  <a:pt x="176" y="118"/>
                  <a:pt x="175" y="117"/>
                </a:cubicBezTo>
                <a:close/>
                <a:moveTo>
                  <a:pt x="154" y="71"/>
                </a:moveTo>
                <a:cubicBezTo>
                  <a:pt x="155" y="71"/>
                  <a:pt x="155" y="71"/>
                  <a:pt x="156" y="71"/>
                </a:cubicBezTo>
                <a:cubicBezTo>
                  <a:pt x="156" y="76"/>
                  <a:pt x="160" y="79"/>
                  <a:pt x="165" y="79"/>
                </a:cubicBezTo>
                <a:cubicBezTo>
                  <a:pt x="169" y="79"/>
                  <a:pt x="173" y="77"/>
                  <a:pt x="174" y="73"/>
                </a:cubicBezTo>
                <a:cubicBezTo>
                  <a:pt x="174" y="74"/>
                  <a:pt x="175" y="75"/>
                  <a:pt x="176" y="75"/>
                </a:cubicBezTo>
                <a:cubicBezTo>
                  <a:pt x="172" y="76"/>
                  <a:pt x="168" y="79"/>
                  <a:pt x="168" y="83"/>
                </a:cubicBezTo>
                <a:cubicBezTo>
                  <a:pt x="168" y="85"/>
                  <a:pt x="169" y="87"/>
                  <a:pt x="170" y="88"/>
                </a:cubicBezTo>
                <a:cubicBezTo>
                  <a:pt x="170" y="88"/>
                  <a:pt x="170" y="89"/>
                  <a:pt x="169" y="89"/>
                </a:cubicBezTo>
                <a:cubicBezTo>
                  <a:pt x="169" y="89"/>
                  <a:pt x="169" y="89"/>
                  <a:pt x="169" y="89"/>
                </a:cubicBezTo>
                <a:cubicBezTo>
                  <a:pt x="168" y="89"/>
                  <a:pt x="168" y="89"/>
                  <a:pt x="167" y="89"/>
                </a:cubicBezTo>
                <a:cubicBezTo>
                  <a:pt x="167" y="85"/>
                  <a:pt x="164" y="81"/>
                  <a:pt x="159" y="81"/>
                </a:cubicBezTo>
                <a:cubicBezTo>
                  <a:pt x="158" y="78"/>
                  <a:pt x="156" y="76"/>
                  <a:pt x="153" y="75"/>
                </a:cubicBezTo>
                <a:cubicBezTo>
                  <a:pt x="154" y="74"/>
                  <a:pt x="154" y="72"/>
                  <a:pt x="154" y="71"/>
                </a:cubicBezTo>
                <a:close/>
                <a:moveTo>
                  <a:pt x="152" y="95"/>
                </a:moveTo>
                <a:cubicBezTo>
                  <a:pt x="154" y="97"/>
                  <a:pt x="156" y="98"/>
                  <a:pt x="159" y="98"/>
                </a:cubicBezTo>
                <a:cubicBezTo>
                  <a:pt x="159" y="98"/>
                  <a:pt x="159" y="98"/>
                  <a:pt x="160" y="98"/>
                </a:cubicBezTo>
                <a:cubicBezTo>
                  <a:pt x="159" y="98"/>
                  <a:pt x="159" y="99"/>
                  <a:pt x="158" y="100"/>
                </a:cubicBezTo>
                <a:cubicBezTo>
                  <a:pt x="157" y="99"/>
                  <a:pt x="156" y="99"/>
                  <a:pt x="154" y="99"/>
                </a:cubicBezTo>
                <a:cubicBezTo>
                  <a:pt x="153" y="99"/>
                  <a:pt x="152" y="99"/>
                  <a:pt x="151" y="100"/>
                </a:cubicBezTo>
                <a:cubicBezTo>
                  <a:pt x="152" y="98"/>
                  <a:pt x="152" y="97"/>
                  <a:pt x="152" y="95"/>
                </a:cubicBezTo>
                <a:cubicBezTo>
                  <a:pt x="152" y="95"/>
                  <a:pt x="152" y="95"/>
                  <a:pt x="152" y="95"/>
                </a:cubicBezTo>
                <a:close/>
                <a:moveTo>
                  <a:pt x="135" y="138"/>
                </a:moveTo>
                <a:cubicBezTo>
                  <a:pt x="138" y="137"/>
                  <a:pt x="140" y="133"/>
                  <a:pt x="140" y="130"/>
                </a:cubicBezTo>
                <a:cubicBezTo>
                  <a:pt x="140" y="127"/>
                  <a:pt x="139" y="124"/>
                  <a:pt x="137" y="122"/>
                </a:cubicBezTo>
                <a:cubicBezTo>
                  <a:pt x="138" y="122"/>
                  <a:pt x="138" y="122"/>
                  <a:pt x="138" y="122"/>
                </a:cubicBezTo>
                <a:cubicBezTo>
                  <a:pt x="139" y="125"/>
                  <a:pt x="142" y="127"/>
                  <a:pt x="144" y="128"/>
                </a:cubicBezTo>
                <a:cubicBezTo>
                  <a:pt x="143" y="130"/>
                  <a:pt x="142" y="132"/>
                  <a:pt x="142" y="134"/>
                </a:cubicBezTo>
                <a:cubicBezTo>
                  <a:pt x="142" y="135"/>
                  <a:pt x="143" y="137"/>
                  <a:pt x="143" y="138"/>
                </a:cubicBezTo>
                <a:cubicBezTo>
                  <a:pt x="143" y="138"/>
                  <a:pt x="143" y="138"/>
                  <a:pt x="143" y="138"/>
                </a:cubicBezTo>
                <a:cubicBezTo>
                  <a:pt x="140" y="138"/>
                  <a:pt x="137" y="139"/>
                  <a:pt x="135" y="142"/>
                </a:cubicBezTo>
                <a:cubicBezTo>
                  <a:pt x="135" y="141"/>
                  <a:pt x="135" y="140"/>
                  <a:pt x="135" y="140"/>
                </a:cubicBezTo>
                <a:cubicBezTo>
                  <a:pt x="135" y="139"/>
                  <a:pt x="135" y="139"/>
                  <a:pt x="135" y="138"/>
                </a:cubicBezTo>
                <a:close/>
                <a:moveTo>
                  <a:pt x="130" y="239"/>
                </a:moveTo>
                <a:cubicBezTo>
                  <a:pt x="130" y="240"/>
                  <a:pt x="130" y="241"/>
                  <a:pt x="130" y="241"/>
                </a:cubicBezTo>
                <a:cubicBezTo>
                  <a:pt x="130" y="242"/>
                  <a:pt x="130" y="243"/>
                  <a:pt x="130" y="243"/>
                </a:cubicBezTo>
                <a:cubicBezTo>
                  <a:pt x="130" y="244"/>
                  <a:pt x="130" y="244"/>
                  <a:pt x="130" y="244"/>
                </a:cubicBezTo>
                <a:cubicBezTo>
                  <a:pt x="129" y="242"/>
                  <a:pt x="129" y="240"/>
                  <a:pt x="128" y="239"/>
                </a:cubicBezTo>
                <a:cubicBezTo>
                  <a:pt x="129" y="239"/>
                  <a:pt x="129" y="239"/>
                  <a:pt x="130" y="239"/>
                </a:cubicBezTo>
                <a:close/>
                <a:moveTo>
                  <a:pt x="127" y="166"/>
                </a:moveTo>
                <a:cubicBezTo>
                  <a:pt x="127" y="166"/>
                  <a:pt x="127" y="167"/>
                  <a:pt x="127" y="167"/>
                </a:cubicBezTo>
                <a:cubicBezTo>
                  <a:pt x="126" y="166"/>
                  <a:pt x="125" y="166"/>
                  <a:pt x="125" y="165"/>
                </a:cubicBezTo>
                <a:cubicBezTo>
                  <a:pt x="126" y="166"/>
                  <a:pt x="126" y="166"/>
                  <a:pt x="127" y="166"/>
                </a:cubicBezTo>
                <a:close/>
                <a:moveTo>
                  <a:pt x="124" y="165"/>
                </a:moveTo>
                <a:cubicBezTo>
                  <a:pt x="123" y="164"/>
                  <a:pt x="122" y="163"/>
                  <a:pt x="120" y="163"/>
                </a:cubicBezTo>
                <a:cubicBezTo>
                  <a:pt x="121" y="162"/>
                  <a:pt x="121" y="160"/>
                  <a:pt x="121" y="159"/>
                </a:cubicBezTo>
                <a:cubicBezTo>
                  <a:pt x="121" y="157"/>
                  <a:pt x="121" y="155"/>
                  <a:pt x="120" y="154"/>
                </a:cubicBezTo>
                <a:cubicBezTo>
                  <a:pt x="121" y="154"/>
                  <a:pt x="122" y="155"/>
                  <a:pt x="123" y="155"/>
                </a:cubicBezTo>
                <a:cubicBezTo>
                  <a:pt x="122" y="156"/>
                  <a:pt x="121" y="158"/>
                  <a:pt x="121" y="159"/>
                </a:cubicBezTo>
                <a:cubicBezTo>
                  <a:pt x="121" y="161"/>
                  <a:pt x="122" y="163"/>
                  <a:pt x="124" y="165"/>
                </a:cubicBezTo>
                <a:close/>
                <a:moveTo>
                  <a:pt x="107" y="126"/>
                </a:moveTo>
                <a:cubicBezTo>
                  <a:pt x="108" y="126"/>
                  <a:pt x="109" y="127"/>
                  <a:pt x="110" y="127"/>
                </a:cubicBezTo>
                <a:cubicBezTo>
                  <a:pt x="109" y="128"/>
                  <a:pt x="109" y="129"/>
                  <a:pt x="108" y="130"/>
                </a:cubicBezTo>
                <a:cubicBezTo>
                  <a:pt x="108" y="129"/>
                  <a:pt x="107" y="128"/>
                  <a:pt x="106" y="128"/>
                </a:cubicBezTo>
                <a:cubicBezTo>
                  <a:pt x="106" y="127"/>
                  <a:pt x="107" y="127"/>
                  <a:pt x="107" y="126"/>
                </a:cubicBezTo>
                <a:close/>
                <a:moveTo>
                  <a:pt x="90" y="118"/>
                </a:moveTo>
                <a:cubicBezTo>
                  <a:pt x="91" y="116"/>
                  <a:pt x="92" y="115"/>
                  <a:pt x="92" y="114"/>
                </a:cubicBezTo>
                <a:cubicBezTo>
                  <a:pt x="92" y="114"/>
                  <a:pt x="92" y="114"/>
                  <a:pt x="92" y="114"/>
                </a:cubicBezTo>
                <a:cubicBezTo>
                  <a:pt x="93" y="114"/>
                  <a:pt x="93" y="114"/>
                  <a:pt x="94" y="113"/>
                </a:cubicBezTo>
                <a:cubicBezTo>
                  <a:pt x="96" y="115"/>
                  <a:pt x="98" y="115"/>
                  <a:pt x="100" y="115"/>
                </a:cubicBezTo>
                <a:cubicBezTo>
                  <a:pt x="102" y="115"/>
                  <a:pt x="104" y="115"/>
                  <a:pt x="105" y="114"/>
                </a:cubicBezTo>
                <a:cubicBezTo>
                  <a:pt x="105" y="115"/>
                  <a:pt x="105" y="115"/>
                  <a:pt x="104" y="116"/>
                </a:cubicBezTo>
                <a:cubicBezTo>
                  <a:pt x="104" y="116"/>
                  <a:pt x="103" y="116"/>
                  <a:pt x="102" y="116"/>
                </a:cubicBezTo>
                <a:cubicBezTo>
                  <a:pt x="99" y="116"/>
                  <a:pt x="96" y="118"/>
                  <a:pt x="95" y="120"/>
                </a:cubicBezTo>
                <a:cubicBezTo>
                  <a:pt x="95" y="120"/>
                  <a:pt x="94" y="120"/>
                  <a:pt x="93" y="120"/>
                </a:cubicBezTo>
                <a:cubicBezTo>
                  <a:pt x="92" y="120"/>
                  <a:pt x="91" y="120"/>
                  <a:pt x="90" y="121"/>
                </a:cubicBezTo>
                <a:cubicBezTo>
                  <a:pt x="90" y="120"/>
                  <a:pt x="91" y="119"/>
                  <a:pt x="91" y="118"/>
                </a:cubicBezTo>
                <a:cubicBezTo>
                  <a:pt x="91" y="118"/>
                  <a:pt x="90" y="118"/>
                  <a:pt x="90" y="118"/>
                </a:cubicBezTo>
                <a:close/>
                <a:moveTo>
                  <a:pt x="88" y="185"/>
                </a:moveTo>
                <a:cubicBezTo>
                  <a:pt x="89" y="187"/>
                  <a:pt x="91" y="187"/>
                  <a:pt x="93" y="188"/>
                </a:cubicBezTo>
                <a:cubicBezTo>
                  <a:pt x="93" y="188"/>
                  <a:pt x="93" y="188"/>
                  <a:pt x="93" y="188"/>
                </a:cubicBezTo>
                <a:cubicBezTo>
                  <a:pt x="94" y="189"/>
                  <a:pt x="94" y="190"/>
                  <a:pt x="95" y="190"/>
                </a:cubicBezTo>
                <a:cubicBezTo>
                  <a:pt x="95" y="190"/>
                  <a:pt x="95" y="190"/>
                  <a:pt x="95" y="191"/>
                </a:cubicBezTo>
                <a:cubicBezTo>
                  <a:pt x="94" y="190"/>
                  <a:pt x="93" y="190"/>
                  <a:pt x="92" y="190"/>
                </a:cubicBezTo>
                <a:cubicBezTo>
                  <a:pt x="91" y="190"/>
                  <a:pt x="91" y="190"/>
                  <a:pt x="90" y="190"/>
                </a:cubicBezTo>
                <a:cubicBezTo>
                  <a:pt x="89" y="190"/>
                  <a:pt x="88" y="190"/>
                  <a:pt x="87" y="190"/>
                </a:cubicBezTo>
                <a:cubicBezTo>
                  <a:pt x="87" y="190"/>
                  <a:pt x="87" y="190"/>
                  <a:pt x="87" y="190"/>
                </a:cubicBezTo>
                <a:cubicBezTo>
                  <a:pt x="87" y="189"/>
                  <a:pt x="87" y="188"/>
                  <a:pt x="87" y="187"/>
                </a:cubicBezTo>
                <a:cubicBezTo>
                  <a:pt x="87" y="187"/>
                  <a:pt x="87" y="187"/>
                  <a:pt x="87" y="186"/>
                </a:cubicBezTo>
                <a:cubicBezTo>
                  <a:pt x="87" y="186"/>
                  <a:pt x="87" y="186"/>
                  <a:pt x="88" y="185"/>
                </a:cubicBezTo>
                <a:close/>
                <a:moveTo>
                  <a:pt x="70" y="173"/>
                </a:moveTo>
                <a:cubicBezTo>
                  <a:pt x="70" y="174"/>
                  <a:pt x="71" y="175"/>
                  <a:pt x="71" y="176"/>
                </a:cubicBezTo>
                <a:cubicBezTo>
                  <a:pt x="71" y="176"/>
                  <a:pt x="70" y="176"/>
                  <a:pt x="70" y="176"/>
                </a:cubicBezTo>
                <a:cubicBezTo>
                  <a:pt x="70" y="175"/>
                  <a:pt x="69" y="175"/>
                  <a:pt x="69" y="174"/>
                </a:cubicBezTo>
                <a:cubicBezTo>
                  <a:pt x="70" y="174"/>
                  <a:pt x="70" y="173"/>
                  <a:pt x="70" y="173"/>
                </a:cubicBezTo>
                <a:close/>
                <a:moveTo>
                  <a:pt x="62" y="242"/>
                </a:moveTo>
                <a:cubicBezTo>
                  <a:pt x="62" y="242"/>
                  <a:pt x="62" y="243"/>
                  <a:pt x="62" y="244"/>
                </a:cubicBezTo>
                <a:cubicBezTo>
                  <a:pt x="62" y="244"/>
                  <a:pt x="62" y="244"/>
                  <a:pt x="62" y="244"/>
                </a:cubicBezTo>
                <a:cubicBezTo>
                  <a:pt x="61" y="244"/>
                  <a:pt x="61" y="245"/>
                  <a:pt x="60" y="245"/>
                </a:cubicBezTo>
                <a:cubicBezTo>
                  <a:pt x="60" y="244"/>
                  <a:pt x="60" y="244"/>
                  <a:pt x="60" y="243"/>
                </a:cubicBezTo>
                <a:cubicBezTo>
                  <a:pt x="60" y="242"/>
                  <a:pt x="60" y="242"/>
                  <a:pt x="60" y="241"/>
                </a:cubicBezTo>
                <a:cubicBezTo>
                  <a:pt x="61" y="241"/>
                  <a:pt x="61" y="241"/>
                  <a:pt x="62" y="242"/>
                </a:cubicBezTo>
                <a:close/>
                <a:moveTo>
                  <a:pt x="53" y="254"/>
                </a:moveTo>
                <a:cubicBezTo>
                  <a:pt x="54" y="253"/>
                  <a:pt x="55" y="252"/>
                  <a:pt x="55" y="251"/>
                </a:cubicBezTo>
                <a:cubicBezTo>
                  <a:pt x="56" y="250"/>
                  <a:pt x="56" y="250"/>
                  <a:pt x="57" y="250"/>
                </a:cubicBezTo>
                <a:cubicBezTo>
                  <a:pt x="57" y="251"/>
                  <a:pt x="56" y="252"/>
                  <a:pt x="56" y="253"/>
                </a:cubicBezTo>
                <a:cubicBezTo>
                  <a:pt x="56" y="253"/>
                  <a:pt x="56" y="254"/>
                  <a:pt x="57" y="254"/>
                </a:cubicBezTo>
                <a:cubicBezTo>
                  <a:pt x="56" y="255"/>
                  <a:pt x="55" y="256"/>
                  <a:pt x="54" y="257"/>
                </a:cubicBezTo>
                <a:cubicBezTo>
                  <a:pt x="54" y="256"/>
                  <a:pt x="54" y="256"/>
                  <a:pt x="53" y="255"/>
                </a:cubicBezTo>
                <a:cubicBezTo>
                  <a:pt x="53" y="255"/>
                  <a:pt x="54" y="255"/>
                  <a:pt x="54" y="254"/>
                </a:cubicBezTo>
                <a:cubicBezTo>
                  <a:pt x="54" y="254"/>
                  <a:pt x="53" y="254"/>
                  <a:pt x="53" y="254"/>
                </a:cubicBezTo>
                <a:close/>
                <a:moveTo>
                  <a:pt x="50" y="216"/>
                </a:moveTo>
                <a:cubicBezTo>
                  <a:pt x="50" y="216"/>
                  <a:pt x="50" y="217"/>
                  <a:pt x="50" y="217"/>
                </a:cubicBezTo>
                <a:cubicBezTo>
                  <a:pt x="50" y="217"/>
                  <a:pt x="50" y="217"/>
                  <a:pt x="50" y="217"/>
                </a:cubicBezTo>
                <a:cubicBezTo>
                  <a:pt x="49" y="218"/>
                  <a:pt x="49" y="218"/>
                  <a:pt x="49" y="218"/>
                </a:cubicBezTo>
                <a:cubicBezTo>
                  <a:pt x="49" y="217"/>
                  <a:pt x="49" y="217"/>
                  <a:pt x="50" y="216"/>
                </a:cubicBezTo>
                <a:close/>
                <a:moveTo>
                  <a:pt x="49" y="354"/>
                </a:moveTo>
                <a:cubicBezTo>
                  <a:pt x="48" y="353"/>
                  <a:pt x="48" y="353"/>
                  <a:pt x="48" y="353"/>
                </a:cubicBezTo>
                <a:cubicBezTo>
                  <a:pt x="49" y="352"/>
                  <a:pt x="50" y="352"/>
                  <a:pt x="50" y="351"/>
                </a:cubicBezTo>
                <a:cubicBezTo>
                  <a:pt x="50" y="352"/>
                  <a:pt x="51" y="352"/>
                  <a:pt x="51" y="352"/>
                </a:cubicBezTo>
                <a:cubicBezTo>
                  <a:pt x="50" y="353"/>
                  <a:pt x="49" y="353"/>
                  <a:pt x="49" y="354"/>
                </a:cubicBezTo>
                <a:close/>
                <a:moveTo>
                  <a:pt x="56" y="332"/>
                </a:moveTo>
                <a:cubicBezTo>
                  <a:pt x="55" y="332"/>
                  <a:pt x="54" y="333"/>
                  <a:pt x="52" y="333"/>
                </a:cubicBezTo>
                <a:cubicBezTo>
                  <a:pt x="52" y="332"/>
                  <a:pt x="51" y="331"/>
                  <a:pt x="49" y="330"/>
                </a:cubicBezTo>
                <a:cubicBezTo>
                  <a:pt x="49" y="330"/>
                  <a:pt x="49" y="330"/>
                  <a:pt x="49" y="330"/>
                </a:cubicBezTo>
                <a:cubicBezTo>
                  <a:pt x="53" y="330"/>
                  <a:pt x="57" y="326"/>
                  <a:pt x="57" y="322"/>
                </a:cubicBezTo>
                <a:cubicBezTo>
                  <a:pt x="57" y="322"/>
                  <a:pt x="57" y="321"/>
                  <a:pt x="57" y="321"/>
                </a:cubicBezTo>
                <a:cubicBezTo>
                  <a:pt x="57" y="321"/>
                  <a:pt x="57" y="321"/>
                  <a:pt x="57" y="321"/>
                </a:cubicBezTo>
                <a:cubicBezTo>
                  <a:pt x="57" y="321"/>
                  <a:pt x="57" y="322"/>
                  <a:pt x="57" y="322"/>
                </a:cubicBezTo>
                <a:cubicBezTo>
                  <a:pt x="57" y="323"/>
                  <a:pt x="57" y="324"/>
                  <a:pt x="57" y="325"/>
                </a:cubicBezTo>
                <a:cubicBezTo>
                  <a:pt x="56" y="326"/>
                  <a:pt x="56" y="327"/>
                  <a:pt x="56" y="329"/>
                </a:cubicBezTo>
                <a:cubicBezTo>
                  <a:pt x="56" y="330"/>
                  <a:pt x="56" y="331"/>
                  <a:pt x="56" y="332"/>
                </a:cubicBezTo>
                <a:close/>
                <a:moveTo>
                  <a:pt x="58" y="194"/>
                </a:move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lose/>
                <a:moveTo>
                  <a:pt x="61" y="425"/>
                </a:moveTo>
                <a:cubicBezTo>
                  <a:pt x="61" y="424"/>
                  <a:pt x="60" y="423"/>
                  <a:pt x="60" y="423"/>
                </a:cubicBezTo>
                <a:cubicBezTo>
                  <a:pt x="61" y="423"/>
                  <a:pt x="62" y="422"/>
                  <a:pt x="63" y="422"/>
                </a:cubicBezTo>
                <a:cubicBezTo>
                  <a:pt x="62" y="423"/>
                  <a:pt x="61" y="424"/>
                  <a:pt x="61" y="425"/>
                </a:cubicBezTo>
                <a:close/>
                <a:moveTo>
                  <a:pt x="63" y="369"/>
                </a:moveTo>
                <a:cubicBezTo>
                  <a:pt x="63" y="369"/>
                  <a:pt x="63" y="369"/>
                  <a:pt x="63" y="369"/>
                </a:cubicBezTo>
                <a:cubicBezTo>
                  <a:pt x="62" y="368"/>
                  <a:pt x="62" y="368"/>
                  <a:pt x="61" y="367"/>
                </a:cubicBezTo>
                <a:cubicBezTo>
                  <a:pt x="61" y="367"/>
                  <a:pt x="61" y="367"/>
                  <a:pt x="61" y="366"/>
                </a:cubicBezTo>
                <a:cubicBezTo>
                  <a:pt x="61" y="367"/>
                  <a:pt x="62" y="367"/>
                  <a:pt x="63" y="368"/>
                </a:cubicBezTo>
                <a:cubicBezTo>
                  <a:pt x="63" y="368"/>
                  <a:pt x="63" y="369"/>
                  <a:pt x="63" y="369"/>
                </a:cubicBezTo>
                <a:close/>
                <a:moveTo>
                  <a:pt x="63" y="299"/>
                </a:moveTo>
                <a:cubicBezTo>
                  <a:pt x="63" y="299"/>
                  <a:pt x="63" y="299"/>
                  <a:pt x="63" y="299"/>
                </a:cubicBezTo>
                <a:cubicBezTo>
                  <a:pt x="63" y="299"/>
                  <a:pt x="64" y="299"/>
                  <a:pt x="64" y="299"/>
                </a:cubicBezTo>
                <a:cubicBezTo>
                  <a:pt x="64" y="299"/>
                  <a:pt x="64" y="299"/>
                  <a:pt x="64" y="299"/>
                </a:cubicBezTo>
                <a:cubicBezTo>
                  <a:pt x="64" y="299"/>
                  <a:pt x="63" y="299"/>
                  <a:pt x="63" y="299"/>
                </a:cubicBezTo>
                <a:close/>
                <a:moveTo>
                  <a:pt x="64" y="277"/>
                </a:moveTo>
                <a:cubicBezTo>
                  <a:pt x="64" y="277"/>
                  <a:pt x="63" y="276"/>
                  <a:pt x="63" y="276"/>
                </a:cubicBezTo>
                <a:cubicBezTo>
                  <a:pt x="63" y="276"/>
                  <a:pt x="63" y="275"/>
                  <a:pt x="63" y="275"/>
                </a:cubicBezTo>
                <a:cubicBezTo>
                  <a:pt x="63" y="276"/>
                  <a:pt x="64" y="276"/>
                  <a:pt x="64" y="276"/>
                </a:cubicBezTo>
                <a:cubicBezTo>
                  <a:pt x="64" y="277"/>
                  <a:pt x="64" y="277"/>
                  <a:pt x="64" y="277"/>
                </a:cubicBezTo>
                <a:close/>
                <a:moveTo>
                  <a:pt x="64" y="282"/>
                </a:moveTo>
                <a:cubicBezTo>
                  <a:pt x="64" y="282"/>
                  <a:pt x="64" y="282"/>
                  <a:pt x="64" y="282"/>
                </a:cubicBezTo>
                <a:cubicBezTo>
                  <a:pt x="64" y="282"/>
                  <a:pt x="65" y="282"/>
                  <a:pt x="65" y="283"/>
                </a:cubicBezTo>
                <a:cubicBezTo>
                  <a:pt x="64" y="283"/>
                  <a:pt x="64" y="283"/>
                  <a:pt x="64" y="282"/>
                </a:cubicBezTo>
                <a:close/>
                <a:moveTo>
                  <a:pt x="67" y="419"/>
                </a:move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lose/>
                <a:moveTo>
                  <a:pt x="74" y="223"/>
                </a:moveTo>
                <a:cubicBezTo>
                  <a:pt x="73" y="222"/>
                  <a:pt x="72" y="222"/>
                  <a:pt x="72" y="221"/>
                </a:cubicBezTo>
                <a:cubicBezTo>
                  <a:pt x="71" y="221"/>
                  <a:pt x="71" y="221"/>
                  <a:pt x="71" y="220"/>
                </a:cubicBezTo>
                <a:cubicBezTo>
                  <a:pt x="72" y="221"/>
                  <a:pt x="73" y="221"/>
                  <a:pt x="74" y="222"/>
                </a:cubicBezTo>
                <a:cubicBezTo>
                  <a:pt x="74" y="222"/>
                  <a:pt x="74" y="223"/>
                  <a:pt x="74" y="223"/>
                </a:cubicBezTo>
                <a:close/>
                <a:moveTo>
                  <a:pt x="78" y="262"/>
                </a:moveTo>
                <a:cubicBezTo>
                  <a:pt x="78" y="261"/>
                  <a:pt x="77" y="260"/>
                  <a:pt x="76" y="259"/>
                </a:cubicBezTo>
                <a:cubicBezTo>
                  <a:pt x="76" y="259"/>
                  <a:pt x="77" y="258"/>
                  <a:pt x="77" y="258"/>
                </a:cubicBezTo>
                <a:cubicBezTo>
                  <a:pt x="77" y="259"/>
                  <a:pt x="78" y="261"/>
                  <a:pt x="79" y="262"/>
                </a:cubicBezTo>
                <a:cubicBezTo>
                  <a:pt x="79" y="262"/>
                  <a:pt x="78" y="262"/>
                  <a:pt x="78" y="262"/>
                </a:cubicBezTo>
                <a:close/>
                <a:moveTo>
                  <a:pt x="78" y="204"/>
                </a:moveTo>
                <a:cubicBezTo>
                  <a:pt x="78" y="204"/>
                  <a:pt x="78" y="204"/>
                  <a:pt x="78" y="204"/>
                </a:cubicBezTo>
                <a:cubicBezTo>
                  <a:pt x="77" y="204"/>
                  <a:pt x="77" y="204"/>
                  <a:pt x="76" y="204"/>
                </a:cubicBezTo>
                <a:cubicBezTo>
                  <a:pt x="74" y="204"/>
                  <a:pt x="72" y="204"/>
                  <a:pt x="71" y="206"/>
                </a:cubicBezTo>
                <a:cubicBezTo>
                  <a:pt x="71" y="205"/>
                  <a:pt x="71" y="205"/>
                  <a:pt x="70" y="205"/>
                </a:cubicBezTo>
                <a:cubicBezTo>
                  <a:pt x="70" y="205"/>
                  <a:pt x="71" y="205"/>
                  <a:pt x="71" y="205"/>
                </a:cubicBezTo>
                <a:cubicBezTo>
                  <a:pt x="71" y="200"/>
                  <a:pt x="68" y="196"/>
                  <a:pt x="64" y="195"/>
                </a:cubicBezTo>
                <a:cubicBezTo>
                  <a:pt x="64" y="195"/>
                  <a:pt x="65" y="194"/>
                  <a:pt x="65" y="194"/>
                </a:cubicBezTo>
                <a:cubicBezTo>
                  <a:pt x="67" y="196"/>
                  <a:pt x="69" y="197"/>
                  <a:pt x="72" y="197"/>
                </a:cubicBezTo>
                <a:cubicBezTo>
                  <a:pt x="73" y="197"/>
                  <a:pt x="73" y="197"/>
                  <a:pt x="74" y="197"/>
                </a:cubicBezTo>
                <a:cubicBezTo>
                  <a:pt x="75" y="197"/>
                  <a:pt x="76" y="198"/>
                  <a:pt x="77" y="198"/>
                </a:cubicBezTo>
                <a:cubicBezTo>
                  <a:pt x="78" y="198"/>
                  <a:pt x="79" y="197"/>
                  <a:pt x="80" y="197"/>
                </a:cubicBezTo>
                <a:cubicBezTo>
                  <a:pt x="79" y="199"/>
                  <a:pt x="78" y="201"/>
                  <a:pt x="78" y="204"/>
                </a:cubicBezTo>
                <a:close/>
                <a:moveTo>
                  <a:pt x="81" y="167"/>
                </a:moveTo>
                <a:cubicBezTo>
                  <a:pt x="80" y="166"/>
                  <a:pt x="79" y="166"/>
                  <a:pt x="77" y="166"/>
                </a:cubicBezTo>
                <a:cubicBezTo>
                  <a:pt x="76" y="166"/>
                  <a:pt x="74" y="166"/>
                  <a:pt x="73" y="167"/>
                </a:cubicBezTo>
                <a:cubicBezTo>
                  <a:pt x="73" y="167"/>
                  <a:pt x="73" y="166"/>
                  <a:pt x="73" y="165"/>
                </a:cubicBezTo>
                <a:cubicBezTo>
                  <a:pt x="73" y="163"/>
                  <a:pt x="73" y="161"/>
                  <a:pt x="71" y="159"/>
                </a:cubicBezTo>
                <a:cubicBezTo>
                  <a:pt x="72" y="159"/>
                  <a:pt x="72" y="159"/>
                  <a:pt x="72" y="159"/>
                </a:cubicBezTo>
                <a:cubicBezTo>
                  <a:pt x="73" y="159"/>
                  <a:pt x="73" y="159"/>
                  <a:pt x="74" y="159"/>
                </a:cubicBezTo>
                <a:cubicBezTo>
                  <a:pt x="75" y="161"/>
                  <a:pt x="78" y="162"/>
                  <a:pt x="81" y="162"/>
                </a:cubicBezTo>
                <a:cubicBezTo>
                  <a:pt x="83" y="162"/>
                  <a:pt x="85" y="161"/>
                  <a:pt x="86" y="160"/>
                </a:cubicBezTo>
                <a:cubicBezTo>
                  <a:pt x="86" y="161"/>
                  <a:pt x="87" y="161"/>
                  <a:pt x="87" y="161"/>
                </a:cubicBezTo>
                <a:cubicBezTo>
                  <a:pt x="84" y="162"/>
                  <a:pt x="82" y="164"/>
                  <a:pt x="81" y="167"/>
                </a:cubicBezTo>
                <a:close/>
                <a:moveTo>
                  <a:pt x="89" y="564"/>
                </a:moveTo>
                <a:cubicBezTo>
                  <a:pt x="88" y="564"/>
                  <a:pt x="87" y="565"/>
                  <a:pt x="87" y="565"/>
                </a:cubicBezTo>
                <a:cubicBezTo>
                  <a:pt x="87" y="565"/>
                  <a:pt x="87" y="565"/>
                  <a:pt x="87" y="564"/>
                </a:cubicBezTo>
                <a:cubicBezTo>
                  <a:pt x="88" y="563"/>
                  <a:pt x="89" y="561"/>
                  <a:pt x="89" y="559"/>
                </a:cubicBezTo>
                <a:cubicBezTo>
                  <a:pt x="89" y="559"/>
                  <a:pt x="90" y="560"/>
                  <a:pt x="90" y="560"/>
                </a:cubicBezTo>
                <a:cubicBezTo>
                  <a:pt x="89" y="561"/>
                  <a:pt x="89" y="563"/>
                  <a:pt x="89" y="564"/>
                </a:cubicBezTo>
                <a:close/>
                <a:moveTo>
                  <a:pt x="90" y="298"/>
                </a:moveTo>
                <a:cubicBezTo>
                  <a:pt x="91" y="299"/>
                  <a:pt x="92" y="300"/>
                  <a:pt x="93" y="300"/>
                </a:cubicBezTo>
                <a:cubicBezTo>
                  <a:pt x="92" y="302"/>
                  <a:pt x="92" y="303"/>
                  <a:pt x="92" y="305"/>
                </a:cubicBezTo>
                <a:cubicBezTo>
                  <a:pt x="91" y="305"/>
                  <a:pt x="91" y="305"/>
                  <a:pt x="90" y="305"/>
                </a:cubicBezTo>
                <a:cubicBezTo>
                  <a:pt x="90" y="305"/>
                  <a:pt x="90" y="305"/>
                  <a:pt x="90" y="305"/>
                </a:cubicBezTo>
                <a:cubicBezTo>
                  <a:pt x="89" y="304"/>
                  <a:pt x="88" y="303"/>
                  <a:pt x="88" y="302"/>
                </a:cubicBezTo>
                <a:cubicBezTo>
                  <a:pt x="87" y="302"/>
                  <a:pt x="87" y="302"/>
                  <a:pt x="87" y="302"/>
                </a:cubicBezTo>
                <a:cubicBezTo>
                  <a:pt x="88" y="301"/>
                  <a:pt x="90" y="299"/>
                  <a:pt x="90" y="298"/>
                </a:cubicBezTo>
                <a:close/>
                <a:moveTo>
                  <a:pt x="88" y="279"/>
                </a:move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lose/>
                <a:moveTo>
                  <a:pt x="93" y="512"/>
                </a:moveTo>
                <a:cubicBezTo>
                  <a:pt x="92" y="512"/>
                  <a:pt x="92" y="511"/>
                  <a:pt x="91" y="511"/>
                </a:cubicBezTo>
                <a:cubicBezTo>
                  <a:pt x="91" y="510"/>
                  <a:pt x="90" y="509"/>
                  <a:pt x="90" y="508"/>
                </a:cubicBezTo>
                <a:cubicBezTo>
                  <a:pt x="89" y="508"/>
                  <a:pt x="89" y="508"/>
                  <a:pt x="89" y="508"/>
                </a:cubicBezTo>
                <a:cubicBezTo>
                  <a:pt x="90" y="507"/>
                  <a:pt x="92" y="507"/>
                  <a:pt x="93" y="507"/>
                </a:cubicBezTo>
                <a:cubicBezTo>
                  <a:pt x="93" y="507"/>
                  <a:pt x="93" y="508"/>
                  <a:pt x="93" y="508"/>
                </a:cubicBezTo>
                <a:cubicBezTo>
                  <a:pt x="93" y="509"/>
                  <a:pt x="93" y="511"/>
                  <a:pt x="93" y="512"/>
                </a:cubicBezTo>
                <a:cubicBezTo>
                  <a:pt x="93" y="512"/>
                  <a:pt x="93" y="512"/>
                  <a:pt x="93" y="512"/>
                </a:cubicBezTo>
                <a:close/>
                <a:moveTo>
                  <a:pt x="85" y="216"/>
                </a:moveTo>
                <a:cubicBezTo>
                  <a:pt x="85" y="215"/>
                  <a:pt x="85" y="215"/>
                  <a:pt x="85" y="214"/>
                </a:cubicBezTo>
                <a:cubicBezTo>
                  <a:pt x="87" y="214"/>
                  <a:pt x="88" y="215"/>
                  <a:pt x="89" y="215"/>
                </a:cubicBezTo>
                <a:cubicBezTo>
                  <a:pt x="90" y="215"/>
                  <a:pt x="91" y="215"/>
                  <a:pt x="91" y="214"/>
                </a:cubicBezTo>
                <a:cubicBezTo>
                  <a:pt x="92" y="216"/>
                  <a:pt x="94" y="217"/>
                  <a:pt x="97" y="218"/>
                </a:cubicBezTo>
                <a:cubicBezTo>
                  <a:pt x="97" y="219"/>
                  <a:pt x="97" y="220"/>
                  <a:pt x="97" y="221"/>
                </a:cubicBezTo>
                <a:cubicBezTo>
                  <a:pt x="96" y="221"/>
                  <a:pt x="95" y="223"/>
                  <a:pt x="94" y="224"/>
                </a:cubicBezTo>
                <a:cubicBezTo>
                  <a:pt x="94" y="224"/>
                  <a:pt x="94" y="224"/>
                  <a:pt x="94" y="224"/>
                </a:cubicBezTo>
                <a:cubicBezTo>
                  <a:pt x="93" y="219"/>
                  <a:pt x="90" y="216"/>
                  <a:pt x="85" y="216"/>
                </a:cubicBezTo>
                <a:close/>
                <a:moveTo>
                  <a:pt x="94" y="240"/>
                </a:moveTo>
                <a:cubicBezTo>
                  <a:pt x="95" y="240"/>
                  <a:pt x="95" y="239"/>
                  <a:pt x="96" y="239"/>
                </a:cubicBezTo>
                <a:cubicBezTo>
                  <a:pt x="96" y="239"/>
                  <a:pt x="95" y="240"/>
                  <a:pt x="95" y="240"/>
                </a:cubicBezTo>
                <a:cubicBezTo>
                  <a:pt x="95" y="240"/>
                  <a:pt x="95" y="240"/>
                  <a:pt x="95" y="240"/>
                </a:cubicBezTo>
                <a:cubicBezTo>
                  <a:pt x="95" y="240"/>
                  <a:pt x="95" y="240"/>
                  <a:pt x="94" y="240"/>
                </a:cubicBezTo>
                <a:close/>
                <a:moveTo>
                  <a:pt x="98" y="254"/>
                </a:moveTo>
                <a:cubicBezTo>
                  <a:pt x="97" y="253"/>
                  <a:pt x="97" y="253"/>
                  <a:pt x="96" y="253"/>
                </a:cubicBezTo>
                <a:cubicBezTo>
                  <a:pt x="97" y="252"/>
                  <a:pt x="99" y="251"/>
                  <a:pt x="100" y="249"/>
                </a:cubicBezTo>
                <a:cubicBezTo>
                  <a:pt x="100" y="249"/>
                  <a:pt x="100" y="249"/>
                  <a:pt x="100" y="249"/>
                </a:cubicBezTo>
                <a:cubicBezTo>
                  <a:pt x="99" y="251"/>
                  <a:pt x="99" y="252"/>
                  <a:pt x="98" y="254"/>
                </a:cubicBezTo>
                <a:close/>
                <a:moveTo>
                  <a:pt x="104" y="173"/>
                </a:moveTo>
                <a:cubicBezTo>
                  <a:pt x="104" y="173"/>
                  <a:pt x="104" y="174"/>
                  <a:pt x="104" y="174"/>
                </a:cubicBezTo>
                <a:cubicBezTo>
                  <a:pt x="103" y="172"/>
                  <a:pt x="102" y="171"/>
                  <a:pt x="100" y="169"/>
                </a:cubicBezTo>
                <a:cubicBezTo>
                  <a:pt x="102" y="169"/>
                  <a:pt x="103" y="169"/>
                  <a:pt x="104" y="168"/>
                </a:cubicBezTo>
                <a:cubicBezTo>
                  <a:pt x="105" y="168"/>
                  <a:pt x="106" y="169"/>
                  <a:pt x="106" y="169"/>
                </a:cubicBezTo>
                <a:cubicBezTo>
                  <a:pt x="105" y="170"/>
                  <a:pt x="105" y="172"/>
                  <a:pt x="104" y="173"/>
                </a:cubicBezTo>
                <a:close/>
                <a:moveTo>
                  <a:pt x="110" y="142"/>
                </a:moveTo>
                <a:cubicBezTo>
                  <a:pt x="110" y="142"/>
                  <a:pt x="111" y="141"/>
                  <a:pt x="111" y="140"/>
                </a:cubicBezTo>
                <a:cubicBezTo>
                  <a:pt x="111" y="140"/>
                  <a:pt x="111" y="140"/>
                  <a:pt x="112" y="141"/>
                </a:cubicBezTo>
                <a:cubicBezTo>
                  <a:pt x="111" y="141"/>
                  <a:pt x="111" y="141"/>
                  <a:pt x="111" y="141"/>
                </a:cubicBezTo>
                <a:cubicBezTo>
                  <a:pt x="111" y="145"/>
                  <a:pt x="113" y="148"/>
                  <a:pt x="116" y="149"/>
                </a:cubicBezTo>
                <a:cubicBezTo>
                  <a:pt x="116" y="150"/>
                  <a:pt x="116" y="150"/>
                  <a:pt x="116" y="150"/>
                </a:cubicBezTo>
                <a:cubicBezTo>
                  <a:pt x="115" y="149"/>
                  <a:pt x="113" y="148"/>
                  <a:pt x="110" y="148"/>
                </a:cubicBezTo>
                <a:cubicBezTo>
                  <a:pt x="109" y="148"/>
                  <a:pt x="108" y="148"/>
                  <a:pt x="107" y="149"/>
                </a:cubicBezTo>
                <a:cubicBezTo>
                  <a:pt x="109" y="147"/>
                  <a:pt x="110" y="145"/>
                  <a:pt x="110" y="142"/>
                </a:cubicBezTo>
                <a:close/>
                <a:moveTo>
                  <a:pt x="116" y="569"/>
                </a:moveTo>
                <a:cubicBezTo>
                  <a:pt x="115" y="569"/>
                  <a:pt x="115" y="569"/>
                  <a:pt x="115" y="570"/>
                </a:cubicBezTo>
                <a:cubicBezTo>
                  <a:pt x="113" y="569"/>
                  <a:pt x="111" y="568"/>
                  <a:pt x="109" y="567"/>
                </a:cubicBezTo>
                <a:cubicBezTo>
                  <a:pt x="110" y="567"/>
                  <a:pt x="110" y="566"/>
                  <a:pt x="110" y="565"/>
                </a:cubicBezTo>
                <a:cubicBezTo>
                  <a:pt x="112" y="566"/>
                  <a:pt x="114" y="567"/>
                  <a:pt x="116" y="567"/>
                </a:cubicBezTo>
                <a:cubicBezTo>
                  <a:pt x="116" y="567"/>
                  <a:pt x="116" y="568"/>
                  <a:pt x="116" y="568"/>
                </a:cubicBezTo>
                <a:cubicBezTo>
                  <a:pt x="116" y="568"/>
                  <a:pt x="116" y="569"/>
                  <a:pt x="116" y="569"/>
                </a:cubicBezTo>
                <a:close/>
                <a:moveTo>
                  <a:pt x="116" y="278"/>
                </a:moveTo>
                <a:cubicBezTo>
                  <a:pt x="116" y="278"/>
                  <a:pt x="115" y="278"/>
                  <a:pt x="115" y="278"/>
                </a:cubicBezTo>
                <a:cubicBezTo>
                  <a:pt x="114" y="278"/>
                  <a:pt x="113" y="277"/>
                  <a:pt x="112" y="277"/>
                </a:cubicBezTo>
                <a:cubicBezTo>
                  <a:pt x="112" y="277"/>
                  <a:pt x="111" y="278"/>
                  <a:pt x="111" y="278"/>
                </a:cubicBezTo>
                <a:cubicBezTo>
                  <a:pt x="112" y="276"/>
                  <a:pt x="112" y="274"/>
                  <a:pt x="112" y="273"/>
                </a:cubicBezTo>
                <a:cubicBezTo>
                  <a:pt x="112" y="271"/>
                  <a:pt x="112" y="269"/>
                  <a:pt x="111" y="268"/>
                </a:cubicBezTo>
                <a:cubicBezTo>
                  <a:pt x="112" y="268"/>
                  <a:pt x="113" y="268"/>
                  <a:pt x="113" y="267"/>
                </a:cubicBezTo>
                <a:cubicBezTo>
                  <a:pt x="114" y="268"/>
                  <a:pt x="114" y="268"/>
                  <a:pt x="114" y="269"/>
                </a:cubicBezTo>
                <a:cubicBezTo>
                  <a:pt x="114" y="269"/>
                  <a:pt x="114" y="270"/>
                  <a:pt x="114" y="271"/>
                </a:cubicBezTo>
                <a:cubicBezTo>
                  <a:pt x="114" y="273"/>
                  <a:pt x="115" y="276"/>
                  <a:pt x="117" y="277"/>
                </a:cubicBezTo>
                <a:cubicBezTo>
                  <a:pt x="117" y="278"/>
                  <a:pt x="116" y="278"/>
                  <a:pt x="116" y="278"/>
                </a:cubicBezTo>
                <a:close/>
                <a:moveTo>
                  <a:pt x="116" y="105"/>
                </a:moveTo>
                <a:cubicBezTo>
                  <a:pt x="116" y="105"/>
                  <a:pt x="116" y="105"/>
                  <a:pt x="116" y="105"/>
                </a:cubicBezTo>
                <a:cubicBezTo>
                  <a:pt x="114" y="105"/>
                  <a:pt x="112" y="105"/>
                  <a:pt x="111" y="106"/>
                </a:cubicBezTo>
                <a:cubicBezTo>
                  <a:pt x="111" y="105"/>
                  <a:pt x="111" y="105"/>
                  <a:pt x="111" y="104"/>
                </a:cubicBezTo>
                <a:cubicBezTo>
                  <a:pt x="111" y="102"/>
                  <a:pt x="110" y="100"/>
                  <a:pt x="109" y="99"/>
                </a:cubicBezTo>
                <a:cubicBezTo>
                  <a:pt x="111" y="99"/>
                  <a:pt x="112" y="100"/>
                  <a:pt x="114" y="100"/>
                </a:cubicBezTo>
                <a:cubicBezTo>
                  <a:pt x="116" y="100"/>
                  <a:pt x="119" y="99"/>
                  <a:pt x="121" y="97"/>
                </a:cubicBezTo>
                <a:cubicBezTo>
                  <a:pt x="120" y="98"/>
                  <a:pt x="119" y="100"/>
                  <a:pt x="119" y="102"/>
                </a:cubicBezTo>
                <a:cubicBezTo>
                  <a:pt x="119" y="103"/>
                  <a:pt x="119" y="103"/>
                  <a:pt x="119" y="103"/>
                </a:cubicBezTo>
                <a:cubicBezTo>
                  <a:pt x="118" y="104"/>
                  <a:pt x="117" y="104"/>
                  <a:pt x="116" y="105"/>
                </a:cubicBezTo>
                <a:close/>
                <a:moveTo>
                  <a:pt x="120" y="199"/>
                </a:moveTo>
                <a:cubicBezTo>
                  <a:pt x="120" y="199"/>
                  <a:pt x="120" y="199"/>
                  <a:pt x="120" y="198"/>
                </a:cubicBezTo>
                <a:cubicBezTo>
                  <a:pt x="120" y="199"/>
                  <a:pt x="120" y="199"/>
                  <a:pt x="120" y="199"/>
                </a:cubicBezTo>
                <a:cubicBezTo>
                  <a:pt x="120" y="199"/>
                  <a:pt x="120" y="199"/>
                  <a:pt x="120" y="199"/>
                </a:cubicBezTo>
                <a:close/>
                <a:moveTo>
                  <a:pt x="120" y="195"/>
                </a:moveTo>
                <a:cubicBezTo>
                  <a:pt x="120" y="194"/>
                  <a:pt x="120" y="193"/>
                  <a:pt x="120" y="192"/>
                </a:cubicBezTo>
                <a:cubicBezTo>
                  <a:pt x="120" y="192"/>
                  <a:pt x="120" y="192"/>
                  <a:pt x="121" y="192"/>
                </a:cubicBezTo>
                <a:cubicBezTo>
                  <a:pt x="121" y="192"/>
                  <a:pt x="121" y="192"/>
                  <a:pt x="122" y="192"/>
                </a:cubicBezTo>
                <a:cubicBezTo>
                  <a:pt x="121" y="193"/>
                  <a:pt x="121" y="194"/>
                  <a:pt x="120" y="195"/>
                </a:cubicBezTo>
                <a:close/>
                <a:moveTo>
                  <a:pt x="125" y="396"/>
                </a:moveTo>
                <a:cubicBezTo>
                  <a:pt x="124" y="396"/>
                  <a:pt x="124" y="395"/>
                  <a:pt x="123" y="395"/>
                </a:cubicBezTo>
                <a:cubicBezTo>
                  <a:pt x="123" y="395"/>
                  <a:pt x="123" y="395"/>
                  <a:pt x="123" y="395"/>
                </a:cubicBezTo>
                <a:cubicBezTo>
                  <a:pt x="124" y="395"/>
                  <a:pt x="124" y="395"/>
                  <a:pt x="125" y="395"/>
                </a:cubicBezTo>
                <a:cubicBezTo>
                  <a:pt x="127" y="395"/>
                  <a:pt x="129" y="394"/>
                  <a:pt x="131" y="393"/>
                </a:cubicBezTo>
                <a:cubicBezTo>
                  <a:pt x="131" y="393"/>
                  <a:pt x="131" y="393"/>
                  <a:pt x="132" y="393"/>
                </a:cubicBezTo>
                <a:cubicBezTo>
                  <a:pt x="132" y="394"/>
                  <a:pt x="131" y="394"/>
                  <a:pt x="131" y="395"/>
                </a:cubicBezTo>
                <a:cubicBezTo>
                  <a:pt x="131" y="397"/>
                  <a:pt x="132" y="398"/>
                  <a:pt x="133" y="400"/>
                </a:cubicBezTo>
                <a:cubicBezTo>
                  <a:pt x="133" y="400"/>
                  <a:pt x="132" y="400"/>
                  <a:pt x="132" y="401"/>
                </a:cubicBezTo>
                <a:cubicBezTo>
                  <a:pt x="132" y="401"/>
                  <a:pt x="132" y="401"/>
                  <a:pt x="132" y="401"/>
                </a:cubicBezTo>
                <a:cubicBezTo>
                  <a:pt x="131" y="398"/>
                  <a:pt x="128" y="396"/>
                  <a:pt x="125" y="396"/>
                </a:cubicBezTo>
                <a:close/>
                <a:moveTo>
                  <a:pt x="134" y="496"/>
                </a:moveTo>
                <a:cubicBezTo>
                  <a:pt x="134" y="496"/>
                  <a:pt x="134" y="496"/>
                  <a:pt x="134" y="496"/>
                </a:cubicBezTo>
                <a:cubicBezTo>
                  <a:pt x="133" y="495"/>
                  <a:pt x="133" y="494"/>
                  <a:pt x="132" y="493"/>
                </a:cubicBezTo>
                <a:cubicBezTo>
                  <a:pt x="132" y="493"/>
                  <a:pt x="132" y="493"/>
                  <a:pt x="132" y="493"/>
                </a:cubicBezTo>
                <a:cubicBezTo>
                  <a:pt x="132" y="493"/>
                  <a:pt x="133" y="493"/>
                  <a:pt x="134" y="493"/>
                </a:cubicBezTo>
                <a:cubicBezTo>
                  <a:pt x="134" y="493"/>
                  <a:pt x="135" y="493"/>
                  <a:pt x="135" y="493"/>
                </a:cubicBezTo>
                <a:cubicBezTo>
                  <a:pt x="135" y="494"/>
                  <a:pt x="134" y="495"/>
                  <a:pt x="134" y="496"/>
                </a:cubicBezTo>
                <a:close/>
                <a:moveTo>
                  <a:pt x="139" y="258"/>
                </a:moveTo>
                <a:cubicBezTo>
                  <a:pt x="138" y="258"/>
                  <a:pt x="138" y="258"/>
                  <a:pt x="138" y="257"/>
                </a:cubicBezTo>
                <a:cubicBezTo>
                  <a:pt x="138" y="257"/>
                  <a:pt x="138" y="257"/>
                  <a:pt x="139" y="257"/>
                </a:cubicBezTo>
                <a:cubicBezTo>
                  <a:pt x="139" y="257"/>
                  <a:pt x="139" y="258"/>
                  <a:pt x="139" y="258"/>
                </a:cubicBezTo>
                <a:close/>
                <a:moveTo>
                  <a:pt x="144" y="220"/>
                </a:moveTo>
                <a:cubicBezTo>
                  <a:pt x="144" y="221"/>
                  <a:pt x="143" y="221"/>
                  <a:pt x="143" y="222"/>
                </a:cubicBezTo>
                <a:cubicBezTo>
                  <a:pt x="142" y="222"/>
                  <a:pt x="141" y="221"/>
                  <a:pt x="141" y="221"/>
                </a:cubicBezTo>
                <a:cubicBezTo>
                  <a:pt x="139" y="219"/>
                  <a:pt x="137" y="218"/>
                  <a:pt x="134" y="217"/>
                </a:cubicBezTo>
                <a:cubicBezTo>
                  <a:pt x="135" y="216"/>
                  <a:pt x="135" y="215"/>
                  <a:pt x="135" y="213"/>
                </a:cubicBezTo>
                <a:cubicBezTo>
                  <a:pt x="135" y="211"/>
                  <a:pt x="134" y="209"/>
                  <a:pt x="132" y="207"/>
                </a:cubicBezTo>
                <a:cubicBezTo>
                  <a:pt x="132" y="207"/>
                  <a:pt x="132" y="207"/>
                  <a:pt x="132" y="207"/>
                </a:cubicBezTo>
                <a:cubicBezTo>
                  <a:pt x="134" y="207"/>
                  <a:pt x="135" y="207"/>
                  <a:pt x="135" y="207"/>
                </a:cubicBezTo>
                <a:cubicBezTo>
                  <a:pt x="139" y="207"/>
                  <a:pt x="141" y="205"/>
                  <a:pt x="143" y="202"/>
                </a:cubicBezTo>
                <a:cubicBezTo>
                  <a:pt x="143" y="202"/>
                  <a:pt x="143" y="203"/>
                  <a:pt x="143" y="203"/>
                </a:cubicBezTo>
                <a:cubicBezTo>
                  <a:pt x="143" y="204"/>
                  <a:pt x="143" y="206"/>
                  <a:pt x="144" y="207"/>
                </a:cubicBezTo>
                <a:cubicBezTo>
                  <a:pt x="144" y="208"/>
                  <a:pt x="144" y="208"/>
                  <a:pt x="145" y="209"/>
                </a:cubicBezTo>
                <a:cubicBezTo>
                  <a:pt x="143" y="211"/>
                  <a:pt x="143" y="213"/>
                  <a:pt x="143" y="215"/>
                </a:cubicBezTo>
                <a:cubicBezTo>
                  <a:pt x="143" y="217"/>
                  <a:pt x="143" y="219"/>
                  <a:pt x="144" y="220"/>
                </a:cubicBezTo>
                <a:close/>
                <a:moveTo>
                  <a:pt x="144" y="199"/>
                </a:moveTo>
                <a:cubicBezTo>
                  <a:pt x="144" y="199"/>
                  <a:pt x="144" y="199"/>
                  <a:pt x="144" y="198"/>
                </a:cubicBezTo>
                <a:cubicBezTo>
                  <a:pt x="144" y="197"/>
                  <a:pt x="143" y="196"/>
                  <a:pt x="143" y="195"/>
                </a:cubicBezTo>
                <a:cubicBezTo>
                  <a:pt x="143" y="195"/>
                  <a:pt x="143" y="195"/>
                  <a:pt x="143" y="195"/>
                </a:cubicBezTo>
                <a:cubicBezTo>
                  <a:pt x="144" y="196"/>
                  <a:pt x="144" y="197"/>
                  <a:pt x="145" y="197"/>
                </a:cubicBezTo>
                <a:cubicBezTo>
                  <a:pt x="144" y="198"/>
                  <a:pt x="144" y="198"/>
                  <a:pt x="144" y="199"/>
                </a:cubicBezTo>
                <a:close/>
                <a:moveTo>
                  <a:pt x="143" y="172"/>
                </a:moveTo>
                <a:cubicBezTo>
                  <a:pt x="144" y="171"/>
                  <a:pt x="146" y="170"/>
                  <a:pt x="147" y="168"/>
                </a:cubicBezTo>
                <a:cubicBezTo>
                  <a:pt x="148" y="170"/>
                  <a:pt x="150" y="171"/>
                  <a:pt x="152" y="171"/>
                </a:cubicBezTo>
                <a:cubicBezTo>
                  <a:pt x="153" y="171"/>
                  <a:pt x="153" y="171"/>
                  <a:pt x="153" y="171"/>
                </a:cubicBezTo>
                <a:cubicBezTo>
                  <a:pt x="154" y="173"/>
                  <a:pt x="155" y="174"/>
                  <a:pt x="156" y="175"/>
                </a:cubicBezTo>
                <a:cubicBezTo>
                  <a:pt x="155" y="176"/>
                  <a:pt x="154" y="176"/>
                  <a:pt x="153" y="176"/>
                </a:cubicBezTo>
                <a:cubicBezTo>
                  <a:pt x="152" y="176"/>
                  <a:pt x="152" y="176"/>
                  <a:pt x="151" y="176"/>
                </a:cubicBezTo>
                <a:cubicBezTo>
                  <a:pt x="149" y="176"/>
                  <a:pt x="148" y="177"/>
                  <a:pt x="147" y="177"/>
                </a:cubicBezTo>
                <a:cubicBezTo>
                  <a:pt x="146" y="175"/>
                  <a:pt x="145" y="173"/>
                  <a:pt x="143" y="172"/>
                </a:cubicBezTo>
                <a:close/>
                <a:moveTo>
                  <a:pt x="155" y="278"/>
                </a:moveTo>
                <a:cubicBezTo>
                  <a:pt x="155" y="278"/>
                  <a:pt x="155" y="278"/>
                  <a:pt x="155" y="278"/>
                </a:cubicBezTo>
                <a:cubicBezTo>
                  <a:pt x="155" y="278"/>
                  <a:pt x="155" y="278"/>
                  <a:pt x="155" y="277"/>
                </a:cubicBezTo>
                <a:cubicBezTo>
                  <a:pt x="155" y="277"/>
                  <a:pt x="155" y="278"/>
                  <a:pt x="155" y="278"/>
                </a:cubicBezTo>
                <a:close/>
                <a:moveTo>
                  <a:pt x="150" y="355"/>
                </a:moveTo>
                <a:cubicBezTo>
                  <a:pt x="151" y="355"/>
                  <a:pt x="151" y="355"/>
                  <a:pt x="151" y="355"/>
                </a:cubicBezTo>
                <a:cubicBezTo>
                  <a:pt x="151" y="355"/>
                  <a:pt x="151" y="355"/>
                  <a:pt x="150" y="355"/>
                </a:cubicBezTo>
                <a:cubicBezTo>
                  <a:pt x="150" y="355"/>
                  <a:pt x="150" y="355"/>
                  <a:pt x="150" y="355"/>
                </a:cubicBezTo>
                <a:close/>
                <a:moveTo>
                  <a:pt x="157" y="618"/>
                </a:moveTo>
                <a:cubicBezTo>
                  <a:pt x="155" y="619"/>
                  <a:pt x="153" y="620"/>
                  <a:pt x="152" y="621"/>
                </a:cubicBezTo>
                <a:cubicBezTo>
                  <a:pt x="151" y="620"/>
                  <a:pt x="151" y="619"/>
                  <a:pt x="151" y="618"/>
                </a:cubicBezTo>
                <a:cubicBezTo>
                  <a:pt x="152" y="618"/>
                  <a:pt x="153" y="618"/>
                  <a:pt x="155" y="617"/>
                </a:cubicBezTo>
                <a:cubicBezTo>
                  <a:pt x="155" y="617"/>
                  <a:pt x="156" y="618"/>
                  <a:pt x="157" y="618"/>
                </a:cubicBezTo>
                <a:cubicBezTo>
                  <a:pt x="157" y="618"/>
                  <a:pt x="157" y="618"/>
                  <a:pt x="157" y="618"/>
                </a:cubicBezTo>
                <a:close/>
                <a:moveTo>
                  <a:pt x="152" y="156"/>
                </a:moveTo>
                <a:cubicBezTo>
                  <a:pt x="149" y="156"/>
                  <a:pt x="147" y="157"/>
                  <a:pt x="146" y="160"/>
                </a:cubicBezTo>
                <a:cubicBezTo>
                  <a:pt x="146" y="159"/>
                  <a:pt x="145" y="159"/>
                  <a:pt x="145" y="159"/>
                </a:cubicBezTo>
                <a:cubicBezTo>
                  <a:pt x="146" y="158"/>
                  <a:pt x="147" y="157"/>
                  <a:pt x="148" y="156"/>
                </a:cubicBezTo>
                <a:cubicBezTo>
                  <a:pt x="150" y="154"/>
                  <a:pt x="152" y="152"/>
                  <a:pt x="152" y="149"/>
                </a:cubicBezTo>
                <a:cubicBezTo>
                  <a:pt x="154" y="150"/>
                  <a:pt x="156" y="151"/>
                  <a:pt x="157" y="151"/>
                </a:cubicBezTo>
                <a:cubicBezTo>
                  <a:pt x="158" y="151"/>
                  <a:pt x="158" y="151"/>
                  <a:pt x="159" y="151"/>
                </a:cubicBezTo>
                <a:cubicBezTo>
                  <a:pt x="159" y="152"/>
                  <a:pt x="158" y="153"/>
                  <a:pt x="158" y="154"/>
                </a:cubicBezTo>
                <a:cubicBezTo>
                  <a:pt x="158" y="156"/>
                  <a:pt x="160" y="158"/>
                  <a:pt x="162" y="160"/>
                </a:cubicBezTo>
                <a:cubicBezTo>
                  <a:pt x="161" y="160"/>
                  <a:pt x="160" y="160"/>
                  <a:pt x="159" y="160"/>
                </a:cubicBezTo>
                <a:cubicBezTo>
                  <a:pt x="158" y="158"/>
                  <a:pt x="155" y="156"/>
                  <a:pt x="152" y="156"/>
                </a:cubicBezTo>
                <a:close/>
                <a:moveTo>
                  <a:pt x="166" y="571"/>
                </a:moveTo>
                <a:cubicBezTo>
                  <a:pt x="164" y="572"/>
                  <a:pt x="162" y="574"/>
                  <a:pt x="162" y="576"/>
                </a:cubicBezTo>
                <a:cubicBezTo>
                  <a:pt x="161" y="576"/>
                  <a:pt x="161" y="576"/>
                  <a:pt x="160" y="576"/>
                </a:cubicBezTo>
                <a:cubicBezTo>
                  <a:pt x="162" y="575"/>
                  <a:pt x="163" y="572"/>
                  <a:pt x="163" y="570"/>
                </a:cubicBezTo>
                <a:cubicBezTo>
                  <a:pt x="163" y="570"/>
                  <a:pt x="163" y="570"/>
                  <a:pt x="163" y="569"/>
                </a:cubicBezTo>
                <a:cubicBezTo>
                  <a:pt x="164" y="568"/>
                  <a:pt x="165" y="567"/>
                  <a:pt x="165" y="566"/>
                </a:cubicBezTo>
                <a:cubicBezTo>
                  <a:pt x="165" y="567"/>
                  <a:pt x="166" y="569"/>
                  <a:pt x="167" y="570"/>
                </a:cubicBezTo>
                <a:cubicBezTo>
                  <a:pt x="167" y="571"/>
                  <a:pt x="166" y="571"/>
                  <a:pt x="166" y="571"/>
                </a:cubicBezTo>
                <a:close/>
                <a:moveTo>
                  <a:pt x="169" y="254"/>
                </a:moveTo>
                <a:cubicBezTo>
                  <a:pt x="169" y="254"/>
                  <a:pt x="169" y="253"/>
                  <a:pt x="169" y="252"/>
                </a:cubicBezTo>
                <a:cubicBezTo>
                  <a:pt x="169" y="251"/>
                  <a:pt x="169" y="251"/>
                  <a:pt x="169" y="250"/>
                </a:cubicBezTo>
                <a:cubicBezTo>
                  <a:pt x="170" y="250"/>
                  <a:pt x="170" y="251"/>
                  <a:pt x="171" y="251"/>
                </a:cubicBezTo>
                <a:cubicBezTo>
                  <a:pt x="171" y="252"/>
                  <a:pt x="171" y="253"/>
                  <a:pt x="171" y="253"/>
                </a:cubicBezTo>
                <a:cubicBezTo>
                  <a:pt x="171" y="254"/>
                  <a:pt x="170" y="254"/>
                  <a:pt x="169" y="254"/>
                </a:cubicBezTo>
                <a:close/>
                <a:moveTo>
                  <a:pt x="172" y="223"/>
                </a:moveTo>
                <a:cubicBezTo>
                  <a:pt x="171" y="223"/>
                  <a:pt x="171" y="223"/>
                  <a:pt x="170" y="224"/>
                </a:cubicBezTo>
                <a:cubicBezTo>
                  <a:pt x="170" y="224"/>
                  <a:pt x="170" y="223"/>
                  <a:pt x="169" y="223"/>
                </a:cubicBezTo>
                <a:cubicBezTo>
                  <a:pt x="170" y="222"/>
                  <a:pt x="170" y="222"/>
                  <a:pt x="170" y="221"/>
                </a:cubicBezTo>
                <a:cubicBezTo>
                  <a:pt x="171" y="222"/>
                  <a:pt x="173" y="222"/>
                  <a:pt x="174" y="222"/>
                </a:cubicBezTo>
                <a:cubicBezTo>
                  <a:pt x="173" y="222"/>
                  <a:pt x="173" y="223"/>
                  <a:pt x="172" y="223"/>
                </a:cubicBezTo>
                <a:close/>
                <a:moveTo>
                  <a:pt x="167" y="208"/>
                </a:moveTo>
                <a:cubicBezTo>
                  <a:pt x="167" y="207"/>
                  <a:pt x="167" y="207"/>
                  <a:pt x="167" y="207"/>
                </a:cubicBezTo>
                <a:cubicBezTo>
                  <a:pt x="167" y="205"/>
                  <a:pt x="167" y="204"/>
                  <a:pt x="167" y="203"/>
                </a:cubicBezTo>
                <a:cubicBezTo>
                  <a:pt x="168" y="202"/>
                  <a:pt x="169" y="200"/>
                  <a:pt x="170" y="198"/>
                </a:cubicBezTo>
                <a:cubicBezTo>
                  <a:pt x="171" y="201"/>
                  <a:pt x="174" y="202"/>
                  <a:pt x="176" y="202"/>
                </a:cubicBezTo>
                <a:cubicBezTo>
                  <a:pt x="179" y="202"/>
                  <a:pt x="181" y="201"/>
                  <a:pt x="182" y="200"/>
                </a:cubicBezTo>
                <a:cubicBezTo>
                  <a:pt x="182" y="200"/>
                  <a:pt x="183" y="200"/>
                  <a:pt x="183" y="200"/>
                </a:cubicBezTo>
                <a:cubicBezTo>
                  <a:pt x="183" y="200"/>
                  <a:pt x="183" y="200"/>
                  <a:pt x="183" y="201"/>
                </a:cubicBezTo>
                <a:cubicBezTo>
                  <a:pt x="182" y="202"/>
                  <a:pt x="181" y="205"/>
                  <a:pt x="181" y="207"/>
                </a:cubicBezTo>
                <a:cubicBezTo>
                  <a:pt x="181" y="207"/>
                  <a:pt x="181" y="208"/>
                  <a:pt x="181" y="208"/>
                </a:cubicBezTo>
                <a:cubicBezTo>
                  <a:pt x="179" y="206"/>
                  <a:pt x="177" y="205"/>
                  <a:pt x="174" y="205"/>
                </a:cubicBezTo>
                <a:cubicBezTo>
                  <a:pt x="171" y="205"/>
                  <a:pt x="169" y="206"/>
                  <a:pt x="167" y="208"/>
                </a:cubicBezTo>
                <a:close/>
                <a:moveTo>
                  <a:pt x="179" y="454"/>
                </a:moveTo>
                <a:cubicBezTo>
                  <a:pt x="178" y="453"/>
                  <a:pt x="178" y="453"/>
                  <a:pt x="178" y="453"/>
                </a:cubicBezTo>
                <a:cubicBezTo>
                  <a:pt x="178" y="453"/>
                  <a:pt x="178" y="452"/>
                  <a:pt x="179" y="452"/>
                </a:cubicBezTo>
                <a:cubicBezTo>
                  <a:pt x="179" y="452"/>
                  <a:pt x="179" y="453"/>
                  <a:pt x="179" y="453"/>
                </a:cubicBezTo>
                <a:cubicBezTo>
                  <a:pt x="179" y="453"/>
                  <a:pt x="179" y="454"/>
                  <a:pt x="179" y="454"/>
                </a:cubicBezTo>
                <a:close/>
                <a:moveTo>
                  <a:pt x="181" y="638"/>
                </a:moveTo>
                <a:cubicBezTo>
                  <a:pt x="181" y="638"/>
                  <a:pt x="181" y="638"/>
                  <a:pt x="181" y="638"/>
                </a:cubicBezTo>
                <a:cubicBezTo>
                  <a:pt x="181" y="637"/>
                  <a:pt x="181" y="637"/>
                  <a:pt x="181" y="637"/>
                </a:cubicBezTo>
                <a:cubicBezTo>
                  <a:pt x="181" y="637"/>
                  <a:pt x="182" y="637"/>
                  <a:pt x="182" y="637"/>
                </a:cubicBezTo>
                <a:cubicBezTo>
                  <a:pt x="182" y="637"/>
                  <a:pt x="182" y="637"/>
                  <a:pt x="182" y="637"/>
                </a:cubicBezTo>
                <a:cubicBezTo>
                  <a:pt x="182" y="638"/>
                  <a:pt x="182" y="638"/>
                  <a:pt x="182" y="638"/>
                </a:cubicBezTo>
                <a:cubicBezTo>
                  <a:pt x="182" y="638"/>
                  <a:pt x="182" y="638"/>
                  <a:pt x="181" y="638"/>
                </a:cubicBezTo>
                <a:close/>
                <a:moveTo>
                  <a:pt x="186" y="592"/>
                </a:moveTo>
                <a:cubicBezTo>
                  <a:pt x="185" y="592"/>
                  <a:pt x="185" y="592"/>
                  <a:pt x="185" y="593"/>
                </a:cubicBezTo>
                <a:cubicBezTo>
                  <a:pt x="185" y="593"/>
                  <a:pt x="184" y="593"/>
                  <a:pt x="184" y="593"/>
                </a:cubicBezTo>
                <a:cubicBezTo>
                  <a:pt x="184" y="593"/>
                  <a:pt x="183" y="593"/>
                  <a:pt x="183" y="593"/>
                </a:cubicBezTo>
                <a:cubicBezTo>
                  <a:pt x="182" y="592"/>
                  <a:pt x="181" y="592"/>
                  <a:pt x="181" y="592"/>
                </a:cubicBezTo>
                <a:cubicBezTo>
                  <a:pt x="180" y="592"/>
                  <a:pt x="180" y="591"/>
                  <a:pt x="180" y="591"/>
                </a:cubicBezTo>
                <a:cubicBezTo>
                  <a:pt x="180" y="591"/>
                  <a:pt x="181" y="591"/>
                  <a:pt x="181" y="591"/>
                </a:cubicBezTo>
                <a:cubicBezTo>
                  <a:pt x="183" y="591"/>
                  <a:pt x="184" y="591"/>
                  <a:pt x="186" y="590"/>
                </a:cubicBezTo>
                <a:cubicBezTo>
                  <a:pt x="186" y="590"/>
                  <a:pt x="186" y="590"/>
                  <a:pt x="186" y="590"/>
                </a:cubicBezTo>
                <a:cubicBezTo>
                  <a:pt x="186" y="591"/>
                  <a:pt x="186" y="591"/>
                  <a:pt x="186" y="592"/>
                </a:cubicBezTo>
                <a:close/>
                <a:moveTo>
                  <a:pt x="183" y="264"/>
                </a:moveTo>
                <a:cubicBezTo>
                  <a:pt x="183" y="264"/>
                  <a:pt x="183" y="264"/>
                  <a:pt x="183" y="263"/>
                </a:cubicBezTo>
                <a:cubicBezTo>
                  <a:pt x="183" y="264"/>
                  <a:pt x="183" y="264"/>
                  <a:pt x="183" y="264"/>
                </a:cubicBezTo>
                <a:cubicBezTo>
                  <a:pt x="183" y="264"/>
                  <a:pt x="183" y="264"/>
                  <a:pt x="183" y="264"/>
                </a:cubicBezTo>
                <a:close/>
                <a:moveTo>
                  <a:pt x="185" y="239"/>
                </a:moveTo>
                <a:cubicBezTo>
                  <a:pt x="185" y="239"/>
                  <a:pt x="185" y="240"/>
                  <a:pt x="185" y="240"/>
                </a:cubicBezTo>
                <a:cubicBezTo>
                  <a:pt x="185" y="240"/>
                  <a:pt x="185" y="240"/>
                  <a:pt x="185" y="240"/>
                </a:cubicBezTo>
                <a:cubicBezTo>
                  <a:pt x="185" y="240"/>
                  <a:pt x="185" y="239"/>
                  <a:pt x="185" y="239"/>
                </a:cubicBezTo>
                <a:cubicBezTo>
                  <a:pt x="185" y="239"/>
                  <a:pt x="185" y="239"/>
                  <a:pt x="185" y="239"/>
                </a:cubicBezTo>
                <a:close/>
                <a:moveTo>
                  <a:pt x="189" y="218"/>
                </a:moveTo>
                <a:cubicBezTo>
                  <a:pt x="188" y="218"/>
                  <a:pt x="188" y="218"/>
                  <a:pt x="187" y="218"/>
                </a:cubicBezTo>
                <a:cubicBezTo>
                  <a:pt x="186" y="218"/>
                  <a:pt x="185" y="218"/>
                  <a:pt x="184" y="219"/>
                </a:cubicBezTo>
                <a:cubicBezTo>
                  <a:pt x="184" y="219"/>
                  <a:pt x="184" y="219"/>
                  <a:pt x="184" y="219"/>
                </a:cubicBezTo>
                <a:cubicBezTo>
                  <a:pt x="182" y="219"/>
                  <a:pt x="181" y="219"/>
                  <a:pt x="179" y="220"/>
                </a:cubicBezTo>
                <a:cubicBezTo>
                  <a:pt x="179" y="220"/>
                  <a:pt x="179" y="220"/>
                  <a:pt x="179" y="220"/>
                </a:cubicBezTo>
                <a:cubicBezTo>
                  <a:pt x="181" y="219"/>
                  <a:pt x="183" y="216"/>
                  <a:pt x="183" y="213"/>
                </a:cubicBezTo>
                <a:cubicBezTo>
                  <a:pt x="183" y="213"/>
                  <a:pt x="183" y="213"/>
                  <a:pt x="183" y="213"/>
                </a:cubicBezTo>
                <a:cubicBezTo>
                  <a:pt x="184" y="215"/>
                  <a:pt x="186" y="217"/>
                  <a:pt x="189" y="217"/>
                </a:cubicBezTo>
                <a:cubicBezTo>
                  <a:pt x="189" y="217"/>
                  <a:pt x="189" y="218"/>
                  <a:pt x="189" y="218"/>
                </a:cubicBezTo>
                <a:cubicBezTo>
                  <a:pt x="189" y="218"/>
                  <a:pt x="189" y="218"/>
                  <a:pt x="189" y="218"/>
                </a:cubicBezTo>
                <a:close/>
                <a:moveTo>
                  <a:pt x="300" y="15"/>
                </a:moveTo>
                <a:cubicBezTo>
                  <a:pt x="305" y="15"/>
                  <a:pt x="309" y="11"/>
                  <a:pt x="309" y="5"/>
                </a:cubicBezTo>
                <a:cubicBezTo>
                  <a:pt x="309" y="4"/>
                  <a:pt x="309" y="3"/>
                  <a:pt x="309" y="2"/>
                </a:cubicBezTo>
                <a:cubicBezTo>
                  <a:pt x="309" y="2"/>
                  <a:pt x="309" y="2"/>
                  <a:pt x="309" y="2"/>
                </a:cubicBezTo>
                <a:cubicBezTo>
                  <a:pt x="311" y="4"/>
                  <a:pt x="313" y="5"/>
                  <a:pt x="316" y="5"/>
                </a:cubicBezTo>
                <a:cubicBezTo>
                  <a:pt x="317" y="5"/>
                  <a:pt x="318" y="5"/>
                  <a:pt x="319" y="4"/>
                </a:cubicBezTo>
                <a:cubicBezTo>
                  <a:pt x="319" y="5"/>
                  <a:pt x="320" y="5"/>
                  <a:pt x="320" y="5"/>
                </a:cubicBezTo>
                <a:cubicBezTo>
                  <a:pt x="320" y="6"/>
                  <a:pt x="320" y="7"/>
                  <a:pt x="320" y="8"/>
                </a:cubicBezTo>
                <a:cubicBezTo>
                  <a:pt x="319" y="8"/>
                  <a:pt x="318" y="8"/>
                  <a:pt x="317" y="8"/>
                </a:cubicBezTo>
                <a:cubicBezTo>
                  <a:pt x="311" y="8"/>
                  <a:pt x="306" y="12"/>
                  <a:pt x="306" y="18"/>
                </a:cubicBezTo>
                <a:cubicBezTo>
                  <a:pt x="306" y="18"/>
                  <a:pt x="306" y="18"/>
                  <a:pt x="306" y="18"/>
                </a:cubicBezTo>
                <a:cubicBezTo>
                  <a:pt x="305" y="18"/>
                  <a:pt x="304" y="19"/>
                  <a:pt x="302" y="20"/>
                </a:cubicBezTo>
                <a:cubicBezTo>
                  <a:pt x="301" y="19"/>
                  <a:pt x="300" y="19"/>
                  <a:pt x="299" y="19"/>
                </a:cubicBezTo>
                <a:cubicBezTo>
                  <a:pt x="298" y="19"/>
                  <a:pt x="297" y="19"/>
                  <a:pt x="297" y="19"/>
                </a:cubicBezTo>
                <a:cubicBezTo>
                  <a:pt x="298" y="18"/>
                  <a:pt x="300" y="17"/>
                  <a:pt x="300" y="15"/>
                </a:cubicBezTo>
                <a:close/>
                <a:moveTo>
                  <a:pt x="319" y="70"/>
                </a:moveTo>
                <a:cubicBezTo>
                  <a:pt x="314" y="71"/>
                  <a:pt x="310" y="75"/>
                  <a:pt x="310" y="81"/>
                </a:cubicBezTo>
                <a:cubicBezTo>
                  <a:pt x="310" y="83"/>
                  <a:pt x="311" y="85"/>
                  <a:pt x="312" y="87"/>
                </a:cubicBezTo>
                <a:cubicBezTo>
                  <a:pt x="311" y="86"/>
                  <a:pt x="310" y="86"/>
                  <a:pt x="310" y="86"/>
                </a:cubicBezTo>
                <a:cubicBezTo>
                  <a:pt x="309" y="84"/>
                  <a:pt x="308" y="83"/>
                  <a:pt x="307" y="82"/>
                </a:cubicBezTo>
                <a:cubicBezTo>
                  <a:pt x="309" y="80"/>
                  <a:pt x="310" y="78"/>
                  <a:pt x="310" y="76"/>
                </a:cubicBezTo>
                <a:cubicBezTo>
                  <a:pt x="310" y="76"/>
                  <a:pt x="310" y="75"/>
                  <a:pt x="309" y="75"/>
                </a:cubicBezTo>
                <a:cubicBezTo>
                  <a:pt x="313" y="73"/>
                  <a:pt x="316" y="70"/>
                  <a:pt x="316" y="66"/>
                </a:cubicBezTo>
                <a:cubicBezTo>
                  <a:pt x="316" y="65"/>
                  <a:pt x="315" y="65"/>
                  <a:pt x="315" y="64"/>
                </a:cubicBezTo>
                <a:cubicBezTo>
                  <a:pt x="316" y="64"/>
                  <a:pt x="316" y="64"/>
                  <a:pt x="316" y="64"/>
                </a:cubicBezTo>
                <a:cubicBezTo>
                  <a:pt x="317" y="64"/>
                  <a:pt x="318" y="64"/>
                  <a:pt x="319" y="64"/>
                </a:cubicBezTo>
                <a:cubicBezTo>
                  <a:pt x="320" y="64"/>
                  <a:pt x="320" y="65"/>
                  <a:pt x="320" y="66"/>
                </a:cubicBezTo>
                <a:cubicBezTo>
                  <a:pt x="319" y="67"/>
                  <a:pt x="319" y="68"/>
                  <a:pt x="319" y="69"/>
                </a:cubicBezTo>
                <a:cubicBezTo>
                  <a:pt x="319" y="69"/>
                  <a:pt x="319" y="70"/>
                  <a:pt x="319" y="70"/>
                </a:cubicBezTo>
                <a:close/>
                <a:moveTo>
                  <a:pt x="305" y="106"/>
                </a:moveTo>
                <a:cubicBezTo>
                  <a:pt x="305" y="105"/>
                  <a:pt x="304" y="105"/>
                  <a:pt x="304" y="105"/>
                </a:cubicBezTo>
                <a:cubicBezTo>
                  <a:pt x="304" y="105"/>
                  <a:pt x="304" y="104"/>
                  <a:pt x="304" y="104"/>
                </a:cubicBezTo>
                <a:cubicBezTo>
                  <a:pt x="305" y="104"/>
                  <a:pt x="306" y="104"/>
                  <a:pt x="306" y="104"/>
                </a:cubicBezTo>
                <a:cubicBezTo>
                  <a:pt x="307" y="104"/>
                  <a:pt x="308" y="104"/>
                  <a:pt x="309" y="104"/>
                </a:cubicBezTo>
                <a:cubicBezTo>
                  <a:pt x="310" y="104"/>
                  <a:pt x="311" y="104"/>
                  <a:pt x="312" y="104"/>
                </a:cubicBezTo>
                <a:cubicBezTo>
                  <a:pt x="313" y="104"/>
                  <a:pt x="313" y="104"/>
                  <a:pt x="314" y="104"/>
                </a:cubicBezTo>
                <a:cubicBezTo>
                  <a:pt x="315" y="104"/>
                  <a:pt x="315" y="104"/>
                  <a:pt x="316" y="104"/>
                </a:cubicBezTo>
                <a:cubicBezTo>
                  <a:pt x="316" y="104"/>
                  <a:pt x="316" y="105"/>
                  <a:pt x="316" y="106"/>
                </a:cubicBezTo>
                <a:cubicBezTo>
                  <a:pt x="316" y="108"/>
                  <a:pt x="316" y="109"/>
                  <a:pt x="318" y="111"/>
                </a:cubicBezTo>
                <a:cubicBezTo>
                  <a:pt x="317" y="111"/>
                  <a:pt x="317" y="112"/>
                  <a:pt x="317" y="113"/>
                </a:cubicBezTo>
                <a:cubicBezTo>
                  <a:pt x="317" y="113"/>
                  <a:pt x="317" y="114"/>
                  <a:pt x="318" y="115"/>
                </a:cubicBezTo>
                <a:cubicBezTo>
                  <a:pt x="317" y="115"/>
                  <a:pt x="317" y="115"/>
                  <a:pt x="316" y="115"/>
                </a:cubicBezTo>
                <a:cubicBezTo>
                  <a:pt x="314" y="115"/>
                  <a:pt x="313" y="115"/>
                  <a:pt x="312" y="116"/>
                </a:cubicBezTo>
                <a:cubicBezTo>
                  <a:pt x="312" y="115"/>
                  <a:pt x="312" y="115"/>
                  <a:pt x="312" y="115"/>
                </a:cubicBezTo>
                <a:cubicBezTo>
                  <a:pt x="312" y="110"/>
                  <a:pt x="309" y="107"/>
                  <a:pt x="305" y="106"/>
                </a:cubicBezTo>
                <a:close/>
                <a:moveTo>
                  <a:pt x="302" y="53"/>
                </a:moveTo>
                <a:cubicBezTo>
                  <a:pt x="302" y="53"/>
                  <a:pt x="301" y="53"/>
                  <a:pt x="300" y="53"/>
                </a:cubicBezTo>
                <a:cubicBezTo>
                  <a:pt x="301" y="52"/>
                  <a:pt x="302" y="51"/>
                  <a:pt x="302" y="50"/>
                </a:cubicBezTo>
                <a:cubicBezTo>
                  <a:pt x="303" y="50"/>
                  <a:pt x="304" y="50"/>
                  <a:pt x="306" y="49"/>
                </a:cubicBezTo>
                <a:cubicBezTo>
                  <a:pt x="306" y="50"/>
                  <a:pt x="307" y="51"/>
                  <a:pt x="308" y="52"/>
                </a:cubicBezTo>
                <a:cubicBezTo>
                  <a:pt x="307" y="52"/>
                  <a:pt x="307" y="53"/>
                  <a:pt x="307" y="54"/>
                </a:cubicBezTo>
                <a:cubicBezTo>
                  <a:pt x="306" y="53"/>
                  <a:pt x="304" y="53"/>
                  <a:pt x="302" y="53"/>
                </a:cubicBezTo>
                <a:close/>
                <a:moveTo>
                  <a:pt x="314" y="143"/>
                </a:moveTo>
                <a:cubicBezTo>
                  <a:pt x="315" y="143"/>
                  <a:pt x="315" y="143"/>
                  <a:pt x="315" y="144"/>
                </a:cubicBezTo>
                <a:cubicBezTo>
                  <a:pt x="316" y="145"/>
                  <a:pt x="317" y="147"/>
                  <a:pt x="319" y="148"/>
                </a:cubicBezTo>
                <a:cubicBezTo>
                  <a:pt x="319" y="148"/>
                  <a:pt x="319" y="149"/>
                  <a:pt x="319" y="149"/>
                </a:cubicBezTo>
                <a:cubicBezTo>
                  <a:pt x="319" y="149"/>
                  <a:pt x="319" y="149"/>
                  <a:pt x="319" y="149"/>
                </a:cubicBezTo>
                <a:cubicBezTo>
                  <a:pt x="317" y="147"/>
                  <a:pt x="315" y="145"/>
                  <a:pt x="312" y="145"/>
                </a:cubicBezTo>
                <a:cubicBezTo>
                  <a:pt x="313" y="144"/>
                  <a:pt x="313" y="144"/>
                  <a:pt x="314" y="143"/>
                </a:cubicBezTo>
                <a:close/>
                <a:moveTo>
                  <a:pt x="312" y="36"/>
                </a:moveTo>
                <a:cubicBezTo>
                  <a:pt x="313" y="36"/>
                  <a:pt x="313" y="36"/>
                  <a:pt x="314" y="35"/>
                </a:cubicBezTo>
                <a:cubicBezTo>
                  <a:pt x="314" y="35"/>
                  <a:pt x="314" y="36"/>
                  <a:pt x="314" y="36"/>
                </a:cubicBezTo>
                <a:cubicBezTo>
                  <a:pt x="314" y="36"/>
                  <a:pt x="314" y="36"/>
                  <a:pt x="314" y="36"/>
                </a:cubicBezTo>
                <a:cubicBezTo>
                  <a:pt x="313" y="36"/>
                  <a:pt x="313" y="36"/>
                  <a:pt x="312" y="36"/>
                </a:cubicBezTo>
                <a:close/>
                <a:moveTo>
                  <a:pt x="291" y="21"/>
                </a:moveTo>
                <a:cubicBezTo>
                  <a:pt x="292" y="21"/>
                  <a:pt x="293" y="21"/>
                  <a:pt x="294" y="20"/>
                </a:cubicBezTo>
                <a:cubicBezTo>
                  <a:pt x="293" y="21"/>
                  <a:pt x="292" y="22"/>
                  <a:pt x="291" y="24"/>
                </a:cubicBezTo>
                <a:cubicBezTo>
                  <a:pt x="291" y="24"/>
                  <a:pt x="291" y="24"/>
                  <a:pt x="290" y="24"/>
                </a:cubicBezTo>
                <a:cubicBezTo>
                  <a:pt x="291" y="23"/>
                  <a:pt x="291" y="23"/>
                  <a:pt x="291" y="22"/>
                </a:cubicBezTo>
                <a:cubicBezTo>
                  <a:pt x="291" y="22"/>
                  <a:pt x="290" y="21"/>
                  <a:pt x="290" y="21"/>
                </a:cubicBezTo>
                <a:cubicBezTo>
                  <a:pt x="291" y="21"/>
                  <a:pt x="291" y="21"/>
                  <a:pt x="291" y="21"/>
                </a:cubicBezTo>
                <a:close/>
                <a:moveTo>
                  <a:pt x="290" y="73"/>
                </a:moveTo>
                <a:cubicBezTo>
                  <a:pt x="290" y="73"/>
                  <a:pt x="290" y="73"/>
                  <a:pt x="290" y="73"/>
                </a:cubicBezTo>
                <a:cubicBezTo>
                  <a:pt x="290" y="73"/>
                  <a:pt x="291" y="73"/>
                  <a:pt x="291" y="73"/>
                </a:cubicBezTo>
                <a:cubicBezTo>
                  <a:pt x="291" y="74"/>
                  <a:pt x="290" y="75"/>
                  <a:pt x="290" y="75"/>
                </a:cubicBezTo>
                <a:cubicBezTo>
                  <a:pt x="289" y="76"/>
                  <a:pt x="289" y="77"/>
                  <a:pt x="288" y="78"/>
                </a:cubicBezTo>
                <a:cubicBezTo>
                  <a:pt x="287" y="78"/>
                  <a:pt x="287" y="78"/>
                  <a:pt x="286" y="77"/>
                </a:cubicBezTo>
                <a:cubicBezTo>
                  <a:pt x="287" y="76"/>
                  <a:pt x="289" y="75"/>
                  <a:pt x="290" y="73"/>
                </a:cubicBezTo>
                <a:close/>
                <a:moveTo>
                  <a:pt x="281" y="13"/>
                </a:moveTo>
                <a:cubicBezTo>
                  <a:pt x="281" y="14"/>
                  <a:pt x="281" y="14"/>
                  <a:pt x="282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4"/>
                  <a:pt x="281" y="13"/>
                </a:cubicBezTo>
                <a:close/>
                <a:moveTo>
                  <a:pt x="280" y="8"/>
                </a:moveTo>
                <a:cubicBezTo>
                  <a:pt x="280" y="9"/>
                  <a:pt x="280" y="9"/>
                  <a:pt x="280" y="10"/>
                </a:cubicBezTo>
                <a:cubicBezTo>
                  <a:pt x="280" y="10"/>
                  <a:pt x="280" y="10"/>
                  <a:pt x="280" y="10"/>
                </a:cubicBezTo>
                <a:cubicBezTo>
                  <a:pt x="280" y="9"/>
                  <a:pt x="280" y="9"/>
                  <a:pt x="279" y="8"/>
                </a:cubicBezTo>
                <a:cubicBezTo>
                  <a:pt x="279" y="8"/>
                  <a:pt x="279" y="8"/>
                  <a:pt x="280" y="8"/>
                </a:cubicBezTo>
                <a:close/>
                <a:moveTo>
                  <a:pt x="272" y="56"/>
                </a:moveTo>
                <a:cubicBezTo>
                  <a:pt x="274" y="54"/>
                  <a:pt x="275" y="52"/>
                  <a:pt x="275" y="49"/>
                </a:cubicBezTo>
                <a:cubicBezTo>
                  <a:pt x="275" y="49"/>
                  <a:pt x="275" y="48"/>
                  <a:pt x="274" y="47"/>
                </a:cubicBezTo>
                <a:cubicBezTo>
                  <a:pt x="276" y="49"/>
                  <a:pt x="277" y="51"/>
                  <a:pt x="280" y="52"/>
                </a:cubicBezTo>
                <a:cubicBezTo>
                  <a:pt x="278" y="53"/>
                  <a:pt x="277" y="55"/>
                  <a:pt x="276" y="57"/>
                </a:cubicBezTo>
                <a:cubicBezTo>
                  <a:pt x="275" y="58"/>
                  <a:pt x="274" y="59"/>
                  <a:pt x="274" y="60"/>
                </a:cubicBezTo>
                <a:cubicBezTo>
                  <a:pt x="273" y="59"/>
                  <a:pt x="273" y="58"/>
                  <a:pt x="272" y="57"/>
                </a:cubicBezTo>
                <a:cubicBezTo>
                  <a:pt x="272" y="57"/>
                  <a:pt x="272" y="56"/>
                  <a:pt x="272" y="56"/>
                </a:cubicBezTo>
                <a:close/>
                <a:moveTo>
                  <a:pt x="280" y="78"/>
                </a:moveTo>
                <a:cubicBezTo>
                  <a:pt x="278" y="79"/>
                  <a:pt x="277" y="80"/>
                  <a:pt x="276" y="82"/>
                </a:cubicBezTo>
                <a:cubicBezTo>
                  <a:pt x="275" y="81"/>
                  <a:pt x="275" y="80"/>
                  <a:pt x="274" y="80"/>
                </a:cubicBezTo>
                <a:cubicBezTo>
                  <a:pt x="275" y="79"/>
                  <a:pt x="276" y="78"/>
                  <a:pt x="277" y="78"/>
                </a:cubicBezTo>
                <a:cubicBezTo>
                  <a:pt x="278" y="78"/>
                  <a:pt x="279" y="78"/>
                  <a:pt x="280" y="78"/>
                </a:cubicBezTo>
                <a:close/>
                <a:moveTo>
                  <a:pt x="268" y="119"/>
                </a:moveTo>
                <a:cubicBezTo>
                  <a:pt x="268" y="119"/>
                  <a:pt x="268" y="119"/>
                  <a:pt x="268" y="119"/>
                </a:cubicBezTo>
                <a:cubicBezTo>
                  <a:pt x="270" y="119"/>
                  <a:pt x="271" y="118"/>
                  <a:pt x="272" y="118"/>
                </a:cubicBezTo>
                <a:cubicBezTo>
                  <a:pt x="272" y="118"/>
                  <a:pt x="272" y="118"/>
                  <a:pt x="273" y="118"/>
                </a:cubicBezTo>
                <a:cubicBezTo>
                  <a:pt x="277" y="118"/>
                  <a:pt x="281" y="114"/>
                  <a:pt x="281" y="110"/>
                </a:cubicBezTo>
                <a:cubicBezTo>
                  <a:pt x="281" y="109"/>
                  <a:pt x="281" y="108"/>
                  <a:pt x="281" y="107"/>
                </a:cubicBezTo>
                <a:cubicBezTo>
                  <a:pt x="282" y="107"/>
                  <a:pt x="283" y="106"/>
                  <a:pt x="284" y="105"/>
                </a:cubicBezTo>
                <a:cubicBezTo>
                  <a:pt x="285" y="105"/>
                  <a:pt x="286" y="106"/>
                  <a:pt x="288" y="106"/>
                </a:cubicBezTo>
                <a:cubicBezTo>
                  <a:pt x="284" y="108"/>
                  <a:pt x="281" y="111"/>
                  <a:pt x="281" y="116"/>
                </a:cubicBezTo>
                <a:cubicBezTo>
                  <a:pt x="278" y="117"/>
                  <a:pt x="277" y="120"/>
                  <a:pt x="277" y="123"/>
                </a:cubicBezTo>
                <a:cubicBezTo>
                  <a:pt x="277" y="124"/>
                  <a:pt x="277" y="124"/>
                  <a:pt x="277" y="124"/>
                </a:cubicBezTo>
                <a:cubicBezTo>
                  <a:pt x="277" y="125"/>
                  <a:pt x="277" y="125"/>
                  <a:pt x="276" y="125"/>
                </a:cubicBezTo>
                <a:cubicBezTo>
                  <a:pt x="274" y="126"/>
                  <a:pt x="271" y="128"/>
                  <a:pt x="270" y="130"/>
                </a:cubicBezTo>
                <a:cubicBezTo>
                  <a:pt x="270" y="130"/>
                  <a:pt x="270" y="131"/>
                  <a:pt x="269" y="131"/>
                </a:cubicBezTo>
                <a:cubicBezTo>
                  <a:pt x="269" y="130"/>
                  <a:pt x="268" y="129"/>
                  <a:pt x="267" y="128"/>
                </a:cubicBezTo>
                <a:cubicBezTo>
                  <a:pt x="267" y="127"/>
                  <a:pt x="266" y="126"/>
                  <a:pt x="266" y="124"/>
                </a:cubicBezTo>
                <a:cubicBezTo>
                  <a:pt x="267" y="123"/>
                  <a:pt x="268" y="121"/>
                  <a:pt x="268" y="119"/>
                </a:cubicBezTo>
                <a:close/>
                <a:moveTo>
                  <a:pt x="286" y="156"/>
                </a:move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6" y="156"/>
                  <a:pt x="286" y="156"/>
                  <a:pt x="286" y="156"/>
                </a:cubicBezTo>
                <a:close/>
                <a:moveTo>
                  <a:pt x="268" y="150"/>
                </a:moveTo>
                <a:cubicBezTo>
                  <a:pt x="269" y="151"/>
                  <a:pt x="271" y="151"/>
                  <a:pt x="272" y="152"/>
                </a:cubicBezTo>
                <a:cubicBezTo>
                  <a:pt x="273" y="155"/>
                  <a:pt x="276" y="157"/>
                  <a:pt x="280" y="157"/>
                </a:cubicBezTo>
                <a:cubicBezTo>
                  <a:pt x="279" y="158"/>
                  <a:pt x="278" y="158"/>
                  <a:pt x="278" y="159"/>
                </a:cubicBezTo>
                <a:cubicBezTo>
                  <a:pt x="276" y="158"/>
                  <a:pt x="274" y="157"/>
                  <a:pt x="271" y="157"/>
                </a:cubicBezTo>
                <a:cubicBezTo>
                  <a:pt x="268" y="157"/>
                  <a:pt x="266" y="158"/>
                  <a:pt x="264" y="159"/>
                </a:cubicBezTo>
                <a:cubicBezTo>
                  <a:pt x="264" y="159"/>
                  <a:pt x="263" y="158"/>
                  <a:pt x="262" y="158"/>
                </a:cubicBezTo>
                <a:cubicBezTo>
                  <a:pt x="265" y="157"/>
                  <a:pt x="268" y="154"/>
                  <a:pt x="268" y="150"/>
                </a:cubicBezTo>
                <a:close/>
                <a:moveTo>
                  <a:pt x="281" y="204"/>
                </a:moveTo>
                <a:cubicBezTo>
                  <a:pt x="281" y="204"/>
                  <a:pt x="281" y="204"/>
                  <a:pt x="280" y="204"/>
                </a:cubicBezTo>
                <a:cubicBezTo>
                  <a:pt x="279" y="203"/>
                  <a:pt x="278" y="202"/>
                  <a:pt x="276" y="201"/>
                </a:cubicBezTo>
                <a:cubicBezTo>
                  <a:pt x="277" y="200"/>
                  <a:pt x="279" y="199"/>
                  <a:pt x="279" y="197"/>
                </a:cubicBezTo>
                <a:cubicBezTo>
                  <a:pt x="279" y="197"/>
                  <a:pt x="279" y="197"/>
                  <a:pt x="279" y="198"/>
                </a:cubicBezTo>
                <a:cubicBezTo>
                  <a:pt x="279" y="200"/>
                  <a:pt x="280" y="202"/>
                  <a:pt x="281" y="204"/>
                </a:cubicBezTo>
                <a:close/>
                <a:moveTo>
                  <a:pt x="266" y="508"/>
                </a:moveTo>
                <a:cubicBezTo>
                  <a:pt x="266" y="508"/>
                  <a:pt x="266" y="508"/>
                  <a:pt x="266" y="508"/>
                </a:cubicBezTo>
                <a:cubicBezTo>
                  <a:pt x="266" y="508"/>
                  <a:pt x="265" y="508"/>
                  <a:pt x="265" y="507"/>
                </a:cubicBezTo>
                <a:cubicBezTo>
                  <a:pt x="266" y="507"/>
                  <a:pt x="266" y="507"/>
                  <a:pt x="266" y="508"/>
                </a:cubicBezTo>
                <a:cubicBezTo>
                  <a:pt x="266" y="508"/>
                  <a:pt x="266" y="508"/>
                  <a:pt x="266" y="508"/>
                </a:cubicBezTo>
                <a:close/>
                <a:moveTo>
                  <a:pt x="256" y="90"/>
                </a:moveTo>
                <a:cubicBezTo>
                  <a:pt x="256" y="90"/>
                  <a:pt x="256" y="91"/>
                  <a:pt x="256" y="91"/>
                </a:cubicBezTo>
                <a:cubicBezTo>
                  <a:pt x="256" y="92"/>
                  <a:pt x="256" y="92"/>
                  <a:pt x="256" y="93"/>
                </a:cubicBezTo>
                <a:cubicBezTo>
                  <a:pt x="256" y="94"/>
                  <a:pt x="256" y="95"/>
                  <a:pt x="256" y="96"/>
                </a:cubicBezTo>
                <a:cubicBezTo>
                  <a:pt x="256" y="97"/>
                  <a:pt x="256" y="98"/>
                  <a:pt x="256" y="98"/>
                </a:cubicBezTo>
                <a:cubicBezTo>
                  <a:pt x="255" y="99"/>
                  <a:pt x="254" y="100"/>
                  <a:pt x="254" y="102"/>
                </a:cubicBezTo>
                <a:cubicBezTo>
                  <a:pt x="253" y="101"/>
                  <a:pt x="252" y="101"/>
                  <a:pt x="251" y="101"/>
                </a:cubicBezTo>
                <a:cubicBezTo>
                  <a:pt x="252" y="99"/>
                  <a:pt x="252" y="97"/>
                  <a:pt x="252" y="95"/>
                </a:cubicBezTo>
                <a:cubicBezTo>
                  <a:pt x="254" y="94"/>
                  <a:pt x="255" y="92"/>
                  <a:pt x="256" y="90"/>
                </a:cubicBezTo>
                <a:close/>
                <a:moveTo>
                  <a:pt x="255" y="87"/>
                </a:move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lose/>
                <a:moveTo>
                  <a:pt x="253" y="158"/>
                </a:moveTo>
                <a:cubicBezTo>
                  <a:pt x="253" y="158"/>
                  <a:pt x="253" y="158"/>
                  <a:pt x="253" y="158"/>
                </a:cubicBezTo>
                <a:cubicBezTo>
                  <a:pt x="253" y="157"/>
                  <a:pt x="253" y="157"/>
                  <a:pt x="253" y="157"/>
                </a:cubicBezTo>
                <a:cubicBezTo>
                  <a:pt x="253" y="156"/>
                  <a:pt x="253" y="154"/>
                  <a:pt x="252" y="153"/>
                </a:cubicBezTo>
                <a:cubicBezTo>
                  <a:pt x="252" y="153"/>
                  <a:pt x="252" y="153"/>
                  <a:pt x="252" y="153"/>
                </a:cubicBezTo>
                <a:cubicBezTo>
                  <a:pt x="252" y="153"/>
                  <a:pt x="252" y="153"/>
                  <a:pt x="253" y="153"/>
                </a:cubicBezTo>
                <a:cubicBezTo>
                  <a:pt x="253" y="153"/>
                  <a:pt x="253" y="153"/>
                  <a:pt x="253" y="153"/>
                </a:cubicBezTo>
                <a:cubicBezTo>
                  <a:pt x="254" y="155"/>
                  <a:pt x="255" y="156"/>
                  <a:pt x="256" y="157"/>
                </a:cubicBezTo>
                <a:cubicBezTo>
                  <a:pt x="255" y="157"/>
                  <a:pt x="254" y="158"/>
                  <a:pt x="253" y="158"/>
                </a:cubicBezTo>
                <a:close/>
                <a:moveTo>
                  <a:pt x="254" y="391"/>
                </a:moveTo>
                <a:cubicBezTo>
                  <a:pt x="254" y="391"/>
                  <a:pt x="254" y="392"/>
                  <a:pt x="254" y="392"/>
                </a:cubicBezTo>
                <a:cubicBezTo>
                  <a:pt x="254" y="392"/>
                  <a:pt x="253" y="392"/>
                  <a:pt x="252" y="392"/>
                </a:cubicBezTo>
                <a:cubicBezTo>
                  <a:pt x="252" y="391"/>
                  <a:pt x="252" y="391"/>
                  <a:pt x="253" y="390"/>
                </a:cubicBezTo>
                <a:cubicBezTo>
                  <a:pt x="253" y="391"/>
                  <a:pt x="254" y="391"/>
                  <a:pt x="254" y="391"/>
                </a:cubicBezTo>
                <a:close/>
                <a:moveTo>
                  <a:pt x="257" y="202"/>
                </a:moveTo>
                <a:cubicBezTo>
                  <a:pt x="258" y="204"/>
                  <a:pt x="259" y="206"/>
                  <a:pt x="261" y="207"/>
                </a:cubicBezTo>
                <a:cubicBezTo>
                  <a:pt x="261" y="207"/>
                  <a:pt x="261" y="208"/>
                  <a:pt x="261" y="208"/>
                </a:cubicBezTo>
                <a:cubicBezTo>
                  <a:pt x="261" y="208"/>
                  <a:pt x="261" y="208"/>
                  <a:pt x="260" y="208"/>
                </a:cubicBezTo>
                <a:cubicBezTo>
                  <a:pt x="259" y="208"/>
                  <a:pt x="258" y="208"/>
                  <a:pt x="257" y="209"/>
                </a:cubicBezTo>
                <a:cubicBezTo>
                  <a:pt x="256" y="208"/>
                  <a:pt x="255" y="208"/>
                  <a:pt x="255" y="208"/>
                </a:cubicBezTo>
                <a:cubicBezTo>
                  <a:pt x="255" y="208"/>
                  <a:pt x="255" y="208"/>
                  <a:pt x="255" y="208"/>
                </a:cubicBezTo>
                <a:cubicBezTo>
                  <a:pt x="254" y="208"/>
                  <a:pt x="254" y="208"/>
                  <a:pt x="254" y="207"/>
                </a:cubicBezTo>
                <a:cubicBezTo>
                  <a:pt x="256" y="206"/>
                  <a:pt x="257" y="204"/>
                  <a:pt x="257" y="202"/>
                </a:cubicBezTo>
                <a:close/>
                <a:moveTo>
                  <a:pt x="257" y="193"/>
                </a:moveTo>
                <a:cubicBezTo>
                  <a:pt x="257" y="194"/>
                  <a:pt x="257" y="195"/>
                  <a:pt x="257" y="195"/>
                </a:cubicBezTo>
                <a:cubicBezTo>
                  <a:pt x="257" y="196"/>
                  <a:pt x="257" y="196"/>
                  <a:pt x="257" y="196"/>
                </a:cubicBezTo>
                <a:cubicBezTo>
                  <a:pt x="257" y="196"/>
                  <a:pt x="257" y="196"/>
                  <a:pt x="256" y="195"/>
                </a:cubicBezTo>
                <a:cubicBezTo>
                  <a:pt x="257" y="195"/>
                  <a:pt x="257" y="194"/>
                  <a:pt x="257" y="193"/>
                </a:cubicBezTo>
                <a:close/>
                <a:moveTo>
                  <a:pt x="257" y="192"/>
                </a:moveTo>
                <a:cubicBezTo>
                  <a:pt x="257" y="192"/>
                  <a:pt x="257" y="192"/>
                  <a:pt x="257" y="192"/>
                </a:cubicBezTo>
                <a:cubicBezTo>
                  <a:pt x="257" y="192"/>
                  <a:pt x="257" y="193"/>
                  <a:pt x="257" y="193"/>
                </a:cubicBezTo>
                <a:cubicBezTo>
                  <a:pt x="257" y="193"/>
                  <a:pt x="257" y="192"/>
                  <a:pt x="257" y="192"/>
                </a:cubicBezTo>
                <a:close/>
                <a:moveTo>
                  <a:pt x="249" y="25"/>
                </a:moveTo>
                <a:cubicBezTo>
                  <a:pt x="251" y="25"/>
                  <a:pt x="253" y="24"/>
                  <a:pt x="254" y="23"/>
                </a:cubicBezTo>
                <a:cubicBezTo>
                  <a:pt x="254" y="23"/>
                  <a:pt x="255" y="23"/>
                  <a:pt x="255" y="24"/>
                </a:cubicBezTo>
                <a:cubicBezTo>
                  <a:pt x="254" y="25"/>
                  <a:pt x="253" y="27"/>
                  <a:pt x="253" y="30"/>
                </a:cubicBezTo>
                <a:cubicBezTo>
                  <a:pt x="253" y="34"/>
                  <a:pt x="256" y="38"/>
                  <a:pt x="260" y="40"/>
                </a:cubicBezTo>
                <a:cubicBezTo>
                  <a:pt x="259" y="40"/>
                  <a:pt x="259" y="40"/>
                  <a:pt x="258" y="41"/>
                </a:cubicBezTo>
                <a:cubicBezTo>
                  <a:pt x="257" y="40"/>
                  <a:pt x="256" y="39"/>
                  <a:pt x="254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39"/>
                  <a:pt x="254" y="38"/>
                  <a:pt x="254" y="37"/>
                </a:cubicBezTo>
                <a:cubicBezTo>
                  <a:pt x="254" y="33"/>
                  <a:pt x="252" y="30"/>
                  <a:pt x="248" y="29"/>
                </a:cubicBezTo>
                <a:cubicBezTo>
                  <a:pt x="248" y="27"/>
                  <a:pt x="249" y="26"/>
                  <a:pt x="249" y="25"/>
                </a:cubicBezTo>
                <a:close/>
                <a:moveTo>
                  <a:pt x="244" y="46"/>
                </a:moveTo>
                <a:cubicBezTo>
                  <a:pt x="244" y="46"/>
                  <a:pt x="245" y="46"/>
                  <a:pt x="245" y="46"/>
                </a:cubicBezTo>
                <a:cubicBezTo>
                  <a:pt x="245" y="47"/>
                  <a:pt x="244" y="48"/>
                  <a:pt x="244" y="49"/>
                </a:cubicBezTo>
                <a:cubicBezTo>
                  <a:pt x="244" y="50"/>
                  <a:pt x="244" y="50"/>
                  <a:pt x="245" y="51"/>
                </a:cubicBezTo>
                <a:cubicBezTo>
                  <a:pt x="244" y="50"/>
                  <a:pt x="243" y="50"/>
                  <a:pt x="242" y="50"/>
                </a:cubicBezTo>
                <a:cubicBezTo>
                  <a:pt x="243" y="49"/>
                  <a:pt x="244" y="48"/>
                  <a:pt x="244" y="46"/>
                </a:cubicBezTo>
                <a:cubicBezTo>
                  <a:pt x="244" y="46"/>
                  <a:pt x="244" y="46"/>
                  <a:pt x="244" y="46"/>
                </a:cubicBezTo>
                <a:close/>
                <a:moveTo>
                  <a:pt x="235" y="32"/>
                </a:moveTo>
                <a:cubicBezTo>
                  <a:pt x="235" y="33"/>
                  <a:pt x="236" y="33"/>
                  <a:pt x="237" y="33"/>
                </a:cubicBezTo>
                <a:cubicBezTo>
                  <a:pt x="236" y="34"/>
                  <a:pt x="236" y="36"/>
                  <a:pt x="236" y="37"/>
                </a:cubicBezTo>
                <a:cubicBezTo>
                  <a:pt x="236" y="38"/>
                  <a:pt x="236" y="38"/>
                  <a:pt x="236" y="38"/>
                </a:cubicBezTo>
                <a:cubicBezTo>
                  <a:pt x="236" y="38"/>
                  <a:pt x="235" y="39"/>
                  <a:pt x="235" y="39"/>
                </a:cubicBezTo>
                <a:cubicBezTo>
                  <a:pt x="235" y="38"/>
                  <a:pt x="235" y="37"/>
                  <a:pt x="235" y="36"/>
                </a:cubicBezTo>
                <a:cubicBezTo>
                  <a:pt x="235" y="35"/>
                  <a:pt x="235" y="33"/>
                  <a:pt x="234" y="32"/>
                </a:cubicBezTo>
                <a:cubicBezTo>
                  <a:pt x="234" y="32"/>
                  <a:pt x="234" y="32"/>
                  <a:pt x="235" y="32"/>
                </a:cubicBezTo>
                <a:close/>
                <a:moveTo>
                  <a:pt x="232" y="98"/>
                </a:moveTo>
                <a:cubicBezTo>
                  <a:pt x="232" y="99"/>
                  <a:pt x="233" y="100"/>
                  <a:pt x="233" y="100"/>
                </a:cubicBezTo>
                <a:cubicBezTo>
                  <a:pt x="232" y="100"/>
                  <a:pt x="231" y="100"/>
                  <a:pt x="230" y="100"/>
                </a:cubicBezTo>
                <a:cubicBezTo>
                  <a:pt x="226" y="100"/>
                  <a:pt x="223" y="102"/>
                  <a:pt x="223" y="106"/>
                </a:cubicBezTo>
                <a:cubicBezTo>
                  <a:pt x="222" y="106"/>
                  <a:pt x="221" y="106"/>
                  <a:pt x="221" y="106"/>
                </a:cubicBezTo>
                <a:cubicBezTo>
                  <a:pt x="221" y="105"/>
                  <a:pt x="221" y="104"/>
                  <a:pt x="221" y="103"/>
                </a:cubicBezTo>
                <a:cubicBezTo>
                  <a:pt x="221" y="102"/>
                  <a:pt x="221" y="100"/>
                  <a:pt x="220" y="99"/>
                </a:cubicBezTo>
                <a:cubicBezTo>
                  <a:pt x="221" y="99"/>
                  <a:pt x="221" y="98"/>
                  <a:pt x="222" y="98"/>
                </a:cubicBezTo>
                <a:cubicBezTo>
                  <a:pt x="224" y="99"/>
                  <a:pt x="225" y="99"/>
                  <a:pt x="227" y="99"/>
                </a:cubicBezTo>
                <a:cubicBezTo>
                  <a:pt x="229" y="99"/>
                  <a:pt x="230" y="98"/>
                  <a:pt x="232" y="98"/>
                </a:cubicBezTo>
                <a:close/>
                <a:moveTo>
                  <a:pt x="229" y="233"/>
                </a:moveTo>
                <a:cubicBezTo>
                  <a:pt x="229" y="234"/>
                  <a:pt x="229" y="234"/>
                  <a:pt x="228" y="234"/>
                </a:cubicBezTo>
                <a:cubicBezTo>
                  <a:pt x="229" y="234"/>
                  <a:pt x="229" y="234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lose/>
                <a:moveTo>
                  <a:pt x="224" y="26"/>
                </a:moveTo>
                <a:cubicBezTo>
                  <a:pt x="224" y="26"/>
                  <a:pt x="224" y="26"/>
                  <a:pt x="224" y="26"/>
                </a:cubicBezTo>
                <a:cubicBezTo>
                  <a:pt x="223" y="26"/>
                  <a:pt x="223" y="26"/>
                  <a:pt x="222" y="26"/>
                </a:cubicBezTo>
                <a:cubicBezTo>
                  <a:pt x="223" y="26"/>
                  <a:pt x="223" y="26"/>
                  <a:pt x="224" y="26"/>
                </a:cubicBezTo>
                <a:close/>
                <a:moveTo>
                  <a:pt x="219" y="66"/>
                </a:moveTo>
                <a:cubicBezTo>
                  <a:pt x="220" y="67"/>
                  <a:pt x="222" y="68"/>
                  <a:pt x="223" y="68"/>
                </a:cubicBezTo>
                <a:cubicBezTo>
                  <a:pt x="223" y="68"/>
                  <a:pt x="223" y="68"/>
                  <a:pt x="223" y="68"/>
                </a:cubicBezTo>
                <a:cubicBezTo>
                  <a:pt x="223" y="69"/>
                  <a:pt x="223" y="70"/>
                  <a:pt x="224" y="71"/>
                </a:cubicBezTo>
                <a:cubicBezTo>
                  <a:pt x="223" y="72"/>
                  <a:pt x="222" y="73"/>
                  <a:pt x="222" y="75"/>
                </a:cubicBezTo>
                <a:cubicBezTo>
                  <a:pt x="222" y="75"/>
                  <a:pt x="222" y="74"/>
                  <a:pt x="222" y="74"/>
                </a:cubicBezTo>
                <a:cubicBezTo>
                  <a:pt x="222" y="74"/>
                  <a:pt x="222" y="73"/>
                  <a:pt x="222" y="72"/>
                </a:cubicBezTo>
                <a:cubicBezTo>
                  <a:pt x="222" y="70"/>
                  <a:pt x="221" y="68"/>
                  <a:pt x="219" y="67"/>
                </a:cubicBezTo>
                <a:cubicBezTo>
                  <a:pt x="219" y="67"/>
                  <a:pt x="219" y="66"/>
                  <a:pt x="219" y="66"/>
                </a:cubicBezTo>
                <a:cubicBezTo>
                  <a:pt x="219" y="66"/>
                  <a:pt x="219" y="66"/>
                  <a:pt x="219" y="66"/>
                </a:cubicBezTo>
                <a:close/>
                <a:moveTo>
                  <a:pt x="211" y="91"/>
                </a:moveTo>
                <a:cubicBezTo>
                  <a:pt x="211" y="91"/>
                  <a:pt x="211" y="91"/>
                  <a:pt x="211" y="91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1"/>
                </a:cubicBezTo>
                <a:close/>
                <a:moveTo>
                  <a:pt x="204" y="97"/>
                </a:moveTo>
                <a:cubicBezTo>
                  <a:pt x="204" y="97"/>
                  <a:pt x="204" y="97"/>
                  <a:pt x="204" y="97"/>
                </a:cubicBezTo>
                <a:cubicBezTo>
                  <a:pt x="203" y="97"/>
                  <a:pt x="203" y="97"/>
                  <a:pt x="203" y="97"/>
                </a:cubicBezTo>
                <a:cubicBezTo>
                  <a:pt x="203" y="97"/>
                  <a:pt x="203" y="97"/>
                  <a:pt x="204" y="97"/>
                </a:cubicBezTo>
                <a:close/>
                <a:moveTo>
                  <a:pt x="199" y="95"/>
                </a:moveTo>
                <a:cubicBezTo>
                  <a:pt x="199" y="95"/>
                  <a:pt x="200" y="96"/>
                  <a:pt x="200" y="96"/>
                </a:cubicBezTo>
                <a:cubicBezTo>
                  <a:pt x="200" y="96"/>
                  <a:pt x="199" y="96"/>
                  <a:pt x="198" y="96"/>
                </a:cubicBezTo>
                <a:cubicBezTo>
                  <a:pt x="198" y="96"/>
                  <a:pt x="198" y="96"/>
                  <a:pt x="198" y="96"/>
                </a:cubicBezTo>
                <a:cubicBezTo>
                  <a:pt x="198" y="96"/>
                  <a:pt x="199" y="95"/>
                  <a:pt x="199" y="95"/>
                </a:cubicBezTo>
                <a:close/>
                <a:moveTo>
                  <a:pt x="198" y="117"/>
                </a:moveTo>
                <a:cubicBezTo>
                  <a:pt x="203" y="117"/>
                  <a:pt x="207" y="113"/>
                  <a:pt x="208" y="109"/>
                </a:cubicBezTo>
                <a:cubicBezTo>
                  <a:pt x="209" y="110"/>
                  <a:pt x="210" y="110"/>
                  <a:pt x="211" y="111"/>
                </a:cubicBezTo>
                <a:cubicBezTo>
                  <a:pt x="210" y="112"/>
                  <a:pt x="210" y="114"/>
                  <a:pt x="210" y="116"/>
                </a:cubicBezTo>
                <a:cubicBezTo>
                  <a:pt x="210" y="118"/>
                  <a:pt x="211" y="120"/>
                  <a:pt x="211" y="121"/>
                </a:cubicBezTo>
                <a:cubicBezTo>
                  <a:pt x="211" y="121"/>
                  <a:pt x="210" y="120"/>
                  <a:pt x="209" y="120"/>
                </a:cubicBezTo>
                <a:cubicBezTo>
                  <a:pt x="209" y="120"/>
                  <a:pt x="208" y="119"/>
                  <a:pt x="207" y="119"/>
                </a:cubicBezTo>
                <a:cubicBezTo>
                  <a:pt x="206" y="118"/>
                  <a:pt x="205" y="117"/>
                  <a:pt x="203" y="117"/>
                </a:cubicBezTo>
                <a:cubicBezTo>
                  <a:pt x="201" y="117"/>
                  <a:pt x="200" y="118"/>
                  <a:pt x="199" y="118"/>
                </a:cubicBezTo>
                <a:cubicBezTo>
                  <a:pt x="198" y="118"/>
                  <a:pt x="197" y="119"/>
                  <a:pt x="196" y="119"/>
                </a:cubicBezTo>
                <a:cubicBezTo>
                  <a:pt x="197" y="118"/>
                  <a:pt x="197" y="118"/>
                  <a:pt x="198" y="117"/>
                </a:cubicBezTo>
                <a:cubicBezTo>
                  <a:pt x="198" y="117"/>
                  <a:pt x="198" y="117"/>
                  <a:pt x="198" y="117"/>
                </a:cubicBezTo>
                <a:close/>
                <a:moveTo>
                  <a:pt x="208" y="157"/>
                </a:moveTo>
                <a:cubicBezTo>
                  <a:pt x="208" y="158"/>
                  <a:pt x="209" y="158"/>
                  <a:pt x="209" y="159"/>
                </a:cubicBezTo>
                <a:cubicBezTo>
                  <a:pt x="209" y="159"/>
                  <a:pt x="208" y="159"/>
                  <a:pt x="207" y="160"/>
                </a:cubicBezTo>
                <a:cubicBezTo>
                  <a:pt x="208" y="159"/>
                  <a:pt x="208" y="159"/>
                  <a:pt x="208" y="158"/>
                </a:cubicBezTo>
                <a:cubicBezTo>
                  <a:pt x="208" y="157"/>
                  <a:pt x="208" y="157"/>
                  <a:pt x="208" y="157"/>
                </a:cubicBezTo>
                <a:close/>
                <a:moveTo>
                  <a:pt x="209" y="204"/>
                </a:moveTo>
                <a:cubicBezTo>
                  <a:pt x="209" y="204"/>
                  <a:pt x="209" y="204"/>
                  <a:pt x="209" y="204"/>
                </a:cubicBezTo>
                <a:cubicBezTo>
                  <a:pt x="209" y="205"/>
                  <a:pt x="210" y="205"/>
                  <a:pt x="210" y="205"/>
                </a:cubicBezTo>
                <a:cubicBezTo>
                  <a:pt x="209" y="205"/>
                  <a:pt x="209" y="205"/>
                  <a:pt x="209" y="205"/>
                </a:cubicBezTo>
                <a:cubicBezTo>
                  <a:pt x="209" y="205"/>
                  <a:pt x="209" y="204"/>
                  <a:pt x="209" y="204"/>
                </a:cubicBezTo>
                <a:close/>
                <a:moveTo>
                  <a:pt x="209" y="143"/>
                </a:moveTo>
                <a:cubicBezTo>
                  <a:pt x="209" y="142"/>
                  <a:pt x="209" y="141"/>
                  <a:pt x="209" y="141"/>
                </a:cubicBezTo>
                <a:cubicBezTo>
                  <a:pt x="211" y="140"/>
                  <a:pt x="213" y="139"/>
                  <a:pt x="214" y="138"/>
                </a:cubicBezTo>
                <a:cubicBezTo>
                  <a:pt x="214" y="138"/>
                  <a:pt x="215" y="138"/>
                  <a:pt x="215" y="139"/>
                </a:cubicBezTo>
                <a:cubicBezTo>
                  <a:pt x="215" y="139"/>
                  <a:pt x="215" y="139"/>
                  <a:pt x="214" y="140"/>
                </a:cubicBezTo>
                <a:cubicBezTo>
                  <a:pt x="212" y="140"/>
                  <a:pt x="211" y="141"/>
                  <a:pt x="209" y="143"/>
                </a:cubicBezTo>
                <a:close/>
                <a:moveTo>
                  <a:pt x="204" y="165"/>
                </a:moveTo>
                <a:cubicBezTo>
                  <a:pt x="205" y="164"/>
                  <a:pt x="205" y="164"/>
                  <a:pt x="206" y="163"/>
                </a:cubicBezTo>
                <a:cubicBezTo>
                  <a:pt x="205" y="164"/>
                  <a:pt x="205" y="164"/>
                  <a:pt x="205" y="165"/>
                </a:cubicBezTo>
                <a:cubicBezTo>
                  <a:pt x="205" y="166"/>
                  <a:pt x="206" y="167"/>
                  <a:pt x="206" y="168"/>
                </a:cubicBezTo>
                <a:cubicBezTo>
                  <a:pt x="205" y="168"/>
                  <a:pt x="205" y="169"/>
                  <a:pt x="204" y="169"/>
                </a:cubicBezTo>
                <a:cubicBezTo>
                  <a:pt x="205" y="169"/>
                  <a:pt x="205" y="169"/>
                  <a:pt x="205" y="168"/>
                </a:cubicBezTo>
                <a:cubicBezTo>
                  <a:pt x="205" y="167"/>
                  <a:pt x="204" y="166"/>
                  <a:pt x="204" y="165"/>
                </a:cubicBezTo>
                <a:close/>
                <a:moveTo>
                  <a:pt x="206" y="152"/>
                </a:moveTo>
                <a:cubicBezTo>
                  <a:pt x="205" y="152"/>
                  <a:pt x="205" y="151"/>
                  <a:pt x="204" y="151"/>
                </a:cubicBezTo>
                <a:cubicBezTo>
                  <a:pt x="204" y="150"/>
                  <a:pt x="205" y="149"/>
                  <a:pt x="205" y="149"/>
                </a:cubicBezTo>
                <a:cubicBezTo>
                  <a:pt x="206" y="148"/>
                  <a:pt x="206" y="148"/>
                  <a:pt x="207" y="147"/>
                </a:cubicBezTo>
                <a:cubicBezTo>
                  <a:pt x="207" y="148"/>
                  <a:pt x="207" y="148"/>
                  <a:pt x="207" y="148"/>
                </a:cubicBezTo>
                <a:cubicBezTo>
                  <a:pt x="206" y="149"/>
                  <a:pt x="206" y="150"/>
                  <a:pt x="206" y="152"/>
                </a:cubicBezTo>
                <a:cubicBezTo>
                  <a:pt x="206" y="152"/>
                  <a:pt x="206" y="152"/>
                  <a:pt x="206" y="152"/>
                </a:cubicBezTo>
                <a:close/>
                <a:moveTo>
                  <a:pt x="197" y="74"/>
                </a:moveTo>
                <a:cubicBezTo>
                  <a:pt x="196" y="75"/>
                  <a:pt x="196" y="75"/>
                  <a:pt x="196" y="75"/>
                </a:cubicBezTo>
                <a:cubicBezTo>
                  <a:pt x="196" y="75"/>
                  <a:pt x="196" y="74"/>
                  <a:pt x="196" y="74"/>
                </a:cubicBezTo>
                <a:cubicBezTo>
                  <a:pt x="196" y="74"/>
                  <a:pt x="196" y="74"/>
                  <a:pt x="197" y="74"/>
                </a:cubicBezTo>
                <a:close/>
                <a:moveTo>
                  <a:pt x="192" y="269"/>
                </a:moveTo>
                <a:cubicBezTo>
                  <a:pt x="192" y="269"/>
                  <a:pt x="192" y="269"/>
                  <a:pt x="192" y="269"/>
                </a:cubicBezTo>
                <a:cubicBezTo>
                  <a:pt x="192" y="269"/>
                  <a:pt x="192" y="268"/>
                  <a:pt x="191" y="267"/>
                </a:cubicBezTo>
                <a:cubicBezTo>
                  <a:pt x="192" y="267"/>
                  <a:pt x="193" y="267"/>
                  <a:pt x="194" y="266"/>
                </a:cubicBezTo>
                <a:cubicBezTo>
                  <a:pt x="193" y="267"/>
                  <a:pt x="193" y="268"/>
                  <a:pt x="192" y="269"/>
                </a:cubicBezTo>
                <a:close/>
                <a:moveTo>
                  <a:pt x="191" y="99"/>
                </a:moveTo>
                <a:cubicBezTo>
                  <a:pt x="191" y="99"/>
                  <a:pt x="191" y="99"/>
                  <a:pt x="191" y="99"/>
                </a:cubicBezTo>
                <a:cubicBezTo>
                  <a:pt x="191" y="98"/>
                  <a:pt x="190" y="98"/>
                  <a:pt x="190" y="97"/>
                </a:cubicBezTo>
                <a:cubicBezTo>
                  <a:pt x="190" y="97"/>
                  <a:pt x="191" y="97"/>
                  <a:pt x="191" y="96"/>
                </a:cubicBezTo>
                <a:cubicBezTo>
                  <a:pt x="192" y="96"/>
                  <a:pt x="193" y="96"/>
                  <a:pt x="194" y="96"/>
                </a:cubicBezTo>
                <a:cubicBezTo>
                  <a:pt x="194" y="96"/>
                  <a:pt x="194" y="96"/>
                  <a:pt x="195" y="96"/>
                </a:cubicBezTo>
                <a:cubicBezTo>
                  <a:pt x="193" y="97"/>
                  <a:pt x="192" y="98"/>
                  <a:pt x="191" y="99"/>
                </a:cubicBezTo>
                <a:close/>
                <a:moveTo>
                  <a:pt x="196" y="187"/>
                </a:moveTo>
                <a:cubicBezTo>
                  <a:pt x="196" y="187"/>
                  <a:pt x="195" y="187"/>
                  <a:pt x="195" y="187"/>
                </a:cubicBezTo>
                <a:cubicBezTo>
                  <a:pt x="195" y="186"/>
                  <a:pt x="195" y="185"/>
                  <a:pt x="195" y="184"/>
                </a:cubicBezTo>
                <a:cubicBezTo>
                  <a:pt x="198" y="184"/>
                  <a:pt x="201" y="183"/>
                  <a:pt x="202" y="181"/>
                </a:cubicBezTo>
                <a:cubicBezTo>
                  <a:pt x="203" y="182"/>
                  <a:pt x="203" y="183"/>
                  <a:pt x="204" y="183"/>
                </a:cubicBezTo>
                <a:cubicBezTo>
                  <a:pt x="204" y="184"/>
                  <a:pt x="203" y="185"/>
                  <a:pt x="203" y="186"/>
                </a:cubicBezTo>
                <a:cubicBezTo>
                  <a:pt x="202" y="186"/>
                  <a:pt x="201" y="187"/>
                  <a:pt x="200" y="188"/>
                </a:cubicBezTo>
                <a:cubicBezTo>
                  <a:pt x="199" y="187"/>
                  <a:pt x="198" y="187"/>
                  <a:pt x="196" y="187"/>
                </a:cubicBezTo>
                <a:close/>
                <a:moveTo>
                  <a:pt x="203" y="248"/>
                </a:moveTo>
                <a:cubicBezTo>
                  <a:pt x="203" y="248"/>
                  <a:pt x="203" y="247"/>
                  <a:pt x="204" y="246"/>
                </a:cubicBezTo>
                <a:cubicBezTo>
                  <a:pt x="204" y="247"/>
                  <a:pt x="204" y="247"/>
                  <a:pt x="205" y="247"/>
                </a:cubicBezTo>
                <a:cubicBezTo>
                  <a:pt x="206" y="248"/>
                  <a:pt x="206" y="249"/>
                  <a:pt x="207" y="249"/>
                </a:cubicBezTo>
                <a:cubicBezTo>
                  <a:pt x="207" y="250"/>
                  <a:pt x="207" y="250"/>
                  <a:pt x="207" y="250"/>
                </a:cubicBezTo>
                <a:cubicBezTo>
                  <a:pt x="207" y="250"/>
                  <a:pt x="206" y="249"/>
                  <a:pt x="205" y="249"/>
                </a:cubicBezTo>
                <a:cubicBezTo>
                  <a:pt x="204" y="249"/>
                  <a:pt x="204" y="250"/>
                  <a:pt x="203" y="250"/>
                </a:cubicBezTo>
                <a:cubicBezTo>
                  <a:pt x="203" y="249"/>
                  <a:pt x="203" y="249"/>
                  <a:pt x="203" y="248"/>
                </a:cubicBezTo>
                <a:close/>
                <a:moveTo>
                  <a:pt x="206" y="328"/>
                </a:moveTo>
                <a:cubicBezTo>
                  <a:pt x="206" y="329"/>
                  <a:pt x="207" y="329"/>
                  <a:pt x="208" y="329"/>
                </a:cubicBezTo>
                <a:cubicBezTo>
                  <a:pt x="210" y="329"/>
                  <a:pt x="211" y="329"/>
                  <a:pt x="212" y="328"/>
                </a:cubicBezTo>
                <a:cubicBezTo>
                  <a:pt x="212" y="328"/>
                  <a:pt x="212" y="329"/>
                  <a:pt x="212" y="329"/>
                </a:cubicBezTo>
                <a:cubicBezTo>
                  <a:pt x="212" y="329"/>
                  <a:pt x="212" y="329"/>
                  <a:pt x="212" y="330"/>
                </a:cubicBezTo>
                <a:cubicBezTo>
                  <a:pt x="211" y="329"/>
                  <a:pt x="210" y="329"/>
                  <a:pt x="208" y="329"/>
                </a:cubicBezTo>
                <a:cubicBezTo>
                  <a:pt x="207" y="329"/>
                  <a:pt x="205" y="330"/>
                  <a:pt x="204" y="330"/>
                </a:cubicBezTo>
                <a:cubicBezTo>
                  <a:pt x="204" y="330"/>
                  <a:pt x="205" y="329"/>
                  <a:pt x="206" y="328"/>
                </a:cubicBezTo>
                <a:close/>
                <a:moveTo>
                  <a:pt x="206" y="371"/>
                </a:moveTo>
                <a:cubicBezTo>
                  <a:pt x="205" y="371"/>
                  <a:pt x="205" y="371"/>
                  <a:pt x="204" y="371"/>
                </a:cubicBezTo>
                <a:cubicBezTo>
                  <a:pt x="204" y="371"/>
                  <a:pt x="204" y="370"/>
                  <a:pt x="204" y="370"/>
                </a:cubicBezTo>
                <a:cubicBezTo>
                  <a:pt x="206" y="369"/>
                  <a:pt x="207" y="368"/>
                  <a:pt x="208" y="366"/>
                </a:cubicBezTo>
                <a:cubicBezTo>
                  <a:pt x="208" y="366"/>
                  <a:pt x="208" y="366"/>
                  <a:pt x="209" y="365"/>
                </a:cubicBezTo>
                <a:cubicBezTo>
                  <a:pt x="209" y="365"/>
                  <a:pt x="209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1" y="367"/>
                  <a:pt x="212" y="367"/>
                  <a:pt x="213" y="368"/>
                </a:cubicBezTo>
                <a:cubicBezTo>
                  <a:pt x="212" y="368"/>
                  <a:pt x="212" y="368"/>
                  <a:pt x="212" y="368"/>
                </a:cubicBezTo>
                <a:cubicBezTo>
                  <a:pt x="209" y="368"/>
                  <a:pt x="207" y="369"/>
                  <a:pt x="206" y="371"/>
                </a:cubicBezTo>
                <a:close/>
                <a:moveTo>
                  <a:pt x="207" y="587"/>
                </a:moveTo>
                <a:cubicBezTo>
                  <a:pt x="207" y="587"/>
                  <a:pt x="207" y="587"/>
                  <a:pt x="207" y="586"/>
                </a:cubicBezTo>
                <a:cubicBezTo>
                  <a:pt x="208" y="586"/>
                  <a:pt x="208" y="587"/>
                  <a:pt x="208" y="587"/>
                </a:cubicBezTo>
                <a:cubicBezTo>
                  <a:pt x="208" y="587"/>
                  <a:pt x="208" y="587"/>
                  <a:pt x="207" y="587"/>
                </a:cubicBezTo>
                <a:close/>
                <a:moveTo>
                  <a:pt x="211" y="624"/>
                </a:move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lose/>
                <a:moveTo>
                  <a:pt x="211" y="649"/>
                </a:moveTo>
                <a:cubicBezTo>
                  <a:pt x="211" y="649"/>
                  <a:pt x="211" y="649"/>
                  <a:pt x="211" y="649"/>
                </a:cubicBezTo>
                <a:cubicBezTo>
                  <a:pt x="211" y="649"/>
                  <a:pt x="211" y="649"/>
                  <a:pt x="211" y="649"/>
                </a:cubicBezTo>
                <a:cubicBezTo>
                  <a:pt x="212" y="649"/>
                  <a:pt x="212" y="649"/>
                  <a:pt x="212" y="649"/>
                </a:cubicBezTo>
                <a:cubicBezTo>
                  <a:pt x="211" y="649"/>
                  <a:pt x="211" y="649"/>
                  <a:pt x="211" y="649"/>
                </a:cubicBezTo>
                <a:close/>
                <a:moveTo>
                  <a:pt x="215" y="515"/>
                </a:moveTo>
                <a:cubicBezTo>
                  <a:pt x="214" y="516"/>
                  <a:pt x="214" y="518"/>
                  <a:pt x="213" y="520"/>
                </a:cubicBezTo>
                <a:cubicBezTo>
                  <a:pt x="212" y="521"/>
                  <a:pt x="212" y="522"/>
                  <a:pt x="212" y="524"/>
                </a:cubicBezTo>
                <a:cubicBezTo>
                  <a:pt x="212" y="524"/>
                  <a:pt x="212" y="525"/>
                  <a:pt x="212" y="525"/>
                </a:cubicBezTo>
                <a:cubicBezTo>
                  <a:pt x="211" y="525"/>
                  <a:pt x="211" y="526"/>
                  <a:pt x="210" y="526"/>
                </a:cubicBezTo>
                <a:cubicBezTo>
                  <a:pt x="210" y="525"/>
                  <a:pt x="210" y="525"/>
                  <a:pt x="210" y="524"/>
                </a:cubicBezTo>
                <a:cubicBezTo>
                  <a:pt x="211" y="522"/>
                  <a:pt x="212" y="520"/>
                  <a:pt x="212" y="517"/>
                </a:cubicBezTo>
                <a:cubicBezTo>
                  <a:pt x="212" y="517"/>
                  <a:pt x="212" y="517"/>
                  <a:pt x="212" y="516"/>
                </a:cubicBezTo>
                <a:cubicBezTo>
                  <a:pt x="213" y="516"/>
                  <a:pt x="214" y="515"/>
                  <a:pt x="215" y="514"/>
                </a:cubicBezTo>
                <a:cubicBezTo>
                  <a:pt x="215" y="514"/>
                  <a:pt x="215" y="514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lose/>
                <a:moveTo>
                  <a:pt x="214" y="212"/>
                </a:moveTo>
                <a:cubicBezTo>
                  <a:pt x="214" y="212"/>
                  <a:pt x="213" y="212"/>
                  <a:pt x="213" y="212"/>
                </a:cubicBezTo>
                <a:cubicBezTo>
                  <a:pt x="213" y="211"/>
                  <a:pt x="212" y="211"/>
                  <a:pt x="212" y="210"/>
                </a:cubicBezTo>
                <a:cubicBezTo>
                  <a:pt x="212" y="210"/>
                  <a:pt x="212" y="210"/>
                  <a:pt x="212" y="209"/>
                </a:cubicBezTo>
                <a:cubicBezTo>
                  <a:pt x="213" y="210"/>
                  <a:pt x="214" y="211"/>
                  <a:pt x="216" y="211"/>
                </a:cubicBezTo>
                <a:cubicBezTo>
                  <a:pt x="215" y="211"/>
                  <a:pt x="214" y="212"/>
                  <a:pt x="214" y="212"/>
                </a:cubicBezTo>
                <a:close/>
                <a:moveTo>
                  <a:pt x="216" y="55"/>
                </a:moveTo>
                <a:cubicBezTo>
                  <a:pt x="215" y="55"/>
                  <a:pt x="214" y="55"/>
                  <a:pt x="213" y="55"/>
                </a:cubicBezTo>
                <a:cubicBezTo>
                  <a:pt x="213" y="54"/>
                  <a:pt x="213" y="54"/>
                  <a:pt x="213" y="54"/>
                </a:cubicBezTo>
                <a:cubicBezTo>
                  <a:pt x="215" y="53"/>
                  <a:pt x="217" y="51"/>
                  <a:pt x="218" y="48"/>
                </a:cubicBezTo>
                <a:cubicBezTo>
                  <a:pt x="218" y="49"/>
                  <a:pt x="219" y="49"/>
                  <a:pt x="219" y="50"/>
                </a:cubicBezTo>
                <a:cubicBezTo>
                  <a:pt x="217" y="51"/>
                  <a:pt x="216" y="53"/>
                  <a:pt x="216" y="55"/>
                </a:cubicBezTo>
                <a:close/>
                <a:moveTo>
                  <a:pt x="219" y="341"/>
                </a:moveTo>
                <a:cubicBezTo>
                  <a:pt x="219" y="341"/>
                  <a:pt x="219" y="341"/>
                  <a:pt x="219" y="341"/>
                </a:cubicBezTo>
                <a:cubicBezTo>
                  <a:pt x="219" y="341"/>
                  <a:pt x="219" y="341"/>
                  <a:pt x="219" y="341"/>
                </a:cubicBezTo>
                <a:cubicBezTo>
                  <a:pt x="219" y="340"/>
                  <a:pt x="219" y="340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40"/>
                  <a:pt x="219" y="340"/>
                  <a:pt x="219" y="341"/>
                </a:cubicBezTo>
                <a:close/>
                <a:moveTo>
                  <a:pt x="219" y="169"/>
                </a:moveTo>
                <a:cubicBezTo>
                  <a:pt x="220" y="167"/>
                  <a:pt x="220" y="166"/>
                  <a:pt x="220" y="165"/>
                </a:cubicBezTo>
                <a:cubicBezTo>
                  <a:pt x="220" y="164"/>
                  <a:pt x="220" y="164"/>
                  <a:pt x="220" y="163"/>
                </a:cubicBezTo>
                <a:cubicBezTo>
                  <a:pt x="220" y="164"/>
                  <a:pt x="221" y="164"/>
                  <a:pt x="221" y="164"/>
                </a:cubicBezTo>
                <a:cubicBezTo>
                  <a:pt x="221" y="165"/>
                  <a:pt x="221" y="165"/>
                  <a:pt x="221" y="165"/>
                </a:cubicBezTo>
                <a:cubicBezTo>
                  <a:pt x="221" y="166"/>
                  <a:pt x="222" y="168"/>
                  <a:pt x="222" y="169"/>
                </a:cubicBezTo>
                <a:cubicBezTo>
                  <a:pt x="222" y="169"/>
                  <a:pt x="221" y="169"/>
                  <a:pt x="220" y="170"/>
                </a:cubicBezTo>
                <a:cubicBezTo>
                  <a:pt x="220" y="169"/>
                  <a:pt x="219" y="169"/>
                  <a:pt x="219" y="169"/>
                </a:cubicBezTo>
                <a:close/>
                <a:moveTo>
                  <a:pt x="221" y="500"/>
                </a:moveTo>
                <a:cubicBezTo>
                  <a:pt x="221" y="500"/>
                  <a:pt x="221" y="499"/>
                  <a:pt x="221" y="499"/>
                </a:cubicBezTo>
                <a:cubicBezTo>
                  <a:pt x="222" y="498"/>
                  <a:pt x="222" y="498"/>
                  <a:pt x="222" y="498"/>
                </a:cubicBezTo>
                <a:cubicBezTo>
                  <a:pt x="223" y="498"/>
                  <a:pt x="224" y="499"/>
                  <a:pt x="225" y="499"/>
                </a:cubicBezTo>
                <a:cubicBezTo>
                  <a:pt x="224" y="499"/>
                  <a:pt x="222" y="500"/>
                  <a:pt x="221" y="500"/>
                </a:cubicBezTo>
                <a:close/>
                <a:moveTo>
                  <a:pt x="227" y="271"/>
                </a:moveTo>
                <a:cubicBezTo>
                  <a:pt x="227" y="271"/>
                  <a:pt x="226" y="271"/>
                  <a:pt x="226" y="271"/>
                </a:cubicBezTo>
                <a:cubicBezTo>
                  <a:pt x="227" y="271"/>
                  <a:pt x="227" y="270"/>
                  <a:pt x="227" y="270"/>
                </a:cubicBezTo>
                <a:cubicBezTo>
                  <a:pt x="227" y="270"/>
                  <a:pt x="227" y="271"/>
                  <a:pt x="227" y="271"/>
                </a:cubicBezTo>
                <a:close/>
                <a:moveTo>
                  <a:pt x="229" y="470"/>
                </a:moveTo>
                <a:cubicBezTo>
                  <a:pt x="228" y="470"/>
                  <a:pt x="228" y="470"/>
                  <a:pt x="227" y="469"/>
                </a:cubicBezTo>
                <a:cubicBezTo>
                  <a:pt x="227" y="469"/>
                  <a:pt x="227" y="468"/>
                  <a:pt x="227" y="468"/>
                </a:cubicBezTo>
                <a:cubicBezTo>
                  <a:pt x="228" y="468"/>
                  <a:pt x="229" y="467"/>
                  <a:pt x="229" y="467"/>
                </a:cubicBezTo>
                <a:cubicBezTo>
                  <a:pt x="229" y="468"/>
                  <a:pt x="230" y="468"/>
                  <a:pt x="230" y="468"/>
                </a:cubicBezTo>
                <a:cubicBezTo>
                  <a:pt x="229" y="469"/>
                  <a:pt x="229" y="470"/>
                  <a:pt x="229" y="470"/>
                </a:cubicBezTo>
                <a:close/>
                <a:moveTo>
                  <a:pt x="230" y="248"/>
                </a:moveTo>
                <a:cubicBezTo>
                  <a:pt x="229" y="247"/>
                  <a:pt x="229" y="247"/>
                  <a:pt x="228" y="247"/>
                </a:cubicBezTo>
                <a:cubicBezTo>
                  <a:pt x="228" y="245"/>
                  <a:pt x="227" y="243"/>
                  <a:pt x="225" y="242"/>
                </a:cubicBezTo>
                <a:cubicBezTo>
                  <a:pt x="225" y="242"/>
                  <a:pt x="226" y="242"/>
                  <a:pt x="226" y="241"/>
                </a:cubicBezTo>
                <a:cubicBezTo>
                  <a:pt x="226" y="240"/>
                  <a:pt x="225" y="240"/>
                  <a:pt x="225" y="239"/>
                </a:cubicBezTo>
                <a:cubicBezTo>
                  <a:pt x="226" y="238"/>
                  <a:pt x="227" y="237"/>
                  <a:pt x="228" y="236"/>
                </a:cubicBezTo>
                <a:cubicBezTo>
                  <a:pt x="227" y="237"/>
                  <a:pt x="227" y="238"/>
                  <a:pt x="227" y="239"/>
                </a:cubicBezTo>
                <a:cubicBezTo>
                  <a:pt x="227" y="242"/>
                  <a:pt x="229" y="245"/>
                  <a:pt x="232" y="247"/>
                </a:cubicBezTo>
                <a:cubicBezTo>
                  <a:pt x="231" y="247"/>
                  <a:pt x="230" y="247"/>
                  <a:pt x="230" y="248"/>
                </a:cubicBezTo>
                <a:close/>
                <a:moveTo>
                  <a:pt x="231" y="137"/>
                </a:moveTo>
                <a:cubicBezTo>
                  <a:pt x="232" y="136"/>
                  <a:pt x="232" y="135"/>
                  <a:pt x="233" y="134"/>
                </a:cubicBezTo>
                <a:cubicBezTo>
                  <a:pt x="233" y="135"/>
                  <a:pt x="234" y="135"/>
                  <a:pt x="234" y="135"/>
                </a:cubicBezTo>
                <a:cubicBezTo>
                  <a:pt x="236" y="135"/>
                  <a:pt x="238" y="134"/>
                  <a:pt x="239" y="133"/>
                </a:cubicBezTo>
                <a:cubicBezTo>
                  <a:pt x="239" y="133"/>
                  <a:pt x="239" y="133"/>
                  <a:pt x="239" y="133"/>
                </a:cubicBezTo>
                <a:cubicBezTo>
                  <a:pt x="240" y="133"/>
                  <a:pt x="241" y="133"/>
                  <a:pt x="241" y="132"/>
                </a:cubicBezTo>
                <a:cubicBezTo>
                  <a:pt x="241" y="132"/>
                  <a:pt x="241" y="132"/>
                  <a:pt x="242" y="132"/>
                </a:cubicBezTo>
                <a:cubicBezTo>
                  <a:pt x="242" y="132"/>
                  <a:pt x="243" y="132"/>
                  <a:pt x="243" y="132"/>
                </a:cubicBezTo>
                <a:cubicBezTo>
                  <a:pt x="243" y="132"/>
                  <a:pt x="243" y="132"/>
                  <a:pt x="243" y="132"/>
                </a:cubicBezTo>
                <a:cubicBezTo>
                  <a:pt x="243" y="133"/>
                  <a:pt x="243" y="133"/>
                  <a:pt x="243" y="133"/>
                </a:cubicBezTo>
                <a:cubicBezTo>
                  <a:pt x="242" y="133"/>
                  <a:pt x="241" y="134"/>
                  <a:pt x="240" y="135"/>
                </a:cubicBezTo>
                <a:cubicBezTo>
                  <a:pt x="239" y="135"/>
                  <a:pt x="239" y="135"/>
                  <a:pt x="238" y="135"/>
                </a:cubicBezTo>
                <a:cubicBezTo>
                  <a:pt x="235" y="135"/>
                  <a:pt x="233" y="136"/>
                  <a:pt x="232" y="138"/>
                </a:cubicBezTo>
                <a:cubicBezTo>
                  <a:pt x="232" y="138"/>
                  <a:pt x="231" y="138"/>
                  <a:pt x="231" y="137"/>
                </a:cubicBezTo>
                <a:close/>
                <a:moveTo>
                  <a:pt x="240" y="272"/>
                </a:moveTo>
                <a:cubicBezTo>
                  <a:pt x="241" y="272"/>
                  <a:pt x="242" y="271"/>
                  <a:pt x="242" y="270"/>
                </a:cubicBezTo>
                <a:cubicBezTo>
                  <a:pt x="242" y="271"/>
                  <a:pt x="243" y="272"/>
                  <a:pt x="243" y="273"/>
                </a:cubicBezTo>
                <a:cubicBezTo>
                  <a:pt x="242" y="273"/>
                  <a:pt x="241" y="274"/>
                  <a:pt x="240" y="274"/>
                </a:cubicBezTo>
                <a:cubicBezTo>
                  <a:pt x="240" y="274"/>
                  <a:pt x="240" y="274"/>
                  <a:pt x="240" y="273"/>
                </a:cubicBezTo>
                <a:cubicBezTo>
                  <a:pt x="240" y="273"/>
                  <a:pt x="240" y="273"/>
                  <a:pt x="240" y="272"/>
                </a:cubicBezTo>
                <a:close/>
                <a:moveTo>
                  <a:pt x="241" y="251"/>
                </a:moveTo>
                <a:cubicBezTo>
                  <a:pt x="241" y="251"/>
                  <a:pt x="241" y="251"/>
                  <a:pt x="241" y="252"/>
                </a:cubicBezTo>
                <a:cubicBezTo>
                  <a:pt x="241" y="252"/>
                  <a:pt x="241" y="252"/>
                  <a:pt x="241" y="252"/>
                </a:cubicBezTo>
                <a:cubicBezTo>
                  <a:pt x="241" y="252"/>
                  <a:pt x="241" y="251"/>
                  <a:pt x="241" y="251"/>
                </a:cubicBezTo>
                <a:close/>
                <a:moveTo>
                  <a:pt x="239" y="172"/>
                </a:moveTo>
                <a:cubicBezTo>
                  <a:pt x="239" y="172"/>
                  <a:pt x="238" y="172"/>
                  <a:pt x="238" y="173"/>
                </a:cubicBezTo>
                <a:cubicBezTo>
                  <a:pt x="238" y="174"/>
                  <a:pt x="237" y="175"/>
                  <a:pt x="237" y="176"/>
                </a:cubicBezTo>
                <a:cubicBezTo>
                  <a:pt x="236" y="176"/>
                  <a:pt x="236" y="175"/>
                  <a:pt x="236" y="175"/>
                </a:cubicBezTo>
                <a:cubicBezTo>
                  <a:pt x="235" y="173"/>
                  <a:pt x="234" y="172"/>
                  <a:pt x="233" y="171"/>
                </a:cubicBezTo>
                <a:cubicBezTo>
                  <a:pt x="235" y="169"/>
                  <a:pt x="236" y="167"/>
                  <a:pt x="236" y="165"/>
                </a:cubicBezTo>
                <a:cubicBezTo>
                  <a:pt x="236" y="163"/>
                  <a:pt x="236" y="161"/>
                  <a:pt x="234" y="160"/>
                </a:cubicBezTo>
                <a:cubicBezTo>
                  <a:pt x="235" y="159"/>
                  <a:pt x="235" y="158"/>
                  <a:pt x="235" y="157"/>
                </a:cubicBezTo>
                <a:cubicBezTo>
                  <a:pt x="235" y="157"/>
                  <a:pt x="235" y="157"/>
                  <a:pt x="236" y="157"/>
                </a:cubicBezTo>
                <a:cubicBezTo>
                  <a:pt x="236" y="158"/>
                  <a:pt x="237" y="158"/>
                  <a:pt x="237" y="159"/>
                </a:cubicBezTo>
                <a:cubicBezTo>
                  <a:pt x="238" y="159"/>
                  <a:pt x="238" y="160"/>
                  <a:pt x="239" y="160"/>
                </a:cubicBezTo>
                <a:cubicBezTo>
                  <a:pt x="239" y="161"/>
                  <a:pt x="239" y="161"/>
                  <a:pt x="239" y="161"/>
                </a:cubicBezTo>
                <a:cubicBezTo>
                  <a:pt x="238" y="162"/>
                  <a:pt x="237" y="164"/>
                  <a:pt x="237" y="166"/>
                </a:cubicBezTo>
                <a:cubicBezTo>
                  <a:pt x="237" y="168"/>
                  <a:pt x="238" y="170"/>
                  <a:pt x="239" y="172"/>
                </a:cubicBezTo>
                <a:close/>
                <a:moveTo>
                  <a:pt x="233" y="211"/>
                </a:moveTo>
                <a:cubicBezTo>
                  <a:pt x="234" y="210"/>
                  <a:pt x="236" y="209"/>
                  <a:pt x="236" y="207"/>
                </a:cubicBezTo>
                <a:cubicBezTo>
                  <a:pt x="237" y="207"/>
                  <a:pt x="238" y="208"/>
                  <a:pt x="239" y="208"/>
                </a:cubicBezTo>
                <a:cubicBezTo>
                  <a:pt x="239" y="208"/>
                  <a:pt x="239" y="208"/>
                  <a:pt x="239" y="208"/>
                </a:cubicBezTo>
                <a:cubicBezTo>
                  <a:pt x="239" y="209"/>
                  <a:pt x="239" y="209"/>
                  <a:pt x="239" y="210"/>
                </a:cubicBezTo>
                <a:cubicBezTo>
                  <a:pt x="239" y="210"/>
                  <a:pt x="239" y="211"/>
                  <a:pt x="239" y="211"/>
                </a:cubicBezTo>
                <a:cubicBezTo>
                  <a:pt x="239" y="212"/>
                  <a:pt x="239" y="213"/>
                  <a:pt x="239" y="213"/>
                </a:cubicBezTo>
                <a:cubicBezTo>
                  <a:pt x="237" y="214"/>
                  <a:pt x="236" y="215"/>
                  <a:pt x="235" y="216"/>
                </a:cubicBezTo>
                <a:cubicBezTo>
                  <a:pt x="235" y="214"/>
                  <a:pt x="234" y="213"/>
                  <a:pt x="233" y="211"/>
                </a:cubicBezTo>
                <a:close/>
                <a:moveTo>
                  <a:pt x="239" y="247"/>
                </a:moveTo>
                <a:cubicBezTo>
                  <a:pt x="239" y="248"/>
                  <a:pt x="239" y="249"/>
                  <a:pt x="240" y="249"/>
                </a:cubicBezTo>
                <a:cubicBezTo>
                  <a:pt x="239" y="249"/>
                  <a:pt x="239" y="248"/>
                  <a:pt x="238" y="248"/>
                </a:cubicBezTo>
                <a:cubicBezTo>
                  <a:pt x="238" y="247"/>
                  <a:pt x="239" y="247"/>
                  <a:pt x="239" y="247"/>
                </a:cubicBezTo>
                <a:close/>
                <a:moveTo>
                  <a:pt x="239" y="308"/>
                </a:moveTo>
                <a:cubicBezTo>
                  <a:pt x="239" y="308"/>
                  <a:pt x="239" y="307"/>
                  <a:pt x="239" y="306"/>
                </a:cubicBezTo>
                <a:cubicBezTo>
                  <a:pt x="239" y="305"/>
                  <a:pt x="240" y="304"/>
                  <a:pt x="240" y="303"/>
                </a:cubicBezTo>
                <a:cubicBezTo>
                  <a:pt x="240" y="303"/>
                  <a:pt x="240" y="303"/>
                  <a:pt x="241" y="303"/>
                </a:cubicBezTo>
                <a:cubicBezTo>
                  <a:pt x="241" y="303"/>
                  <a:pt x="241" y="303"/>
                  <a:pt x="242" y="303"/>
                </a:cubicBezTo>
                <a:cubicBezTo>
                  <a:pt x="241" y="304"/>
                  <a:pt x="241" y="305"/>
                  <a:pt x="241" y="306"/>
                </a:cubicBezTo>
                <a:cubicBezTo>
                  <a:pt x="241" y="308"/>
                  <a:pt x="241" y="309"/>
                  <a:pt x="242" y="310"/>
                </a:cubicBezTo>
                <a:cubicBezTo>
                  <a:pt x="241" y="310"/>
                  <a:pt x="241" y="310"/>
                  <a:pt x="241" y="310"/>
                </a:cubicBezTo>
                <a:cubicBezTo>
                  <a:pt x="241" y="309"/>
                  <a:pt x="240" y="309"/>
                  <a:pt x="239" y="308"/>
                </a:cubicBezTo>
                <a:close/>
                <a:moveTo>
                  <a:pt x="243" y="326"/>
                </a:moveTo>
                <a:cubicBezTo>
                  <a:pt x="243" y="326"/>
                  <a:pt x="242" y="326"/>
                  <a:pt x="241" y="326"/>
                </a:cubicBezTo>
                <a:cubicBezTo>
                  <a:pt x="241" y="326"/>
                  <a:pt x="241" y="326"/>
                  <a:pt x="241" y="326"/>
                </a:cubicBezTo>
                <a:cubicBezTo>
                  <a:pt x="242" y="326"/>
                  <a:pt x="243" y="325"/>
                  <a:pt x="243" y="324"/>
                </a:cubicBezTo>
                <a:cubicBezTo>
                  <a:pt x="244" y="324"/>
                  <a:pt x="244" y="324"/>
                  <a:pt x="245" y="324"/>
                </a:cubicBezTo>
                <a:cubicBezTo>
                  <a:pt x="245" y="324"/>
                  <a:pt x="245" y="324"/>
                  <a:pt x="245" y="324"/>
                </a:cubicBezTo>
                <a:cubicBezTo>
                  <a:pt x="245" y="324"/>
                  <a:pt x="246" y="325"/>
                  <a:pt x="246" y="325"/>
                </a:cubicBezTo>
                <a:cubicBezTo>
                  <a:pt x="245" y="325"/>
                  <a:pt x="244" y="326"/>
                  <a:pt x="243" y="326"/>
                </a:cubicBezTo>
                <a:close/>
                <a:moveTo>
                  <a:pt x="241" y="79"/>
                </a:moveTo>
                <a:cubicBezTo>
                  <a:pt x="241" y="79"/>
                  <a:pt x="241" y="78"/>
                  <a:pt x="241" y="78"/>
                </a:cubicBezTo>
                <a:cubicBezTo>
                  <a:pt x="241" y="77"/>
                  <a:pt x="241" y="76"/>
                  <a:pt x="241" y="75"/>
                </a:cubicBezTo>
                <a:cubicBezTo>
                  <a:pt x="242" y="75"/>
                  <a:pt x="242" y="74"/>
                  <a:pt x="243" y="73"/>
                </a:cubicBezTo>
                <a:cubicBezTo>
                  <a:pt x="244" y="73"/>
                  <a:pt x="244" y="73"/>
                  <a:pt x="245" y="73"/>
                </a:cubicBezTo>
                <a:cubicBezTo>
                  <a:pt x="245" y="77"/>
                  <a:pt x="247" y="81"/>
                  <a:pt x="250" y="83"/>
                </a:cubicBezTo>
                <a:cubicBezTo>
                  <a:pt x="250" y="82"/>
                  <a:pt x="249" y="82"/>
                  <a:pt x="249" y="82"/>
                </a:cubicBezTo>
                <a:cubicBezTo>
                  <a:pt x="248" y="82"/>
                  <a:pt x="247" y="83"/>
                  <a:pt x="246" y="83"/>
                </a:cubicBezTo>
                <a:cubicBezTo>
                  <a:pt x="245" y="81"/>
                  <a:pt x="243" y="80"/>
                  <a:pt x="241" y="79"/>
                </a:cubicBezTo>
                <a:close/>
                <a:moveTo>
                  <a:pt x="258" y="630"/>
                </a:moveTo>
                <a:cubicBezTo>
                  <a:pt x="256" y="630"/>
                  <a:pt x="254" y="631"/>
                  <a:pt x="252" y="632"/>
                </a:cubicBezTo>
                <a:cubicBezTo>
                  <a:pt x="251" y="631"/>
                  <a:pt x="250" y="630"/>
                  <a:pt x="249" y="630"/>
                </a:cubicBezTo>
                <a:cubicBezTo>
                  <a:pt x="248" y="629"/>
                  <a:pt x="248" y="628"/>
                  <a:pt x="247" y="627"/>
                </a:cubicBezTo>
                <a:cubicBezTo>
                  <a:pt x="247" y="627"/>
                  <a:pt x="247" y="627"/>
                  <a:pt x="247" y="627"/>
                </a:cubicBezTo>
                <a:cubicBezTo>
                  <a:pt x="248" y="626"/>
                  <a:pt x="249" y="626"/>
                  <a:pt x="250" y="625"/>
                </a:cubicBezTo>
                <a:cubicBezTo>
                  <a:pt x="252" y="627"/>
                  <a:pt x="254" y="628"/>
                  <a:pt x="256" y="628"/>
                </a:cubicBezTo>
                <a:cubicBezTo>
                  <a:pt x="257" y="628"/>
                  <a:pt x="257" y="628"/>
                  <a:pt x="258" y="628"/>
                </a:cubicBezTo>
                <a:cubicBezTo>
                  <a:pt x="258" y="628"/>
                  <a:pt x="258" y="628"/>
                  <a:pt x="258" y="628"/>
                </a:cubicBezTo>
                <a:cubicBezTo>
                  <a:pt x="258" y="628"/>
                  <a:pt x="258" y="629"/>
                  <a:pt x="258" y="630"/>
                </a:cubicBezTo>
                <a:cubicBezTo>
                  <a:pt x="258" y="630"/>
                  <a:pt x="258" y="630"/>
                  <a:pt x="258" y="630"/>
                </a:cubicBezTo>
                <a:close/>
                <a:moveTo>
                  <a:pt x="263" y="261"/>
                </a:moveTo>
                <a:cubicBezTo>
                  <a:pt x="263" y="262"/>
                  <a:pt x="263" y="262"/>
                  <a:pt x="263" y="263"/>
                </a:cubicBezTo>
                <a:cubicBezTo>
                  <a:pt x="263" y="264"/>
                  <a:pt x="263" y="264"/>
                  <a:pt x="263" y="265"/>
                </a:cubicBezTo>
                <a:cubicBezTo>
                  <a:pt x="263" y="265"/>
                  <a:pt x="263" y="265"/>
                  <a:pt x="262" y="265"/>
                </a:cubicBezTo>
                <a:cubicBezTo>
                  <a:pt x="262" y="265"/>
                  <a:pt x="262" y="265"/>
                  <a:pt x="261" y="265"/>
                </a:cubicBezTo>
                <a:cubicBezTo>
                  <a:pt x="261" y="264"/>
                  <a:pt x="260" y="263"/>
                  <a:pt x="260" y="262"/>
                </a:cubicBezTo>
                <a:cubicBezTo>
                  <a:pt x="261" y="262"/>
                  <a:pt x="262" y="261"/>
                  <a:pt x="263" y="261"/>
                </a:cubicBezTo>
                <a:close/>
                <a:moveTo>
                  <a:pt x="270" y="661"/>
                </a:moveTo>
                <a:cubicBezTo>
                  <a:pt x="269" y="661"/>
                  <a:pt x="269" y="662"/>
                  <a:pt x="268" y="663"/>
                </a:cubicBezTo>
                <a:cubicBezTo>
                  <a:pt x="268" y="658"/>
                  <a:pt x="264" y="654"/>
                  <a:pt x="260" y="654"/>
                </a:cubicBezTo>
                <a:cubicBezTo>
                  <a:pt x="260" y="654"/>
                  <a:pt x="260" y="653"/>
                  <a:pt x="261" y="653"/>
                </a:cubicBezTo>
                <a:cubicBezTo>
                  <a:pt x="261" y="653"/>
                  <a:pt x="261" y="653"/>
                  <a:pt x="261" y="653"/>
                </a:cubicBezTo>
                <a:cubicBezTo>
                  <a:pt x="261" y="653"/>
                  <a:pt x="262" y="653"/>
                  <a:pt x="262" y="653"/>
                </a:cubicBezTo>
                <a:cubicBezTo>
                  <a:pt x="263" y="653"/>
                  <a:pt x="265" y="654"/>
                  <a:pt x="266" y="654"/>
                </a:cubicBezTo>
                <a:cubicBezTo>
                  <a:pt x="266" y="654"/>
                  <a:pt x="267" y="654"/>
                  <a:pt x="267" y="654"/>
                </a:cubicBezTo>
                <a:cubicBezTo>
                  <a:pt x="267" y="654"/>
                  <a:pt x="267" y="654"/>
                  <a:pt x="268" y="655"/>
                </a:cubicBezTo>
                <a:cubicBezTo>
                  <a:pt x="268" y="655"/>
                  <a:pt x="268" y="655"/>
                  <a:pt x="268" y="655"/>
                </a:cubicBezTo>
                <a:cubicBezTo>
                  <a:pt x="269" y="657"/>
                  <a:pt x="269" y="658"/>
                  <a:pt x="270" y="660"/>
                </a:cubicBezTo>
                <a:cubicBezTo>
                  <a:pt x="270" y="660"/>
                  <a:pt x="270" y="660"/>
                  <a:pt x="270" y="661"/>
                </a:cubicBezTo>
                <a:close/>
                <a:moveTo>
                  <a:pt x="271" y="244"/>
                </a:moveTo>
                <a:cubicBezTo>
                  <a:pt x="269" y="246"/>
                  <a:pt x="268" y="248"/>
                  <a:pt x="267" y="250"/>
                </a:cubicBezTo>
                <a:cubicBezTo>
                  <a:pt x="267" y="250"/>
                  <a:pt x="267" y="249"/>
                  <a:pt x="266" y="249"/>
                </a:cubicBezTo>
                <a:cubicBezTo>
                  <a:pt x="268" y="247"/>
                  <a:pt x="268" y="245"/>
                  <a:pt x="268" y="243"/>
                </a:cubicBezTo>
                <a:cubicBezTo>
                  <a:pt x="268" y="241"/>
                  <a:pt x="268" y="239"/>
                  <a:pt x="266" y="237"/>
                </a:cubicBezTo>
                <a:cubicBezTo>
                  <a:pt x="268" y="237"/>
                  <a:pt x="270" y="236"/>
                  <a:pt x="271" y="235"/>
                </a:cubicBezTo>
                <a:cubicBezTo>
                  <a:pt x="271" y="236"/>
                  <a:pt x="272" y="237"/>
                  <a:pt x="272" y="238"/>
                </a:cubicBezTo>
                <a:cubicBezTo>
                  <a:pt x="272" y="240"/>
                  <a:pt x="271" y="241"/>
                  <a:pt x="271" y="243"/>
                </a:cubicBezTo>
                <a:cubicBezTo>
                  <a:pt x="271" y="244"/>
                  <a:pt x="271" y="244"/>
                  <a:pt x="271" y="244"/>
                </a:cubicBezTo>
                <a:close/>
                <a:moveTo>
                  <a:pt x="274" y="328"/>
                </a:moveTo>
                <a:cubicBezTo>
                  <a:pt x="274" y="328"/>
                  <a:pt x="273" y="328"/>
                  <a:pt x="273" y="328"/>
                </a:cubicBezTo>
                <a:cubicBezTo>
                  <a:pt x="273" y="328"/>
                  <a:pt x="273" y="327"/>
                  <a:pt x="273" y="327"/>
                </a:cubicBezTo>
                <a:cubicBezTo>
                  <a:pt x="273" y="327"/>
                  <a:pt x="274" y="328"/>
                  <a:pt x="275" y="328"/>
                </a:cubicBezTo>
                <a:cubicBezTo>
                  <a:pt x="276" y="328"/>
                  <a:pt x="278" y="327"/>
                  <a:pt x="280" y="326"/>
                </a:cubicBezTo>
                <a:cubicBezTo>
                  <a:pt x="279" y="326"/>
                  <a:pt x="279" y="326"/>
                  <a:pt x="279" y="327"/>
                </a:cubicBezTo>
                <a:cubicBezTo>
                  <a:pt x="279" y="327"/>
                  <a:pt x="278" y="328"/>
                  <a:pt x="278" y="328"/>
                </a:cubicBezTo>
                <a:cubicBezTo>
                  <a:pt x="277" y="328"/>
                  <a:pt x="275" y="328"/>
                  <a:pt x="274" y="328"/>
                </a:cubicBezTo>
                <a:close/>
                <a:moveTo>
                  <a:pt x="274" y="298"/>
                </a:moveTo>
                <a:cubicBezTo>
                  <a:pt x="274" y="298"/>
                  <a:pt x="274" y="297"/>
                  <a:pt x="274" y="297"/>
                </a:cubicBezTo>
                <a:cubicBezTo>
                  <a:pt x="274" y="297"/>
                  <a:pt x="274" y="297"/>
                  <a:pt x="274" y="297"/>
                </a:cubicBezTo>
                <a:cubicBezTo>
                  <a:pt x="275" y="297"/>
                  <a:pt x="275" y="298"/>
                  <a:pt x="275" y="298"/>
                </a:cubicBezTo>
                <a:cubicBezTo>
                  <a:pt x="275" y="298"/>
                  <a:pt x="275" y="298"/>
                  <a:pt x="274" y="298"/>
                </a:cubicBezTo>
                <a:cubicBezTo>
                  <a:pt x="274" y="298"/>
                  <a:pt x="274" y="298"/>
                  <a:pt x="274" y="298"/>
                </a:cubicBezTo>
                <a:close/>
                <a:moveTo>
                  <a:pt x="279" y="483"/>
                </a:moveTo>
                <a:cubicBezTo>
                  <a:pt x="279" y="483"/>
                  <a:pt x="279" y="483"/>
                  <a:pt x="279" y="483"/>
                </a:cubicBezTo>
                <a:cubicBezTo>
                  <a:pt x="279" y="483"/>
                  <a:pt x="279" y="483"/>
                  <a:pt x="279" y="484"/>
                </a:cubicBezTo>
                <a:cubicBezTo>
                  <a:pt x="279" y="483"/>
                  <a:pt x="279" y="483"/>
                  <a:pt x="279" y="483"/>
                </a:cubicBezTo>
                <a:close/>
                <a:moveTo>
                  <a:pt x="279" y="479"/>
                </a:moveTo>
                <a:cubicBezTo>
                  <a:pt x="279" y="479"/>
                  <a:pt x="279" y="479"/>
                  <a:pt x="279" y="479"/>
                </a:cubicBezTo>
                <a:cubicBezTo>
                  <a:pt x="280" y="479"/>
                  <a:pt x="280" y="478"/>
                  <a:pt x="280" y="478"/>
                </a:cubicBezTo>
                <a:cubicBezTo>
                  <a:pt x="280" y="478"/>
                  <a:pt x="280" y="478"/>
                  <a:pt x="280" y="478"/>
                </a:cubicBezTo>
                <a:cubicBezTo>
                  <a:pt x="280" y="479"/>
                  <a:pt x="280" y="479"/>
                  <a:pt x="279" y="479"/>
                </a:cubicBezTo>
                <a:close/>
                <a:moveTo>
                  <a:pt x="282" y="490"/>
                </a:moveTo>
                <a:cubicBezTo>
                  <a:pt x="281" y="489"/>
                  <a:pt x="281" y="489"/>
                  <a:pt x="280" y="489"/>
                </a:cubicBezTo>
                <a:cubicBezTo>
                  <a:pt x="280" y="488"/>
                  <a:pt x="280" y="488"/>
                  <a:pt x="280" y="488"/>
                </a:cubicBezTo>
                <a:cubicBezTo>
                  <a:pt x="280" y="487"/>
                  <a:pt x="280" y="487"/>
                  <a:pt x="280" y="487"/>
                </a:cubicBezTo>
                <a:cubicBezTo>
                  <a:pt x="281" y="488"/>
                  <a:pt x="282" y="489"/>
                  <a:pt x="283" y="489"/>
                </a:cubicBezTo>
                <a:cubicBezTo>
                  <a:pt x="282" y="489"/>
                  <a:pt x="282" y="490"/>
                  <a:pt x="282" y="490"/>
                </a:cubicBezTo>
                <a:close/>
                <a:moveTo>
                  <a:pt x="283" y="223"/>
                </a:moveTo>
                <a:cubicBezTo>
                  <a:pt x="282" y="222"/>
                  <a:pt x="282" y="222"/>
                  <a:pt x="281" y="222"/>
                </a:cubicBezTo>
                <a:cubicBezTo>
                  <a:pt x="278" y="222"/>
                  <a:pt x="275" y="224"/>
                  <a:pt x="274" y="227"/>
                </a:cubicBezTo>
                <a:cubicBezTo>
                  <a:pt x="273" y="227"/>
                  <a:pt x="273" y="227"/>
                  <a:pt x="273" y="228"/>
                </a:cubicBezTo>
                <a:cubicBezTo>
                  <a:pt x="273" y="226"/>
                  <a:pt x="271" y="224"/>
                  <a:pt x="269" y="223"/>
                </a:cubicBezTo>
                <a:cubicBezTo>
                  <a:pt x="270" y="223"/>
                  <a:pt x="270" y="223"/>
                  <a:pt x="270" y="223"/>
                </a:cubicBezTo>
                <a:cubicBezTo>
                  <a:pt x="270" y="223"/>
                  <a:pt x="271" y="223"/>
                  <a:pt x="271" y="223"/>
                </a:cubicBezTo>
                <a:cubicBezTo>
                  <a:pt x="274" y="223"/>
                  <a:pt x="276" y="222"/>
                  <a:pt x="278" y="221"/>
                </a:cubicBezTo>
                <a:cubicBezTo>
                  <a:pt x="279" y="222"/>
                  <a:pt x="281" y="222"/>
                  <a:pt x="283" y="222"/>
                </a:cubicBezTo>
                <a:cubicBezTo>
                  <a:pt x="283" y="222"/>
                  <a:pt x="283" y="223"/>
                  <a:pt x="283" y="223"/>
                </a:cubicBezTo>
                <a:close/>
                <a:moveTo>
                  <a:pt x="288" y="522"/>
                </a:moveTo>
                <a:cubicBezTo>
                  <a:pt x="288" y="521"/>
                  <a:pt x="288" y="520"/>
                  <a:pt x="288" y="519"/>
                </a:cubicBezTo>
                <a:cubicBezTo>
                  <a:pt x="288" y="518"/>
                  <a:pt x="288" y="517"/>
                  <a:pt x="288" y="517"/>
                </a:cubicBezTo>
                <a:cubicBezTo>
                  <a:pt x="288" y="516"/>
                  <a:pt x="288" y="516"/>
                  <a:pt x="288" y="516"/>
                </a:cubicBezTo>
                <a:cubicBezTo>
                  <a:pt x="288" y="518"/>
                  <a:pt x="289" y="519"/>
                  <a:pt x="289" y="520"/>
                </a:cubicBezTo>
                <a:cubicBezTo>
                  <a:pt x="289" y="521"/>
                  <a:pt x="288" y="521"/>
                  <a:pt x="288" y="522"/>
                </a:cubicBezTo>
                <a:close/>
                <a:moveTo>
                  <a:pt x="288" y="188"/>
                </a:moveTo>
                <a:cubicBezTo>
                  <a:pt x="284" y="188"/>
                  <a:pt x="280" y="191"/>
                  <a:pt x="279" y="195"/>
                </a:cubicBezTo>
                <a:cubicBezTo>
                  <a:pt x="279" y="195"/>
                  <a:pt x="279" y="195"/>
                  <a:pt x="279" y="195"/>
                </a:cubicBezTo>
                <a:cubicBezTo>
                  <a:pt x="280" y="194"/>
                  <a:pt x="280" y="193"/>
                  <a:pt x="280" y="191"/>
                </a:cubicBezTo>
                <a:cubicBezTo>
                  <a:pt x="280" y="191"/>
                  <a:pt x="280" y="191"/>
                  <a:pt x="280" y="191"/>
                </a:cubicBezTo>
                <a:cubicBezTo>
                  <a:pt x="281" y="190"/>
                  <a:pt x="282" y="189"/>
                  <a:pt x="283" y="188"/>
                </a:cubicBezTo>
                <a:cubicBezTo>
                  <a:pt x="286" y="188"/>
                  <a:pt x="288" y="185"/>
                  <a:pt x="289" y="182"/>
                </a:cubicBezTo>
                <a:cubicBezTo>
                  <a:pt x="289" y="182"/>
                  <a:pt x="289" y="182"/>
                  <a:pt x="289" y="182"/>
                </a:cubicBezTo>
                <a:cubicBezTo>
                  <a:pt x="289" y="187"/>
                  <a:pt x="292" y="190"/>
                  <a:pt x="296" y="190"/>
                </a:cubicBezTo>
                <a:cubicBezTo>
                  <a:pt x="297" y="190"/>
                  <a:pt x="297" y="190"/>
                  <a:pt x="297" y="190"/>
                </a:cubicBezTo>
                <a:cubicBezTo>
                  <a:pt x="297" y="190"/>
                  <a:pt x="298" y="190"/>
                  <a:pt x="298" y="190"/>
                </a:cubicBezTo>
                <a:cubicBezTo>
                  <a:pt x="297" y="191"/>
                  <a:pt x="297" y="192"/>
                  <a:pt x="297" y="193"/>
                </a:cubicBezTo>
                <a:cubicBezTo>
                  <a:pt x="297" y="196"/>
                  <a:pt x="298" y="198"/>
                  <a:pt x="300" y="200"/>
                </a:cubicBezTo>
                <a:cubicBezTo>
                  <a:pt x="299" y="200"/>
                  <a:pt x="299" y="199"/>
                  <a:pt x="299" y="199"/>
                </a:cubicBezTo>
                <a:cubicBezTo>
                  <a:pt x="298" y="199"/>
                  <a:pt x="298" y="200"/>
                  <a:pt x="297" y="200"/>
                </a:cubicBezTo>
                <a:cubicBezTo>
                  <a:pt x="298" y="199"/>
                  <a:pt x="298" y="198"/>
                  <a:pt x="298" y="198"/>
                </a:cubicBezTo>
                <a:cubicBezTo>
                  <a:pt x="298" y="193"/>
                  <a:pt x="293" y="188"/>
                  <a:pt x="288" y="188"/>
                </a:cubicBezTo>
                <a:close/>
                <a:moveTo>
                  <a:pt x="297" y="656"/>
                </a:moveTo>
                <a:cubicBezTo>
                  <a:pt x="297" y="656"/>
                  <a:pt x="296" y="656"/>
                  <a:pt x="296" y="656"/>
                </a:cubicBezTo>
                <a:cubicBezTo>
                  <a:pt x="297" y="656"/>
                  <a:pt x="297" y="655"/>
                  <a:pt x="297" y="655"/>
                </a:cubicBezTo>
                <a:cubicBezTo>
                  <a:pt x="297" y="655"/>
                  <a:pt x="297" y="656"/>
                  <a:pt x="298" y="656"/>
                </a:cubicBezTo>
                <a:cubicBezTo>
                  <a:pt x="297" y="656"/>
                  <a:pt x="297" y="656"/>
                  <a:pt x="297" y="656"/>
                </a:cubicBezTo>
                <a:close/>
                <a:moveTo>
                  <a:pt x="301" y="560"/>
                </a:moveTo>
                <a:cubicBezTo>
                  <a:pt x="300" y="559"/>
                  <a:pt x="300" y="559"/>
                  <a:pt x="299" y="559"/>
                </a:cubicBezTo>
                <a:cubicBezTo>
                  <a:pt x="299" y="559"/>
                  <a:pt x="299" y="559"/>
                  <a:pt x="299" y="558"/>
                </a:cubicBezTo>
                <a:cubicBezTo>
                  <a:pt x="299" y="558"/>
                  <a:pt x="300" y="558"/>
                  <a:pt x="301" y="558"/>
                </a:cubicBezTo>
                <a:cubicBezTo>
                  <a:pt x="301" y="559"/>
                  <a:pt x="301" y="559"/>
                  <a:pt x="302" y="560"/>
                </a:cubicBezTo>
                <a:cubicBezTo>
                  <a:pt x="302" y="560"/>
                  <a:pt x="301" y="560"/>
                  <a:pt x="301" y="560"/>
                </a:cubicBezTo>
                <a:close/>
                <a:moveTo>
                  <a:pt x="302" y="604"/>
                </a:move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lose/>
                <a:moveTo>
                  <a:pt x="304" y="154"/>
                </a:moveTo>
                <a:cubicBezTo>
                  <a:pt x="302" y="154"/>
                  <a:pt x="301" y="154"/>
                  <a:pt x="299" y="154"/>
                </a:cubicBezTo>
                <a:cubicBezTo>
                  <a:pt x="299" y="154"/>
                  <a:pt x="299" y="154"/>
                  <a:pt x="299" y="154"/>
                </a:cubicBezTo>
                <a:cubicBezTo>
                  <a:pt x="301" y="153"/>
                  <a:pt x="302" y="152"/>
                  <a:pt x="304" y="151"/>
                </a:cubicBezTo>
                <a:cubicBezTo>
                  <a:pt x="304" y="151"/>
                  <a:pt x="303" y="152"/>
                  <a:pt x="303" y="153"/>
                </a:cubicBezTo>
                <a:cubicBezTo>
                  <a:pt x="303" y="153"/>
                  <a:pt x="304" y="153"/>
                  <a:pt x="304" y="154"/>
                </a:cubicBezTo>
                <a:close/>
                <a:moveTo>
                  <a:pt x="304" y="129"/>
                </a:moveTo>
                <a:cubicBezTo>
                  <a:pt x="304" y="129"/>
                  <a:pt x="305" y="128"/>
                  <a:pt x="306" y="128"/>
                </a:cubicBezTo>
                <a:cubicBezTo>
                  <a:pt x="306" y="128"/>
                  <a:pt x="306" y="128"/>
                  <a:pt x="306" y="128"/>
                </a:cubicBezTo>
                <a:cubicBezTo>
                  <a:pt x="305" y="128"/>
                  <a:pt x="305" y="129"/>
                  <a:pt x="304" y="129"/>
                </a:cubicBezTo>
                <a:cubicBezTo>
                  <a:pt x="304" y="129"/>
                  <a:pt x="304" y="129"/>
                  <a:pt x="304" y="129"/>
                </a:cubicBezTo>
                <a:close/>
                <a:moveTo>
                  <a:pt x="306" y="145"/>
                </a:moveTo>
                <a:cubicBezTo>
                  <a:pt x="307" y="145"/>
                  <a:pt x="307" y="146"/>
                  <a:pt x="308" y="146"/>
                </a:cubicBezTo>
                <a:cubicBezTo>
                  <a:pt x="307" y="146"/>
                  <a:pt x="306" y="146"/>
                  <a:pt x="306" y="147"/>
                </a:cubicBezTo>
                <a:cubicBezTo>
                  <a:pt x="306" y="147"/>
                  <a:pt x="306" y="146"/>
                  <a:pt x="306" y="145"/>
                </a:cubicBezTo>
                <a:close/>
                <a:moveTo>
                  <a:pt x="308" y="443"/>
                </a:moveTo>
                <a:cubicBezTo>
                  <a:pt x="308" y="443"/>
                  <a:pt x="308" y="443"/>
                  <a:pt x="309" y="443"/>
                </a:cubicBezTo>
                <a:cubicBezTo>
                  <a:pt x="308" y="443"/>
                  <a:pt x="308" y="443"/>
                  <a:pt x="308" y="443"/>
                </a:cubicBezTo>
                <a:cubicBezTo>
                  <a:pt x="308" y="443"/>
                  <a:pt x="308" y="443"/>
                  <a:pt x="308" y="443"/>
                </a:cubicBezTo>
                <a:close/>
                <a:moveTo>
                  <a:pt x="309" y="489"/>
                </a:moveTo>
                <a:cubicBezTo>
                  <a:pt x="309" y="489"/>
                  <a:pt x="309" y="489"/>
                  <a:pt x="309" y="488"/>
                </a:cubicBezTo>
                <a:cubicBezTo>
                  <a:pt x="309" y="488"/>
                  <a:pt x="309" y="488"/>
                  <a:pt x="309" y="487"/>
                </a:cubicBezTo>
                <a:cubicBezTo>
                  <a:pt x="312" y="487"/>
                  <a:pt x="314" y="484"/>
                  <a:pt x="314" y="481"/>
                </a:cubicBezTo>
                <a:cubicBezTo>
                  <a:pt x="314" y="482"/>
                  <a:pt x="315" y="482"/>
                  <a:pt x="315" y="482"/>
                </a:cubicBezTo>
                <a:cubicBezTo>
                  <a:pt x="316" y="483"/>
                  <a:pt x="316" y="485"/>
                  <a:pt x="317" y="486"/>
                </a:cubicBezTo>
                <a:cubicBezTo>
                  <a:pt x="317" y="486"/>
                  <a:pt x="317" y="486"/>
                  <a:pt x="317" y="486"/>
                </a:cubicBezTo>
                <a:cubicBezTo>
                  <a:pt x="317" y="486"/>
                  <a:pt x="316" y="486"/>
                  <a:pt x="315" y="486"/>
                </a:cubicBezTo>
                <a:cubicBezTo>
                  <a:pt x="313" y="486"/>
                  <a:pt x="310" y="487"/>
                  <a:pt x="309" y="489"/>
                </a:cubicBezTo>
                <a:cubicBezTo>
                  <a:pt x="309" y="489"/>
                  <a:pt x="309" y="489"/>
                  <a:pt x="309" y="489"/>
                </a:cubicBezTo>
                <a:close/>
                <a:moveTo>
                  <a:pt x="314" y="444"/>
                </a:moveTo>
                <a:cubicBezTo>
                  <a:pt x="313" y="444"/>
                  <a:pt x="312" y="443"/>
                  <a:pt x="311" y="443"/>
                </a:cubicBezTo>
                <a:cubicBezTo>
                  <a:pt x="312" y="443"/>
                  <a:pt x="313" y="443"/>
                  <a:pt x="314" y="443"/>
                </a:cubicBezTo>
                <a:cubicBezTo>
                  <a:pt x="314" y="443"/>
                  <a:pt x="314" y="443"/>
                  <a:pt x="314" y="443"/>
                </a:cubicBezTo>
                <a:cubicBezTo>
                  <a:pt x="314" y="443"/>
                  <a:pt x="314" y="444"/>
                  <a:pt x="314" y="444"/>
                </a:cubicBezTo>
                <a:close/>
                <a:moveTo>
                  <a:pt x="310" y="637"/>
                </a:moveTo>
                <a:cubicBezTo>
                  <a:pt x="310" y="637"/>
                  <a:pt x="310" y="637"/>
                  <a:pt x="310" y="637"/>
                </a:cubicBezTo>
                <a:cubicBezTo>
                  <a:pt x="310" y="637"/>
                  <a:pt x="309" y="637"/>
                  <a:pt x="309" y="637"/>
                </a:cubicBezTo>
                <a:cubicBezTo>
                  <a:pt x="309" y="637"/>
                  <a:pt x="309" y="637"/>
                  <a:pt x="309" y="637"/>
                </a:cubicBezTo>
                <a:cubicBezTo>
                  <a:pt x="309" y="636"/>
                  <a:pt x="309" y="636"/>
                  <a:pt x="309" y="635"/>
                </a:cubicBezTo>
                <a:cubicBezTo>
                  <a:pt x="309" y="635"/>
                  <a:pt x="310" y="636"/>
                  <a:pt x="310" y="636"/>
                </a:cubicBezTo>
                <a:cubicBezTo>
                  <a:pt x="310" y="636"/>
                  <a:pt x="310" y="637"/>
                  <a:pt x="310" y="637"/>
                </a:cubicBezTo>
                <a:cubicBezTo>
                  <a:pt x="310" y="637"/>
                  <a:pt x="310" y="637"/>
                  <a:pt x="310" y="637"/>
                </a:cubicBezTo>
                <a:close/>
                <a:moveTo>
                  <a:pt x="310" y="515"/>
                </a:moveTo>
                <a:cubicBezTo>
                  <a:pt x="310" y="514"/>
                  <a:pt x="311" y="513"/>
                  <a:pt x="311" y="513"/>
                </a:cubicBezTo>
                <a:cubicBezTo>
                  <a:pt x="311" y="513"/>
                  <a:pt x="311" y="513"/>
                  <a:pt x="311" y="513"/>
                </a:cubicBezTo>
                <a:cubicBezTo>
                  <a:pt x="311" y="513"/>
                  <a:pt x="311" y="513"/>
                  <a:pt x="312" y="513"/>
                </a:cubicBezTo>
                <a:cubicBezTo>
                  <a:pt x="311" y="514"/>
                  <a:pt x="311" y="514"/>
                  <a:pt x="310" y="515"/>
                </a:cubicBezTo>
                <a:close/>
                <a:moveTo>
                  <a:pt x="315" y="678"/>
                </a:moveTo>
                <a:cubicBezTo>
                  <a:pt x="315" y="677"/>
                  <a:pt x="316" y="677"/>
                  <a:pt x="316" y="677"/>
                </a:cubicBezTo>
                <a:cubicBezTo>
                  <a:pt x="316" y="678"/>
                  <a:pt x="317" y="678"/>
                  <a:pt x="317" y="678"/>
                </a:cubicBezTo>
                <a:cubicBezTo>
                  <a:pt x="317" y="678"/>
                  <a:pt x="316" y="678"/>
                  <a:pt x="315" y="678"/>
                </a:cubicBezTo>
                <a:close/>
                <a:moveTo>
                  <a:pt x="317" y="375"/>
                </a:moveTo>
                <a:cubicBezTo>
                  <a:pt x="317" y="375"/>
                  <a:pt x="317" y="375"/>
                  <a:pt x="316" y="375"/>
                </a:cubicBezTo>
                <a:cubicBezTo>
                  <a:pt x="316" y="375"/>
                  <a:pt x="316" y="375"/>
                  <a:pt x="315" y="375"/>
                </a:cubicBezTo>
                <a:cubicBezTo>
                  <a:pt x="315" y="374"/>
                  <a:pt x="315" y="374"/>
                  <a:pt x="314" y="373"/>
                </a:cubicBezTo>
                <a:cubicBezTo>
                  <a:pt x="314" y="373"/>
                  <a:pt x="315" y="373"/>
                  <a:pt x="315" y="372"/>
                </a:cubicBezTo>
                <a:cubicBezTo>
                  <a:pt x="315" y="372"/>
                  <a:pt x="316" y="373"/>
                  <a:pt x="316" y="373"/>
                </a:cubicBezTo>
                <a:cubicBezTo>
                  <a:pt x="316" y="373"/>
                  <a:pt x="316" y="372"/>
                  <a:pt x="317" y="372"/>
                </a:cubicBezTo>
                <a:cubicBezTo>
                  <a:pt x="317" y="373"/>
                  <a:pt x="317" y="374"/>
                  <a:pt x="317" y="374"/>
                </a:cubicBezTo>
                <a:cubicBezTo>
                  <a:pt x="317" y="374"/>
                  <a:pt x="317" y="375"/>
                  <a:pt x="317" y="375"/>
                </a:cubicBezTo>
                <a:close/>
                <a:moveTo>
                  <a:pt x="316" y="348"/>
                </a:moveTo>
                <a:cubicBezTo>
                  <a:pt x="316" y="347"/>
                  <a:pt x="316" y="347"/>
                  <a:pt x="316" y="346"/>
                </a:cubicBezTo>
                <a:cubicBezTo>
                  <a:pt x="316" y="346"/>
                  <a:pt x="316" y="346"/>
                  <a:pt x="316" y="347"/>
                </a:cubicBezTo>
                <a:cubicBezTo>
                  <a:pt x="316" y="347"/>
                  <a:pt x="316" y="347"/>
                  <a:pt x="316" y="348"/>
                </a:cubicBezTo>
                <a:cubicBezTo>
                  <a:pt x="316" y="348"/>
                  <a:pt x="316" y="348"/>
                  <a:pt x="316" y="348"/>
                </a:cubicBezTo>
                <a:close/>
                <a:moveTo>
                  <a:pt x="321" y="281"/>
                </a:moveTo>
                <a:cubicBezTo>
                  <a:pt x="321" y="281"/>
                  <a:pt x="320" y="281"/>
                  <a:pt x="320" y="281"/>
                </a:cubicBezTo>
                <a:cubicBezTo>
                  <a:pt x="315" y="281"/>
                  <a:pt x="312" y="284"/>
                  <a:pt x="312" y="289"/>
                </a:cubicBezTo>
                <a:cubicBezTo>
                  <a:pt x="312" y="289"/>
                  <a:pt x="312" y="289"/>
                  <a:pt x="312" y="289"/>
                </a:cubicBezTo>
                <a:cubicBezTo>
                  <a:pt x="311" y="289"/>
                  <a:pt x="310" y="290"/>
                  <a:pt x="310" y="291"/>
                </a:cubicBezTo>
                <a:cubicBezTo>
                  <a:pt x="309" y="290"/>
                  <a:pt x="309" y="290"/>
                  <a:pt x="308" y="289"/>
                </a:cubicBezTo>
                <a:cubicBezTo>
                  <a:pt x="308" y="288"/>
                  <a:pt x="307" y="287"/>
                  <a:pt x="306" y="286"/>
                </a:cubicBezTo>
                <a:cubicBezTo>
                  <a:pt x="307" y="285"/>
                  <a:pt x="308" y="284"/>
                  <a:pt x="308" y="283"/>
                </a:cubicBezTo>
                <a:cubicBezTo>
                  <a:pt x="312" y="281"/>
                  <a:pt x="315" y="277"/>
                  <a:pt x="315" y="273"/>
                </a:cubicBezTo>
                <a:cubicBezTo>
                  <a:pt x="317" y="274"/>
                  <a:pt x="319" y="275"/>
                  <a:pt x="321" y="275"/>
                </a:cubicBezTo>
                <a:cubicBezTo>
                  <a:pt x="321" y="275"/>
                  <a:pt x="322" y="275"/>
                  <a:pt x="322" y="275"/>
                </a:cubicBezTo>
                <a:cubicBezTo>
                  <a:pt x="322" y="275"/>
                  <a:pt x="322" y="276"/>
                  <a:pt x="322" y="277"/>
                </a:cubicBezTo>
                <a:cubicBezTo>
                  <a:pt x="322" y="278"/>
                  <a:pt x="322" y="279"/>
                  <a:pt x="322" y="281"/>
                </a:cubicBezTo>
                <a:cubicBezTo>
                  <a:pt x="322" y="281"/>
                  <a:pt x="321" y="281"/>
                  <a:pt x="321" y="281"/>
                </a:cubicBezTo>
                <a:close/>
                <a:moveTo>
                  <a:pt x="324" y="197"/>
                </a:moveTo>
                <a:cubicBezTo>
                  <a:pt x="324" y="197"/>
                  <a:pt x="324" y="198"/>
                  <a:pt x="324" y="198"/>
                </a:cubicBezTo>
                <a:cubicBezTo>
                  <a:pt x="323" y="197"/>
                  <a:pt x="321" y="195"/>
                  <a:pt x="319" y="195"/>
                </a:cubicBezTo>
                <a:cubicBezTo>
                  <a:pt x="320" y="194"/>
                  <a:pt x="321" y="194"/>
                  <a:pt x="322" y="193"/>
                </a:cubicBezTo>
                <a:cubicBezTo>
                  <a:pt x="323" y="192"/>
                  <a:pt x="324" y="192"/>
                  <a:pt x="325" y="191"/>
                </a:cubicBezTo>
                <a:cubicBezTo>
                  <a:pt x="325" y="191"/>
                  <a:pt x="326" y="191"/>
                  <a:pt x="326" y="192"/>
                </a:cubicBezTo>
                <a:cubicBezTo>
                  <a:pt x="325" y="193"/>
                  <a:pt x="324" y="195"/>
                  <a:pt x="324" y="197"/>
                </a:cubicBezTo>
                <a:close/>
                <a:moveTo>
                  <a:pt x="324" y="50"/>
                </a:moveTo>
                <a:cubicBezTo>
                  <a:pt x="324" y="50"/>
                  <a:pt x="324" y="49"/>
                  <a:pt x="323" y="48"/>
                </a:cubicBezTo>
                <a:cubicBezTo>
                  <a:pt x="324" y="48"/>
                  <a:pt x="326" y="48"/>
                  <a:pt x="327" y="47"/>
                </a:cubicBezTo>
                <a:cubicBezTo>
                  <a:pt x="327" y="47"/>
                  <a:pt x="327" y="47"/>
                  <a:pt x="327" y="47"/>
                </a:cubicBezTo>
                <a:cubicBezTo>
                  <a:pt x="326" y="48"/>
                  <a:pt x="325" y="49"/>
                  <a:pt x="324" y="50"/>
                </a:cubicBezTo>
                <a:close/>
                <a:moveTo>
                  <a:pt x="456" y="81"/>
                </a:moveTo>
                <a:cubicBezTo>
                  <a:pt x="456" y="81"/>
                  <a:pt x="456" y="81"/>
                  <a:pt x="457" y="81"/>
                </a:cubicBezTo>
                <a:cubicBezTo>
                  <a:pt x="456" y="81"/>
                  <a:pt x="456" y="81"/>
                  <a:pt x="456" y="81"/>
                </a:cubicBezTo>
                <a:cubicBezTo>
                  <a:pt x="456" y="81"/>
                  <a:pt x="456" y="81"/>
                  <a:pt x="456" y="81"/>
                </a:cubicBezTo>
                <a:close/>
                <a:moveTo>
                  <a:pt x="447" y="45"/>
                </a:moveTo>
                <a:cubicBezTo>
                  <a:pt x="447" y="45"/>
                  <a:pt x="447" y="45"/>
                  <a:pt x="448" y="45"/>
                </a:cubicBezTo>
                <a:cubicBezTo>
                  <a:pt x="447" y="45"/>
                  <a:pt x="447" y="45"/>
                  <a:pt x="447" y="45"/>
                </a:cubicBezTo>
                <a:cubicBezTo>
                  <a:pt x="447" y="45"/>
                  <a:pt x="447" y="45"/>
                  <a:pt x="447" y="45"/>
                </a:cubicBezTo>
                <a:close/>
                <a:moveTo>
                  <a:pt x="444" y="65"/>
                </a:moveTo>
                <a:cubicBezTo>
                  <a:pt x="445" y="65"/>
                  <a:pt x="445" y="65"/>
                  <a:pt x="445" y="66"/>
                </a:cubicBezTo>
                <a:cubicBezTo>
                  <a:pt x="446" y="68"/>
                  <a:pt x="449" y="70"/>
                  <a:pt x="452" y="70"/>
                </a:cubicBezTo>
                <a:cubicBezTo>
                  <a:pt x="453" y="70"/>
                  <a:pt x="453" y="70"/>
                  <a:pt x="454" y="70"/>
                </a:cubicBezTo>
                <a:cubicBezTo>
                  <a:pt x="453" y="71"/>
                  <a:pt x="453" y="72"/>
                  <a:pt x="453" y="74"/>
                </a:cubicBezTo>
                <a:cubicBezTo>
                  <a:pt x="452" y="73"/>
                  <a:pt x="451" y="73"/>
                  <a:pt x="449" y="73"/>
                </a:cubicBezTo>
                <a:cubicBezTo>
                  <a:pt x="448" y="70"/>
                  <a:pt x="446" y="68"/>
                  <a:pt x="443" y="68"/>
                </a:cubicBezTo>
                <a:cubicBezTo>
                  <a:pt x="444" y="67"/>
                  <a:pt x="444" y="66"/>
                  <a:pt x="444" y="65"/>
                </a:cubicBezTo>
                <a:close/>
                <a:moveTo>
                  <a:pt x="442" y="90"/>
                </a:moveTo>
                <a:cubicBezTo>
                  <a:pt x="444" y="90"/>
                  <a:pt x="447" y="89"/>
                  <a:pt x="448" y="87"/>
                </a:cubicBezTo>
                <a:cubicBezTo>
                  <a:pt x="448" y="87"/>
                  <a:pt x="449" y="87"/>
                  <a:pt x="449" y="87"/>
                </a:cubicBezTo>
                <a:cubicBezTo>
                  <a:pt x="449" y="87"/>
                  <a:pt x="449" y="87"/>
                  <a:pt x="449" y="87"/>
                </a:cubicBezTo>
                <a:cubicBezTo>
                  <a:pt x="447" y="89"/>
                  <a:pt x="446" y="91"/>
                  <a:pt x="446" y="93"/>
                </a:cubicBezTo>
                <a:cubicBezTo>
                  <a:pt x="445" y="94"/>
                  <a:pt x="444" y="95"/>
                  <a:pt x="444" y="95"/>
                </a:cubicBezTo>
                <a:cubicBezTo>
                  <a:pt x="444" y="93"/>
                  <a:pt x="442" y="91"/>
                  <a:pt x="441" y="90"/>
                </a:cubicBezTo>
                <a:cubicBezTo>
                  <a:pt x="441" y="90"/>
                  <a:pt x="441" y="90"/>
                  <a:pt x="442" y="90"/>
                </a:cubicBezTo>
                <a:close/>
                <a:moveTo>
                  <a:pt x="450" y="219"/>
                </a:moveTo>
                <a:cubicBezTo>
                  <a:pt x="450" y="219"/>
                  <a:pt x="449" y="219"/>
                  <a:pt x="449" y="220"/>
                </a:cubicBezTo>
                <a:cubicBezTo>
                  <a:pt x="449" y="220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0"/>
                  <a:pt x="448" y="220"/>
                  <a:pt x="448" y="220"/>
                </a:cubicBezTo>
                <a:cubicBezTo>
                  <a:pt x="448" y="219"/>
                  <a:pt x="448" y="218"/>
                  <a:pt x="448" y="217"/>
                </a:cubicBezTo>
                <a:cubicBezTo>
                  <a:pt x="448" y="215"/>
                  <a:pt x="447" y="214"/>
                  <a:pt x="447" y="212"/>
                </a:cubicBezTo>
                <a:cubicBezTo>
                  <a:pt x="447" y="212"/>
                  <a:pt x="447" y="213"/>
                  <a:pt x="448" y="213"/>
                </a:cubicBezTo>
                <a:cubicBezTo>
                  <a:pt x="448" y="213"/>
                  <a:pt x="448" y="213"/>
                  <a:pt x="448" y="213"/>
                </a:cubicBezTo>
                <a:cubicBezTo>
                  <a:pt x="448" y="213"/>
                  <a:pt x="448" y="213"/>
                  <a:pt x="448" y="214"/>
                </a:cubicBezTo>
                <a:cubicBezTo>
                  <a:pt x="448" y="216"/>
                  <a:pt x="449" y="217"/>
                  <a:pt x="450" y="219"/>
                </a:cubicBezTo>
                <a:close/>
                <a:moveTo>
                  <a:pt x="449" y="191"/>
                </a:move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lose/>
                <a:moveTo>
                  <a:pt x="451" y="297"/>
                </a:moveTo>
                <a:cubicBezTo>
                  <a:pt x="451" y="297"/>
                  <a:pt x="451" y="297"/>
                  <a:pt x="451" y="297"/>
                </a:cubicBezTo>
                <a:cubicBezTo>
                  <a:pt x="450" y="298"/>
                  <a:pt x="450" y="299"/>
                  <a:pt x="450" y="300"/>
                </a:cubicBezTo>
                <a:cubicBezTo>
                  <a:pt x="450" y="300"/>
                  <a:pt x="449" y="300"/>
                  <a:pt x="449" y="300"/>
                </a:cubicBezTo>
                <a:cubicBezTo>
                  <a:pt x="449" y="300"/>
                  <a:pt x="449" y="300"/>
                  <a:pt x="449" y="300"/>
                </a:cubicBezTo>
                <a:cubicBezTo>
                  <a:pt x="449" y="300"/>
                  <a:pt x="449" y="299"/>
                  <a:pt x="449" y="299"/>
                </a:cubicBezTo>
                <a:cubicBezTo>
                  <a:pt x="449" y="298"/>
                  <a:pt x="450" y="298"/>
                  <a:pt x="451" y="297"/>
                </a:cubicBezTo>
                <a:close/>
                <a:moveTo>
                  <a:pt x="444" y="239"/>
                </a:moveTo>
                <a:cubicBezTo>
                  <a:pt x="445" y="239"/>
                  <a:pt x="445" y="239"/>
                  <a:pt x="445" y="239"/>
                </a:cubicBezTo>
                <a:cubicBezTo>
                  <a:pt x="445" y="239"/>
                  <a:pt x="445" y="240"/>
                  <a:pt x="445" y="241"/>
                </a:cubicBezTo>
                <a:cubicBezTo>
                  <a:pt x="445" y="242"/>
                  <a:pt x="445" y="242"/>
                  <a:pt x="445" y="242"/>
                </a:cubicBezTo>
                <a:cubicBezTo>
                  <a:pt x="445" y="241"/>
                  <a:pt x="445" y="241"/>
                  <a:pt x="445" y="241"/>
                </a:cubicBezTo>
                <a:cubicBezTo>
                  <a:pt x="445" y="240"/>
                  <a:pt x="445" y="240"/>
                  <a:pt x="444" y="239"/>
                </a:cubicBezTo>
                <a:close/>
                <a:moveTo>
                  <a:pt x="441" y="193"/>
                </a:moveTo>
                <a:cubicBezTo>
                  <a:pt x="442" y="192"/>
                  <a:pt x="442" y="191"/>
                  <a:pt x="442" y="191"/>
                </a:cubicBezTo>
                <a:cubicBezTo>
                  <a:pt x="442" y="190"/>
                  <a:pt x="442" y="190"/>
                  <a:pt x="442" y="190"/>
                </a:cubicBezTo>
                <a:cubicBezTo>
                  <a:pt x="443" y="191"/>
                  <a:pt x="444" y="191"/>
                  <a:pt x="445" y="191"/>
                </a:cubicBezTo>
                <a:cubicBezTo>
                  <a:pt x="445" y="191"/>
                  <a:pt x="445" y="191"/>
                  <a:pt x="446" y="191"/>
                </a:cubicBezTo>
                <a:cubicBezTo>
                  <a:pt x="446" y="191"/>
                  <a:pt x="446" y="191"/>
                  <a:pt x="447" y="191"/>
                </a:cubicBezTo>
                <a:cubicBezTo>
                  <a:pt x="445" y="191"/>
                  <a:pt x="443" y="192"/>
                  <a:pt x="441" y="193"/>
                </a:cubicBezTo>
                <a:close/>
                <a:moveTo>
                  <a:pt x="438" y="53"/>
                </a:moveTo>
                <a:cubicBezTo>
                  <a:pt x="438" y="53"/>
                  <a:pt x="439" y="53"/>
                  <a:pt x="440" y="53"/>
                </a:cubicBezTo>
                <a:cubicBezTo>
                  <a:pt x="440" y="53"/>
                  <a:pt x="440" y="54"/>
                  <a:pt x="440" y="54"/>
                </a:cubicBezTo>
                <a:cubicBezTo>
                  <a:pt x="440" y="54"/>
                  <a:pt x="440" y="55"/>
                  <a:pt x="440" y="56"/>
                </a:cubicBezTo>
                <a:cubicBezTo>
                  <a:pt x="439" y="55"/>
                  <a:pt x="438" y="55"/>
                  <a:pt x="437" y="55"/>
                </a:cubicBezTo>
                <a:cubicBezTo>
                  <a:pt x="437" y="55"/>
                  <a:pt x="437" y="55"/>
                  <a:pt x="437" y="55"/>
                </a:cubicBezTo>
                <a:cubicBezTo>
                  <a:pt x="437" y="55"/>
                  <a:pt x="437" y="55"/>
                  <a:pt x="437" y="54"/>
                </a:cubicBezTo>
                <a:cubicBezTo>
                  <a:pt x="437" y="54"/>
                  <a:pt x="437" y="54"/>
                  <a:pt x="437" y="53"/>
                </a:cubicBezTo>
                <a:cubicBezTo>
                  <a:pt x="437" y="53"/>
                  <a:pt x="437" y="53"/>
                  <a:pt x="438" y="53"/>
                </a:cubicBezTo>
                <a:close/>
                <a:moveTo>
                  <a:pt x="421" y="34"/>
                </a:moveTo>
                <a:cubicBezTo>
                  <a:pt x="422" y="34"/>
                  <a:pt x="423" y="34"/>
                  <a:pt x="424" y="34"/>
                </a:cubicBezTo>
                <a:cubicBezTo>
                  <a:pt x="423" y="35"/>
                  <a:pt x="422" y="37"/>
                  <a:pt x="422" y="39"/>
                </a:cubicBezTo>
                <a:cubicBezTo>
                  <a:pt x="421" y="38"/>
                  <a:pt x="419" y="37"/>
                  <a:pt x="417" y="37"/>
                </a:cubicBezTo>
                <a:cubicBezTo>
                  <a:pt x="417" y="37"/>
                  <a:pt x="417" y="37"/>
                  <a:pt x="417" y="37"/>
                </a:cubicBezTo>
                <a:cubicBezTo>
                  <a:pt x="417" y="36"/>
                  <a:pt x="417" y="36"/>
                  <a:pt x="417" y="36"/>
                </a:cubicBezTo>
                <a:cubicBezTo>
                  <a:pt x="417" y="35"/>
                  <a:pt x="417" y="34"/>
                  <a:pt x="416" y="33"/>
                </a:cubicBezTo>
                <a:cubicBezTo>
                  <a:pt x="418" y="34"/>
                  <a:pt x="419" y="34"/>
                  <a:pt x="421" y="34"/>
                </a:cubicBezTo>
                <a:close/>
                <a:moveTo>
                  <a:pt x="415" y="82"/>
                </a:moveTo>
                <a:cubicBezTo>
                  <a:pt x="411" y="82"/>
                  <a:pt x="408" y="85"/>
                  <a:pt x="407" y="88"/>
                </a:cubicBezTo>
                <a:cubicBezTo>
                  <a:pt x="407" y="88"/>
                  <a:pt x="406" y="88"/>
                  <a:pt x="406" y="88"/>
                </a:cubicBezTo>
                <a:cubicBezTo>
                  <a:pt x="406" y="88"/>
                  <a:pt x="406" y="88"/>
                  <a:pt x="405" y="88"/>
                </a:cubicBezTo>
                <a:cubicBezTo>
                  <a:pt x="405" y="83"/>
                  <a:pt x="401" y="80"/>
                  <a:pt x="396" y="80"/>
                </a:cubicBezTo>
                <a:cubicBezTo>
                  <a:pt x="395" y="80"/>
                  <a:pt x="394" y="80"/>
                  <a:pt x="394" y="80"/>
                </a:cubicBezTo>
                <a:cubicBezTo>
                  <a:pt x="394" y="80"/>
                  <a:pt x="394" y="80"/>
                  <a:pt x="394" y="80"/>
                </a:cubicBezTo>
                <a:cubicBezTo>
                  <a:pt x="395" y="78"/>
                  <a:pt x="395" y="76"/>
                  <a:pt x="395" y="74"/>
                </a:cubicBezTo>
                <a:cubicBezTo>
                  <a:pt x="395" y="74"/>
                  <a:pt x="395" y="74"/>
                  <a:pt x="395" y="73"/>
                </a:cubicBezTo>
                <a:cubicBezTo>
                  <a:pt x="396" y="73"/>
                  <a:pt x="397" y="73"/>
                  <a:pt x="397" y="72"/>
                </a:cubicBezTo>
                <a:cubicBezTo>
                  <a:pt x="397" y="73"/>
                  <a:pt x="397" y="73"/>
                  <a:pt x="397" y="73"/>
                </a:cubicBezTo>
                <a:cubicBezTo>
                  <a:pt x="397" y="79"/>
                  <a:pt x="402" y="83"/>
                  <a:pt x="408" y="83"/>
                </a:cubicBezTo>
                <a:cubicBezTo>
                  <a:pt x="410" y="83"/>
                  <a:pt x="413" y="82"/>
                  <a:pt x="415" y="81"/>
                </a:cubicBezTo>
                <a:cubicBezTo>
                  <a:pt x="415" y="81"/>
                  <a:pt x="415" y="81"/>
                  <a:pt x="415" y="82"/>
                </a:cubicBezTo>
                <a:close/>
                <a:moveTo>
                  <a:pt x="399" y="172"/>
                </a:moveTo>
                <a:cubicBezTo>
                  <a:pt x="400" y="172"/>
                  <a:pt x="402" y="173"/>
                  <a:pt x="404" y="173"/>
                </a:cubicBezTo>
                <a:cubicBezTo>
                  <a:pt x="404" y="173"/>
                  <a:pt x="404" y="173"/>
                  <a:pt x="404" y="173"/>
                </a:cubicBezTo>
                <a:cubicBezTo>
                  <a:pt x="403" y="174"/>
                  <a:pt x="403" y="175"/>
                  <a:pt x="403" y="176"/>
                </a:cubicBezTo>
                <a:cubicBezTo>
                  <a:pt x="402" y="174"/>
                  <a:pt x="400" y="174"/>
                  <a:pt x="399" y="173"/>
                </a:cubicBezTo>
                <a:cubicBezTo>
                  <a:pt x="399" y="173"/>
                  <a:pt x="399" y="172"/>
                  <a:pt x="399" y="172"/>
                </a:cubicBezTo>
                <a:cubicBezTo>
                  <a:pt x="399" y="172"/>
                  <a:pt x="399" y="172"/>
                  <a:pt x="399" y="172"/>
                </a:cubicBezTo>
                <a:close/>
                <a:moveTo>
                  <a:pt x="404" y="152"/>
                </a:moveTo>
                <a:cubicBezTo>
                  <a:pt x="402" y="152"/>
                  <a:pt x="401" y="152"/>
                  <a:pt x="400" y="152"/>
                </a:cubicBezTo>
                <a:cubicBezTo>
                  <a:pt x="400" y="151"/>
                  <a:pt x="399" y="150"/>
                  <a:pt x="398" y="150"/>
                </a:cubicBezTo>
                <a:cubicBezTo>
                  <a:pt x="399" y="150"/>
                  <a:pt x="400" y="150"/>
                  <a:pt x="400" y="150"/>
                </a:cubicBezTo>
                <a:cubicBezTo>
                  <a:pt x="401" y="150"/>
                  <a:pt x="401" y="150"/>
                  <a:pt x="402" y="149"/>
                </a:cubicBezTo>
                <a:cubicBezTo>
                  <a:pt x="403" y="150"/>
                  <a:pt x="403" y="150"/>
                  <a:pt x="404" y="150"/>
                </a:cubicBezTo>
                <a:cubicBezTo>
                  <a:pt x="404" y="151"/>
                  <a:pt x="404" y="151"/>
                  <a:pt x="404" y="152"/>
                </a:cubicBezTo>
                <a:cubicBezTo>
                  <a:pt x="404" y="152"/>
                  <a:pt x="404" y="152"/>
                  <a:pt x="404" y="152"/>
                </a:cubicBezTo>
                <a:close/>
                <a:moveTo>
                  <a:pt x="405" y="41"/>
                </a:moveTo>
                <a:cubicBezTo>
                  <a:pt x="405" y="41"/>
                  <a:pt x="405" y="41"/>
                  <a:pt x="405" y="41"/>
                </a:cubicBezTo>
                <a:cubicBezTo>
                  <a:pt x="406" y="42"/>
                  <a:pt x="407" y="42"/>
                  <a:pt x="408" y="43"/>
                </a:cubicBezTo>
                <a:cubicBezTo>
                  <a:pt x="408" y="43"/>
                  <a:pt x="408" y="43"/>
                  <a:pt x="408" y="43"/>
                </a:cubicBezTo>
                <a:cubicBezTo>
                  <a:pt x="407" y="42"/>
                  <a:pt x="406" y="42"/>
                  <a:pt x="405" y="42"/>
                </a:cubicBezTo>
                <a:cubicBezTo>
                  <a:pt x="405" y="41"/>
                  <a:pt x="405" y="41"/>
                  <a:pt x="405" y="41"/>
                </a:cubicBezTo>
                <a:close/>
                <a:moveTo>
                  <a:pt x="390" y="17"/>
                </a:moveTo>
                <a:cubicBezTo>
                  <a:pt x="391" y="16"/>
                  <a:pt x="392" y="16"/>
                  <a:pt x="393" y="15"/>
                </a:cubicBezTo>
                <a:cubicBezTo>
                  <a:pt x="392" y="16"/>
                  <a:pt x="392" y="18"/>
                  <a:pt x="392" y="19"/>
                </a:cubicBezTo>
                <a:cubicBezTo>
                  <a:pt x="392" y="24"/>
                  <a:pt x="396" y="29"/>
                  <a:pt x="401" y="29"/>
                </a:cubicBezTo>
                <a:cubicBezTo>
                  <a:pt x="406" y="29"/>
                  <a:pt x="410" y="25"/>
                  <a:pt x="410" y="20"/>
                </a:cubicBezTo>
                <a:cubicBezTo>
                  <a:pt x="410" y="21"/>
                  <a:pt x="411" y="22"/>
                  <a:pt x="412" y="22"/>
                </a:cubicBezTo>
                <a:cubicBezTo>
                  <a:pt x="411" y="23"/>
                  <a:pt x="411" y="24"/>
                  <a:pt x="411" y="24"/>
                </a:cubicBezTo>
                <a:cubicBezTo>
                  <a:pt x="411" y="26"/>
                  <a:pt x="412" y="28"/>
                  <a:pt x="413" y="29"/>
                </a:cubicBezTo>
                <a:cubicBezTo>
                  <a:pt x="412" y="29"/>
                  <a:pt x="411" y="29"/>
                  <a:pt x="410" y="29"/>
                </a:cubicBezTo>
                <a:cubicBezTo>
                  <a:pt x="407" y="29"/>
                  <a:pt x="405" y="30"/>
                  <a:pt x="404" y="32"/>
                </a:cubicBezTo>
                <a:cubicBezTo>
                  <a:pt x="402" y="30"/>
                  <a:pt x="400" y="28"/>
                  <a:pt x="397" y="28"/>
                </a:cubicBezTo>
                <a:cubicBezTo>
                  <a:pt x="395" y="28"/>
                  <a:pt x="393" y="29"/>
                  <a:pt x="392" y="30"/>
                </a:cubicBezTo>
                <a:cubicBezTo>
                  <a:pt x="392" y="27"/>
                  <a:pt x="391" y="25"/>
                  <a:pt x="389" y="23"/>
                </a:cubicBezTo>
                <a:cubicBezTo>
                  <a:pt x="390" y="22"/>
                  <a:pt x="390" y="20"/>
                  <a:pt x="390" y="19"/>
                </a:cubicBezTo>
                <a:cubicBezTo>
                  <a:pt x="390" y="18"/>
                  <a:pt x="390" y="17"/>
                  <a:pt x="390" y="17"/>
                </a:cubicBezTo>
                <a:close/>
                <a:moveTo>
                  <a:pt x="393" y="146"/>
                </a:move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lose/>
                <a:moveTo>
                  <a:pt x="392" y="233"/>
                </a:moveTo>
                <a:cubicBezTo>
                  <a:pt x="393" y="235"/>
                  <a:pt x="395" y="237"/>
                  <a:pt x="397" y="238"/>
                </a:cubicBezTo>
                <a:cubicBezTo>
                  <a:pt x="397" y="239"/>
                  <a:pt x="396" y="240"/>
                  <a:pt x="396" y="241"/>
                </a:cubicBezTo>
                <a:cubicBezTo>
                  <a:pt x="395" y="239"/>
                  <a:pt x="392" y="238"/>
                  <a:pt x="390" y="238"/>
                </a:cubicBezTo>
                <a:cubicBezTo>
                  <a:pt x="389" y="238"/>
                  <a:pt x="389" y="238"/>
                  <a:pt x="389" y="239"/>
                </a:cubicBezTo>
                <a:cubicBezTo>
                  <a:pt x="390" y="237"/>
                  <a:pt x="391" y="235"/>
                  <a:pt x="392" y="233"/>
                </a:cubicBezTo>
                <a:close/>
                <a:moveTo>
                  <a:pt x="395" y="422"/>
                </a:moveTo>
                <a:cubicBezTo>
                  <a:pt x="394" y="423"/>
                  <a:pt x="393" y="424"/>
                  <a:pt x="392" y="425"/>
                </a:cubicBezTo>
                <a:cubicBezTo>
                  <a:pt x="391" y="424"/>
                  <a:pt x="390" y="422"/>
                  <a:pt x="388" y="422"/>
                </a:cubicBezTo>
                <a:cubicBezTo>
                  <a:pt x="388" y="421"/>
                  <a:pt x="388" y="421"/>
                  <a:pt x="388" y="421"/>
                </a:cubicBezTo>
                <a:cubicBezTo>
                  <a:pt x="388" y="420"/>
                  <a:pt x="389" y="420"/>
                  <a:pt x="389" y="420"/>
                </a:cubicBezTo>
                <a:cubicBezTo>
                  <a:pt x="390" y="420"/>
                  <a:pt x="391" y="419"/>
                  <a:pt x="392" y="419"/>
                </a:cubicBezTo>
                <a:cubicBezTo>
                  <a:pt x="392" y="420"/>
                  <a:pt x="393" y="420"/>
                  <a:pt x="394" y="420"/>
                </a:cubicBezTo>
                <a:cubicBezTo>
                  <a:pt x="394" y="421"/>
                  <a:pt x="395" y="421"/>
                  <a:pt x="395" y="422"/>
                </a:cubicBezTo>
                <a:close/>
                <a:moveTo>
                  <a:pt x="386" y="102"/>
                </a:moveTo>
                <a:cubicBezTo>
                  <a:pt x="387" y="102"/>
                  <a:pt x="387" y="102"/>
                  <a:pt x="387" y="102"/>
                </a:cubicBezTo>
                <a:cubicBezTo>
                  <a:pt x="387" y="103"/>
                  <a:pt x="387" y="103"/>
                  <a:pt x="387" y="103"/>
                </a:cubicBezTo>
                <a:cubicBezTo>
                  <a:pt x="386" y="103"/>
                  <a:pt x="385" y="102"/>
                  <a:pt x="385" y="102"/>
                </a:cubicBezTo>
                <a:cubicBezTo>
                  <a:pt x="385" y="102"/>
                  <a:pt x="386" y="102"/>
                  <a:pt x="386" y="102"/>
                </a:cubicBezTo>
                <a:close/>
                <a:moveTo>
                  <a:pt x="380" y="54"/>
                </a:moveTo>
                <a:cubicBezTo>
                  <a:pt x="381" y="55"/>
                  <a:pt x="381" y="55"/>
                  <a:pt x="381" y="55"/>
                </a:cubicBezTo>
                <a:cubicBezTo>
                  <a:pt x="381" y="56"/>
                  <a:pt x="382" y="56"/>
                  <a:pt x="382" y="57"/>
                </a:cubicBezTo>
                <a:cubicBezTo>
                  <a:pt x="381" y="57"/>
                  <a:pt x="381" y="57"/>
                  <a:pt x="380" y="57"/>
                </a:cubicBezTo>
                <a:cubicBezTo>
                  <a:pt x="378" y="57"/>
                  <a:pt x="377" y="57"/>
                  <a:pt x="375" y="58"/>
                </a:cubicBezTo>
                <a:cubicBezTo>
                  <a:pt x="375" y="58"/>
                  <a:pt x="375" y="58"/>
                  <a:pt x="375" y="57"/>
                </a:cubicBezTo>
                <a:cubicBezTo>
                  <a:pt x="377" y="57"/>
                  <a:pt x="379" y="56"/>
                  <a:pt x="380" y="54"/>
                </a:cubicBezTo>
                <a:close/>
                <a:moveTo>
                  <a:pt x="377" y="279"/>
                </a:moveTo>
                <a:cubicBezTo>
                  <a:pt x="377" y="279"/>
                  <a:pt x="376" y="279"/>
                  <a:pt x="376" y="278"/>
                </a:cubicBezTo>
                <a:cubicBezTo>
                  <a:pt x="375" y="276"/>
                  <a:pt x="374" y="275"/>
                  <a:pt x="373" y="273"/>
                </a:cubicBezTo>
                <a:cubicBezTo>
                  <a:pt x="374" y="272"/>
                  <a:pt x="374" y="272"/>
                  <a:pt x="374" y="271"/>
                </a:cubicBezTo>
                <a:cubicBezTo>
                  <a:pt x="375" y="271"/>
                  <a:pt x="376" y="271"/>
                  <a:pt x="377" y="271"/>
                </a:cubicBezTo>
                <a:cubicBezTo>
                  <a:pt x="377" y="271"/>
                  <a:pt x="378" y="271"/>
                  <a:pt x="378" y="271"/>
                </a:cubicBezTo>
                <a:cubicBezTo>
                  <a:pt x="377" y="273"/>
                  <a:pt x="377" y="274"/>
                  <a:pt x="377" y="276"/>
                </a:cubicBezTo>
                <a:cubicBezTo>
                  <a:pt x="377" y="277"/>
                  <a:pt x="377" y="278"/>
                  <a:pt x="377" y="279"/>
                </a:cubicBezTo>
                <a:close/>
                <a:moveTo>
                  <a:pt x="373" y="211"/>
                </a:moveTo>
                <a:cubicBezTo>
                  <a:pt x="373" y="211"/>
                  <a:pt x="373" y="211"/>
                  <a:pt x="373" y="211"/>
                </a:cubicBezTo>
                <a:cubicBezTo>
                  <a:pt x="374" y="212"/>
                  <a:pt x="376" y="212"/>
                  <a:pt x="377" y="212"/>
                </a:cubicBezTo>
                <a:cubicBezTo>
                  <a:pt x="376" y="212"/>
                  <a:pt x="376" y="213"/>
                  <a:pt x="375" y="213"/>
                </a:cubicBezTo>
                <a:cubicBezTo>
                  <a:pt x="375" y="213"/>
                  <a:pt x="374" y="212"/>
                  <a:pt x="373" y="211"/>
                </a:cubicBezTo>
                <a:close/>
                <a:moveTo>
                  <a:pt x="373" y="42"/>
                </a:moveTo>
                <a:cubicBezTo>
                  <a:pt x="374" y="43"/>
                  <a:pt x="374" y="43"/>
                  <a:pt x="374" y="44"/>
                </a:cubicBezTo>
                <a:cubicBezTo>
                  <a:pt x="374" y="44"/>
                  <a:pt x="374" y="44"/>
                  <a:pt x="374" y="44"/>
                </a:cubicBezTo>
                <a:cubicBezTo>
                  <a:pt x="374" y="44"/>
                  <a:pt x="373" y="44"/>
                  <a:pt x="372" y="44"/>
                </a:cubicBezTo>
                <a:cubicBezTo>
                  <a:pt x="373" y="44"/>
                  <a:pt x="373" y="43"/>
                  <a:pt x="373" y="42"/>
                </a:cubicBezTo>
                <a:close/>
                <a:moveTo>
                  <a:pt x="365" y="107"/>
                </a:moveTo>
                <a:cubicBezTo>
                  <a:pt x="366" y="107"/>
                  <a:pt x="366" y="108"/>
                  <a:pt x="367" y="108"/>
                </a:cubicBezTo>
                <a:cubicBezTo>
                  <a:pt x="367" y="108"/>
                  <a:pt x="368" y="109"/>
                  <a:pt x="368" y="109"/>
                </a:cubicBezTo>
                <a:cubicBezTo>
                  <a:pt x="367" y="110"/>
                  <a:pt x="367" y="111"/>
                  <a:pt x="366" y="112"/>
                </a:cubicBezTo>
                <a:cubicBezTo>
                  <a:pt x="366" y="112"/>
                  <a:pt x="366" y="111"/>
                  <a:pt x="365" y="111"/>
                </a:cubicBezTo>
                <a:cubicBezTo>
                  <a:pt x="366" y="111"/>
                  <a:pt x="366" y="111"/>
                  <a:pt x="366" y="110"/>
                </a:cubicBezTo>
                <a:cubicBezTo>
                  <a:pt x="366" y="109"/>
                  <a:pt x="365" y="108"/>
                  <a:pt x="365" y="107"/>
                </a:cubicBezTo>
                <a:close/>
                <a:moveTo>
                  <a:pt x="368" y="54"/>
                </a:move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lose/>
                <a:moveTo>
                  <a:pt x="367" y="50"/>
                </a:moveTo>
                <a:cubicBezTo>
                  <a:pt x="367" y="50"/>
                  <a:pt x="367" y="49"/>
                  <a:pt x="366" y="48"/>
                </a:cubicBezTo>
                <a:cubicBezTo>
                  <a:pt x="367" y="48"/>
                  <a:pt x="368" y="47"/>
                  <a:pt x="369" y="46"/>
                </a:cubicBezTo>
                <a:cubicBezTo>
                  <a:pt x="368" y="48"/>
                  <a:pt x="367" y="49"/>
                  <a:pt x="367" y="50"/>
                </a:cubicBezTo>
                <a:close/>
                <a:moveTo>
                  <a:pt x="346" y="7"/>
                </a:moveTo>
                <a:cubicBezTo>
                  <a:pt x="347" y="7"/>
                  <a:pt x="348" y="6"/>
                  <a:pt x="349" y="5"/>
                </a:cubicBezTo>
                <a:cubicBezTo>
                  <a:pt x="350" y="5"/>
                  <a:pt x="351" y="4"/>
                  <a:pt x="351" y="4"/>
                </a:cubicBezTo>
                <a:cubicBezTo>
                  <a:pt x="353" y="7"/>
                  <a:pt x="356" y="9"/>
                  <a:pt x="360" y="9"/>
                </a:cubicBezTo>
                <a:cubicBezTo>
                  <a:pt x="361" y="12"/>
                  <a:pt x="363" y="15"/>
                  <a:pt x="366" y="15"/>
                </a:cubicBezTo>
                <a:cubicBezTo>
                  <a:pt x="366" y="16"/>
                  <a:pt x="366" y="16"/>
                  <a:pt x="366" y="17"/>
                </a:cubicBezTo>
                <a:cubicBezTo>
                  <a:pt x="366" y="17"/>
                  <a:pt x="366" y="17"/>
                  <a:pt x="366" y="17"/>
                </a:cubicBezTo>
                <a:cubicBezTo>
                  <a:pt x="363" y="18"/>
                  <a:pt x="360" y="21"/>
                  <a:pt x="360" y="25"/>
                </a:cubicBezTo>
                <a:cubicBezTo>
                  <a:pt x="360" y="28"/>
                  <a:pt x="362" y="31"/>
                  <a:pt x="365" y="33"/>
                </a:cubicBezTo>
                <a:cubicBezTo>
                  <a:pt x="364" y="33"/>
                  <a:pt x="364" y="33"/>
                  <a:pt x="364" y="33"/>
                </a:cubicBezTo>
                <a:cubicBezTo>
                  <a:pt x="362" y="33"/>
                  <a:pt x="361" y="33"/>
                  <a:pt x="360" y="34"/>
                </a:cubicBezTo>
                <a:cubicBezTo>
                  <a:pt x="359" y="32"/>
                  <a:pt x="357" y="30"/>
                  <a:pt x="355" y="29"/>
                </a:cubicBezTo>
                <a:cubicBezTo>
                  <a:pt x="358" y="28"/>
                  <a:pt x="360" y="25"/>
                  <a:pt x="360" y="22"/>
                </a:cubicBezTo>
                <a:cubicBezTo>
                  <a:pt x="360" y="17"/>
                  <a:pt x="356" y="13"/>
                  <a:pt x="351" y="13"/>
                </a:cubicBezTo>
                <a:cubicBezTo>
                  <a:pt x="350" y="13"/>
                  <a:pt x="349" y="13"/>
                  <a:pt x="348" y="14"/>
                </a:cubicBezTo>
                <a:cubicBezTo>
                  <a:pt x="348" y="12"/>
                  <a:pt x="346" y="10"/>
                  <a:pt x="345" y="9"/>
                </a:cubicBezTo>
                <a:cubicBezTo>
                  <a:pt x="345" y="9"/>
                  <a:pt x="346" y="8"/>
                  <a:pt x="346" y="7"/>
                </a:cubicBezTo>
                <a:close/>
                <a:moveTo>
                  <a:pt x="362" y="78"/>
                </a:moveTo>
                <a:cubicBezTo>
                  <a:pt x="362" y="79"/>
                  <a:pt x="361" y="80"/>
                  <a:pt x="361" y="81"/>
                </a:cubicBezTo>
                <a:cubicBezTo>
                  <a:pt x="360" y="81"/>
                  <a:pt x="360" y="82"/>
                  <a:pt x="359" y="82"/>
                </a:cubicBezTo>
                <a:cubicBezTo>
                  <a:pt x="359" y="81"/>
                  <a:pt x="359" y="80"/>
                  <a:pt x="358" y="78"/>
                </a:cubicBezTo>
                <a:cubicBezTo>
                  <a:pt x="358" y="77"/>
                  <a:pt x="358" y="76"/>
                  <a:pt x="357" y="75"/>
                </a:cubicBezTo>
                <a:cubicBezTo>
                  <a:pt x="358" y="74"/>
                  <a:pt x="358" y="74"/>
                  <a:pt x="359" y="73"/>
                </a:cubicBezTo>
                <a:cubicBezTo>
                  <a:pt x="359" y="73"/>
                  <a:pt x="360" y="74"/>
                  <a:pt x="360" y="74"/>
                </a:cubicBezTo>
                <a:cubicBezTo>
                  <a:pt x="360" y="75"/>
                  <a:pt x="361" y="77"/>
                  <a:pt x="362" y="78"/>
                </a:cubicBezTo>
                <a:close/>
                <a:moveTo>
                  <a:pt x="356" y="224"/>
                </a:move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lose/>
                <a:moveTo>
                  <a:pt x="346" y="29"/>
                </a:moveTo>
                <a:cubicBezTo>
                  <a:pt x="347" y="29"/>
                  <a:pt x="347" y="29"/>
                  <a:pt x="348" y="30"/>
                </a:cubicBezTo>
                <a:cubicBezTo>
                  <a:pt x="346" y="30"/>
                  <a:pt x="345" y="31"/>
                  <a:pt x="344" y="32"/>
                </a:cubicBezTo>
                <a:cubicBezTo>
                  <a:pt x="344" y="32"/>
                  <a:pt x="344" y="32"/>
                  <a:pt x="344" y="31"/>
                </a:cubicBezTo>
                <a:cubicBezTo>
                  <a:pt x="345" y="31"/>
                  <a:pt x="345" y="30"/>
                  <a:pt x="346" y="29"/>
                </a:cubicBezTo>
                <a:close/>
                <a:moveTo>
                  <a:pt x="339" y="112"/>
                </a:moveTo>
                <a:cubicBezTo>
                  <a:pt x="340" y="112"/>
                  <a:pt x="341" y="111"/>
                  <a:pt x="342" y="110"/>
                </a:cubicBezTo>
                <a:cubicBezTo>
                  <a:pt x="343" y="112"/>
                  <a:pt x="345" y="114"/>
                  <a:pt x="348" y="115"/>
                </a:cubicBezTo>
                <a:cubicBezTo>
                  <a:pt x="346" y="116"/>
                  <a:pt x="345" y="117"/>
                  <a:pt x="344" y="118"/>
                </a:cubicBezTo>
                <a:cubicBezTo>
                  <a:pt x="343" y="117"/>
                  <a:pt x="341" y="116"/>
                  <a:pt x="340" y="116"/>
                </a:cubicBezTo>
                <a:cubicBezTo>
                  <a:pt x="339" y="116"/>
                  <a:pt x="339" y="116"/>
                  <a:pt x="339" y="116"/>
                </a:cubicBezTo>
                <a:cubicBezTo>
                  <a:pt x="339" y="115"/>
                  <a:pt x="339" y="114"/>
                  <a:pt x="339" y="113"/>
                </a:cubicBezTo>
                <a:cubicBezTo>
                  <a:pt x="339" y="113"/>
                  <a:pt x="339" y="112"/>
                  <a:pt x="339" y="112"/>
                </a:cubicBezTo>
                <a:close/>
                <a:moveTo>
                  <a:pt x="332" y="80"/>
                </a:moveTo>
                <a:cubicBezTo>
                  <a:pt x="332" y="80"/>
                  <a:pt x="332" y="79"/>
                  <a:pt x="332" y="79"/>
                </a:cubicBezTo>
                <a:cubicBezTo>
                  <a:pt x="333" y="79"/>
                  <a:pt x="333" y="80"/>
                  <a:pt x="334" y="80"/>
                </a:cubicBezTo>
                <a:cubicBezTo>
                  <a:pt x="333" y="80"/>
                  <a:pt x="333" y="81"/>
                  <a:pt x="333" y="81"/>
                </a:cubicBezTo>
                <a:cubicBezTo>
                  <a:pt x="333" y="80"/>
                  <a:pt x="332" y="80"/>
                  <a:pt x="332" y="80"/>
                </a:cubicBezTo>
                <a:close/>
                <a:moveTo>
                  <a:pt x="333" y="663"/>
                </a:moveTo>
                <a:cubicBezTo>
                  <a:pt x="333" y="663"/>
                  <a:pt x="333" y="663"/>
                  <a:pt x="333" y="663"/>
                </a:cubicBezTo>
                <a:cubicBezTo>
                  <a:pt x="333" y="663"/>
                  <a:pt x="334" y="662"/>
                  <a:pt x="334" y="662"/>
                </a:cubicBezTo>
                <a:cubicBezTo>
                  <a:pt x="334" y="662"/>
                  <a:pt x="335" y="662"/>
                  <a:pt x="335" y="662"/>
                </a:cubicBezTo>
                <a:cubicBezTo>
                  <a:pt x="335" y="662"/>
                  <a:pt x="336" y="662"/>
                  <a:pt x="336" y="662"/>
                </a:cubicBezTo>
                <a:cubicBezTo>
                  <a:pt x="335" y="662"/>
                  <a:pt x="334" y="663"/>
                  <a:pt x="333" y="663"/>
                </a:cubicBezTo>
                <a:close/>
                <a:moveTo>
                  <a:pt x="336" y="239"/>
                </a:moveTo>
                <a:cubicBezTo>
                  <a:pt x="335" y="239"/>
                  <a:pt x="335" y="239"/>
                  <a:pt x="334" y="239"/>
                </a:cubicBezTo>
                <a:cubicBezTo>
                  <a:pt x="335" y="238"/>
                  <a:pt x="335" y="238"/>
                  <a:pt x="335" y="237"/>
                </a:cubicBezTo>
                <a:cubicBezTo>
                  <a:pt x="336" y="238"/>
                  <a:pt x="336" y="238"/>
                  <a:pt x="337" y="238"/>
                </a:cubicBezTo>
                <a:cubicBezTo>
                  <a:pt x="337" y="238"/>
                  <a:pt x="337" y="238"/>
                  <a:pt x="337" y="238"/>
                </a:cubicBezTo>
                <a:cubicBezTo>
                  <a:pt x="336" y="238"/>
                  <a:pt x="336" y="239"/>
                  <a:pt x="336" y="239"/>
                </a:cubicBezTo>
                <a:close/>
                <a:moveTo>
                  <a:pt x="340" y="510"/>
                </a:moveTo>
                <a:cubicBezTo>
                  <a:pt x="340" y="510"/>
                  <a:pt x="340" y="510"/>
                  <a:pt x="340" y="510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10"/>
                  <a:pt x="340" y="510"/>
                </a:cubicBezTo>
                <a:close/>
                <a:moveTo>
                  <a:pt x="345" y="287"/>
                </a:moveTo>
                <a:cubicBezTo>
                  <a:pt x="344" y="288"/>
                  <a:pt x="344" y="288"/>
                  <a:pt x="344" y="289"/>
                </a:cubicBezTo>
                <a:cubicBezTo>
                  <a:pt x="343" y="288"/>
                  <a:pt x="342" y="287"/>
                  <a:pt x="342" y="286"/>
                </a:cubicBezTo>
                <a:cubicBezTo>
                  <a:pt x="343" y="286"/>
                  <a:pt x="345" y="285"/>
                  <a:pt x="346" y="283"/>
                </a:cubicBezTo>
                <a:cubicBezTo>
                  <a:pt x="346" y="283"/>
                  <a:pt x="347" y="283"/>
                  <a:pt x="347" y="284"/>
                </a:cubicBezTo>
                <a:cubicBezTo>
                  <a:pt x="346" y="285"/>
                  <a:pt x="345" y="286"/>
                  <a:pt x="345" y="287"/>
                </a:cubicBezTo>
                <a:close/>
                <a:moveTo>
                  <a:pt x="343" y="215"/>
                </a:moveTo>
                <a:cubicBezTo>
                  <a:pt x="342" y="214"/>
                  <a:pt x="342" y="213"/>
                  <a:pt x="341" y="212"/>
                </a:cubicBezTo>
                <a:cubicBezTo>
                  <a:pt x="341" y="212"/>
                  <a:pt x="341" y="211"/>
                  <a:pt x="341" y="211"/>
                </a:cubicBezTo>
                <a:cubicBezTo>
                  <a:pt x="344" y="210"/>
                  <a:pt x="346" y="208"/>
                  <a:pt x="347" y="206"/>
                </a:cubicBezTo>
                <a:cubicBezTo>
                  <a:pt x="347" y="207"/>
                  <a:pt x="348" y="207"/>
                  <a:pt x="348" y="208"/>
                </a:cubicBezTo>
                <a:cubicBezTo>
                  <a:pt x="345" y="209"/>
                  <a:pt x="343" y="212"/>
                  <a:pt x="343" y="215"/>
                </a:cubicBezTo>
                <a:close/>
                <a:moveTo>
                  <a:pt x="347" y="162"/>
                </a:moveTo>
                <a:cubicBezTo>
                  <a:pt x="347" y="162"/>
                  <a:pt x="347" y="162"/>
                  <a:pt x="346" y="162"/>
                </a:cubicBezTo>
                <a:cubicBezTo>
                  <a:pt x="341" y="162"/>
                  <a:pt x="338" y="166"/>
                  <a:pt x="338" y="171"/>
                </a:cubicBezTo>
                <a:cubicBezTo>
                  <a:pt x="338" y="172"/>
                  <a:pt x="338" y="173"/>
                  <a:pt x="338" y="173"/>
                </a:cubicBezTo>
                <a:cubicBezTo>
                  <a:pt x="337" y="173"/>
                  <a:pt x="337" y="172"/>
                  <a:pt x="336" y="171"/>
                </a:cubicBezTo>
                <a:cubicBezTo>
                  <a:pt x="336" y="171"/>
                  <a:pt x="336" y="170"/>
                  <a:pt x="336" y="169"/>
                </a:cubicBezTo>
                <a:cubicBezTo>
                  <a:pt x="336" y="167"/>
                  <a:pt x="335" y="165"/>
                  <a:pt x="334" y="164"/>
                </a:cubicBezTo>
                <a:cubicBezTo>
                  <a:pt x="334" y="163"/>
                  <a:pt x="335" y="162"/>
                  <a:pt x="335" y="161"/>
                </a:cubicBezTo>
                <a:cubicBezTo>
                  <a:pt x="336" y="161"/>
                  <a:pt x="336" y="161"/>
                  <a:pt x="336" y="161"/>
                </a:cubicBezTo>
                <a:cubicBezTo>
                  <a:pt x="339" y="161"/>
                  <a:pt x="342" y="160"/>
                  <a:pt x="344" y="158"/>
                </a:cubicBezTo>
                <a:cubicBezTo>
                  <a:pt x="345" y="158"/>
                  <a:pt x="345" y="158"/>
                  <a:pt x="345" y="158"/>
                </a:cubicBezTo>
                <a:cubicBezTo>
                  <a:pt x="348" y="158"/>
                  <a:pt x="351" y="157"/>
                  <a:pt x="353" y="154"/>
                </a:cubicBezTo>
                <a:cubicBezTo>
                  <a:pt x="353" y="155"/>
                  <a:pt x="353" y="155"/>
                  <a:pt x="354" y="155"/>
                </a:cubicBezTo>
                <a:cubicBezTo>
                  <a:pt x="354" y="156"/>
                  <a:pt x="353" y="157"/>
                  <a:pt x="353" y="158"/>
                </a:cubicBezTo>
                <a:cubicBezTo>
                  <a:pt x="353" y="159"/>
                  <a:pt x="354" y="160"/>
                  <a:pt x="354" y="161"/>
                </a:cubicBezTo>
                <a:cubicBezTo>
                  <a:pt x="353" y="161"/>
                  <a:pt x="352" y="161"/>
                  <a:pt x="351" y="161"/>
                </a:cubicBezTo>
                <a:cubicBezTo>
                  <a:pt x="350" y="161"/>
                  <a:pt x="349" y="161"/>
                  <a:pt x="347" y="162"/>
                </a:cubicBezTo>
                <a:close/>
                <a:moveTo>
                  <a:pt x="354" y="647"/>
                </a:moveTo>
                <a:cubicBezTo>
                  <a:pt x="353" y="647"/>
                  <a:pt x="352" y="647"/>
                  <a:pt x="351" y="647"/>
                </a:cubicBezTo>
                <a:cubicBezTo>
                  <a:pt x="352" y="647"/>
                  <a:pt x="352" y="646"/>
                  <a:pt x="352" y="646"/>
                </a:cubicBezTo>
                <a:cubicBezTo>
                  <a:pt x="352" y="646"/>
                  <a:pt x="353" y="646"/>
                  <a:pt x="353" y="646"/>
                </a:cubicBezTo>
                <a:cubicBezTo>
                  <a:pt x="353" y="646"/>
                  <a:pt x="354" y="646"/>
                  <a:pt x="355" y="647"/>
                </a:cubicBezTo>
                <a:cubicBezTo>
                  <a:pt x="355" y="647"/>
                  <a:pt x="355" y="647"/>
                  <a:pt x="355" y="647"/>
                </a:cubicBezTo>
                <a:cubicBezTo>
                  <a:pt x="354" y="647"/>
                  <a:pt x="354" y="647"/>
                  <a:pt x="354" y="647"/>
                </a:cubicBezTo>
                <a:close/>
                <a:moveTo>
                  <a:pt x="357" y="349"/>
                </a:moveTo>
                <a:cubicBezTo>
                  <a:pt x="356" y="349"/>
                  <a:pt x="356" y="349"/>
                  <a:pt x="355" y="348"/>
                </a:cubicBezTo>
                <a:cubicBezTo>
                  <a:pt x="355" y="347"/>
                  <a:pt x="354" y="347"/>
                  <a:pt x="354" y="346"/>
                </a:cubicBezTo>
                <a:cubicBezTo>
                  <a:pt x="355" y="345"/>
                  <a:pt x="356" y="344"/>
                  <a:pt x="356" y="343"/>
                </a:cubicBezTo>
                <a:cubicBezTo>
                  <a:pt x="356" y="343"/>
                  <a:pt x="356" y="343"/>
                  <a:pt x="357" y="343"/>
                </a:cubicBezTo>
                <a:cubicBezTo>
                  <a:pt x="357" y="344"/>
                  <a:pt x="358" y="345"/>
                  <a:pt x="359" y="346"/>
                </a:cubicBezTo>
                <a:cubicBezTo>
                  <a:pt x="358" y="347"/>
                  <a:pt x="357" y="348"/>
                  <a:pt x="357" y="349"/>
                </a:cubicBezTo>
                <a:close/>
                <a:moveTo>
                  <a:pt x="360" y="601"/>
                </a:moveTo>
                <a:cubicBezTo>
                  <a:pt x="360" y="601"/>
                  <a:pt x="360" y="600"/>
                  <a:pt x="360" y="600"/>
                </a:cubicBezTo>
                <a:cubicBezTo>
                  <a:pt x="361" y="600"/>
                  <a:pt x="361" y="600"/>
                  <a:pt x="362" y="600"/>
                </a:cubicBezTo>
                <a:cubicBezTo>
                  <a:pt x="362" y="600"/>
                  <a:pt x="362" y="600"/>
                  <a:pt x="362" y="600"/>
                </a:cubicBezTo>
                <a:cubicBezTo>
                  <a:pt x="362" y="600"/>
                  <a:pt x="362" y="600"/>
                  <a:pt x="363" y="600"/>
                </a:cubicBezTo>
                <a:cubicBezTo>
                  <a:pt x="362" y="600"/>
                  <a:pt x="361" y="601"/>
                  <a:pt x="360" y="601"/>
                </a:cubicBezTo>
                <a:close/>
                <a:moveTo>
                  <a:pt x="362" y="538"/>
                </a:moveTo>
                <a:cubicBezTo>
                  <a:pt x="362" y="538"/>
                  <a:pt x="362" y="538"/>
                  <a:pt x="362" y="538"/>
                </a:cubicBezTo>
                <a:cubicBezTo>
                  <a:pt x="362" y="538"/>
                  <a:pt x="362" y="538"/>
                  <a:pt x="362" y="537"/>
                </a:cubicBezTo>
                <a:cubicBezTo>
                  <a:pt x="362" y="537"/>
                  <a:pt x="362" y="538"/>
                  <a:pt x="362" y="538"/>
                </a:cubicBezTo>
                <a:cubicBezTo>
                  <a:pt x="362" y="538"/>
                  <a:pt x="363" y="537"/>
                  <a:pt x="363" y="537"/>
                </a:cubicBezTo>
                <a:cubicBezTo>
                  <a:pt x="363" y="538"/>
                  <a:pt x="362" y="538"/>
                  <a:pt x="362" y="538"/>
                </a:cubicBezTo>
                <a:close/>
                <a:moveTo>
                  <a:pt x="369" y="535"/>
                </a:moveTo>
                <a:cubicBezTo>
                  <a:pt x="369" y="535"/>
                  <a:pt x="369" y="535"/>
                  <a:pt x="368" y="535"/>
                </a:cubicBezTo>
                <a:cubicBezTo>
                  <a:pt x="369" y="535"/>
                  <a:pt x="369" y="535"/>
                  <a:pt x="370" y="534"/>
                </a:cubicBezTo>
                <a:cubicBezTo>
                  <a:pt x="370" y="535"/>
                  <a:pt x="370" y="535"/>
                  <a:pt x="370" y="535"/>
                </a:cubicBezTo>
                <a:cubicBezTo>
                  <a:pt x="370" y="535"/>
                  <a:pt x="369" y="535"/>
                  <a:pt x="369" y="535"/>
                </a:cubicBezTo>
                <a:close/>
                <a:moveTo>
                  <a:pt x="361" y="192"/>
                </a:moveTo>
                <a:cubicBezTo>
                  <a:pt x="361" y="192"/>
                  <a:pt x="360" y="191"/>
                  <a:pt x="360" y="191"/>
                </a:cubicBezTo>
                <a:cubicBezTo>
                  <a:pt x="362" y="189"/>
                  <a:pt x="364" y="186"/>
                  <a:pt x="364" y="183"/>
                </a:cubicBezTo>
                <a:cubicBezTo>
                  <a:pt x="364" y="179"/>
                  <a:pt x="362" y="176"/>
                  <a:pt x="359" y="174"/>
                </a:cubicBezTo>
                <a:cubicBezTo>
                  <a:pt x="361" y="173"/>
                  <a:pt x="362" y="171"/>
                  <a:pt x="362" y="169"/>
                </a:cubicBezTo>
                <a:cubicBezTo>
                  <a:pt x="362" y="169"/>
                  <a:pt x="362" y="169"/>
                  <a:pt x="362" y="168"/>
                </a:cubicBezTo>
                <a:cubicBezTo>
                  <a:pt x="363" y="169"/>
                  <a:pt x="363" y="169"/>
                  <a:pt x="364" y="169"/>
                </a:cubicBezTo>
                <a:cubicBezTo>
                  <a:pt x="365" y="169"/>
                  <a:pt x="366" y="168"/>
                  <a:pt x="367" y="168"/>
                </a:cubicBezTo>
                <a:cubicBezTo>
                  <a:pt x="367" y="169"/>
                  <a:pt x="368" y="169"/>
                  <a:pt x="368" y="169"/>
                </a:cubicBezTo>
                <a:cubicBezTo>
                  <a:pt x="368" y="171"/>
                  <a:pt x="367" y="173"/>
                  <a:pt x="367" y="175"/>
                </a:cubicBezTo>
                <a:cubicBezTo>
                  <a:pt x="367" y="178"/>
                  <a:pt x="368" y="181"/>
                  <a:pt x="371" y="183"/>
                </a:cubicBezTo>
                <a:cubicBezTo>
                  <a:pt x="366" y="184"/>
                  <a:pt x="362" y="187"/>
                  <a:pt x="361" y="192"/>
                </a:cubicBezTo>
                <a:close/>
                <a:moveTo>
                  <a:pt x="372" y="406"/>
                </a:moveTo>
                <a:cubicBezTo>
                  <a:pt x="372" y="406"/>
                  <a:pt x="371" y="405"/>
                  <a:pt x="371" y="405"/>
                </a:cubicBezTo>
                <a:cubicBezTo>
                  <a:pt x="371" y="405"/>
                  <a:pt x="371" y="404"/>
                  <a:pt x="371" y="404"/>
                </a:cubicBezTo>
                <a:cubicBezTo>
                  <a:pt x="372" y="405"/>
                  <a:pt x="372" y="405"/>
                  <a:pt x="372" y="405"/>
                </a:cubicBezTo>
                <a:cubicBezTo>
                  <a:pt x="372" y="405"/>
                  <a:pt x="372" y="406"/>
                  <a:pt x="372" y="406"/>
                </a:cubicBezTo>
                <a:close/>
                <a:moveTo>
                  <a:pt x="375" y="444"/>
                </a:moveTo>
                <a:cubicBezTo>
                  <a:pt x="374" y="444"/>
                  <a:pt x="373" y="444"/>
                  <a:pt x="373" y="445"/>
                </a:cubicBezTo>
                <a:cubicBezTo>
                  <a:pt x="373" y="445"/>
                  <a:pt x="373" y="445"/>
                  <a:pt x="373" y="445"/>
                </a:cubicBezTo>
                <a:cubicBezTo>
                  <a:pt x="373" y="444"/>
                  <a:pt x="374" y="443"/>
                  <a:pt x="375" y="442"/>
                </a:cubicBezTo>
                <a:cubicBezTo>
                  <a:pt x="375" y="442"/>
                  <a:pt x="376" y="442"/>
                  <a:pt x="376" y="442"/>
                </a:cubicBezTo>
                <a:cubicBezTo>
                  <a:pt x="376" y="442"/>
                  <a:pt x="375" y="443"/>
                  <a:pt x="375" y="444"/>
                </a:cubicBezTo>
                <a:close/>
                <a:moveTo>
                  <a:pt x="379" y="681"/>
                </a:moveTo>
                <a:cubicBezTo>
                  <a:pt x="378" y="681"/>
                  <a:pt x="378" y="681"/>
                  <a:pt x="377" y="680"/>
                </a:cubicBezTo>
                <a:cubicBezTo>
                  <a:pt x="377" y="680"/>
                  <a:pt x="378" y="679"/>
                  <a:pt x="378" y="679"/>
                </a:cubicBezTo>
                <a:cubicBezTo>
                  <a:pt x="378" y="679"/>
                  <a:pt x="378" y="679"/>
                  <a:pt x="378" y="679"/>
                </a:cubicBezTo>
                <a:cubicBezTo>
                  <a:pt x="379" y="679"/>
                  <a:pt x="379" y="680"/>
                  <a:pt x="379" y="681"/>
                </a:cubicBezTo>
                <a:cubicBezTo>
                  <a:pt x="379" y="681"/>
                  <a:pt x="379" y="681"/>
                  <a:pt x="379" y="681"/>
                </a:cubicBezTo>
                <a:close/>
                <a:moveTo>
                  <a:pt x="379" y="302"/>
                </a:moveTo>
                <a:cubicBezTo>
                  <a:pt x="378" y="302"/>
                  <a:pt x="378" y="302"/>
                  <a:pt x="377" y="302"/>
                </a:cubicBezTo>
                <a:cubicBezTo>
                  <a:pt x="375" y="302"/>
                  <a:pt x="374" y="302"/>
                  <a:pt x="373" y="302"/>
                </a:cubicBezTo>
                <a:cubicBezTo>
                  <a:pt x="373" y="302"/>
                  <a:pt x="373" y="301"/>
                  <a:pt x="373" y="301"/>
                </a:cubicBezTo>
                <a:cubicBezTo>
                  <a:pt x="374" y="301"/>
                  <a:pt x="375" y="300"/>
                  <a:pt x="376" y="299"/>
                </a:cubicBezTo>
                <a:cubicBezTo>
                  <a:pt x="377" y="300"/>
                  <a:pt x="378" y="301"/>
                  <a:pt x="380" y="302"/>
                </a:cubicBezTo>
                <a:cubicBezTo>
                  <a:pt x="379" y="302"/>
                  <a:pt x="379" y="302"/>
                  <a:pt x="379" y="302"/>
                </a:cubicBezTo>
                <a:close/>
                <a:moveTo>
                  <a:pt x="380" y="283"/>
                </a:moveTo>
                <a:cubicBezTo>
                  <a:pt x="380" y="284"/>
                  <a:pt x="381" y="284"/>
                  <a:pt x="382" y="284"/>
                </a:cubicBezTo>
                <a:cubicBezTo>
                  <a:pt x="381" y="285"/>
                  <a:pt x="381" y="285"/>
                  <a:pt x="381" y="285"/>
                </a:cubicBezTo>
                <a:cubicBezTo>
                  <a:pt x="380" y="285"/>
                  <a:pt x="380" y="284"/>
                  <a:pt x="380" y="283"/>
                </a:cubicBezTo>
                <a:close/>
                <a:moveTo>
                  <a:pt x="381" y="439"/>
                </a:move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lose/>
                <a:moveTo>
                  <a:pt x="382" y="380"/>
                </a:moveTo>
                <a:cubicBezTo>
                  <a:pt x="382" y="379"/>
                  <a:pt x="381" y="378"/>
                  <a:pt x="381" y="377"/>
                </a:cubicBezTo>
                <a:cubicBezTo>
                  <a:pt x="381" y="377"/>
                  <a:pt x="381" y="377"/>
                  <a:pt x="381" y="376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8"/>
                  <a:pt x="382" y="379"/>
                  <a:pt x="383" y="381"/>
                </a:cubicBezTo>
                <a:cubicBezTo>
                  <a:pt x="382" y="380"/>
                  <a:pt x="382" y="380"/>
                  <a:pt x="382" y="380"/>
                </a:cubicBezTo>
                <a:close/>
                <a:moveTo>
                  <a:pt x="382" y="129"/>
                </a:moveTo>
                <a:cubicBezTo>
                  <a:pt x="382" y="129"/>
                  <a:pt x="382" y="129"/>
                  <a:pt x="382" y="128"/>
                </a:cubicBezTo>
                <a:cubicBezTo>
                  <a:pt x="382" y="126"/>
                  <a:pt x="381" y="124"/>
                  <a:pt x="380" y="123"/>
                </a:cubicBezTo>
                <a:cubicBezTo>
                  <a:pt x="383" y="123"/>
                  <a:pt x="385" y="122"/>
                  <a:pt x="387" y="120"/>
                </a:cubicBezTo>
                <a:cubicBezTo>
                  <a:pt x="387" y="120"/>
                  <a:pt x="387" y="121"/>
                  <a:pt x="387" y="121"/>
                </a:cubicBezTo>
                <a:cubicBezTo>
                  <a:pt x="387" y="122"/>
                  <a:pt x="388" y="122"/>
                  <a:pt x="388" y="123"/>
                </a:cubicBezTo>
                <a:cubicBezTo>
                  <a:pt x="386" y="124"/>
                  <a:pt x="385" y="127"/>
                  <a:pt x="385" y="129"/>
                </a:cubicBezTo>
                <a:cubicBezTo>
                  <a:pt x="384" y="129"/>
                  <a:pt x="384" y="129"/>
                  <a:pt x="383" y="129"/>
                </a:cubicBezTo>
                <a:cubicBezTo>
                  <a:pt x="383" y="129"/>
                  <a:pt x="382" y="129"/>
                  <a:pt x="382" y="129"/>
                </a:cubicBezTo>
                <a:close/>
                <a:moveTo>
                  <a:pt x="384" y="262"/>
                </a:moveTo>
                <a:cubicBezTo>
                  <a:pt x="386" y="263"/>
                  <a:pt x="388" y="264"/>
                  <a:pt x="389" y="264"/>
                </a:cubicBezTo>
                <a:cubicBezTo>
                  <a:pt x="387" y="265"/>
                  <a:pt x="385" y="266"/>
                  <a:pt x="384" y="268"/>
                </a:cubicBezTo>
                <a:cubicBezTo>
                  <a:pt x="384" y="268"/>
                  <a:pt x="383" y="268"/>
                  <a:pt x="383" y="268"/>
                </a:cubicBezTo>
                <a:cubicBezTo>
                  <a:pt x="384" y="267"/>
                  <a:pt x="385" y="265"/>
                  <a:pt x="385" y="264"/>
                </a:cubicBezTo>
                <a:cubicBezTo>
                  <a:pt x="385" y="263"/>
                  <a:pt x="384" y="263"/>
                  <a:pt x="384" y="262"/>
                </a:cubicBezTo>
                <a:close/>
                <a:moveTo>
                  <a:pt x="392" y="659"/>
                </a:moveTo>
                <a:cubicBezTo>
                  <a:pt x="390" y="660"/>
                  <a:pt x="389" y="662"/>
                  <a:pt x="389" y="665"/>
                </a:cubicBezTo>
                <a:cubicBezTo>
                  <a:pt x="389" y="665"/>
                  <a:pt x="389" y="665"/>
                  <a:pt x="389" y="665"/>
                </a:cubicBezTo>
                <a:cubicBezTo>
                  <a:pt x="389" y="665"/>
                  <a:pt x="389" y="665"/>
                  <a:pt x="388" y="665"/>
                </a:cubicBezTo>
                <a:cubicBezTo>
                  <a:pt x="387" y="663"/>
                  <a:pt x="386" y="661"/>
                  <a:pt x="384" y="660"/>
                </a:cubicBezTo>
                <a:cubicBezTo>
                  <a:pt x="384" y="660"/>
                  <a:pt x="384" y="660"/>
                  <a:pt x="384" y="660"/>
                </a:cubicBezTo>
                <a:cubicBezTo>
                  <a:pt x="387" y="659"/>
                  <a:pt x="388" y="658"/>
                  <a:pt x="389" y="656"/>
                </a:cubicBezTo>
                <a:cubicBezTo>
                  <a:pt x="390" y="656"/>
                  <a:pt x="390" y="656"/>
                  <a:pt x="391" y="656"/>
                </a:cubicBezTo>
                <a:cubicBezTo>
                  <a:pt x="392" y="656"/>
                  <a:pt x="392" y="656"/>
                  <a:pt x="393" y="656"/>
                </a:cubicBezTo>
                <a:cubicBezTo>
                  <a:pt x="392" y="657"/>
                  <a:pt x="392" y="658"/>
                  <a:pt x="392" y="659"/>
                </a:cubicBezTo>
                <a:cubicBezTo>
                  <a:pt x="392" y="659"/>
                  <a:pt x="392" y="659"/>
                  <a:pt x="392" y="659"/>
                </a:cubicBezTo>
                <a:close/>
                <a:moveTo>
                  <a:pt x="400" y="642"/>
                </a:moveTo>
                <a:cubicBezTo>
                  <a:pt x="400" y="643"/>
                  <a:pt x="400" y="643"/>
                  <a:pt x="400" y="644"/>
                </a:cubicBezTo>
                <a:cubicBezTo>
                  <a:pt x="400" y="644"/>
                  <a:pt x="400" y="644"/>
                  <a:pt x="400" y="644"/>
                </a:cubicBezTo>
                <a:cubicBezTo>
                  <a:pt x="399" y="641"/>
                  <a:pt x="396" y="638"/>
                  <a:pt x="392" y="638"/>
                </a:cubicBezTo>
                <a:cubicBezTo>
                  <a:pt x="393" y="636"/>
                  <a:pt x="393" y="635"/>
                  <a:pt x="393" y="633"/>
                </a:cubicBezTo>
                <a:cubicBezTo>
                  <a:pt x="393" y="632"/>
                  <a:pt x="393" y="630"/>
                  <a:pt x="392" y="628"/>
                </a:cubicBezTo>
                <a:cubicBezTo>
                  <a:pt x="393" y="628"/>
                  <a:pt x="393" y="627"/>
                  <a:pt x="394" y="627"/>
                </a:cubicBezTo>
                <a:cubicBezTo>
                  <a:pt x="394" y="627"/>
                  <a:pt x="394" y="627"/>
                  <a:pt x="395" y="628"/>
                </a:cubicBezTo>
                <a:cubicBezTo>
                  <a:pt x="395" y="631"/>
                  <a:pt x="397" y="635"/>
                  <a:pt x="400" y="636"/>
                </a:cubicBezTo>
                <a:cubicBezTo>
                  <a:pt x="400" y="637"/>
                  <a:pt x="400" y="637"/>
                  <a:pt x="400" y="637"/>
                </a:cubicBezTo>
                <a:cubicBezTo>
                  <a:pt x="400" y="638"/>
                  <a:pt x="400" y="639"/>
                  <a:pt x="400" y="641"/>
                </a:cubicBezTo>
                <a:cubicBezTo>
                  <a:pt x="400" y="641"/>
                  <a:pt x="400" y="642"/>
                  <a:pt x="400" y="642"/>
                </a:cubicBezTo>
                <a:close/>
                <a:moveTo>
                  <a:pt x="402" y="468"/>
                </a:moveTo>
                <a:cubicBezTo>
                  <a:pt x="402" y="468"/>
                  <a:pt x="403" y="468"/>
                  <a:pt x="403" y="468"/>
                </a:cubicBezTo>
                <a:cubicBezTo>
                  <a:pt x="403" y="468"/>
                  <a:pt x="404" y="469"/>
                  <a:pt x="404" y="469"/>
                </a:cubicBezTo>
                <a:cubicBezTo>
                  <a:pt x="403" y="469"/>
                  <a:pt x="402" y="468"/>
                  <a:pt x="402" y="468"/>
                </a:cubicBezTo>
                <a:close/>
                <a:moveTo>
                  <a:pt x="403" y="402"/>
                </a:moveTo>
                <a:cubicBezTo>
                  <a:pt x="401" y="402"/>
                  <a:pt x="399" y="403"/>
                  <a:pt x="398" y="403"/>
                </a:cubicBezTo>
                <a:cubicBezTo>
                  <a:pt x="398" y="403"/>
                  <a:pt x="398" y="403"/>
                  <a:pt x="397" y="403"/>
                </a:cubicBezTo>
                <a:cubicBezTo>
                  <a:pt x="397" y="403"/>
                  <a:pt x="397" y="403"/>
                  <a:pt x="397" y="402"/>
                </a:cubicBezTo>
                <a:cubicBezTo>
                  <a:pt x="399" y="402"/>
                  <a:pt x="401" y="401"/>
                  <a:pt x="402" y="400"/>
                </a:cubicBezTo>
                <a:cubicBezTo>
                  <a:pt x="403" y="401"/>
                  <a:pt x="405" y="402"/>
                  <a:pt x="406" y="403"/>
                </a:cubicBezTo>
                <a:cubicBezTo>
                  <a:pt x="406" y="403"/>
                  <a:pt x="406" y="403"/>
                  <a:pt x="406" y="403"/>
                </a:cubicBezTo>
                <a:cubicBezTo>
                  <a:pt x="405" y="402"/>
                  <a:pt x="404" y="402"/>
                  <a:pt x="403" y="402"/>
                </a:cubicBezTo>
                <a:close/>
                <a:moveTo>
                  <a:pt x="406" y="125"/>
                </a:moveTo>
                <a:cubicBezTo>
                  <a:pt x="407" y="124"/>
                  <a:pt x="408" y="122"/>
                  <a:pt x="408" y="120"/>
                </a:cubicBezTo>
                <a:cubicBezTo>
                  <a:pt x="409" y="119"/>
                  <a:pt x="410" y="117"/>
                  <a:pt x="410" y="116"/>
                </a:cubicBezTo>
                <a:cubicBezTo>
                  <a:pt x="410" y="116"/>
                  <a:pt x="410" y="115"/>
                  <a:pt x="410" y="115"/>
                </a:cubicBezTo>
                <a:cubicBezTo>
                  <a:pt x="410" y="116"/>
                  <a:pt x="411" y="116"/>
                  <a:pt x="411" y="116"/>
                </a:cubicBezTo>
                <a:cubicBezTo>
                  <a:pt x="410" y="118"/>
                  <a:pt x="409" y="120"/>
                  <a:pt x="409" y="123"/>
                </a:cubicBezTo>
                <a:cubicBezTo>
                  <a:pt x="409" y="125"/>
                  <a:pt x="410" y="128"/>
                  <a:pt x="411" y="129"/>
                </a:cubicBezTo>
                <a:cubicBezTo>
                  <a:pt x="411" y="129"/>
                  <a:pt x="411" y="130"/>
                  <a:pt x="411" y="130"/>
                </a:cubicBezTo>
                <a:cubicBezTo>
                  <a:pt x="410" y="129"/>
                  <a:pt x="409" y="129"/>
                  <a:pt x="407" y="128"/>
                </a:cubicBezTo>
                <a:cubicBezTo>
                  <a:pt x="407" y="127"/>
                  <a:pt x="406" y="126"/>
                  <a:pt x="406" y="125"/>
                </a:cubicBezTo>
                <a:close/>
                <a:moveTo>
                  <a:pt x="413" y="234"/>
                </a:moveTo>
                <a:cubicBezTo>
                  <a:pt x="413" y="234"/>
                  <a:pt x="413" y="235"/>
                  <a:pt x="413" y="235"/>
                </a:cubicBezTo>
                <a:cubicBezTo>
                  <a:pt x="412" y="234"/>
                  <a:pt x="411" y="234"/>
                  <a:pt x="411" y="233"/>
                </a:cubicBezTo>
                <a:cubicBezTo>
                  <a:pt x="411" y="232"/>
                  <a:pt x="411" y="232"/>
                  <a:pt x="411" y="231"/>
                </a:cubicBezTo>
                <a:cubicBezTo>
                  <a:pt x="412" y="232"/>
                  <a:pt x="413" y="233"/>
                  <a:pt x="414" y="233"/>
                </a:cubicBezTo>
                <a:cubicBezTo>
                  <a:pt x="414" y="234"/>
                  <a:pt x="414" y="234"/>
                  <a:pt x="413" y="234"/>
                </a:cubicBezTo>
                <a:close/>
                <a:moveTo>
                  <a:pt x="416" y="192"/>
                </a:moveTo>
                <a:cubicBezTo>
                  <a:pt x="415" y="192"/>
                  <a:pt x="415" y="192"/>
                  <a:pt x="414" y="192"/>
                </a:cubicBezTo>
                <a:cubicBezTo>
                  <a:pt x="414" y="192"/>
                  <a:pt x="413" y="192"/>
                  <a:pt x="413" y="192"/>
                </a:cubicBezTo>
                <a:cubicBezTo>
                  <a:pt x="413" y="192"/>
                  <a:pt x="413" y="192"/>
                  <a:pt x="413" y="192"/>
                </a:cubicBezTo>
                <a:cubicBezTo>
                  <a:pt x="412" y="192"/>
                  <a:pt x="412" y="192"/>
                  <a:pt x="412" y="192"/>
                </a:cubicBezTo>
                <a:cubicBezTo>
                  <a:pt x="412" y="191"/>
                  <a:pt x="411" y="190"/>
                  <a:pt x="411" y="189"/>
                </a:cubicBezTo>
                <a:cubicBezTo>
                  <a:pt x="412" y="189"/>
                  <a:pt x="414" y="190"/>
                  <a:pt x="415" y="190"/>
                </a:cubicBezTo>
                <a:cubicBezTo>
                  <a:pt x="416" y="190"/>
                  <a:pt x="417" y="190"/>
                  <a:pt x="418" y="190"/>
                </a:cubicBezTo>
                <a:cubicBezTo>
                  <a:pt x="418" y="190"/>
                  <a:pt x="418" y="190"/>
                  <a:pt x="418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18" y="190"/>
                  <a:pt x="417" y="191"/>
                  <a:pt x="416" y="192"/>
                </a:cubicBezTo>
                <a:close/>
                <a:moveTo>
                  <a:pt x="421" y="388"/>
                </a:moveTo>
                <a:cubicBezTo>
                  <a:pt x="421" y="388"/>
                  <a:pt x="420" y="387"/>
                  <a:pt x="420" y="386"/>
                </a:cubicBezTo>
                <a:cubicBezTo>
                  <a:pt x="420" y="386"/>
                  <a:pt x="420" y="386"/>
                  <a:pt x="420" y="385"/>
                </a:cubicBezTo>
                <a:cubicBezTo>
                  <a:pt x="420" y="386"/>
                  <a:pt x="421" y="387"/>
                  <a:pt x="421" y="388"/>
                </a:cubicBezTo>
                <a:cubicBezTo>
                  <a:pt x="421" y="388"/>
                  <a:pt x="421" y="388"/>
                  <a:pt x="421" y="388"/>
                </a:cubicBezTo>
                <a:close/>
                <a:moveTo>
                  <a:pt x="427" y="215"/>
                </a:moveTo>
                <a:cubicBezTo>
                  <a:pt x="426" y="215"/>
                  <a:pt x="425" y="214"/>
                  <a:pt x="424" y="214"/>
                </a:cubicBezTo>
                <a:cubicBezTo>
                  <a:pt x="422" y="214"/>
                  <a:pt x="421" y="215"/>
                  <a:pt x="420" y="215"/>
                </a:cubicBezTo>
                <a:cubicBezTo>
                  <a:pt x="420" y="215"/>
                  <a:pt x="420" y="215"/>
                  <a:pt x="420" y="214"/>
                </a:cubicBezTo>
                <a:cubicBezTo>
                  <a:pt x="420" y="214"/>
                  <a:pt x="420" y="214"/>
                  <a:pt x="420" y="213"/>
                </a:cubicBezTo>
                <a:cubicBezTo>
                  <a:pt x="421" y="213"/>
                  <a:pt x="421" y="212"/>
                  <a:pt x="421" y="212"/>
                </a:cubicBezTo>
                <a:cubicBezTo>
                  <a:pt x="423" y="213"/>
                  <a:pt x="425" y="214"/>
                  <a:pt x="427" y="214"/>
                </a:cubicBezTo>
                <a:cubicBezTo>
                  <a:pt x="427" y="214"/>
                  <a:pt x="427" y="215"/>
                  <a:pt x="427" y="215"/>
                </a:cubicBezTo>
                <a:close/>
                <a:moveTo>
                  <a:pt x="428" y="375"/>
                </a:moveTo>
                <a:cubicBezTo>
                  <a:pt x="428" y="375"/>
                  <a:pt x="428" y="375"/>
                  <a:pt x="428" y="375"/>
                </a:cubicBezTo>
                <a:cubicBezTo>
                  <a:pt x="428" y="374"/>
                  <a:pt x="428" y="374"/>
                  <a:pt x="428" y="373"/>
                </a:cubicBezTo>
                <a:cubicBezTo>
                  <a:pt x="428" y="373"/>
                  <a:pt x="428" y="372"/>
                  <a:pt x="428" y="372"/>
                </a:cubicBezTo>
                <a:cubicBezTo>
                  <a:pt x="428" y="372"/>
                  <a:pt x="428" y="373"/>
                  <a:pt x="429" y="373"/>
                </a:cubicBezTo>
                <a:cubicBezTo>
                  <a:pt x="428" y="374"/>
                  <a:pt x="428" y="374"/>
                  <a:pt x="428" y="375"/>
                </a:cubicBezTo>
                <a:close/>
                <a:moveTo>
                  <a:pt x="429" y="195"/>
                </a:moveTo>
                <a:cubicBezTo>
                  <a:pt x="429" y="195"/>
                  <a:pt x="429" y="195"/>
                  <a:pt x="429" y="194"/>
                </a:cubicBezTo>
                <a:cubicBezTo>
                  <a:pt x="428" y="191"/>
                  <a:pt x="425" y="189"/>
                  <a:pt x="422" y="189"/>
                </a:cubicBezTo>
                <a:cubicBezTo>
                  <a:pt x="422" y="189"/>
                  <a:pt x="421" y="189"/>
                  <a:pt x="421" y="189"/>
                </a:cubicBezTo>
                <a:cubicBezTo>
                  <a:pt x="423" y="188"/>
                  <a:pt x="425" y="186"/>
                  <a:pt x="426" y="184"/>
                </a:cubicBezTo>
                <a:cubicBezTo>
                  <a:pt x="426" y="184"/>
                  <a:pt x="427" y="184"/>
                  <a:pt x="427" y="184"/>
                </a:cubicBezTo>
                <a:cubicBezTo>
                  <a:pt x="428" y="184"/>
                  <a:pt x="429" y="184"/>
                  <a:pt x="430" y="184"/>
                </a:cubicBezTo>
                <a:cubicBezTo>
                  <a:pt x="431" y="184"/>
                  <a:pt x="431" y="184"/>
                  <a:pt x="432" y="184"/>
                </a:cubicBezTo>
                <a:cubicBezTo>
                  <a:pt x="430" y="185"/>
                  <a:pt x="428" y="188"/>
                  <a:pt x="428" y="191"/>
                </a:cubicBezTo>
                <a:cubicBezTo>
                  <a:pt x="428" y="192"/>
                  <a:pt x="428" y="193"/>
                  <a:pt x="429" y="195"/>
                </a:cubicBezTo>
                <a:close/>
                <a:moveTo>
                  <a:pt x="431" y="271"/>
                </a:moveTo>
                <a:cubicBezTo>
                  <a:pt x="431" y="270"/>
                  <a:pt x="431" y="268"/>
                  <a:pt x="432" y="267"/>
                </a:cubicBezTo>
                <a:cubicBezTo>
                  <a:pt x="432" y="268"/>
                  <a:pt x="433" y="268"/>
                  <a:pt x="434" y="268"/>
                </a:cubicBezTo>
                <a:cubicBezTo>
                  <a:pt x="439" y="268"/>
                  <a:pt x="443" y="264"/>
                  <a:pt x="443" y="259"/>
                </a:cubicBezTo>
                <a:cubicBezTo>
                  <a:pt x="443" y="255"/>
                  <a:pt x="440" y="252"/>
                  <a:pt x="435" y="251"/>
                </a:cubicBezTo>
                <a:cubicBezTo>
                  <a:pt x="435" y="251"/>
                  <a:pt x="435" y="251"/>
                  <a:pt x="435" y="251"/>
                </a:cubicBezTo>
                <a:cubicBezTo>
                  <a:pt x="435" y="250"/>
                  <a:pt x="435" y="250"/>
                  <a:pt x="435" y="250"/>
                </a:cubicBezTo>
                <a:cubicBezTo>
                  <a:pt x="436" y="250"/>
                  <a:pt x="436" y="250"/>
                  <a:pt x="436" y="250"/>
                </a:cubicBezTo>
                <a:cubicBezTo>
                  <a:pt x="439" y="250"/>
                  <a:pt x="441" y="249"/>
                  <a:pt x="443" y="247"/>
                </a:cubicBezTo>
                <a:cubicBezTo>
                  <a:pt x="443" y="247"/>
                  <a:pt x="442" y="247"/>
                  <a:pt x="442" y="247"/>
                </a:cubicBezTo>
                <a:cubicBezTo>
                  <a:pt x="442" y="251"/>
                  <a:pt x="445" y="255"/>
                  <a:pt x="449" y="256"/>
                </a:cubicBezTo>
                <a:cubicBezTo>
                  <a:pt x="446" y="258"/>
                  <a:pt x="445" y="260"/>
                  <a:pt x="445" y="263"/>
                </a:cubicBezTo>
                <a:cubicBezTo>
                  <a:pt x="445" y="264"/>
                  <a:pt x="445" y="265"/>
                  <a:pt x="445" y="266"/>
                </a:cubicBezTo>
                <a:cubicBezTo>
                  <a:pt x="445" y="266"/>
                  <a:pt x="445" y="266"/>
                  <a:pt x="445" y="267"/>
                </a:cubicBezTo>
                <a:cubicBezTo>
                  <a:pt x="444" y="267"/>
                  <a:pt x="442" y="267"/>
                  <a:pt x="442" y="268"/>
                </a:cubicBezTo>
                <a:cubicBezTo>
                  <a:pt x="441" y="268"/>
                  <a:pt x="441" y="268"/>
                  <a:pt x="440" y="268"/>
                </a:cubicBezTo>
                <a:cubicBezTo>
                  <a:pt x="437" y="268"/>
                  <a:pt x="435" y="269"/>
                  <a:pt x="433" y="271"/>
                </a:cubicBezTo>
                <a:cubicBezTo>
                  <a:pt x="432" y="271"/>
                  <a:pt x="432" y="271"/>
                  <a:pt x="431" y="271"/>
                </a:cubicBezTo>
                <a:close/>
                <a:moveTo>
                  <a:pt x="439" y="591"/>
                </a:moveTo>
                <a:cubicBezTo>
                  <a:pt x="439" y="591"/>
                  <a:pt x="439" y="592"/>
                  <a:pt x="440" y="592"/>
                </a:cubicBezTo>
                <a:cubicBezTo>
                  <a:pt x="440" y="593"/>
                  <a:pt x="441" y="594"/>
                  <a:pt x="442" y="595"/>
                </a:cubicBezTo>
                <a:cubicBezTo>
                  <a:pt x="442" y="595"/>
                  <a:pt x="441" y="596"/>
                  <a:pt x="441" y="596"/>
                </a:cubicBezTo>
                <a:cubicBezTo>
                  <a:pt x="441" y="596"/>
                  <a:pt x="441" y="596"/>
                  <a:pt x="441" y="596"/>
                </a:cubicBezTo>
                <a:cubicBezTo>
                  <a:pt x="440" y="594"/>
                  <a:pt x="440" y="593"/>
                  <a:pt x="438" y="592"/>
                </a:cubicBezTo>
                <a:cubicBezTo>
                  <a:pt x="438" y="591"/>
                  <a:pt x="438" y="591"/>
                  <a:pt x="439" y="591"/>
                </a:cubicBezTo>
                <a:close/>
                <a:moveTo>
                  <a:pt x="453" y="653"/>
                </a:moveTo>
                <a:cubicBezTo>
                  <a:pt x="453" y="653"/>
                  <a:pt x="453" y="653"/>
                  <a:pt x="453" y="653"/>
                </a:cubicBezTo>
                <a:cubicBezTo>
                  <a:pt x="452" y="650"/>
                  <a:pt x="450" y="648"/>
                  <a:pt x="447" y="648"/>
                </a:cubicBezTo>
                <a:cubicBezTo>
                  <a:pt x="446" y="645"/>
                  <a:pt x="444" y="643"/>
                  <a:pt x="441" y="642"/>
                </a:cubicBezTo>
                <a:cubicBezTo>
                  <a:pt x="441" y="641"/>
                  <a:pt x="441" y="641"/>
                  <a:pt x="441" y="640"/>
                </a:cubicBezTo>
                <a:cubicBezTo>
                  <a:pt x="441" y="639"/>
                  <a:pt x="441" y="637"/>
                  <a:pt x="440" y="636"/>
                </a:cubicBezTo>
                <a:cubicBezTo>
                  <a:pt x="441" y="636"/>
                  <a:pt x="441" y="636"/>
                  <a:pt x="441" y="636"/>
                </a:cubicBezTo>
                <a:cubicBezTo>
                  <a:pt x="442" y="640"/>
                  <a:pt x="445" y="643"/>
                  <a:pt x="450" y="643"/>
                </a:cubicBezTo>
                <a:cubicBezTo>
                  <a:pt x="451" y="643"/>
                  <a:pt x="452" y="643"/>
                  <a:pt x="453" y="643"/>
                </a:cubicBezTo>
                <a:cubicBezTo>
                  <a:pt x="453" y="643"/>
                  <a:pt x="454" y="643"/>
                  <a:pt x="454" y="643"/>
                </a:cubicBezTo>
                <a:cubicBezTo>
                  <a:pt x="453" y="645"/>
                  <a:pt x="452" y="646"/>
                  <a:pt x="452" y="649"/>
                </a:cubicBezTo>
                <a:cubicBezTo>
                  <a:pt x="452" y="650"/>
                  <a:pt x="452" y="651"/>
                  <a:pt x="453" y="653"/>
                </a:cubicBezTo>
                <a:close/>
                <a:moveTo>
                  <a:pt x="454" y="160"/>
                </a:moveTo>
                <a:cubicBezTo>
                  <a:pt x="454" y="160"/>
                  <a:pt x="454" y="160"/>
                  <a:pt x="454" y="159"/>
                </a:cubicBezTo>
                <a:cubicBezTo>
                  <a:pt x="454" y="159"/>
                  <a:pt x="455" y="159"/>
                  <a:pt x="456" y="158"/>
                </a:cubicBezTo>
                <a:cubicBezTo>
                  <a:pt x="455" y="159"/>
                  <a:pt x="455" y="160"/>
                  <a:pt x="454" y="161"/>
                </a:cubicBezTo>
                <a:cubicBezTo>
                  <a:pt x="454" y="161"/>
                  <a:pt x="454" y="160"/>
                  <a:pt x="454" y="160"/>
                </a:cubicBezTo>
                <a:close/>
                <a:moveTo>
                  <a:pt x="455" y="186"/>
                </a:moveTo>
                <a:cubicBezTo>
                  <a:pt x="455" y="186"/>
                  <a:pt x="455" y="186"/>
                  <a:pt x="455" y="186"/>
                </a:cubicBezTo>
                <a:cubicBezTo>
                  <a:pt x="455" y="186"/>
                  <a:pt x="455" y="186"/>
                  <a:pt x="456" y="186"/>
                </a:cubicBezTo>
                <a:cubicBezTo>
                  <a:pt x="455" y="186"/>
                  <a:pt x="455" y="186"/>
                  <a:pt x="455" y="186"/>
                </a:cubicBezTo>
                <a:close/>
                <a:moveTo>
                  <a:pt x="457" y="133"/>
                </a:moveTo>
                <a:cubicBezTo>
                  <a:pt x="456" y="133"/>
                  <a:pt x="455" y="134"/>
                  <a:pt x="454" y="134"/>
                </a:cubicBezTo>
                <a:cubicBezTo>
                  <a:pt x="453" y="133"/>
                  <a:pt x="452" y="132"/>
                  <a:pt x="450" y="132"/>
                </a:cubicBezTo>
                <a:cubicBezTo>
                  <a:pt x="451" y="131"/>
                  <a:pt x="452" y="129"/>
                  <a:pt x="452" y="127"/>
                </a:cubicBezTo>
                <a:cubicBezTo>
                  <a:pt x="452" y="124"/>
                  <a:pt x="450" y="121"/>
                  <a:pt x="448" y="120"/>
                </a:cubicBezTo>
                <a:cubicBezTo>
                  <a:pt x="449" y="119"/>
                  <a:pt x="450" y="117"/>
                  <a:pt x="451" y="116"/>
                </a:cubicBezTo>
                <a:cubicBezTo>
                  <a:pt x="451" y="116"/>
                  <a:pt x="451" y="116"/>
                  <a:pt x="451" y="116"/>
                </a:cubicBezTo>
                <a:cubicBezTo>
                  <a:pt x="451" y="118"/>
                  <a:pt x="452" y="120"/>
                  <a:pt x="454" y="121"/>
                </a:cubicBezTo>
                <a:cubicBezTo>
                  <a:pt x="453" y="122"/>
                  <a:pt x="453" y="122"/>
                  <a:pt x="453" y="123"/>
                </a:cubicBezTo>
                <a:cubicBezTo>
                  <a:pt x="453" y="126"/>
                  <a:pt x="455" y="128"/>
                  <a:pt x="457" y="130"/>
                </a:cubicBezTo>
                <a:cubicBezTo>
                  <a:pt x="457" y="131"/>
                  <a:pt x="459" y="133"/>
                  <a:pt x="460" y="134"/>
                </a:cubicBezTo>
                <a:cubicBezTo>
                  <a:pt x="459" y="134"/>
                  <a:pt x="458" y="133"/>
                  <a:pt x="457" y="133"/>
                </a:cubicBezTo>
                <a:close/>
                <a:moveTo>
                  <a:pt x="460" y="234"/>
                </a:moveTo>
                <a:cubicBezTo>
                  <a:pt x="460" y="234"/>
                  <a:pt x="460" y="234"/>
                  <a:pt x="460" y="234"/>
                </a:cubicBezTo>
                <a:cubicBezTo>
                  <a:pt x="460" y="234"/>
                  <a:pt x="460" y="234"/>
                  <a:pt x="461" y="234"/>
                </a:cubicBezTo>
                <a:cubicBezTo>
                  <a:pt x="460" y="234"/>
                  <a:pt x="460" y="234"/>
                  <a:pt x="460" y="234"/>
                </a:cubicBezTo>
                <a:close/>
                <a:moveTo>
                  <a:pt x="590" y="121"/>
                </a:moveTo>
                <a:cubicBezTo>
                  <a:pt x="592" y="121"/>
                  <a:pt x="594" y="121"/>
                  <a:pt x="596" y="120"/>
                </a:cubicBezTo>
                <a:cubicBezTo>
                  <a:pt x="596" y="121"/>
                  <a:pt x="597" y="122"/>
                  <a:pt x="599" y="123"/>
                </a:cubicBezTo>
                <a:cubicBezTo>
                  <a:pt x="597" y="124"/>
                  <a:pt x="596" y="127"/>
                  <a:pt x="596" y="129"/>
                </a:cubicBezTo>
                <a:cubicBezTo>
                  <a:pt x="596" y="129"/>
                  <a:pt x="595" y="129"/>
                  <a:pt x="595" y="129"/>
                </a:cubicBezTo>
                <a:cubicBezTo>
                  <a:pt x="594" y="126"/>
                  <a:pt x="592" y="124"/>
                  <a:pt x="590" y="123"/>
                </a:cubicBezTo>
                <a:cubicBezTo>
                  <a:pt x="590" y="122"/>
                  <a:pt x="590" y="122"/>
                  <a:pt x="590" y="121"/>
                </a:cubicBezTo>
                <a:close/>
                <a:moveTo>
                  <a:pt x="536" y="91"/>
                </a:moveTo>
                <a:cubicBezTo>
                  <a:pt x="539" y="89"/>
                  <a:pt x="541" y="86"/>
                  <a:pt x="541" y="82"/>
                </a:cubicBezTo>
                <a:cubicBezTo>
                  <a:pt x="541" y="80"/>
                  <a:pt x="541" y="79"/>
                  <a:pt x="540" y="77"/>
                </a:cubicBezTo>
                <a:cubicBezTo>
                  <a:pt x="541" y="77"/>
                  <a:pt x="543" y="76"/>
                  <a:pt x="544" y="74"/>
                </a:cubicBezTo>
                <a:cubicBezTo>
                  <a:pt x="545" y="75"/>
                  <a:pt x="546" y="75"/>
                  <a:pt x="547" y="75"/>
                </a:cubicBezTo>
                <a:cubicBezTo>
                  <a:pt x="548" y="75"/>
                  <a:pt x="549" y="75"/>
                  <a:pt x="550" y="74"/>
                </a:cubicBezTo>
                <a:cubicBezTo>
                  <a:pt x="551" y="76"/>
                  <a:pt x="551" y="77"/>
                  <a:pt x="552" y="79"/>
                </a:cubicBezTo>
                <a:cubicBezTo>
                  <a:pt x="549" y="80"/>
                  <a:pt x="547" y="82"/>
                  <a:pt x="545" y="84"/>
                </a:cubicBezTo>
                <a:cubicBezTo>
                  <a:pt x="542" y="85"/>
                  <a:pt x="540" y="88"/>
                  <a:pt x="540" y="91"/>
                </a:cubicBezTo>
                <a:cubicBezTo>
                  <a:pt x="540" y="96"/>
                  <a:pt x="543" y="99"/>
                  <a:pt x="547" y="99"/>
                </a:cubicBezTo>
                <a:cubicBezTo>
                  <a:pt x="548" y="99"/>
                  <a:pt x="548" y="99"/>
                  <a:pt x="549" y="99"/>
                </a:cubicBezTo>
                <a:cubicBezTo>
                  <a:pt x="550" y="99"/>
                  <a:pt x="551" y="100"/>
                  <a:pt x="553" y="100"/>
                </a:cubicBezTo>
                <a:cubicBezTo>
                  <a:pt x="551" y="101"/>
                  <a:pt x="550" y="102"/>
                  <a:pt x="549" y="104"/>
                </a:cubicBezTo>
                <a:cubicBezTo>
                  <a:pt x="549" y="104"/>
                  <a:pt x="549" y="104"/>
                  <a:pt x="548" y="104"/>
                </a:cubicBezTo>
                <a:cubicBezTo>
                  <a:pt x="548" y="104"/>
                  <a:pt x="547" y="104"/>
                  <a:pt x="547" y="104"/>
                </a:cubicBezTo>
                <a:cubicBezTo>
                  <a:pt x="545" y="104"/>
                  <a:pt x="544" y="103"/>
                  <a:pt x="543" y="103"/>
                </a:cubicBezTo>
                <a:cubicBezTo>
                  <a:pt x="542" y="103"/>
                  <a:pt x="541" y="103"/>
                  <a:pt x="541" y="104"/>
                </a:cubicBezTo>
                <a:cubicBezTo>
                  <a:pt x="541" y="103"/>
                  <a:pt x="541" y="103"/>
                  <a:pt x="541" y="103"/>
                </a:cubicBezTo>
                <a:cubicBezTo>
                  <a:pt x="541" y="98"/>
                  <a:pt x="537" y="95"/>
                  <a:pt x="533" y="95"/>
                </a:cubicBezTo>
                <a:cubicBezTo>
                  <a:pt x="533" y="95"/>
                  <a:pt x="532" y="95"/>
                  <a:pt x="532" y="95"/>
                </a:cubicBezTo>
                <a:cubicBezTo>
                  <a:pt x="534" y="94"/>
                  <a:pt x="535" y="93"/>
                  <a:pt x="536" y="91"/>
                </a:cubicBezTo>
                <a:close/>
                <a:moveTo>
                  <a:pt x="536" y="124"/>
                </a:moveTo>
                <a:cubicBezTo>
                  <a:pt x="537" y="124"/>
                  <a:pt x="537" y="125"/>
                  <a:pt x="537" y="125"/>
                </a:cubicBezTo>
                <a:cubicBezTo>
                  <a:pt x="538" y="125"/>
                  <a:pt x="539" y="124"/>
                  <a:pt x="539" y="124"/>
                </a:cubicBezTo>
                <a:cubicBezTo>
                  <a:pt x="540" y="124"/>
                  <a:pt x="540" y="124"/>
                  <a:pt x="540" y="124"/>
                </a:cubicBezTo>
                <a:cubicBezTo>
                  <a:pt x="541" y="126"/>
                  <a:pt x="542" y="128"/>
                  <a:pt x="545" y="128"/>
                </a:cubicBezTo>
                <a:cubicBezTo>
                  <a:pt x="545" y="128"/>
                  <a:pt x="544" y="129"/>
                  <a:pt x="544" y="129"/>
                </a:cubicBezTo>
                <a:cubicBezTo>
                  <a:pt x="543" y="128"/>
                  <a:pt x="542" y="128"/>
                  <a:pt x="541" y="128"/>
                </a:cubicBezTo>
                <a:cubicBezTo>
                  <a:pt x="540" y="128"/>
                  <a:pt x="538" y="128"/>
                  <a:pt x="537" y="129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7"/>
                  <a:pt x="537" y="125"/>
                  <a:pt x="536" y="124"/>
                </a:cubicBezTo>
                <a:close/>
                <a:moveTo>
                  <a:pt x="531" y="191"/>
                </a:moveTo>
                <a:cubicBezTo>
                  <a:pt x="532" y="192"/>
                  <a:pt x="533" y="193"/>
                  <a:pt x="535" y="193"/>
                </a:cubicBezTo>
                <a:cubicBezTo>
                  <a:pt x="535" y="197"/>
                  <a:pt x="539" y="200"/>
                  <a:pt x="543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1"/>
                  <a:pt x="544" y="201"/>
                  <a:pt x="544" y="201"/>
                </a:cubicBezTo>
                <a:cubicBezTo>
                  <a:pt x="542" y="200"/>
                  <a:pt x="540" y="199"/>
                  <a:pt x="537" y="199"/>
                </a:cubicBezTo>
                <a:cubicBezTo>
                  <a:pt x="535" y="199"/>
                  <a:pt x="532" y="200"/>
                  <a:pt x="530" y="202"/>
                </a:cubicBezTo>
                <a:cubicBezTo>
                  <a:pt x="530" y="202"/>
                  <a:pt x="530" y="202"/>
                  <a:pt x="529" y="202"/>
                </a:cubicBezTo>
                <a:cubicBezTo>
                  <a:pt x="529" y="202"/>
                  <a:pt x="529" y="202"/>
                  <a:pt x="528" y="202"/>
                </a:cubicBezTo>
                <a:cubicBezTo>
                  <a:pt x="527" y="202"/>
                  <a:pt x="525" y="203"/>
                  <a:pt x="524" y="203"/>
                </a:cubicBezTo>
                <a:cubicBezTo>
                  <a:pt x="524" y="203"/>
                  <a:pt x="524" y="203"/>
                  <a:pt x="524" y="203"/>
                </a:cubicBezTo>
                <a:cubicBezTo>
                  <a:pt x="527" y="202"/>
                  <a:pt x="529" y="199"/>
                  <a:pt x="529" y="196"/>
                </a:cubicBezTo>
                <a:cubicBezTo>
                  <a:pt x="529" y="195"/>
                  <a:pt x="529" y="195"/>
                  <a:pt x="529" y="195"/>
                </a:cubicBezTo>
                <a:cubicBezTo>
                  <a:pt x="530" y="194"/>
                  <a:pt x="531" y="192"/>
                  <a:pt x="531" y="191"/>
                </a:cubicBezTo>
                <a:close/>
                <a:moveTo>
                  <a:pt x="509" y="64"/>
                </a:moveTo>
                <a:cubicBezTo>
                  <a:pt x="510" y="65"/>
                  <a:pt x="511" y="65"/>
                  <a:pt x="512" y="65"/>
                </a:cubicBezTo>
                <a:cubicBezTo>
                  <a:pt x="511" y="67"/>
                  <a:pt x="510" y="69"/>
                  <a:pt x="510" y="71"/>
                </a:cubicBezTo>
                <a:cubicBezTo>
                  <a:pt x="510" y="71"/>
                  <a:pt x="510" y="71"/>
                  <a:pt x="510" y="72"/>
                </a:cubicBezTo>
                <a:cubicBezTo>
                  <a:pt x="507" y="72"/>
                  <a:pt x="505" y="73"/>
                  <a:pt x="503" y="75"/>
                </a:cubicBezTo>
                <a:cubicBezTo>
                  <a:pt x="503" y="74"/>
                  <a:pt x="503" y="73"/>
                  <a:pt x="502" y="73"/>
                </a:cubicBezTo>
                <a:cubicBezTo>
                  <a:pt x="502" y="72"/>
                  <a:pt x="502" y="71"/>
                  <a:pt x="502" y="70"/>
                </a:cubicBezTo>
                <a:cubicBezTo>
                  <a:pt x="502" y="69"/>
                  <a:pt x="502" y="68"/>
                  <a:pt x="502" y="67"/>
                </a:cubicBezTo>
                <a:cubicBezTo>
                  <a:pt x="504" y="67"/>
                  <a:pt x="507" y="66"/>
                  <a:pt x="509" y="64"/>
                </a:cubicBezTo>
                <a:close/>
                <a:moveTo>
                  <a:pt x="511" y="310"/>
                </a:moveTo>
                <a:cubicBezTo>
                  <a:pt x="511" y="311"/>
                  <a:pt x="510" y="311"/>
                  <a:pt x="510" y="311"/>
                </a:cubicBezTo>
                <a:cubicBezTo>
                  <a:pt x="510" y="311"/>
                  <a:pt x="510" y="311"/>
                  <a:pt x="510" y="311"/>
                </a:cubicBezTo>
                <a:cubicBezTo>
                  <a:pt x="510" y="311"/>
                  <a:pt x="510" y="311"/>
                  <a:pt x="511" y="310"/>
                </a:cubicBezTo>
                <a:close/>
                <a:moveTo>
                  <a:pt x="507" y="331"/>
                </a:moveTo>
                <a:cubicBezTo>
                  <a:pt x="507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7" y="331"/>
                  <a:pt x="507" y="331"/>
                </a:cubicBezTo>
                <a:close/>
                <a:moveTo>
                  <a:pt x="467" y="67"/>
                </a:moveTo>
                <a:cubicBezTo>
                  <a:pt x="468" y="68"/>
                  <a:pt x="468" y="68"/>
                  <a:pt x="469" y="68"/>
                </a:cubicBezTo>
                <a:cubicBezTo>
                  <a:pt x="470" y="71"/>
                  <a:pt x="473" y="73"/>
                  <a:pt x="476" y="73"/>
                </a:cubicBezTo>
                <a:cubicBezTo>
                  <a:pt x="478" y="73"/>
                  <a:pt x="479" y="72"/>
                  <a:pt x="481" y="71"/>
                </a:cubicBezTo>
                <a:cubicBezTo>
                  <a:pt x="481" y="71"/>
                  <a:pt x="482" y="71"/>
                  <a:pt x="482" y="71"/>
                </a:cubicBezTo>
                <a:cubicBezTo>
                  <a:pt x="482" y="71"/>
                  <a:pt x="482" y="71"/>
                  <a:pt x="482" y="71"/>
                </a:cubicBezTo>
                <a:cubicBezTo>
                  <a:pt x="482" y="72"/>
                  <a:pt x="482" y="73"/>
                  <a:pt x="483" y="73"/>
                </a:cubicBezTo>
                <a:cubicBezTo>
                  <a:pt x="481" y="74"/>
                  <a:pt x="480" y="75"/>
                  <a:pt x="479" y="77"/>
                </a:cubicBezTo>
                <a:cubicBezTo>
                  <a:pt x="478" y="77"/>
                  <a:pt x="477" y="77"/>
                  <a:pt x="475" y="78"/>
                </a:cubicBezTo>
                <a:cubicBezTo>
                  <a:pt x="475" y="77"/>
                  <a:pt x="474" y="77"/>
                  <a:pt x="473" y="77"/>
                </a:cubicBezTo>
                <a:cubicBezTo>
                  <a:pt x="471" y="77"/>
                  <a:pt x="469" y="78"/>
                  <a:pt x="467" y="80"/>
                </a:cubicBezTo>
                <a:cubicBezTo>
                  <a:pt x="469" y="78"/>
                  <a:pt x="469" y="76"/>
                  <a:pt x="469" y="74"/>
                </a:cubicBezTo>
                <a:cubicBezTo>
                  <a:pt x="469" y="71"/>
                  <a:pt x="468" y="69"/>
                  <a:pt x="467" y="68"/>
                </a:cubicBezTo>
                <a:cubicBezTo>
                  <a:pt x="467" y="68"/>
                  <a:pt x="467" y="67"/>
                  <a:pt x="467" y="67"/>
                </a:cubicBezTo>
                <a:close/>
                <a:moveTo>
                  <a:pt x="472" y="100"/>
                </a:move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lose/>
                <a:moveTo>
                  <a:pt x="470" y="112"/>
                </a:moveTo>
                <a:cubicBezTo>
                  <a:pt x="470" y="113"/>
                  <a:pt x="469" y="113"/>
                  <a:pt x="468" y="114"/>
                </a:cubicBezTo>
                <a:cubicBezTo>
                  <a:pt x="468" y="113"/>
                  <a:pt x="468" y="112"/>
                  <a:pt x="468" y="111"/>
                </a:cubicBezTo>
                <a:cubicBezTo>
                  <a:pt x="468" y="111"/>
                  <a:pt x="469" y="110"/>
                  <a:pt x="469" y="110"/>
                </a:cubicBezTo>
                <a:cubicBezTo>
                  <a:pt x="469" y="111"/>
                  <a:pt x="470" y="111"/>
                  <a:pt x="470" y="112"/>
                </a:cubicBezTo>
                <a:close/>
                <a:moveTo>
                  <a:pt x="468" y="155"/>
                </a:moveTo>
                <a:cubicBezTo>
                  <a:pt x="468" y="155"/>
                  <a:pt x="467" y="155"/>
                  <a:pt x="467" y="155"/>
                </a:cubicBezTo>
                <a:cubicBezTo>
                  <a:pt x="467" y="155"/>
                  <a:pt x="467" y="155"/>
                  <a:pt x="467" y="155"/>
                </a:cubicBezTo>
                <a:cubicBezTo>
                  <a:pt x="467" y="155"/>
                  <a:pt x="467" y="155"/>
                  <a:pt x="468" y="155"/>
                </a:cubicBezTo>
                <a:close/>
                <a:moveTo>
                  <a:pt x="467" y="80"/>
                </a:moveTo>
                <a:cubicBezTo>
                  <a:pt x="466" y="81"/>
                  <a:pt x="465" y="82"/>
                  <a:pt x="465" y="83"/>
                </a:cubicBezTo>
                <a:cubicBezTo>
                  <a:pt x="464" y="83"/>
                  <a:pt x="464" y="82"/>
                  <a:pt x="463" y="82"/>
                </a:cubicBezTo>
                <a:cubicBezTo>
                  <a:pt x="464" y="82"/>
                  <a:pt x="466" y="81"/>
                  <a:pt x="467" y="80"/>
                </a:cubicBezTo>
                <a:close/>
                <a:moveTo>
                  <a:pt x="466" y="136"/>
                </a:moveTo>
                <a:cubicBezTo>
                  <a:pt x="465" y="137"/>
                  <a:pt x="465" y="137"/>
                  <a:pt x="465" y="138"/>
                </a:cubicBezTo>
                <a:cubicBezTo>
                  <a:pt x="465" y="138"/>
                  <a:pt x="465" y="138"/>
                  <a:pt x="465" y="138"/>
                </a:cubicBezTo>
                <a:cubicBezTo>
                  <a:pt x="465" y="138"/>
                  <a:pt x="465" y="138"/>
                  <a:pt x="464" y="138"/>
                </a:cubicBezTo>
                <a:cubicBezTo>
                  <a:pt x="464" y="137"/>
                  <a:pt x="463" y="136"/>
                  <a:pt x="462" y="135"/>
                </a:cubicBezTo>
                <a:cubicBezTo>
                  <a:pt x="463" y="136"/>
                  <a:pt x="464" y="136"/>
                  <a:pt x="466" y="136"/>
                </a:cubicBezTo>
                <a:close/>
                <a:moveTo>
                  <a:pt x="467" y="543"/>
                </a:moveTo>
                <a:cubicBezTo>
                  <a:pt x="466" y="543"/>
                  <a:pt x="465" y="543"/>
                  <a:pt x="465" y="544"/>
                </a:cubicBezTo>
                <a:cubicBezTo>
                  <a:pt x="465" y="543"/>
                  <a:pt x="465" y="542"/>
                  <a:pt x="465" y="541"/>
                </a:cubicBezTo>
                <a:cubicBezTo>
                  <a:pt x="466" y="541"/>
                  <a:pt x="467" y="542"/>
                  <a:pt x="468" y="542"/>
                </a:cubicBezTo>
                <a:cubicBezTo>
                  <a:pt x="468" y="542"/>
                  <a:pt x="468" y="542"/>
                  <a:pt x="468" y="542"/>
                </a:cubicBezTo>
                <a:cubicBezTo>
                  <a:pt x="467" y="542"/>
                  <a:pt x="467" y="543"/>
                  <a:pt x="467" y="543"/>
                </a:cubicBezTo>
                <a:close/>
                <a:moveTo>
                  <a:pt x="475" y="633"/>
                </a:moveTo>
                <a:cubicBezTo>
                  <a:pt x="474" y="632"/>
                  <a:pt x="473" y="632"/>
                  <a:pt x="472" y="632"/>
                </a:cubicBezTo>
                <a:cubicBezTo>
                  <a:pt x="473" y="630"/>
                  <a:pt x="473" y="629"/>
                  <a:pt x="473" y="627"/>
                </a:cubicBezTo>
                <a:cubicBezTo>
                  <a:pt x="473" y="625"/>
                  <a:pt x="473" y="623"/>
                  <a:pt x="471" y="621"/>
                </a:cubicBezTo>
                <a:cubicBezTo>
                  <a:pt x="472" y="621"/>
                  <a:pt x="473" y="621"/>
                  <a:pt x="473" y="620"/>
                </a:cubicBezTo>
                <a:cubicBezTo>
                  <a:pt x="473" y="621"/>
                  <a:pt x="473" y="622"/>
                  <a:pt x="473" y="622"/>
                </a:cubicBezTo>
                <a:cubicBezTo>
                  <a:pt x="473" y="626"/>
                  <a:pt x="475" y="629"/>
                  <a:pt x="477" y="630"/>
                </a:cubicBezTo>
                <a:cubicBezTo>
                  <a:pt x="477" y="631"/>
                  <a:pt x="476" y="632"/>
                  <a:pt x="475" y="633"/>
                </a:cubicBezTo>
                <a:close/>
                <a:moveTo>
                  <a:pt x="477" y="614"/>
                </a:move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lose/>
                <a:moveTo>
                  <a:pt x="477" y="250"/>
                </a:moveTo>
                <a:cubicBezTo>
                  <a:pt x="476" y="250"/>
                  <a:pt x="476" y="250"/>
                  <a:pt x="475" y="250"/>
                </a:cubicBezTo>
                <a:cubicBezTo>
                  <a:pt x="475" y="249"/>
                  <a:pt x="474" y="248"/>
                  <a:pt x="474" y="248"/>
                </a:cubicBezTo>
                <a:cubicBezTo>
                  <a:pt x="474" y="247"/>
                  <a:pt x="474" y="247"/>
                  <a:pt x="474" y="247"/>
                </a:cubicBezTo>
                <a:cubicBezTo>
                  <a:pt x="475" y="246"/>
                  <a:pt x="475" y="246"/>
                  <a:pt x="475" y="246"/>
                </a:cubicBezTo>
                <a:cubicBezTo>
                  <a:pt x="476" y="247"/>
                  <a:pt x="477" y="248"/>
                  <a:pt x="479" y="249"/>
                </a:cubicBezTo>
                <a:cubicBezTo>
                  <a:pt x="478" y="249"/>
                  <a:pt x="478" y="250"/>
                  <a:pt x="477" y="250"/>
                </a:cubicBezTo>
                <a:close/>
                <a:moveTo>
                  <a:pt x="478" y="226"/>
                </a:moveTo>
                <a:cubicBezTo>
                  <a:pt x="477" y="224"/>
                  <a:pt x="475" y="223"/>
                  <a:pt x="472" y="223"/>
                </a:cubicBezTo>
                <a:cubicBezTo>
                  <a:pt x="469" y="223"/>
                  <a:pt x="466" y="225"/>
                  <a:pt x="465" y="228"/>
                </a:cubicBezTo>
                <a:cubicBezTo>
                  <a:pt x="464" y="229"/>
                  <a:pt x="463" y="230"/>
                  <a:pt x="462" y="231"/>
                </a:cubicBezTo>
                <a:cubicBezTo>
                  <a:pt x="462" y="230"/>
                  <a:pt x="462" y="229"/>
                  <a:pt x="462" y="229"/>
                </a:cubicBezTo>
                <a:cubicBezTo>
                  <a:pt x="462" y="228"/>
                  <a:pt x="462" y="227"/>
                  <a:pt x="462" y="227"/>
                </a:cubicBezTo>
                <a:cubicBezTo>
                  <a:pt x="464" y="225"/>
                  <a:pt x="465" y="223"/>
                  <a:pt x="465" y="221"/>
                </a:cubicBezTo>
                <a:cubicBezTo>
                  <a:pt x="465" y="220"/>
                  <a:pt x="464" y="219"/>
                  <a:pt x="464" y="219"/>
                </a:cubicBezTo>
                <a:cubicBezTo>
                  <a:pt x="465" y="217"/>
                  <a:pt x="466" y="216"/>
                  <a:pt x="466" y="214"/>
                </a:cubicBezTo>
                <a:cubicBezTo>
                  <a:pt x="466" y="214"/>
                  <a:pt x="466" y="213"/>
                  <a:pt x="465" y="213"/>
                </a:cubicBezTo>
                <a:cubicBezTo>
                  <a:pt x="467" y="214"/>
                  <a:pt x="468" y="214"/>
                  <a:pt x="470" y="215"/>
                </a:cubicBezTo>
                <a:cubicBezTo>
                  <a:pt x="470" y="218"/>
                  <a:pt x="472" y="220"/>
                  <a:pt x="475" y="221"/>
                </a:cubicBezTo>
                <a:cubicBezTo>
                  <a:pt x="476" y="223"/>
                  <a:pt x="478" y="224"/>
                  <a:pt x="480" y="224"/>
                </a:cubicBezTo>
                <a:cubicBezTo>
                  <a:pt x="479" y="225"/>
                  <a:pt x="479" y="226"/>
                  <a:pt x="478" y="226"/>
                </a:cubicBezTo>
                <a:close/>
                <a:moveTo>
                  <a:pt x="478" y="98"/>
                </a:moveTo>
                <a:cubicBezTo>
                  <a:pt x="478" y="98"/>
                  <a:pt x="478" y="98"/>
                  <a:pt x="477" y="98"/>
                </a:cubicBezTo>
                <a:cubicBezTo>
                  <a:pt x="476" y="98"/>
                  <a:pt x="476" y="98"/>
                  <a:pt x="475" y="98"/>
                </a:cubicBezTo>
                <a:cubicBezTo>
                  <a:pt x="476" y="97"/>
                  <a:pt x="477" y="96"/>
                  <a:pt x="478" y="94"/>
                </a:cubicBezTo>
                <a:cubicBezTo>
                  <a:pt x="479" y="94"/>
                  <a:pt x="480" y="93"/>
                  <a:pt x="481" y="92"/>
                </a:cubicBezTo>
                <a:cubicBezTo>
                  <a:pt x="482" y="92"/>
                  <a:pt x="483" y="93"/>
                  <a:pt x="484" y="93"/>
                </a:cubicBezTo>
                <a:cubicBezTo>
                  <a:pt x="484" y="98"/>
                  <a:pt x="489" y="103"/>
                  <a:pt x="495" y="103"/>
                </a:cubicBezTo>
                <a:cubicBezTo>
                  <a:pt x="495" y="106"/>
                  <a:pt x="498" y="109"/>
                  <a:pt x="501" y="109"/>
                </a:cubicBezTo>
                <a:cubicBezTo>
                  <a:pt x="501" y="110"/>
                  <a:pt x="501" y="110"/>
                  <a:pt x="501" y="111"/>
                </a:cubicBezTo>
                <a:cubicBezTo>
                  <a:pt x="501" y="111"/>
                  <a:pt x="501" y="111"/>
                  <a:pt x="501" y="112"/>
                </a:cubicBezTo>
                <a:cubicBezTo>
                  <a:pt x="501" y="112"/>
                  <a:pt x="501" y="112"/>
                  <a:pt x="501" y="113"/>
                </a:cubicBezTo>
                <a:cubicBezTo>
                  <a:pt x="501" y="113"/>
                  <a:pt x="501" y="113"/>
                  <a:pt x="501" y="114"/>
                </a:cubicBezTo>
                <a:cubicBezTo>
                  <a:pt x="499" y="114"/>
                  <a:pt x="497" y="114"/>
                  <a:pt x="496" y="115"/>
                </a:cubicBezTo>
                <a:cubicBezTo>
                  <a:pt x="496" y="115"/>
                  <a:pt x="496" y="115"/>
                  <a:pt x="496" y="114"/>
                </a:cubicBezTo>
                <a:cubicBezTo>
                  <a:pt x="496" y="111"/>
                  <a:pt x="494" y="108"/>
                  <a:pt x="492" y="106"/>
                </a:cubicBezTo>
                <a:cubicBezTo>
                  <a:pt x="491" y="104"/>
                  <a:pt x="489" y="102"/>
                  <a:pt x="487" y="101"/>
                </a:cubicBezTo>
                <a:cubicBezTo>
                  <a:pt x="486" y="99"/>
                  <a:pt x="483" y="98"/>
                  <a:pt x="481" y="98"/>
                </a:cubicBezTo>
                <a:cubicBezTo>
                  <a:pt x="480" y="98"/>
                  <a:pt x="479" y="98"/>
                  <a:pt x="478" y="98"/>
                </a:cubicBezTo>
                <a:close/>
                <a:moveTo>
                  <a:pt x="495" y="164"/>
                </a:moveTo>
                <a:cubicBezTo>
                  <a:pt x="494" y="164"/>
                  <a:pt x="494" y="164"/>
                  <a:pt x="494" y="165"/>
                </a:cubicBezTo>
                <a:cubicBezTo>
                  <a:pt x="493" y="163"/>
                  <a:pt x="493" y="162"/>
                  <a:pt x="492" y="161"/>
                </a:cubicBezTo>
                <a:cubicBezTo>
                  <a:pt x="491" y="160"/>
                  <a:pt x="491" y="160"/>
                  <a:pt x="490" y="159"/>
                </a:cubicBezTo>
                <a:cubicBezTo>
                  <a:pt x="490" y="159"/>
                  <a:pt x="490" y="158"/>
                  <a:pt x="490" y="158"/>
                </a:cubicBezTo>
                <a:cubicBezTo>
                  <a:pt x="490" y="155"/>
                  <a:pt x="489" y="153"/>
                  <a:pt x="487" y="151"/>
                </a:cubicBezTo>
                <a:cubicBezTo>
                  <a:pt x="487" y="150"/>
                  <a:pt x="487" y="150"/>
                  <a:pt x="487" y="149"/>
                </a:cubicBezTo>
                <a:cubicBezTo>
                  <a:pt x="488" y="150"/>
                  <a:pt x="490" y="150"/>
                  <a:pt x="491" y="150"/>
                </a:cubicBezTo>
                <a:cubicBezTo>
                  <a:pt x="492" y="150"/>
                  <a:pt x="492" y="150"/>
                  <a:pt x="493" y="150"/>
                </a:cubicBezTo>
                <a:cubicBezTo>
                  <a:pt x="493" y="152"/>
                  <a:pt x="494" y="153"/>
                  <a:pt x="496" y="154"/>
                </a:cubicBezTo>
                <a:cubicBezTo>
                  <a:pt x="496" y="155"/>
                  <a:pt x="496" y="156"/>
                  <a:pt x="497" y="157"/>
                </a:cubicBezTo>
                <a:cubicBezTo>
                  <a:pt x="495" y="158"/>
                  <a:pt x="495" y="160"/>
                  <a:pt x="495" y="162"/>
                </a:cubicBezTo>
                <a:cubicBezTo>
                  <a:pt x="495" y="163"/>
                  <a:pt x="495" y="163"/>
                  <a:pt x="495" y="164"/>
                </a:cubicBezTo>
                <a:close/>
                <a:moveTo>
                  <a:pt x="486" y="178"/>
                </a:moveTo>
                <a:cubicBezTo>
                  <a:pt x="487" y="177"/>
                  <a:pt x="487" y="175"/>
                  <a:pt x="487" y="174"/>
                </a:cubicBezTo>
                <a:cubicBezTo>
                  <a:pt x="488" y="174"/>
                  <a:pt x="489" y="173"/>
                  <a:pt x="490" y="173"/>
                </a:cubicBezTo>
                <a:cubicBezTo>
                  <a:pt x="490" y="174"/>
                  <a:pt x="491" y="176"/>
                  <a:pt x="491" y="177"/>
                </a:cubicBezTo>
                <a:cubicBezTo>
                  <a:pt x="491" y="177"/>
                  <a:pt x="491" y="178"/>
                  <a:pt x="491" y="178"/>
                </a:cubicBezTo>
                <a:cubicBezTo>
                  <a:pt x="491" y="179"/>
                  <a:pt x="492" y="181"/>
                  <a:pt x="492" y="182"/>
                </a:cubicBezTo>
                <a:cubicBezTo>
                  <a:pt x="490" y="183"/>
                  <a:pt x="489" y="184"/>
                  <a:pt x="487" y="186"/>
                </a:cubicBezTo>
                <a:cubicBezTo>
                  <a:pt x="487" y="185"/>
                  <a:pt x="486" y="185"/>
                  <a:pt x="485" y="185"/>
                </a:cubicBezTo>
                <a:cubicBezTo>
                  <a:pt x="484" y="185"/>
                  <a:pt x="484" y="184"/>
                  <a:pt x="483" y="184"/>
                </a:cubicBezTo>
                <a:cubicBezTo>
                  <a:pt x="485" y="183"/>
                  <a:pt x="486" y="181"/>
                  <a:pt x="486" y="178"/>
                </a:cubicBezTo>
                <a:cubicBezTo>
                  <a:pt x="486" y="178"/>
                  <a:pt x="486" y="178"/>
                  <a:pt x="486" y="178"/>
                </a:cubicBezTo>
                <a:close/>
                <a:moveTo>
                  <a:pt x="482" y="137"/>
                </a:moveTo>
                <a:cubicBezTo>
                  <a:pt x="483" y="137"/>
                  <a:pt x="483" y="137"/>
                  <a:pt x="483" y="137"/>
                </a:cubicBezTo>
                <a:cubicBezTo>
                  <a:pt x="483" y="138"/>
                  <a:pt x="483" y="138"/>
                  <a:pt x="483" y="139"/>
                </a:cubicBezTo>
                <a:cubicBezTo>
                  <a:pt x="483" y="139"/>
                  <a:pt x="483" y="139"/>
                  <a:pt x="483" y="139"/>
                </a:cubicBezTo>
                <a:cubicBezTo>
                  <a:pt x="483" y="138"/>
                  <a:pt x="483" y="138"/>
                  <a:pt x="482" y="137"/>
                </a:cubicBezTo>
                <a:close/>
                <a:moveTo>
                  <a:pt x="482" y="142"/>
                </a:moveTo>
                <a:cubicBezTo>
                  <a:pt x="482" y="142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2"/>
                </a:cubicBezTo>
                <a:close/>
                <a:moveTo>
                  <a:pt x="487" y="554"/>
                </a:moveTo>
                <a:cubicBezTo>
                  <a:pt x="486" y="554"/>
                  <a:pt x="484" y="554"/>
                  <a:pt x="483" y="555"/>
                </a:cubicBezTo>
                <a:cubicBezTo>
                  <a:pt x="483" y="555"/>
                  <a:pt x="482" y="555"/>
                  <a:pt x="481" y="555"/>
                </a:cubicBezTo>
                <a:cubicBezTo>
                  <a:pt x="481" y="554"/>
                  <a:pt x="481" y="554"/>
                  <a:pt x="481" y="553"/>
                </a:cubicBezTo>
                <a:cubicBezTo>
                  <a:pt x="481" y="553"/>
                  <a:pt x="481" y="553"/>
                  <a:pt x="481" y="553"/>
                </a:cubicBezTo>
                <a:cubicBezTo>
                  <a:pt x="482" y="553"/>
                  <a:pt x="483" y="553"/>
                  <a:pt x="484" y="553"/>
                </a:cubicBezTo>
                <a:cubicBezTo>
                  <a:pt x="485" y="553"/>
                  <a:pt x="487" y="553"/>
                  <a:pt x="488" y="552"/>
                </a:cubicBezTo>
                <a:cubicBezTo>
                  <a:pt x="488" y="553"/>
                  <a:pt x="489" y="554"/>
                  <a:pt x="489" y="554"/>
                </a:cubicBezTo>
                <a:cubicBezTo>
                  <a:pt x="489" y="554"/>
                  <a:pt x="488" y="554"/>
                  <a:pt x="487" y="554"/>
                </a:cubicBezTo>
                <a:close/>
                <a:moveTo>
                  <a:pt x="486" y="271"/>
                </a:moveTo>
                <a:cubicBezTo>
                  <a:pt x="486" y="272"/>
                  <a:pt x="487" y="272"/>
                  <a:pt x="487" y="272"/>
                </a:cubicBezTo>
                <a:cubicBezTo>
                  <a:pt x="487" y="272"/>
                  <a:pt x="487" y="273"/>
                  <a:pt x="487" y="273"/>
                </a:cubicBezTo>
                <a:cubicBezTo>
                  <a:pt x="486" y="272"/>
                  <a:pt x="486" y="272"/>
                  <a:pt x="486" y="271"/>
                </a:cubicBezTo>
                <a:close/>
                <a:moveTo>
                  <a:pt x="492" y="251"/>
                </a:moveTo>
                <a:cubicBezTo>
                  <a:pt x="491" y="252"/>
                  <a:pt x="490" y="252"/>
                  <a:pt x="489" y="253"/>
                </a:cubicBezTo>
                <a:cubicBezTo>
                  <a:pt x="489" y="252"/>
                  <a:pt x="488" y="251"/>
                  <a:pt x="487" y="250"/>
                </a:cubicBezTo>
                <a:cubicBezTo>
                  <a:pt x="488" y="250"/>
                  <a:pt x="489" y="249"/>
                  <a:pt x="489" y="249"/>
                </a:cubicBezTo>
                <a:cubicBezTo>
                  <a:pt x="491" y="249"/>
                  <a:pt x="492" y="248"/>
                  <a:pt x="493" y="248"/>
                </a:cubicBezTo>
                <a:cubicBezTo>
                  <a:pt x="492" y="249"/>
                  <a:pt x="492" y="250"/>
                  <a:pt x="492" y="251"/>
                </a:cubicBezTo>
                <a:close/>
                <a:moveTo>
                  <a:pt x="494" y="636"/>
                </a:moveTo>
                <a:cubicBezTo>
                  <a:pt x="494" y="636"/>
                  <a:pt x="494" y="636"/>
                  <a:pt x="494" y="636"/>
                </a:cubicBezTo>
                <a:cubicBezTo>
                  <a:pt x="494" y="635"/>
                  <a:pt x="494" y="635"/>
                  <a:pt x="493" y="634"/>
                </a:cubicBezTo>
                <a:cubicBezTo>
                  <a:pt x="494" y="634"/>
                  <a:pt x="494" y="633"/>
                  <a:pt x="495" y="633"/>
                </a:cubicBezTo>
                <a:cubicBezTo>
                  <a:pt x="495" y="634"/>
                  <a:pt x="496" y="635"/>
                  <a:pt x="497" y="636"/>
                </a:cubicBezTo>
                <a:cubicBezTo>
                  <a:pt x="496" y="636"/>
                  <a:pt x="495" y="636"/>
                  <a:pt x="494" y="636"/>
                </a:cubicBezTo>
                <a:close/>
                <a:moveTo>
                  <a:pt x="494" y="527"/>
                </a:moveTo>
                <a:cubicBezTo>
                  <a:pt x="494" y="527"/>
                  <a:pt x="494" y="527"/>
                  <a:pt x="495" y="527"/>
                </a:cubicBezTo>
                <a:cubicBezTo>
                  <a:pt x="495" y="527"/>
                  <a:pt x="495" y="528"/>
                  <a:pt x="495" y="528"/>
                </a:cubicBezTo>
                <a:cubicBezTo>
                  <a:pt x="495" y="528"/>
                  <a:pt x="495" y="528"/>
                  <a:pt x="494" y="527"/>
                </a:cubicBezTo>
                <a:close/>
                <a:moveTo>
                  <a:pt x="500" y="226"/>
                </a:moveTo>
                <a:cubicBezTo>
                  <a:pt x="498" y="227"/>
                  <a:pt x="497" y="228"/>
                  <a:pt x="495" y="229"/>
                </a:cubicBezTo>
                <a:cubicBezTo>
                  <a:pt x="494" y="227"/>
                  <a:pt x="493" y="226"/>
                  <a:pt x="491" y="225"/>
                </a:cubicBezTo>
                <a:cubicBezTo>
                  <a:pt x="491" y="224"/>
                  <a:pt x="490" y="224"/>
                  <a:pt x="489" y="223"/>
                </a:cubicBezTo>
                <a:cubicBezTo>
                  <a:pt x="491" y="222"/>
                  <a:pt x="492" y="221"/>
                  <a:pt x="493" y="220"/>
                </a:cubicBezTo>
                <a:cubicBezTo>
                  <a:pt x="493" y="220"/>
                  <a:pt x="494" y="220"/>
                  <a:pt x="494" y="220"/>
                </a:cubicBezTo>
                <a:cubicBezTo>
                  <a:pt x="494" y="220"/>
                  <a:pt x="494" y="220"/>
                  <a:pt x="494" y="220"/>
                </a:cubicBezTo>
                <a:cubicBezTo>
                  <a:pt x="495" y="220"/>
                  <a:pt x="496" y="220"/>
                  <a:pt x="496" y="220"/>
                </a:cubicBezTo>
                <a:cubicBezTo>
                  <a:pt x="497" y="220"/>
                  <a:pt x="499" y="220"/>
                  <a:pt x="500" y="219"/>
                </a:cubicBezTo>
                <a:cubicBezTo>
                  <a:pt x="501" y="220"/>
                  <a:pt x="502" y="221"/>
                  <a:pt x="504" y="222"/>
                </a:cubicBezTo>
                <a:cubicBezTo>
                  <a:pt x="502" y="223"/>
                  <a:pt x="501" y="225"/>
                  <a:pt x="500" y="226"/>
                </a:cubicBezTo>
                <a:close/>
                <a:moveTo>
                  <a:pt x="504" y="612"/>
                </a:moveTo>
                <a:cubicBezTo>
                  <a:pt x="504" y="612"/>
                  <a:pt x="505" y="612"/>
                  <a:pt x="506" y="613"/>
                </a:cubicBezTo>
                <a:cubicBezTo>
                  <a:pt x="505" y="613"/>
                  <a:pt x="505" y="613"/>
                  <a:pt x="505" y="613"/>
                </a:cubicBezTo>
                <a:cubicBezTo>
                  <a:pt x="505" y="614"/>
                  <a:pt x="506" y="615"/>
                  <a:pt x="506" y="615"/>
                </a:cubicBezTo>
                <a:cubicBezTo>
                  <a:pt x="505" y="614"/>
                  <a:pt x="505" y="613"/>
                  <a:pt x="504" y="612"/>
                </a:cubicBezTo>
                <a:close/>
                <a:moveTo>
                  <a:pt x="506" y="513"/>
                </a:moveTo>
                <a:cubicBezTo>
                  <a:pt x="506" y="514"/>
                  <a:pt x="507" y="514"/>
                  <a:pt x="507" y="514"/>
                </a:cubicBezTo>
                <a:cubicBezTo>
                  <a:pt x="507" y="514"/>
                  <a:pt x="507" y="514"/>
                  <a:pt x="507" y="514"/>
                </a:cubicBezTo>
                <a:cubicBezTo>
                  <a:pt x="507" y="514"/>
                  <a:pt x="506" y="514"/>
                  <a:pt x="506" y="514"/>
                </a:cubicBezTo>
                <a:cubicBezTo>
                  <a:pt x="506" y="514"/>
                  <a:pt x="506" y="514"/>
                  <a:pt x="506" y="513"/>
                </a:cubicBezTo>
                <a:cubicBezTo>
                  <a:pt x="506" y="513"/>
                  <a:pt x="506" y="513"/>
                  <a:pt x="506" y="513"/>
                </a:cubicBezTo>
                <a:close/>
                <a:moveTo>
                  <a:pt x="508" y="621"/>
                </a:moveTo>
                <a:cubicBezTo>
                  <a:pt x="508" y="621"/>
                  <a:pt x="508" y="621"/>
                  <a:pt x="508" y="621"/>
                </a:cubicBezTo>
                <a:cubicBezTo>
                  <a:pt x="507" y="621"/>
                  <a:pt x="507" y="620"/>
                  <a:pt x="506" y="620"/>
                </a:cubicBezTo>
                <a:cubicBezTo>
                  <a:pt x="506" y="619"/>
                  <a:pt x="506" y="619"/>
                  <a:pt x="506" y="619"/>
                </a:cubicBezTo>
                <a:cubicBezTo>
                  <a:pt x="506" y="618"/>
                  <a:pt x="506" y="617"/>
                  <a:pt x="506" y="616"/>
                </a:cubicBezTo>
                <a:cubicBezTo>
                  <a:pt x="506" y="618"/>
                  <a:pt x="507" y="619"/>
                  <a:pt x="508" y="620"/>
                </a:cubicBezTo>
                <a:cubicBezTo>
                  <a:pt x="508" y="620"/>
                  <a:pt x="508" y="621"/>
                  <a:pt x="508" y="621"/>
                </a:cubicBezTo>
                <a:close/>
                <a:moveTo>
                  <a:pt x="512" y="467"/>
                </a:moveTo>
                <a:cubicBezTo>
                  <a:pt x="512" y="467"/>
                  <a:pt x="512" y="467"/>
                  <a:pt x="512" y="466"/>
                </a:cubicBezTo>
                <a:cubicBezTo>
                  <a:pt x="512" y="467"/>
                  <a:pt x="512" y="467"/>
                  <a:pt x="512" y="467"/>
                </a:cubicBezTo>
                <a:cubicBezTo>
                  <a:pt x="512" y="467"/>
                  <a:pt x="512" y="467"/>
                  <a:pt x="512" y="467"/>
                </a:cubicBezTo>
                <a:close/>
                <a:moveTo>
                  <a:pt x="512" y="373"/>
                </a:moveTo>
                <a:cubicBezTo>
                  <a:pt x="511" y="373"/>
                  <a:pt x="510" y="374"/>
                  <a:pt x="510" y="374"/>
                </a:cubicBezTo>
                <a:cubicBezTo>
                  <a:pt x="510" y="374"/>
                  <a:pt x="509" y="373"/>
                  <a:pt x="509" y="373"/>
                </a:cubicBezTo>
                <a:cubicBezTo>
                  <a:pt x="509" y="373"/>
                  <a:pt x="509" y="373"/>
                  <a:pt x="509" y="373"/>
                </a:cubicBezTo>
                <a:cubicBezTo>
                  <a:pt x="511" y="371"/>
                  <a:pt x="512" y="369"/>
                  <a:pt x="512" y="366"/>
                </a:cubicBezTo>
                <a:cubicBezTo>
                  <a:pt x="512" y="363"/>
                  <a:pt x="511" y="360"/>
                  <a:pt x="509" y="359"/>
                </a:cubicBezTo>
                <a:cubicBezTo>
                  <a:pt x="509" y="358"/>
                  <a:pt x="509" y="358"/>
                  <a:pt x="509" y="357"/>
                </a:cubicBezTo>
                <a:cubicBezTo>
                  <a:pt x="510" y="357"/>
                  <a:pt x="510" y="357"/>
                  <a:pt x="510" y="357"/>
                </a:cubicBezTo>
                <a:cubicBezTo>
                  <a:pt x="510" y="357"/>
                  <a:pt x="511" y="357"/>
                  <a:pt x="511" y="357"/>
                </a:cubicBezTo>
                <a:cubicBezTo>
                  <a:pt x="511" y="357"/>
                  <a:pt x="511" y="358"/>
                  <a:pt x="511" y="358"/>
                </a:cubicBezTo>
                <a:cubicBezTo>
                  <a:pt x="511" y="362"/>
                  <a:pt x="514" y="365"/>
                  <a:pt x="517" y="366"/>
                </a:cubicBezTo>
                <a:cubicBezTo>
                  <a:pt x="515" y="367"/>
                  <a:pt x="513" y="370"/>
                  <a:pt x="512" y="373"/>
                </a:cubicBezTo>
                <a:close/>
                <a:moveTo>
                  <a:pt x="512" y="269"/>
                </a:moveTo>
                <a:cubicBezTo>
                  <a:pt x="512" y="269"/>
                  <a:pt x="512" y="269"/>
                  <a:pt x="512" y="268"/>
                </a:cubicBezTo>
                <a:cubicBezTo>
                  <a:pt x="512" y="268"/>
                  <a:pt x="512" y="268"/>
                  <a:pt x="512" y="268"/>
                </a:cubicBezTo>
                <a:cubicBezTo>
                  <a:pt x="512" y="268"/>
                  <a:pt x="512" y="269"/>
                  <a:pt x="512" y="269"/>
                </a:cubicBezTo>
                <a:close/>
                <a:moveTo>
                  <a:pt x="513" y="308"/>
                </a:moveTo>
                <a:cubicBezTo>
                  <a:pt x="513" y="308"/>
                  <a:pt x="513" y="308"/>
                  <a:pt x="513" y="308"/>
                </a:cubicBezTo>
                <a:cubicBezTo>
                  <a:pt x="513" y="308"/>
                  <a:pt x="513" y="308"/>
                  <a:pt x="512" y="308"/>
                </a:cubicBezTo>
                <a:cubicBezTo>
                  <a:pt x="512" y="308"/>
                  <a:pt x="513" y="308"/>
                  <a:pt x="513" y="308"/>
                </a:cubicBezTo>
                <a:close/>
                <a:moveTo>
                  <a:pt x="512" y="134"/>
                </a:moveTo>
                <a:cubicBezTo>
                  <a:pt x="512" y="134"/>
                  <a:pt x="512" y="134"/>
                  <a:pt x="512" y="134"/>
                </a:cubicBezTo>
                <a:cubicBezTo>
                  <a:pt x="514" y="132"/>
                  <a:pt x="516" y="130"/>
                  <a:pt x="516" y="127"/>
                </a:cubicBezTo>
                <a:cubicBezTo>
                  <a:pt x="516" y="126"/>
                  <a:pt x="516" y="126"/>
                  <a:pt x="516" y="126"/>
                </a:cubicBezTo>
                <a:cubicBezTo>
                  <a:pt x="517" y="127"/>
                  <a:pt x="518" y="128"/>
                  <a:pt x="519" y="128"/>
                </a:cubicBezTo>
                <a:cubicBezTo>
                  <a:pt x="519" y="129"/>
                  <a:pt x="520" y="129"/>
                  <a:pt x="520" y="130"/>
                </a:cubicBezTo>
                <a:cubicBezTo>
                  <a:pt x="517" y="130"/>
                  <a:pt x="514" y="132"/>
                  <a:pt x="512" y="134"/>
                </a:cubicBezTo>
                <a:close/>
                <a:moveTo>
                  <a:pt x="517" y="97"/>
                </a:moveTo>
                <a:cubicBezTo>
                  <a:pt x="519" y="96"/>
                  <a:pt x="520" y="94"/>
                  <a:pt x="521" y="92"/>
                </a:cubicBezTo>
                <a:cubicBezTo>
                  <a:pt x="522" y="94"/>
                  <a:pt x="525" y="96"/>
                  <a:pt x="528" y="96"/>
                </a:cubicBezTo>
                <a:cubicBezTo>
                  <a:pt x="528" y="96"/>
                  <a:pt x="528" y="96"/>
                  <a:pt x="528" y="96"/>
                </a:cubicBezTo>
                <a:cubicBezTo>
                  <a:pt x="527" y="97"/>
                  <a:pt x="526" y="98"/>
                  <a:pt x="525" y="99"/>
                </a:cubicBezTo>
                <a:cubicBezTo>
                  <a:pt x="525" y="99"/>
                  <a:pt x="525" y="99"/>
                  <a:pt x="525" y="99"/>
                </a:cubicBezTo>
                <a:cubicBezTo>
                  <a:pt x="523" y="99"/>
                  <a:pt x="522" y="100"/>
                  <a:pt x="521" y="101"/>
                </a:cubicBezTo>
                <a:cubicBezTo>
                  <a:pt x="520" y="99"/>
                  <a:pt x="519" y="98"/>
                  <a:pt x="517" y="97"/>
                </a:cubicBezTo>
                <a:close/>
                <a:moveTo>
                  <a:pt x="529" y="602"/>
                </a:moveTo>
                <a:cubicBezTo>
                  <a:pt x="528" y="599"/>
                  <a:pt x="525" y="597"/>
                  <a:pt x="522" y="596"/>
                </a:cubicBezTo>
                <a:cubicBezTo>
                  <a:pt x="524" y="595"/>
                  <a:pt x="525" y="594"/>
                  <a:pt x="526" y="593"/>
                </a:cubicBezTo>
                <a:cubicBezTo>
                  <a:pt x="526" y="593"/>
                  <a:pt x="526" y="593"/>
                  <a:pt x="526" y="593"/>
                </a:cubicBezTo>
                <a:cubicBezTo>
                  <a:pt x="526" y="593"/>
                  <a:pt x="526" y="593"/>
                  <a:pt x="527" y="593"/>
                </a:cubicBezTo>
                <a:cubicBezTo>
                  <a:pt x="526" y="593"/>
                  <a:pt x="526" y="594"/>
                  <a:pt x="526" y="594"/>
                </a:cubicBezTo>
                <a:cubicBezTo>
                  <a:pt x="526" y="597"/>
                  <a:pt x="528" y="600"/>
                  <a:pt x="530" y="602"/>
                </a:cubicBezTo>
                <a:cubicBezTo>
                  <a:pt x="530" y="602"/>
                  <a:pt x="530" y="602"/>
                  <a:pt x="530" y="602"/>
                </a:cubicBezTo>
                <a:cubicBezTo>
                  <a:pt x="530" y="602"/>
                  <a:pt x="529" y="602"/>
                  <a:pt x="529" y="602"/>
                </a:cubicBezTo>
                <a:close/>
                <a:moveTo>
                  <a:pt x="533" y="464"/>
                </a:move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4"/>
                </a:cubicBezTo>
                <a:close/>
                <a:moveTo>
                  <a:pt x="535" y="616"/>
                </a:moveTo>
                <a:cubicBezTo>
                  <a:pt x="534" y="616"/>
                  <a:pt x="534" y="616"/>
                  <a:pt x="534" y="616"/>
                </a:cubicBezTo>
                <a:cubicBezTo>
                  <a:pt x="534" y="616"/>
                  <a:pt x="535" y="615"/>
                  <a:pt x="535" y="615"/>
                </a:cubicBezTo>
                <a:cubicBezTo>
                  <a:pt x="535" y="615"/>
                  <a:pt x="535" y="616"/>
                  <a:pt x="535" y="616"/>
                </a:cubicBezTo>
                <a:cubicBezTo>
                  <a:pt x="535" y="616"/>
                  <a:pt x="535" y="616"/>
                  <a:pt x="535" y="616"/>
                </a:cubicBezTo>
                <a:close/>
                <a:moveTo>
                  <a:pt x="533" y="421"/>
                </a:moveTo>
                <a:cubicBezTo>
                  <a:pt x="533" y="421"/>
                  <a:pt x="532" y="420"/>
                  <a:pt x="532" y="420"/>
                </a:cubicBezTo>
                <a:cubicBezTo>
                  <a:pt x="533" y="419"/>
                  <a:pt x="534" y="418"/>
                  <a:pt x="534" y="417"/>
                </a:cubicBezTo>
                <a:cubicBezTo>
                  <a:pt x="534" y="417"/>
                  <a:pt x="535" y="417"/>
                  <a:pt x="535" y="417"/>
                </a:cubicBezTo>
                <a:cubicBezTo>
                  <a:pt x="534" y="418"/>
                  <a:pt x="534" y="420"/>
                  <a:pt x="533" y="421"/>
                </a:cubicBezTo>
                <a:close/>
                <a:moveTo>
                  <a:pt x="536" y="611"/>
                </a:moveTo>
                <a:cubicBezTo>
                  <a:pt x="536" y="610"/>
                  <a:pt x="536" y="610"/>
                  <a:pt x="536" y="610"/>
                </a:cubicBezTo>
                <a:cubicBezTo>
                  <a:pt x="536" y="609"/>
                  <a:pt x="536" y="609"/>
                  <a:pt x="536" y="608"/>
                </a:cubicBezTo>
                <a:cubicBezTo>
                  <a:pt x="537" y="608"/>
                  <a:pt x="538" y="608"/>
                  <a:pt x="539" y="608"/>
                </a:cubicBezTo>
                <a:cubicBezTo>
                  <a:pt x="538" y="609"/>
                  <a:pt x="537" y="610"/>
                  <a:pt x="536" y="611"/>
                </a:cubicBezTo>
                <a:close/>
                <a:moveTo>
                  <a:pt x="534" y="394"/>
                </a:moveTo>
                <a:cubicBezTo>
                  <a:pt x="533" y="394"/>
                  <a:pt x="533" y="394"/>
                  <a:pt x="532" y="394"/>
                </a:cubicBezTo>
                <a:cubicBezTo>
                  <a:pt x="530" y="394"/>
                  <a:pt x="528" y="394"/>
                  <a:pt x="527" y="396"/>
                </a:cubicBezTo>
                <a:cubicBezTo>
                  <a:pt x="527" y="395"/>
                  <a:pt x="527" y="395"/>
                  <a:pt x="527" y="395"/>
                </a:cubicBezTo>
                <a:cubicBezTo>
                  <a:pt x="529" y="395"/>
                  <a:pt x="530" y="393"/>
                  <a:pt x="531" y="392"/>
                </a:cubicBezTo>
                <a:cubicBezTo>
                  <a:pt x="531" y="392"/>
                  <a:pt x="531" y="392"/>
                  <a:pt x="531" y="392"/>
                </a:cubicBezTo>
                <a:cubicBezTo>
                  <a:pt x="532" y="392"/>
                  <a:pt x="533" y="392"/>
                  <a:pt x="533" y="391"/>
                </a:cubicBezTo>
                <a:cubicBezTo>
                  <a:pt x="534" y="392"/>
                  <a:pt x="535" y="392"/>
                  <a:pt x="536" y="392"/>
                </a:cubicBezTo>
                <a:cubicBezTo>
                  <a:pt x="537" y="392"/>
                  <a:pt x="539" y="391"/>
                  <a:pt x="540" y="391"/>
                </a:cubicBezTo>
                <a:cubicBezTo>
                  <a:pt x="540" y="391"/>
                  <a:pt x="540" y="391"/>
                  <a:pt x="540" y="391"/>
                </a:cubicBezTo>
                <a:cubicBezTo>
                  <a:pt x="538" y="391"/>
                  <a:pt x="536" y="392"/>
                  <a:pt x="534" y="394"/>
                </a:cubicBezTo>
                <a:close/>
                <a:moveTo>
                  <a:pt x="538" y="354"/>
                </a:moveTo>
                <a:cubicBezTo>
                  <a:pt x="538" y="354"/>
                  <a:pt x="538" y="354"/>
                  <a:pt x="538" y="354"/>
                </a:cubicBezTo>
                <a:cubicBezTo>
                  <a:pt x="538" y="353"/>
                  <a:pt x="538" y="353"/>
                  <a:pt x="539" y="353"/>
                </a:cubicBezTo>
                <a:cubicBezTo>
                  <a:pt x="539" y="353"/>
                  <a:pt x="539" y="353"/>
                  <a:pt x="539" y="354"/>
                </a:cubicBezTo>
                <a:cubicBezTo>
                  <a:pt x="538" y="354"/>
                  <a:pt x="538" y="354"/>
                  <a:pt x="538" y="354"/>
                </a:cubicBezTo>
                <a:close/>
                <a:moveTo>
                  <a:pt x="541" y="320"/>
                </a:moveTo>
                <a:cubicBezTo>
                  <a:pt x="541" y="320"/>
                  <a:pt x="541" y="320"/>
                  <a:pt x="541" y="319"/>
                </a:cubicBezTo>
                <a:cubicBezTo>
                  <a:pt x="541" y="319"/>
                  <a:pt x="541" y="319"/>
                  <a:pt x="542" y="319"/>
                </a:cubicBezTo>
                <a:cubicBezTo>
                  <a:pt x="542" y="320"/>
                  <a:pt x="542" y="320"/>
                  <a:pt x="541" y="320"/>
                </a:cubicBezTo>
                <a:close/>
                <a:moveTo>
                  <a:pt x="542" y="255"/>
                </a:moveTo>
                <a:cubicBezTo>
                  <a:pt x="540" y="256"/>
                  <a:pt x="539" y="257"/>
                  <a:pt x="537" y="258"/>
                </a:cubicBezTo>
                <a:cubicBezTo>
                  <a:pt x="537" y="258"/>
                  <a:pt x="537" y="258"/>
                  <a:pt x="537" y="258"/>
                </a:cubicBezTo>
                <a:cubicBezTo>
                  <a:pt x="537" y="258"/>
                  <a:pt x="537" y="258"/>
                  <a:pt x="536" y="258"/>
                </a:cubicBezTo>
                <a:cubicBezTo>
                  <a:pt x="536" y="258"/>
                  <a:pt x="536" y="257"/>
                  <a:pt x="536" y="257"/>
                </a:cubicBezTo>
                <a:cubicBezTo>
                  <a:pt x="536" y="256"/>
                  <a:pt x="536" y="255"/>
                  <a:pt x="536" y="255"/>
                </a:cubicBezTo>
                <a:cubicBezTo>
                  <a:pt x="536" y="254"/>
                  <a:pt x="536" y="254"/>
                  <a:pt x="536" y="253"/>
                </a:cubicBezTo>
                <a:cubicBezTo>
                  <a:pt x="536" y="253"/>
                  <a:pt x="537" y="253"/>
                  <a:pt x="537" y="253"/>
                </a:cubicBezTo>
                <a:cubicBezTo>
                  <a:pt x="539" y="253"/>
                  <a:pt x="540" y="253"/>
                  <a:pt x="541" y="253"/>
                </a:cubicBezTo>
                <a:cubicBezTo>
                  <a:pt x="542" y="253"/>
                  <a:pt x="543" y="253"/>
                  <a:pt x="544" y="253"/>
                </a:cubicBezTo>
                <a:cubicBezTo>
                  <a:pt x="544" y="253"/>
                  <a:pt x="544" y="253"/>
                  <a:pt x="545" y="253"/>
                </a:cubicBezTo>
                <a:cubicBezTo>
                  <a:pt x="545" y="253"/>
                  <a:pt x="544" y="253"/>
                  <a:pt x="544" y="254"/>
                </a:cubicBezTo>
                <a:cubicBezTo>
                  <a:pt x="544" y="254"/>
                  <a:pt x="543" y="255"/>
                  <a:pt x="542" y="255"/>
                </a:cubicBezTo>
                <a:close/>
                <a:moveTo>
                  <a:pt x="547" y="608"/>
                </a:moveTo>
                <a:cubicBezTo>
                  <a:pt x="547" y="608"/>
                  <a:pt x="546" y="607"/>
                  <a:pt x="545" y="607"/>
                </a:cubicBezTo>
                <a:cubicBezTo>
                  <a:pt x="545" y="607"/>
                  <a:pt x="546" y="606"/>
                  <a:pt x="547" y="606"/>
                </a:cubicBezTo>
                <a:cubicBezTo>
                  <a:pt x="547" y="606"/>
                  <a:pt x="547" y="606"/>
                  <a:pt x="548" y="606"/>
                </a:cubicBezTo>
                <a:cubicBezTo>
                  <a:pt x="548" y="607"/>
                  <a:pt x="547" y="607"/>
                  <a:pt x="547" y="608"/>
                </a:cubicBezTo>
                <a:close/>
                <a:moveTo>
                  <a:pt x="549" y="567"/>
                </a:moveTo>
                <a:cubicBezTo>
                  <a:pt x="549" y="567"/>
                  <a:pt x="549" y="567"/>
                  <a:pt x="549" y="567"/>
                </a:cubicBezTo>
                <a:cubicBezTo>
                  <a:pt x="549" y="567"/>
                  <a:pt x="549" y="567"/>
                  <a:pt x="550" y="567"/>
                </a:cubicBezTo>
                <a:cubicBezTo>
                  <a:pt x="549" y="567"/>
                  <a:pt x="549" y="567"/>
                  <a:pt x="549" y="567"/>
                </a:cubicBezTo>
                <a:close/>
                <a:moveTo>
                  <a:pt x="551" y="412"/>
                </a:moveTo>
                <a:cubicBezTo>
                  <a:pt x="551" y="412"/>
                  <a:pt x="550" y="412"/>
                  <a:pt x="550" y="412"/>
                </a:cubicBezTo>
                <a:cubicBezTo>
                  <a:pt x="551" y="411"/>
                  <a:pt x="551" y="410"/>
                  <a:pt x="551" y="409"/>
                </a:cubicBezTo>
                <a:cubicBezTo>
                  <a:pt x="551" y="410"/>
                  <a:pt x="551" y="410"/>
                  <a:pt x="552" y="410"/>
                </a:cubicBezTo>
                <a:cubicBezTo>
                  <a:pt x="551" y="411"/>
                  <a:pt x="551" y="411"/>
                  <a:pt x="551" y="412"/>
                </a:cubicBezTo>
                <a:close/>
                <a:moveTo>
                  <a:pt x="556" y="216"/>
                </a:moveTo>
                <a:cubicBezTo>
                  <a:pt x="554" y="216"/>
                  <a:pt x="553" y="216"/>
                  <a:pt x="552" y="217"/>
                </a:cubicBezTo>
                <a:cubicBezTo>
                  <a:pt x="552" y="214"/>
                  <a:pt x="550" y="212"/>
                  <a:pt x="548" y="211"/>
                </a:cubicBezTo>
                <a:cubicBezTo>
                  <a:pt x="548" y="211"/>
                  <a:pt x="548" y="210"/>
                  <a:pt x="548" y="210"/>
                </a:cubicBezTo>
                <a:cubicBezTo>
                  <a:pt x="548" y="209"/>
                  <a:pt x="548" y="209"/>
                  <a:pt x="548" y="209"/>
                </a:cubicBezTo>
                <a:cubicBezTo>
                  <a:pt x="549" y="209"/>
                  <a:pt x="549" y="209"/>
                  <a:pt x="550" y="209"/>
                </a:cubicBezTo>
                <a:cubicBezTo>
                  <a:pt x="553" y="209"/>
                  <a:pt x="554" y="208"/>
                  <a:pt x="556" y="207"/>
                </a:cubicBezTo>
                <a:cubicBezTo>
                  <a:pt x="556" y="207"/>
                  <a:pt x="557" y="208"/>
                  <a:pt x="558" y="208"/>
                </a:cubicBezTo>
                <a:cubicBezTo>
                  <a:pt x="559" y="208"/>
                  <a:pt x="559" y="208"/>
                  <a:pt x="559" y="208"/>
                </a:cubicBezTo>
                <a:cubicBezTo>
                  <a:pt x="559" y="208"/>
                  <a:pt x="559" y="209"/>
                  <a:pt x="559" y="209"/>
                </a:cubicBezTo>
                <a:cubicBezTo>
                  <a:pt x="559" y="210"/>
                  <a:pt x="559" y="211"/>
                  <a:pt x="559" y="212"/>
                </a:cubicBezTo>
                <a:cubicBezTo>
                  <a:pt x="557" y="212"/>
                  <a:pt x="556" y="214"/>
                  <a:pt x="556" y="216"/>
                </a:cubicBezTo>
                <a:close/>
                <a:moveTo>
                  <a:pt x="562" y="561"/>
                </a:moveTo>
                <a:cubicBezTo>
                  <a:pt x="561" y="561"/>
                  <a:pt x="560" y="561"/>
                  <a:pt x="559" y="562"/>
                </a:cubicBezTo>
                <a:cubicBezTo>
                  <a:pt x="558" y="562"/>
                  <a:pt x="558" y="562"/>
                  <a:pt x="558" y="562"/>
                </a:cubicBezTo>
                <a:cubicBezTo>
                  <a:pt x="559" y="561"/>
                  <a:pt x="559" y="561"/>
                  <a:pt x="560" y="560"/>
                </a:cubicBezTo>
                <a:cubicBezTo>
                  <a:pt x="561" y="560"/>
                  <a:pt x="561" y="560"/>
                  <a:pt x="562" y="560"/>
                </a:cubicBezTo>
                <a:cubicBezTo>
                  <a:pt x="563" y="560"/>
                  <a:pt x="563" y="561"/>
                  <a:pt x="564" y="561"/>
                </a:cubicBezTo>
                <a:cubicBezTo>
                  <a:pt x="563" y="561"/>
                  <a:pt x="563" y="561"/>
                  <a:pt x="562" y="561"/>
                </a:cubicBezTo>
                <a:close/>
                <a:moveTo>
                  <a:pt x="564" y="302"/>
                </a:moveTo>
                <a:cubicBezTo>
                  <a:pt x="562" y="303"/>
                  <a:pt x="561" y="305"/>
                  <a:pt x="561" y="307"/>
                </a:cubicBezTo>
                <a:cubicBezTo>
                  <a:pt x="561" y="307"/>
                  <a:pt x="560" y="307"/>
                  <a:pt x="560" y="307"/>
                </a:cubicBezTo>
                <a:cubicBezTo>
                  <a:pt x="560" y="307"/>
                  <a:pt x="560" y="307"/>
                  <a:pt x="560" y="306"/>
                </a:cubicBezTo>
                <a:cubicBezTo>
                  <a:pt x="560" y="304"/>
                  <a:pt x="559" y="302"/>
                  <a:pt x="557" y="300"/>
                </a:cubicBezTo>
                <a:cubicBezTo>
                  <a:pt x="559" y="299"/>
                  <a:pt x="559" y="298"/>
                  <a:pt x="560" y="297"/>
                </a:cubicBezTo>
                <a:cubicBezTo>
                  <a:pt x="561" y="297"/>
                  <a:pt x="562" y="297"/>
                  <a:pt x="562" y="297"/>
                </a:cubicBezTo>
                <a:cubicBezTo>
                  <a:pt x="563" y="298"/>
                  <a:pt x="563" y="300"/>
                  <a:pt x="564" y="301"/>
                </a:cubicBezTo>
                <a:cubicBezTo>
                  <a:pt x="564" y="301"/>
                  <a:pt x="564" y="301"/>
                  <a:pt x="564" y="302"/>
                </a:cubicBezTo>
                <a:close/>
                <a:moveTo>
                  <a:pt x="563" y="124"/>
                </a:moveTo>
                <a:cubicBezTo>
                  <a:pt x="563" y="124"/>
                  <a:pt x="563" y="124"/>
                  <a:pt x="563" y="124"/>
                </a:cubicBezTo>
                <a:cubicBezTo>
                  <a:pt x="562" y="124"/>
                  <a:pt x="562" y="125"/>
                  <a:pt x="561" y="125"/>
                </a:cubicBezTo>
                <a:cubicBezTo>
                  <a:pt x="560" y="125"/>
                  <a:pt x="559" y="125"/>
                  <a:pt x="557" y="125"/>
                </a:cubicBezTo>
                <a:cubicBezTo>
                  <a:pt x="557" y="125"/>
                  <a:pt x="556" y="125"/>
                  <a:pt x="555" y="125"/>
                </a:cubicBezTo>
                <a:cubicBezTo>
                  <a:pt x="555" y="125"/>
                  <a:pt x="555" y="125"/>
                  <a:pt x="554" y="124"/>
                </a:cubicBezTo>
                <a:cubicBezTo>
                  <a:pt x="558" y="123"/>
                  <a:pt x="561" y="120"/>
                  <a:pt x="561" y="116"/>
                </a:cubicBezTo>
                <a:cubicBezTo>
                  <a:pt x="561" y="116"/>
                  <a:pt x="561" y="116"/>
                  <a:pt x="561" y="115"/>
                </a:cubicBezTo>
                <a:cubicBezTo>
                  <a:pt x="561" y="115"/>
                  <a:pt x="562" y="115"/>
                  <a:pt x="563" y="114"/>
                </a:cubicBezTo>
                <a:cubicBezTo>
                  <a:pt x="564" y="117"/>
                  <a:pt x="566" y="119"/>
                  <a:pt x="569" y="120"/>
                </a:cubicBezTo>
                <a:cubicBezTo>
                  <a:pt x="566" y="120"/>
                  <a:pt x="565" y="122"/>
                  <a:pt x="563" y="124"/>
                </a:cubicBezTo>
                <a:close/>
                <a:moveTo>
                  <a:pt x="566" y="255"/>
                </a:move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lose/>
                <a:moveTo>
                  <a:pt x="566" y="583"/>
                </a:moveTo>
                <a:cubicBezTo>
                  <a:pt x="566" y="582"/>
                  <a:pt x="566" y="581"/>
                  <a:pt x="565" y="581"/>
                </a:cubicBezTo>
                <a:cubicBezTo>
                  <a:pt x="566" y="580"/>
                  <a:pt x="567" y="580"/>
                  <a:pt x="567" y="579"/>
                </a:cubicBezTo>
                <a:cubicBezTo>
                  <a:pt x="568" y="579"/>
                  <a:pt x="568" y="580"/>
                  <a:pt x="568" y="581"/>
                </a:cubicBezTo>
                <a:cubicBezTo>
                  <a:pt x="567" y="581"/>
                  <a:pt x="566" y="582"/>
                  <a:pt x="566" y="583"/>
                </a:cubicBezTo>
                <a:close/>
                <a:moveTo>
                  <a:pt x="570" y="508"/>
                </a:moveTo>
                <a:cubicBezTo>
                  <a:pt x="570" y="505"/>
                  <a:pt x="569" y="503"/>
                  <a:pt x="566" y="501"/>
                </a:cubicBezTo>
                <a:cubicBezTo>
                  <a:pt x="567" y="501"/>
                  <a:pt x="568" y="500"/>
                  <a:pt x="568" y="500"/>
                </a:cubicBezTo>
                <a:cubicBezTo>
                  <a:pt x="569" y="500"/>
                  <a:pt x="569" y="500"/>
                  <a:pt x="569" y="500"/>
                </a:cubicBezTo>
                <a:cubicBezTo>
                  <a:pt x="570" y="501"/>
                  <a:pt x="570" y="501"/>
                  <a:pt x="571" y="502"/>
                </a:cubicBezTo>
                <a:cubicBezTo>
                  <a:pt x="571" y="503"/>
                  <a:pt x="571" y="504"/>
                  <a:pt x="571" y="505"/>
                </a:cubicBezTo>
                <a:cubicBezTo>
                  <a:pt x="571" y="506"/>
                  <a:pt x="571" y="507"/>
                  <a:pt x="571" y="508"/>
                </a:cubicBezTo>
                <a:cubicBezTo>
                  <a:pt x="571" y="508"/>
                  <a:pt x="571" y="508"/>
                  <a:pt x="570" y="508"/>
                </a:cubicBezTo>
                <a:close/>
                <a:moveTo>
                  <a:pt x="570" y="242"/>
                </a:moveTo>
                <a:cubicBezTo>
                  <a:pt x="570" y="241"/>
                  <a:pt x="569" y="240"/>
                  <a:pt x="568" y="239"/>
                </a:cubicBezTo>
                <a:cubicBezTo>
                  <a:pt x="568" y="238"/>
                  <a:pt x="568" y="238"/>
                  <a:pt x="569" y="237"/>
                </a:cubicBezTo>
                <a:cubicBezTo>
                  <a:pt x="569" y="237"/>
                  <a:pt x="569" y="237"/>
                  <a:pt x="569" y="237"/>
                </a:cubicBezTo>
                <a:cubicBezTo>
                  <a:pt x="570" y="238"/>
                  <a:pt x="571" y="238"/>
                  <a:pt x="572" y="239"/>
                </a:cubicBezTo>
                <a:cubicBezTo>
                  <a:pt x="572" y="239"/>
                  <a:pt x="571" y="240"/>
                  <a:pt x="571" y="240"/>
                </a:cubicBezTo>
                <a:cubicBezTo>
                  <a:pt x="571" y="240"/>
                  <a:pt x="572" y="241"/>
                  <a:pt x="572" y="241"/>
                </a:cubicBezTo>
                <a:cubicBezTo>
                  <a:pt x="571" y="241"/>
                  <a:pt x="571" y="241"/>
                  <a:pt x="570" y="242"/>
                </a:cubicBezTo>
                <a:close/>
                <a:moveTo>
                  <a:pt x="581" y="263"/>
                </a:moveTo>
                <a:cubicBezTo>
                  <a:pt x="581" y="263"/>
                  <a:pt x="581" y="262"/>
                  <a:pt x="581" y="262"/>
                </a:cubicBezTo>
                <a:cubicBezTo>
                  <a:pt x="581" y="262"/>
                  <a:pt x="582" y="262"/>
                  <a:pt x="582" y="262"/>
                </a:cubicBezTo>
                <a:cubicBezTo>
                  <a:pt x="582" y="262"/>
                  <a:pt x="582" y="263"/>
                  <a:pt x="581" y="263"/>
                </a:cubicBezTo>
                <a:close/>
                <a:moveTo>
                  <a:pt x="583" y="463"/>
                </a:moveTo>
                <a:cubicBezTo>
                  <a:pt x="583" y="463"/>
                  <a:pt x="583" y="463"/>
                  <a:pt x="583" y="462"/>
                </a:cubicBezTo>
                <a:cubicBezTo>
                  <a:pt x="583" y="462"/>
                  <a:pt x="583" y="462"/>
                  <a:pt x="583" y="462"/>
                </a:cubicBezTo>
                <a:cubicBezTo>
                  <a:pt x="584" y="464"/>
                  <a:pt x="586" y="465"/>
                  <a:pt x="588" y="466"/>
                </a:cubicBezTo>
                <a:cubicBezTo>
                  <a:pt x="587" y="466"/>
                  <a:pt x="587" y="466"/>
                  <a:pt x="586" y="466"/>
                </a:cubicBezTo>
                <a:cubicBezTo>
                  <a:pt x="585" y="465"/>
                  <a:pt x="584" y="464"/>
                  <a:pt x="583" y="463"/>
                </a:cubicBezTo>
                <a:close/>
                <a:moveTo>
                  <a:pt x="587" y="539"/>
                </a:moveTo>
                <a:cubicBezTo>
                  <a:pt x="586" y="539"/>
                  <a:pt x="586" y="539"/>
                  <a:pt x="585" y="539"/>
                </a:cubicBezTo>
                <a:cubicBezTo>
                  <a:pt x="586" y="538"/>
                  <a:pt x="587" y="537"/>
                  <a:pt x="587" y="535"/>
                </a:cubicBezTo>
                <a:cubicBezTo>
                  <a:pt x="588" y="535"/>
                  <a:pt x="588" y="534"/>
                  <a:pt x="589" y="533"/>
                </a:cubicBezTo>
                <a:cubicBezTo>
                  <a:pt x="588" y="534"/>
                  <a:pt x="588" y="535"/>
                  <a:pt x="588" y="536"/>
                </a:cubicBezTo>
                <a:cubicBezTo>
                  <a:pt x="588" y="537"/>
                  <a:pt x="588" y="539"/>
                  <a:pt x="589" y="540"/>
                </a:cubicBezTo>
                <a:cubicBezTo>
                  <a:pt x="588" y="539"/>
                  <a:pt x="587" y="539"/>
                  <a:pt x="587" y="539"/>
                </a:cubicBezTo>
                <a:close/>
                <a:moveTo>
                  <a:pt x="589" y="532"/>
                </a:moveTo>
                <a:cubicBezTo>
                  <a:pt x="589" y="531"/>
                  <a:pt x="590" y="530"/>
                  <a:pt x="590" y="529"/>
                </a:cubicBezTo>
                <a:cubicBezTo>
                  <a:pt x="590" y="529"/>
                  <a:pt x="589" y="528"/>
                  <a:pt x="589" y="528"/>
                </a:cubicBezTo>
                <a:cubicBezTo>
                  <a:pt x="590" y="528"/>
                  <a:pt x="590" y="529"/>
                  <a:pt x="591" y="529"/>
                </a:cubicBezTo>
                <a:cubicBezTo>
                  <a:pt x="590" y="530"/>
                  <a:pt x="590" y="531"/>
                  <a:pt x="589" y="532"/>
                </a:cubicBezTo>
                <a:close/>
                <a:moveTo>
                  <a:pt x="589" y="298"/>
                </a:moveTo>
                <a:cubicBezTo>
                  <a:pt x="589" y="298"/>
                  <a:pt x="590" y="298"/>
                  <a:pt x="590" y="298"/>
                </a:cubicBezTo>
                <a:cubicBezTo>
                  <a:pt x="590" y="299"/>
                  <a:pt x="590" y="300"/>
                  <a:pt x="591" y="301"/>
                </a:cubicBezTo>
                <a:cubicBezTo>
                  <a:pt x="591" y="302"/>
                  <a:pt x="591" y="302"/>
                  <a:pt x="591" y="303"/>
                </a:cubicBezTo>
                <a:cubicBezTo>
                  <a:pt x="591" y="302"/>
                  <a:pt x="590" y="302"/>
                  <a:pt x="590" y="301"/>
                </a:cubicBezTo>
                <a:cubicBezTo>
                  <a:pt x="590" y="300"/>
                  <a:pt x="590" y="299"/>
                  <a:pt x="589" y="298"/>
                </a:cubicBezTo>
                <a:close/>
                <a:moveTo>
                  <a:pt x="593" y="310"/>
                </a:moveTo>
                <a:cubicBezTo>
                  <a:pt x="593" y="309"/>
                  <a:pt x="592" y="308"/>
                  <a:pt x="591" y="307"/>
                </a:cubicBezTo>
                <a:cubicBezTo>
                  <a:pt x="591" y="306"/>
                  <a:pt x="591" y="306"/>
                  <a:pt x="591" y="306"/>
                </a:cubicBezTo>
                <a:cubicBezTo>
                  <a:pt x="592" y="307"/>
                  <a:pt x="593" y="309"/>
                  <a:pt x="594" y="309"/>
                </a:cubicBezTo>
                <a:cubicBezTo>
                  <a:pt x="594" y="310"/>
                  <a:pt x="594" y="310"/>
                  <a:pt x="593" y="310"/>
                </a:cubicBezTo>
                <a:close/>
                <a:moveTo>
                  <a:pt x="590" y="216"/>
                </a:moveTo>
                <a:cubicBezTo>
                  <a:pt x="591" y="215"/>
                  <a:pt x="593" y="214"/>
                  <a:pt x="594" y="213"/>
                </a:cubicBezTo>
                <a:cubicBezTo>
                  <a:pt x="595" y="214"/>
                  <a:pt x="596" y="215"/>
                  <a:pt x="598" y="215"/>
                </a:cubicBezTo>
                <a:cubicBezTo>
                  <a:pt x="598" y="216"/>
                  <a:pt x="598" y="217"/>
                  <a:pt x="598" y="217"/>
                </a:cubicBezTo>
                <a:cubicBezTo>
                  <a:pt x="598" y="220"/>
                  <a:pt x="599" y="223"/>
                  <a:pt x="601" y="225"/>
                </a:cubicBezTo>
                <a:cubicBezTo>
                  <a:pt x="601" y="225"/>
                  <a:pt x="600" y="225"/>
                  <a:pt x="599" y="226"/>
                </a:cubicBezTo>
                <a:cubicBezTo>
                  <a:pt x="599" y="220"/>
                  <a:pt x="595" y="216"/>
                  <a:pt x="590" y="216"/>
                </a:cubicBezTo>
                <a:close/>
                <a:moveTo>
                  <a:pt x="600" y="398"/>
                </a:moveTo>
                <a:cubicBezTo>
                  <a:pt x="600" y="397"/>
                  <a:pt x="599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6"/>
                  <a:pt x="598" y="396"/>
                  <a:pt x="599" y="396"/>
                </a:cubicBezTo>
                <a:cubicBezTo>
                  <a:pt x="599" y="396"/>
                  <a:pt x="600" y="396"/>
                  <a:pt x="601" y="396"/>
                </a:cubicBezTo>
                <a:cubicBezTo>
                  <a:pt x="601" y="396"/>
                  <a:pt x="602" y="396"/>
                  <a:pt x="602" y="396"/>
                </a:cubicBezTo>
                <a:cubicBezTo>
                  <a:pt x="601" y="396"/>
                  <a:pt x="601" y="397"/>
                  <a:pt x="600" y="398"/>
                </a:cubicBezTo>
                <a:close/>
                <a:moveTo>
                  <a:pt x="601" y="177"/>
                </a:moveTo>
                <a:cubicBezTo>
                  <a:pt x="600" y="177"/>
                  <a:pt x="599" y="177"/>
                  <a:pt x="598" y="177"/>
                </a:cubicBezTo>
                <a:cubicBezTo>
                  <a:pt x="595" y="177"/>
                  <a:pt x="593" y="178"/>
                  <a:pt x="591" y="180"/>
                </a:cubicBezTo>
                <a:cubicBezTo>
                  <a:pt x="589" y="178"/>
                  <a:pt x="587" y="177"/>
                  <a:pt x="584" y="177"/>
                </a:cubicBezTo>
                <a:cubicBezTo>
                  <a:pt x="581" y="177"/>
                  <a:pt x="579" y="179"/>
                  <a:pt x="577" y="181"/>
                </a:cubicBezTo>
                <a:cubicBezTo>
                  <a:pt x="576" y="180"/>
                  <a:pt x="575" y="179"/>
                  <a:pt x="573" y="178"/>
                </a:cubicBezTo>
                <a:cubicBezTo>
                  <a:pt x="574" y="177"/>
                  <a:pt x="574" y="176"/>
                  <a:pt x="574" y="174"/>
                </a:cubicBezTo>
                <a:cubicBezTo>
                  <a:pt x="574" y="174"/>
                  <a:pt x="574" y="174"/>
                  <a:pt x="574" y="174"/>
                </a:cubicBezTo>
                <a:cubicBezTo>
                  <a:pt x="576" y="173"/>
                  <a:pt x="577" y="171"/>
                  <a:pt x="578" y="168"/>
                </a:cubicBezTo>
                <a:cubicBezTo>
                  <a:pt x="579" y="168"/>
                  <a:pt x="580" y="167"/>
                  <a:pt x="580" y="166"/>
                </a:cubicBezTo>
                <a:cubicBezTo>
                  <a:pt x="581" y="166"/>
                  <a:pt x="581" y="166"/>
                  <a:pt x="581" y="166"/>
                </a:cubicBezTo>
                <a:cubicBezTo>
                  <a:pt x="582" y="166"/>
                  <a:pt x="583" y="166"/>
                  <a:pt x="584" y="165"/>
                </a:cubicBezTo>
                <a:cubicBezTo>
                  <a:pt x="583" y="166"/>
                  <a:pt x="582" y="168"/>
                  <a:pt x="582" y="170"/>
                </a:cubicBezTo>
                <a:cubicBezTo>
                  <a:pt x="582" y="174"/>
                  <a:pt x="586" y="177"/>
                  <a:pt x="590" y="177"/>
                </a:cubicBezTo>
                <a:cubicBezTo>
                  <a:pt x="594" y="177"/>
                  <a:pt x="597" y="174"/>
                  <a:pt x="597" y="170"/>
                </a:cubicBezTo>
                <a:cubicBezTo>
                  <a:pt x="597" y="169"/>
                  <a:pt x="597" y="169"/>
                  <a:pt x="597" y="169"/>
                </a:cubicBezTo>
                <a:cubicBezTo>
                  <a:pt x="597" y="169"/>
                  <a:pt x="597" y="170"/>
                  <a:pt x="598" y="170"/>
                </a:cubicBezTo>
                <a:cubicBezTo>
                  <a:pt x="599" y="173"/>
                  <a:pt x="600" y="174"/>
                  <a:pt x="603" y="176"/>
                </a:cubicBezTo>
                <a:cubicBezTo>
                  <a:pt x="602" y="176"/>
                  <a:pt x="602" y="177"/>
                  <a:pt x="601" y="177"/>
                </a:cubicBezTo>
                <a:close/>
                <a:moveTo>
                  <a:pt x="633" y="163"/>
                </a:moveTo>
                <a:cubicBezTo>
                  <a:pt x="634" y="164"/>
                  <a:pt x="635" y="164"/>
                  <a:pt x="636" y="165"/>
                </a:cubicBezTo>
                <a:cubicBezTo>
                  <a:pt x="635" y="165"/>
                  <a:pt x="635" y="166"/>
                  <a:pt x="635" y="166"/>
                </a:cubicBezTo>
                <a:cubicBezTo>
                  <a:pt x="634" y="165"/>
                  <a:pt x="634" y="164"/>
                  <a:pt x="633" y="163"/>
                </a:cubicBezTo>
                <a:cubicBezTo>
                  <a:pt x="633" y="163"/>
                  <a:pt x="633" y="163"/>
                  <a:pt x="633" y="163"/>
                </a:cubicBezTo>
                <a:close/>
                <a:moveTo>
                  <a:pt x="619" y="356"/>
                </a:moveTo>
                <a:cubicBezTo>
                  <a:pt x="618" y="354"/>
                  <a:pt x="615" y="352"/>
                  <a:pt x="613" y="351"/>
                </a:cubicBezTo>
                <a:cubicBezTo>
                  <a:pt x="613" y="351"/>
                  <a:pt x="613" y="350"/>
                  <a:pt x="613" y="350"/>
                </a:cubicBezTo>
                <a:cubicBezTo>
                  <a:pt x="613" y="349"/>
                  <a:pt x="613" y="348"/>
                  <a:pt x="614" y="347"/>
                </a:cubicBezTo>
                <a:cubicBezTo>
                  <a:pt x="615" y="348"/>
                  <a:pt x="616" y="348"/>
                  <a:pt x="618" y="348"/>
                </a:cubicBezTo>
                <a:cubicBezTo>
                  <a:pt x="619" y="348"/>
                  <a:pt x="620" y="348"/>
                  <a:pt x="621" y="347"/>
                </a:cubicBezTo>
                <a:cubicBezTo>
                  <a:pt x="621" y="348"/>
                  <a:pt x="621" y="349"/>
                  <a:pt x="621" y="349"/>
                </a:cubicBezTo>
                <a:cubicBezTo>
                  <a:pt x="621" y="350"/>
                  <a:pt x="621" y="351"/>
                  <a:pt x="622" y="352"/>
                </a:cubicBezTo>
                <a:cubicBezTo>
                  <a:pt x="620" y="353"/>
                  <a:pt x="619" y="354"/>
                  <a:pt x="619" y="356"/>
                </a:cubicBezTo>
                <a:close/>
                <a:moveTo>
                  <a:pt x="621" y="303"/>
                </a:moveTo>
                <a:cubicBezTo>
                  <a:pt x="621" y="303"/>
                  <a:pt x="621" y="303"/>
                  <a:pt x="621" y="303"/>
                </a:cubicBezTo>
                <a:cubicBezTo>
                  <a:pt x="621" y="303"/>
                  <a:pt x="621" y="303"/>
                  <a:pt x="621" y="304"/>
                </a:cubicBezTo>
                <a:cubicBezTo>
                  <a:pt x="621" y="304"/>
                  <a:pt x="621" y="303"/>
                  <a:pt x="621" y="303"/>
                </a:cubicBezTo>
                <a:close/>
                <a:moveTo>
                  <a:pt x="621" y="365"/>
                </a:moveTo>
                <a:cubicBezTo>
                  <a:pt x="621" y="364"/>
                  <a:pt x="621" y="364"/>
                  <a:pt x="621" y="363"/>
                </a:cubicBezTo>
                <a:cubicBezTo>
                  <a:pt x="622" y="364"/>
                  <a:pt x="622" y="364"/>
                  <a:pt x="623" y="364"/>
                </a:cubicBezTo>
                <a:cubicBezTo>
                  <a:pt x="623" y="364"/>
                  <a:pt x="622" y="364"/>
                  <a:pt x="621" y="365"/>
                </a:cubicBezTo>
                <a:close/>
                <a:moveTo>
                  <a:pt x="624" y="460"/>
                </a:move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lose/>
                <a:moveTo>
                  <a:pt x="626" y="292"/>
                </a:moveTo>
                <a:cubicBezTo>
                  <a:pt x="626" y="292"/>
                  <a:pt x="626" y="291"/>
                  <a:pt x="626" y="290"/>
                </a:cubicBezTo>
                <a:cubicBezTo>
                  <a:pt x="626" y="289"/>
                  <a:pt x="626" y="289"/>
                  <a:pt x="626" y="288"/>
                </a:cubicBezTo>
                <a:cubicBezTo>
                  <a:pt x="626" y="288"/>
                  <a:pt x="627" y="288"/>
                  <a:pt x="628" y="288"/>
                </a:cubicBezTo>
                <a:cubicBezTo>
                  <a:pt x="628" y="288"/>
                  <a:pt x="629" y="288"/>
                  <a:pt x="629" y="288"/>
                </a:cubicBezTo>
                <a:cubicBezTo>
                  <a:pt x="629" y="288"/>
                  <a:pt x="629" y="289"/>
                  <a:pt x="629" y="289"/>
                </a:cubicBezTo>
                <a:cubicBezTo>
                  <a:pt x="628" y="290"/>
                  <a:pt x="627" y="291"/>
                  <a:pt x="626" y="292"/>
                </a:cubicBezTo>
                <a:close/>
                <a:moveTo>
                  <a:pt x="631" y="509"/>
                </a:move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2" y="509"/>
                  <a:pt x="632" y="509"/>
                </a:cubicBezTo>
                <a:cubicBezTo>
                  <a:pt x="631" y="509"/>
                  <a:pt x="631" y="509"/>
                  <a:pt x="631" y="509"/>
                </a:cubicBezTo>
                <a:close/>
                <a:moveTo>
                  <a:pt x="626" y="223"/>
                </a:moveTo>
                <a:cubicBezTo>
                  <a:pt x="626" y="222"/>
                  <a:pt x="626" y="222"/>
                  <a:pt x="626" y="222"/>
                </a:cubicBezTo>
                <a:cubicBezTo>
                  <a:pt x="625" y="220"/>
                  <a:pt x="623" y="218"/>
                  <a:pt x="621" y="217"/>
                </a:cubicBezTo>
                <a:cubicBezTo>
                  <a:pt x="621" y="217"/>
                  <a:pt x="620" y="216"/>
                  <a:pt x="620" y="216"/>
                </a:cubicBezTo>
                <a:cubicBezTo>
                  <a:pt x="620" y="216"/>
                  <a:pt x="620" y="216"/>
                  <a:pt x="620" y="216"/>
                </a:cubicBezTo>
                <a:cubicBezTo>
                  <a:pt x="621" y="215"/>
                  <a:pt x="621" y="215"/>
                  <a:pt x="621" y="214"/>
                </a:cubicBezTo>
                <a:cubicBezTo>
                  <a:pt x="622" y="217"/>
                  <a:pt x="625" y="220"/>
                  <a:pt x="628" y="220"/>
                </a:cubicBezTo>
                <a:cubicBezTo>
                  <a:pt x="631" y="220"/>
                  <a:pt x="634" y="218"/>
                  <a:pt x="635" y="216"/>
                </a:cubicBezTo>
                <a:cubicBezTo>
                  <a:pt x="635" y="219"/>
                  <a:pt x="639" y="222"/>
                  <a:pt x="643" y="222"/>
                </a:cubicBezTo>
                <a:cubicBezTo>
                  <a:pt x="643" y="222"/>
                  <a:pt x="644" y="222"/>
                  <a:pt x="644" y="222"/>
                </a:cubicBezTo>
                <a:cubicBezTo>
                  <a:pt x="643" y="223"/>
                  <a:pt x="642" y="224"/>
                  <a:pt x="641" y="225"/>
                </a:cubicBezTo>
                <a:cubicBezTo>
                  <a:pt x="640" y="224"/>
                  <a:pt x="640" y="223"/>
                  <a:pt x="638" y="222"/>
                </a:cubicBezTo>
                <a:cubicBezTo>
                  <a:pt x="637" y="221"/>
                  <a:pt x="635" y="220"/>
                  <a:pt x="633" y="220"/>
                </a:cubicBezTo>
                <a:cubicBezTo>
                  <a:pt x="630" y="220"/>
                  <a:pt x="628" y="221"/>
                  <a:pt x="626" y="223"/>
                </a:cubicBezTo>
                <a:close/>
                <a:moveTo>
                  <a:pt x="643" y="250"/>
                </a:moveTo>
                <a:cubicBezTo>
                  <a:pt x="642" y="251"/>
                  <a:pt x="642" y="251"/>
                  <a:pt x="642" y="251"/>
                </a:cubicBezTo>
                <a:cubicBezTo>
                  <a:pt x="642" y="250"/>
                  <a:pt x="641" y="250"/>
                  <a:pt x="641" y="250"/>
                </a:cubicBezTo>
                <a:cubicBezTo>
                  <a:pt x="641" y="250"/>
                  <a:pt x="642" y="250"/>
                  <a:pt x="642" y="250"/>
                </a:cubicBezTo>
                <a:cubicBezTo>
                  <a:pt x="642" y="250"/>
                  <a:pt x="642" y="250"/>
                  <a:pt x="643" y="250"/>
                </a:cubicBezTo>
                <a:close/>
                <a:moveTo>
                  <a:pt x="643" y="338"/>
                </a:moveTo>
                <a:cubicBezTo>
                  <a:pt x="643" y="338"/>
                  <a:pt x="642" y="338"/>
                  <a:pt x="642" y="338"/>
                </a:cubicBezTo>
                <a:cubicBezTo>
                  <a:pt x="640" y="337"/>
                  <a:pt x="639" y="335"/>
                  <a:pt x="637" y="335"/>
                </a:cubicBezTo>
                <a:cubicBezTo>
                  <a:pt x="637" y="334"/>
                  <a:pt x="637" y="334"/>
                  <a:pt x="637" y="333"/>
                </a:cubicBezTo>
                <a:cubicBezTo>
                  <a:pt x="637" y="332"/>
                  <a:pt x="636" y="330"/>
                  <a:pt x="636" y="329"/>
                </a:cubicBezTo>
                <a:cubicBezTo>
                  <a:pt x="636" y="329"/>
                  <a:pt x="636" y="328"/>
                  <a:pt x="637" y="327"/>
                </a:cubicBezTo>
                <a:cubicBezTo>
                  <a:pt x="637" y="327"/>
                  <a:pt x="637" y="327"/>
                  <a:pt x="637" y="326"/>
                </a:cubicBezTo>
                <a:cubicBezTo>
                  <a:pt x="638" y="325"/>
                  <a:pt x="639" y="324"/>
                  <a:pt x="640" y="323"/>
                </a:cubicBezTo>
                <a:cubicBezTo>
                  <a:pt x="641" y="323"/>
                  <a:pt x="641" y="323"/>
                  <a:pt x="642" y="322"/>
                </a:cubicBezTo>
                <a:cubicBezTo>
                  <a:pt x="643" y="322"/>
                  <a:pt x="643" y="322"/>
                  <a:pt x="643" y="323"/>
                </a:cubicBezTo>
                <a:cubicBezTo>
                  <a:pt x="642" y="324"/>
                  <a:pt x="642" y="326"/>
                  <a:pt x="642" y="328"/>
                </a:cubicBezTo>
                <a:cubicBezTo>
                  <a:pt x="642" y="330"/>
                  <a:pt x="643" y="333"/>
                  <a:pt x="645" y="335"/>
                </a:cubicBezTo>
                <a:cubicBezTo>
                  <a:pt x="644" y="336"/>
                  <a:pt x="644" y="337"/>
                  <a:pt x="643" y="338"/>
                </a:cubicBezTo>
                <a:close/>
                <a:moveTo>
                  <a:pt x="672" y="351"/>
                </a:move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2" y="351"/>
                  <a:pt x="672" y="351"/>
                </a:cubicBezTo>
                <a:cubicBezTo>
                  <a:pt x="672" y="351"/>
                  <a:pt x="672" y="351"/>
                  <a:pt x="672" y="351"/>
                </a:cubicBezTo>
                <a:close/>
                <a:moveTo>
                  <a:pt x="648" y="269"/>
                </a:moveTo>
                <a:cubicBezTo>
                  <a:pt x="648" y="269"/>
                  <a:pt x="649" y="270"/>
                  <a:pt x="650" y="270"/>
                </a:cubicBezTo>
                <a:cubicBezTo>
                  <a:pt x="656" y="270"/>
                  <a:pt x="661" y="265"/>
                  <a:pt x="661" y="258"/>
                </a:cubicBezTo>
                <a:cubicBezTo>
                  <a:pt x="661" y="258"/>
                  <a:pt x="661" y="257"/>
                  <a:pt x="661" y="257"/>
                </a:cubicBezTo>
                <a:cubicBezTo>
                  <a:pt x="663" y="258"/>
                  <a:pt x="664" y="259"/>
                  <a:pt x="666" y="259"/>
                </a:cubicBezTo>
                <a:cubicBezTo>
                  <a:pt x="667" y="261"/>
                  <a:pt x="669" y="263"/>
                  <a:pt x="671" y="264"/>
                </a:cubicBezTo>
                <a:cubicBezTo>
                  <a:pt x="670" y="265"/>
                  <a:pt x="670" y="265"/>
                  <a:pt x="670" y="266"/>
                </a:cubicBezTo>
                <a:cubicBezTo>
                  <a:pt x="670" y="269"/>
                  <a:pt x="672" y="272"/>
                  <a:pt x="675" y="274"/>
                </a:cubicBezTo>
                <a:cubicBezTo>
                  <a:pt x="674" y="274"/>
                  <a:pt x="674" y="274"/>
                  <a:pt x="674" y="275"/>
                </a:cubicBezTo>
                <a:cubicBezTo>
                  <a:pt x="673" y="275"/>
                  <a:pt x="673" y="274"/>
                  <a:pt x="673" y="274"/>
                </a:cubicBezTo>
                <a:cubicBezTo>
                  <a:pt x="671" y="271"/>
                  <a:pt x="667" y="269"/>
                  <a:pt x="664" y="269"/>
                </a:cubicBezTo>
                <a:cubicBezTo>
                  <a:pt x="663" y="269"/>
                  <a:pt x="662" y="269"/>
                  <a:pt x="661" y="270"/>
                </a:cubicBezTo>
                <a:cubicBezTo>
                  <a:pt x="659" y="269"/>
                  <a:pt x="658" y="268"/>
                  <a:pt x="657" y="268"/>
                </a:cubicBezTo>
                <a:cubicBezTo>
                  <a:pt x="653" y="268"/>
                  <a:pt x="650" y="271"/>
                  <a:pt x="650" y="275"/>
                </a:cubicBezTo>
                <a:cubicBezTo>
                  <a:pt x="649" y="275"/>
                  <a:pt x="649" y="275"/>
                  <a:pt x="649" y="275"/>
                </a:cubicBezTo>
                <a:cubicBezTo>
                  <a:pt x="649" y="273"/>
                  <a:pt x="648" y="272"/>
                  <a:pt x="647" y="271"/>
                </a:cubicBezTo>
                <a:cubicBezTo>
                  <a:pt x="647" y="270"/>
                  <a:pt x="647" y="270"/>
                  <a:pt x="648" y="269"/>
                </a:cubicBezTo>
                <a:close/>
                <a:moveTo>
                  <a:pt x="670" y="329"/>
                </a:moveTo>
                <a:cubicBezTo>
                  <a:pt x="670" y="330"/>
                  <a:pt x="669" y="330"/>
                  <a:pt x="669" y="330"/>
                </a:cubicBezTo>
                <a:cubicBezTo>
                  <a:pt x="669" y="330"/>
                  <a:pt x="669" y="329"/>
                  <a:pt x="668" y="329"/>
                </a:cubicBezTo>
                <a:cubicBezTo>
                  <a:pt x="669" y="329"/>
                  <a:pt x="669" y="329"/>
                  <a:pt x="670" y="329"/>
                </a:cubicBezTo>
                <a:cubicBezTo>
                  <a:pt x="670" y="329"/>
                  <a:pt x="670" y="329"/>
                  <a:pt x="670" y="329"/>
                </a:cubicBezTo>
                <a:close/>
                <a:moveTo>
                  <a:pt x="663" y="324"/>
                </a:moveTo>
                <a:cubicBezTo>
                  <a:pt x="662" y="324"/>
                  <a:pt x="661" y="324"/>
                  <a:pt x="660" y="324"/>
                </a:cubicBezTo>
                <a:cubicBezTo>
                  <a:pt x="660" y="323"/>
                  <a:pt x="660" y="323"/>
                  <a:pt x="660" y="322"/>
                </a:cubicBezTo>
                <a:cubicBezTo>
                  <a:pt x="661" y="322"/>
                  <a:pt x="661" y="322"/>
                  <a:pt x="661" y="322"/>
                </a:cubicBezTo>
                <a:cubicBezTo>
                  <a:pt x="662" y="322"/>
                  <a:pt x="662" y="322"/>
                  <a:pt x="663" y="322"/>
                </a:cubicBezTo>
                <a:cubicBezTo>
                  <a:pt x="663" y="323"/>
                  <a:pt x="663" y="324"/>
                  <a:pt x="663" y="324"/>
                </a:cubicBezTo>
                <a:close/>
                <a:moveTo>
                  <a:pt x="657" y="289"/>
                </a:moveTo>
                <a:cubicBezTo>
                  <a:pt x="655" y="289"/>
                  <a:pt x="653" y="290"/>
                  <a:pt x="652" y="291"/>
                </a:cubicBezTo>
                <a:cubicBezTo>
                  <a:pt x="651" y="291"/>
                  <a:pt x="651" y="291"/>
                  <a:pt x="650" y="290"/>
                </a:cubicBezTo>
                <a:cubicBezTo>
                  <a:pt x="652" y="289"/>
                  <a:pt x="653" y="288"/>
                  <a:pt x="654" y="286"/>
                </a:cubicBezTo>
                <a:cubicBezTo>
                  <a:pt x="655" y="287"/>
                  <a:pt x="656" y="288"/>
                  <a:pt x="657" y="289"/>
                </a:cubicBezTo>
                <a:close/>
                <a:moveTo>
                  <a:pt x="647" y="470"/>
                </a:moveTo>
                <a:cubicBezTo>
                  <a:pt x="646" y="470"/>
                  <a:pt x="646" y="469"/>
                  <a:pt x="645" y="469"/>
                </a:cubicBezTo>
                <a:cubicBezTo>
                  <a:pt x="646" y="469"/>
                  <a:pt x="647" y="469"/>
                  <a:pt x="648" y="468"/>
                </a:cubicBezTo>
                <a:cubicBezTo>
                  <a:pt x="648" y="468"/>
                  <a:pt x="648" y="468"/>
                  <a:pt x="648" y="468"/>
                </a:cubicBezTo>
                <a:cubicBezTo>
                  <a:pt x="647" y="469"/>
                  <a:pt x="647" y="470"/>
                  <a:pt x="647" y="470"/>
                </a:cubicBezTo>
                <a:close/>
                <a:moveTo>
                  <a:pt x="655" y="423"/>
                </a:moveTo>
                <a:cubicBezTo>
                  <a:pt x="655" y="423"/>
                  <a:pt x="655" y="422"/>
                  <a:pt x="655" y="422"/>
                </a:cubicBezTo>
                <a:cubicBezTo>
                  <a:pt x="655" y="422"/>
                  <a:pt x="655" y="423"/>
                  <a:pt x="655" y="423"/>
                </a:cubicBezTo>
                <a:cubicBezTo>
                  <a:pt x="655" y="423"/>
                  <a:pt x="655" y="423"/>
                  <a:pt x="655" y="423"/>
                </a:cubicBezTo>
                <a:close/>
                <a:moveTo>
                  <a:pt x="654" y="417"/>
                </a:moveTo>
                <a:cubicBezTo>
                  <a:pt x="654" y="417"/>
                  <a:pt x="654" y="416"/>
                  <a:pt x="654" y="415"/>
                </a:cubicBezTo>
                <a:cubicBezTo>
                  <a:pt x="652" y="412"/>
                  <a:pt x="650" y="410"/>
                  <a:pt x="647" y="410"/>
                </a:cubicBezTo>
                <a:cubicBezTo>
                  <a:pt x="646" y="410"/>
                  <a:pt x="646" y="409"/>
                  <a:pt x="646" y="409"/>
                </a:cubicBezTo>
                <a:cubicBezTo>
                  <a:pt x="647" y="408"/>
                  <a:pt x="648" y="407"/>
                  <a:pt x="648" y="407"/>
                </a:cubicBezTo>
                <a:cubicBezTo>
                  <a:pt x="649" y="407"/>
                  <a:pt x="650" y="407"/>
                  <a:pt x="651" y="407"/>
                </a:cubicBezTo>
                <a:cubicBezTo>
                  <a:pt x="652" y="407"/>
                  <a:pt x="652" y="407"/>
                  <a:pt x="653" y="407"/>
                </a:cubicBezTo>
                <a:cubicBezTo>
                  <a:pt x="653" y="407"/>
                  <a:pt x="653" y="407"/>
                  <a:pt x="653" y="407"/>
                </a:cubicBezTo>
                <a:cubicBezTo>
                  <a:pt x="654" y="409"/>
                  <a:pt x="656" y="411"/>
                  <a:pt x="659" y="412"/>
                </a:cubicBezTo>
                <a:cubicBezTo>
                  <a:pt x="659" y="412"/>
                  <a:pt x="659" y="412"/>
                  <a:pt x="659" y="412"/>
                </a:cubicBezTo>
                <a:cubicBezTo>
                  <a:pt x="657" y="413"/>
                  <a:pt x="655" y="415"/>
                  <a:pt x="654" y="417"/>
                </a:cubicBezTo>
                <a:close/>
                <a:moveTo>
                  <a:pt x="662" y="383"/>
                </a:moveTo>
                <a:cubicBezTo>
                  <a:pt x="661" y="383"/>
                  <a:pt x="660" y="383"/>
                  <a:pt x="660" y="383"/>
                </a:cubicBezTo>
                <a:cubicBezTo>
                  <a:pt x="659" y="383"/>
                  <a:pt x="659" y="383"/>
                  <a:pt x="658" y="383"/>
                </a:cubicBezTo>
                <a:cubicBezTo>
                  <a:pt x="658" y="382"/>
                  <a:pt x="657" y="381"/>
                  <a:pt x="656" y="381"/>
                </a:cubicBezTo>
                <a:cubicBezTo>
                  <a:pt x="658" y="380"/>
                  <a:pt x="660" y="378"/>
                  <a:pt x="661" y="376"/>
                </a:cubicBezTo>
                <a:cubicBezTo>
                  <a:pt x="662" y="375"/>
                  <a:pt x="663" y="373"/>
                  <a:pt x="664" y="372"/>
                </a:cubicBezTo>
                <a:cubicBezTo>
                  <a:pt x="665" y="375"/>
                  <a:pt x="668" y="377"/>
                  <a:pt x="671" y="377"/>
                </a:cubicBezTo>
                <a:cubicBezTo>
                  <a:pt x="670" y="378"/>
                  <a:pt x="669" y="379"/>
                  <a:pt x="669" y="380"/>
                </a:cubicBezTo>
                <a:cubicBezTo>
                  <a:pt x="669" y="380"/>
                  <a:pt x="668" y="380"/>
                  <a:pt x="668" y="380"/>
                </a:cubicBezTo>
                <a:cubicBezTo>
                  <a:pt x="668" y="380"/>
                  <a:pt x="668" y="380"/>
                  <a:pt x="668" y="380"/>
                </a:cubicBezTo>
                <a:cubicBezTo>
                  <a:pt x="665" y="380"/>
                  <a:pt x="663" y="381"/>
                  <a:pt x="662" y="383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noAutofit/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27" name="Freeform: Shape 26"/>
          <p:cNvSpPr/>
          <p:nvPr/>
        </p:nvSpPr>
        <p:spPr>
          <a:xfrm>
            <a:off x="-2849765" y="-2786534"/>
            <a:ext cx="8352856" cy="8352860"/>
          </a:xfrm>
          <a:custGeom>
            <a:avLst/>
            <a:gdLst>
              <a:gd name="connsiteX0" fmla="*/ 5568570 w 11137141"/>
              <a:gd name="connsiteY0" fmla="*/ 0 h 11137146"/>
              <a:gd name="connsiteX1" fmla="*/ 10899347 w 11137141"/>
              <a:gd name="connsiteY1" fmla="*/ 3953584 h 11137146"/>
              <a:gd name="connsiteX2" fmla="*/ 10901745 w 11137141"/>
              <a:gd name="connsiteY2" fmla="*/ 3962259 h 11137146"/>
              <a:gd name="connsiteX3" fmla="*/ 10897330 w 11137141"/>
              <a:gd name="connsiteY3" fmla="*/ 4136873 h 11137146"/>
              <a:gd name="connsiteX4" fmla="*/ 6069298 w 11137141"/>
              <a:gd name="connsiteY4" fmla="*/ 8722422 h 11137146"/>
              <a:gd name="connsiteX5" fmla="*/ 3366383 w 11137141"/>
              <a:gd name="connsiteY5" fmla="*/ 7896796 h 11137146"/>
              <a:gd name="connsiteX6" fmla="*/ 3356033 w 11137141"/>
              <a:gd name="connsiteY6" fmla="*/ 7889436 h 11137146"/>
              <a:gd name="connsiteX7" fmla="*/ 3356033 w 11137141"/>
              <a:gd name="connsiteY7" fmla="*/ 7889437 h 11137146"/>
              <a:gd name="connsiteX8" fmla="*/ 3366383 w 11137141"/>
              <a:gd name="connsiteY8" fmla="*/ 7896797 h 11137146"/>
              <a:gd name="connsiteX9" fmla="*/ 6069298 w 11137141"/>
              <a:gd name="connsiteY9" fmla="*/ 8722423 h 11137146"/>
              <a:gd name="connsiteX10" fmla="*/ 10897330 w 11137141"/>
              <a:gd name="connsiteY10" fmla="*/ 4136874 h 11137146"/>
              <a:gd name="connsiteX11" fmla="*/ 10901745 w 11137141"/>
              <a:gd name="connsiteY11" fmla="*/ 3962260 h 11137146"/>
              <a:gd name="connsiteX12" fmla="*/ 10970310 w 11137141"/>
              <a:gd name="connsiteY12" fmla="*/ 4210302 h 11137146"/>
              <a:gd name="connsiteX13" fmla="*/ 11129895 w 11137141"/>
              <a:gd name="connsiteY13" fmla="*/ 5282016 h 11137146"/>
              <a:gd name="connsiteX14" fmla="*/ 11137140 w 11137141"/>
              <a:gd name="connsiteY14" fmla="*/ 5568573 h 11137146"/>
              <a:gd name="connsiteX15" fmla="*/ 11137141 w 11137141"/>
              <a:gd name="connsiteY15" fmla="*/ 5568573 h 11137146"/>
              <a:gd name="connsiteX16" fmla="*/ 11137141 w 11137141"/>
              <a:gd name="connsiteY16" fmla="*/ 5568574 h 11137146"/>
              <a:gd name="connsiteX17" fmla="*/ 7736110 w 11137141"/>
              <a:gd name="connsiteY17" fmla="*/ 10699540 h 11137146"/>
              <a:gd name="connsiteX18" fmla="*/ 7618026 w 11137141"/>
              <a:gd name="connsiteY18" fmla="*/ 10746099 h 11137146"/>
              <a:gd name="connsiteX19" fmla="*/ 7483232 w 11137141"/>
              <a:gd name="connsiteY19" fmla="*/ 10799246 h 11137146"/>
              <a:gd name="connsiteX20" fmla="*/ 5568571 w 11137141"/>
              <a:gd name="connsiteY20" fmla="*/ 11137146 h 11137146"/>
              <a:gd name="connsiteX21" fmla="*/ 3526716 w 11137141"/>
              <a:gd name="connsiteY21" fmla="*/ 10750891 h 11137146"/>
              <a:gd name="connsiteX22" fmla="*/ 3515760 w 11137141"/>
              <a:gd name="connsiteY22" fmla="*/ 10746099 h 11137146"/>
              <a:gd name="connsiteX23" fmla="*/ 3515760 w 11137141"/>
              <a:gd name="connsiteY23" fmla="*/ 10746099 h 11137146"/>
              <a:gd name="connsiteX24" fmla="*/ 3356033 w 11137141"/>
              <a:gd name="connsiteY24" fmla="*/ 10676235 h 11137146"/>
              <a:gd name="connsiteX25" fmla="*/ 3356033 w 11137141"/>
              <a:gd name="connsiteY25" fmla="*/ 10676234 h 11137146"/>
              <a:gd name="connsiteX26" fmla="*/ 3154365 w 11137141"/>
              <a:gd name="connsiteY26" fmla="*/ 10588024 h 11137146"/>
              <a:gd name="connsiteX27" fmla="*/ 2455130 w 11137141"/>
              <a:gd name="connsiteY27" fmla="*/ 10186121 h 11137146"/>
              <a:gd name="connsiteX28" fmla="*/ 2443208 w 11137141"/>
              <a:gd name="connsiteY28" fmla="*/ 10177643 h 11137146"/>
              <a:gd name="connsiteX29" fmla="*/ 2443208 w 11137141"/>
              <a:gd name="connsiteY29" fmla="*/ 5568572 h 11137146"/>
              <a:gd name="connsiteX30" fmla="*/ 2443207 w 11137141"/>
              <a:gd name="connsiteY30" fmla="*/ 5568572 h 11137146"/>
              <a:gd name="connsiteX31" fmla="*/ 2443207 w 11137141"/>
              <a:gd name="connsiteY31" fmla="*/ 10177643 h 11137146"/>
              <a:gd name="connsiteX32" fmla="*/ 2236805 w 11137141"/>
              <a:gd name="connsiteY32" fmla="*/ 10030867 h 11137146"/>
              <a:gd name="connsiteX33" fmla="*/ 0 w 11137141"/>
              <a:gd name="connsiteY33" fmla="*/ 5568573 h 11137146"/>
              <a:gd name="connsiteX34" fmla="*/ 5568570 w 11137141"/>
              <a:gd name="connsiteY34" fmla="*/ 0 h 11137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1137141" h="11137146">
                <a:moveTo>
                  <a:pt x="5568570" y="0"/>
                </a:moveTo>
                <a:cubicBezTo>
                  <a:pt x="8082378" y="0"/>
                  <a:pt x="10207143" y="1665701"/>
                  <a:pt x="10899347" y="3953584"/>
                </a:cubicBezTo>
                <a:lnTo>
                  <a:pt x="10901745" y="3962259"/>
                </a:lnTo>
                <a:lnTo>
                  <a:pt x="10897330" y="4136873"/>
                </a:lnTo>
                <a:cubicBezTo>
                  <a:pt x="10767852" y="6691183"/>
                  <a:pt x="8655785" y="8722422"/>
                  <a:pt x="6069298" y="8722422"/>
                </a:cubicBezTo>
                <a:cubicBezTo>
                  <a:pt x="5068078" y="8722422"/>
                  <a:pt x="4137946" y="8418053"/>
                  <a:pt x="3366383" y="7896796"/>
                </a:cubicBezTo>
                <a:lnTo>
                  <a:pt x="3356033" y="7889436"/>
                </a:lnTo>
                <a:lnTo>
                  <a:pt x="3356033" y="7889437"/>
                </a:lnTo>
                <a:lnTo>
                  <a:pt x="3366383" y="7896797"/>
                </a:lnTo>
                <a:cubicBezTo>
                  <a:pt x="4137946" y="8418054"/>
                  <a:pt x="5068078" y="8722423"/>
                  <a:pt x="6069298" y="8722423"/>
                </a:cubicBezTo>
                <a:cubicBezTo>
                  <a:pt x="8655785" y="8722423"/>
                  <a:pt x="10767852" y="6691184"/>
                  <a:pt x="10897330" y="4136874"/>
                </a:cubicBezTo>
                <a:lnTo>
                  <a:pt x="10901745" y="3962260"/>
                </a:lnTo>
                <a:lnTo>
                  <a:pt x="10970310" y="4210302"/>
                </a:lnTo>
                <a:cubicBezTo>
                  <a:pt x="11056926" y="4555863"/>
                  <a:pt x="11111252" y="4914232"/>
                  <a:pt x="11129895" y="5282016"/>
                </a:cubicBezTo>
                <a:lnTo>
                  <a:pt x="11137140" y="5568573"/>
                </a:lnTo>
                <a:lnTo>
                  <a:pt x="11137141" y="5568573"/>
                </a:lnTo>
                <a:lnTo>
                  <a:pt x="11137141" y="5568574"/>
                </a:lnTo>
                <a:cubicBezTo>
                  <a:pt x="11137141" y="7875152"/>
                  <a:pt x="9734753" y="9854185"/>
                  <a:pt x="7736110" y="10699540"/>
                </a:cubicBezTo>
                <a:lnTo>
                  <a:pt x="7618026" y="10746099"/>
                </a:lnTo>
                <a:lnTo>
                  <a:pt x="7483232" y="10799246"/>
                </a:lnTo>
                <a:cubicBezTo>
                  <a:pt x="6886210" y="11017846"/>
                  <a:pt x="6241323" y="11137146"/>
                  <a:pt x="5568571" y="11137146"/>
                </a:cubicBezTo>
                <a:cubicBezTo>
                  <a:pt x="4847765" y="11137146"/>
                  <a:pt x="4158947" y="11000194"/>
                  <a:pt x="3526716" y="10750891"/>
                </a:cubicBezTo>
                <a:lnTo>
                  <a:pt x="3515760" y="10746099"/>
                </a:lnTo>
                <a:lnTo>
                  <a:pt x="3515760" y="10746099"/>
                </a:lnTo>
                <a:lnTo>
                  <a:pt x="3356033" y="10676235"/>
                </a:lnTo>
                <a:lnTo>
                  <a:pt x="3356033" y="10676234"/>
                </a:lnTo>
                <a:lnTo>
                  <a:pt x="3154365" y="10588024"/>
                </a:lnTo>
                <a:cubicBezTo>
                  <a:pt x="2910921" y="10470720"/>
                  <a:pt x="2677317" y="10336228"/>
                  <a:pt x="2455130" y="10186121"/>
                </a:cubicBezTo>
                <a:lnTo>
                  <a:pt x="2443208" y="10177643"/>
                </a:lnTo>
                <a:lnTo>
                  <a:pt x="2443208" y="5568572"/>
                </a:lnTo>
                <a:lnTo>
                  <a:pt x="2443207" y="5568572"/>
                </a:lnTo>
                <a:lnTo>
                  <a:pt x="2443207" y="10177643"/>
                </a:lnTo>
                <a:lnTo>
                  <a:pt x="2236805" y="10030867"/>
                </a:lnTo>
                <a:cubicBezTo>
                  <a:pt x="878926" y="9015370"/>
                  <a:pt x="0" y="7394614"/>
                  <a:pt x="0" y="5568573"/>
                </a:cubicBezTo>
                <a:cubicBezTo>
                  <a:pt x="0" y="2493135"/>
                  <a:pt x="2493133" y="0"/>
                  <a:pt x="556857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-1910577" y="-3048923"/>
            <a:ext cx="4541380" cy="4541380"/>
            <a:chOff x="-2186432" y="-5388948"/>
            <a:chExt cx="7764820" cy="7764820"/>
          </a:xfrm>
        </p:grpSpPr>
        <p:sp>
          <p:nvSpPr>
            <p:cNvPr id="29" name="Oval 28"/>
            <p:cNvSpPr/>
            <p:nvPr/>
          </p:nvSpPr>
          <p:spPr>
            <a:xfrm rot="15288791">
              <a:off x="-2186432" y="-5388948"/>
              <a:ext cx="7764820" cy="7764820"/>
            </a:xfrm>
            <a:prstGeom prst="ellipse">
              <a:avLst/>
            </a:prstGeom>
            <a:noFill/>
            <a:ln w="50800">
              <a:solidFill>
                <a:schemeClr val="bg1">
                  <a:lumMod val="9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ID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30" name="Oval 29"/>
            <p:cNvSpPr/>
            <p:nvPr/>
          </p:nvSpPr>
          <p:spPr>
            <a:xfrm rot="15288791">
              <a:off x="3071766" y="1406233"/>
              <a:ext cx="959656" cy="95965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603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cs typeface="+mn-ea"/>
                <a:sym typeface="+mn-lt"/>
              </a:endParaRPr>
            </a:p>
          </p:txBody>
        </p:sp>
      </p:grpSp>
      <p:sp>
        <p:nvSpPr>
          <p:cNvPr id="38" name="Freeform 233"/>
          <p:cNvSpPr>
            <a:spLocks noEditPoints="1"/>
          </p:cNvSpPr>
          <p:nvPr/>
        </p:nvSpPr>
        <p:spPr bwMode="auto">
          <a:xfrm rot="10800000" flipH="1" flipV="1">
            <a:off x="5171560" y="387352"/>
            <a:ext cx="1389957" cy="1394128"/>
          </a:xfrm>
          <a:custGeom>
            <a:avLst/>
            <a:gdLst>
              <a:gd name="T0" fmla="*/ 645 w 686"/>
              <a:gd name="T1" fmla="*/ 186 h 687"/>
              <a:gd name="T2" fmla="*/ 372 w 686"/>
              <a:gd name="T3" fmla="*/ 1 h 687"/>
              <a:gd name="T4" fmla="*/ 51 w 686"/>
              <a:gd name="T5" fmla="*/ 167 h 687"/>
              <a:gd name="T6" fmla="*/ 44 w 686"/>
              <a:gd name="T7" fmla="*/ 507 h 687"/>
              <a:gd name="T8" fmla="*/ 501 w 686"/>
              <a:gd name="T9" fmla="*/ 648 h 687"/>
              <a:gd name="T10" fmla="*/ 10 w 686"/>
              <a:gd name="T11" fmla="*/ 404 h 687"/>
              <a:gd name="T12" fmla="*/ 34 w 686"/>
              <a:gd name="T13" fmla="*/ 410 h 687"/>
              <a:gd name="T14" fmla="*/ 168 w 686"/>
              <a:gd name="T15" fmla="*/ 134 h 687"/>
              <a:gd name="T16" fmla="*/ 137 w 686"/>
              <a:gd name="T17" fmla="*/ 122 h 687"/>
              <a:gd name="T18" fmla="*/ 91 w 686"/>
              <a:gd name="T19" fmla="*/ 118 h 687"/>
              <a:gd name="T20" fmla="*/ 50 w 686"/>
              <a:gd name="T21" fmla="*/ 351 h 687"/>
              <a:gd name="T22" fmla="*/ 67 w 686"/>
              <a:gd name="T23" fmla="*/ 419 h 687"/>
              <a:gd name="T24" fmla="*/ 90 w 686"/>
              <a:gd name="T25" fmla="*/ 560 h 687"/>
              <a:gd name="T26" fmla="*/ 104 w 686"/>
              <a:gd name="T27" fmla="*/ 174 h 687"/>
              <a:gd name="T28" fmla="*/ 120 w 686"/>
              <a:gd name="T29" fmla="*/ 199 h 687"/>
              <a:gd name="T30" fmla="*/ 145 w 686"/>
              <a:gd name="T31" fmla="*/ 209 h 687"/>
              <a:gd name="T32" fmla="*/ 152 w 686"/>
              <a:gd name="T33" fmla="*/ 156 h 687"/>
              <a:gd name="T34" fmla="*/ 182 w 686"/>
              <a:gd name="T35" fmla="*/ 637 h 687"/>
              <a:gd name="T36" fmla="*/ 306 w 686"/>
              <a:gd name="T37" fmla="*/ 18 h 687"/>
              <a:gd name="T38" fmla="*/ 302 w 686"/>
              <a:gd name="T39" fmla="*/ 53 h 687"/>
              <a:gd name="T40" fmla="*/ 274 w 686"/>
              <a:gd name="T41" fmla="*/ 60 h 687"/>
              <a:gd name="T42" fmla="*/ 279 w 686"/>
              <a:gd name="T43" fmla="*/ 197 h 687"/>
              <a:gd name="T44" fmla="*/ 254 w 686"/>
              <a:gd name="T45" fmla="*/ 207 h 687"/>
              <a:gd name="T46" fmla="*/ 221 w 686"/>
              <a:gd name="T47" fmla="*/ 103 h 687"/>
              <a:gd name="T48" fmla="*/ 210 w 686"/>
              <a:gd name="T49" fmla="*/ 116 h 687"/>
              <a:gd name="T50" fmla="*/ 197 w 686"/>
              <a:gd name="T51" fmla="*/ 74 h 687"/>
              <a:gd name="T52" fmla="*/ 210 w 686"/>
              <a:gd name="T53" fmla="*/ 365 h 687"/>
              <a:gd name="T54" fmla="*/ 219 w 686"/>
              <a:gd name="T55" fmla="*/ 50 h 687"/>
              <a:gd name="T56" fmla="*/ 233 w 686"/>
              <a:gd name="T57" fmla="*/ 134 h 687"/>
              <a:gd name="T58" fmla="*/ 239 w 686"/>
              <a:gd name="T59" fmla="*/ 211 h 687"/>
              <a:gd name="T60" fmla="*/ 258 w 686"/>
              <a:gd name="T61" fmla="*/ 628 h 687"/>
              <a:gd name="T62" fmla="*/ 275 w 686"/>
              <a:gd name="T63" fmla="*/ 298 h 687"/>
              <a:gd name="T64" fmla="*/ 296 w 686"/>
              <a:gd name="T65" fmla="*/ 190 h 687"/>
              <a:gd name="T66" fmla="*/ 308 w 686"/>
              <a:gd name="T67" fmla="*/ 443 h 687"/>
              <a:gd name="T68" fmla="*/ 317 w 686"/>
              <a:gd name="T69" fmla="*/ 372 h 687"/>
              <a:gd name="T70" fmla="*/ 444 w 686"/>
              <a:gd name="T71" fmla="*/ 65 h 687"/>
              <a:gd name="T72" fmla="*/ 445 w 686"/>
              <a:gd name="T73" fmla="*/ 242 h 687"/>
              <a:gd name="T74" fmla="*/ 404 w 686"/>
              <a:gd name="T75" fmla="*/ 173 h 687"/>
              <a:gd name="T76" fmla="*/ 390 w 686"/>
              <a:gd name="T77" fmla="*/ 238 h 687"/>
              <a:gd name="T78" fmla="*/ 367 w 686"/>
              <a:gd name="T79" fmla="*/ 108 h 687"/>
              <a:gd name="T80" fmla="*/ 356 w 686"/>
              <a:gd name="T81" fmla="*/ 224 h 687"/>
              <a:gd name="T82" fmla="*/ 345 w 686"/>
              <a:gd name="T83" fmla="*/ 287 h 687"/>
              <a:gd name="T84" fmla="*/ 363 w 686"/>
              <a:gd name="T85" fmla="*/ 600 h 687"/>
              <a:gd name="T86" fmla="*/ 379 w 686"/>
              <a:gd name="T87" fmla="*/ 302 h 687"/>
              <a:gd name="T88" fmla="*/ 384 w 686"/>
              <a:gd name="T89" fmla="*/ 660 h 687"/>
              <a:gd name="T90" fmla="*/ 411 w 686"/>
              <a:gd name="T91" fmla="*/ 233 h 687"/>
              <a:gd name="T92" fmla="*/ 428 w 686"/>
              <a:gd name="T93" fmla="*/ 191 h 687"/>
              <a:gd name="T94" fmla="*/ 454 w 686"/>
              <a:gd name="T95" fmla="*/ 161 h 687"/>
              <a:gd name="T96" fmla="*/ 548 w 686"/>
              <a:gd name="T97" fmla="*/ 104 h 687"/>
              <a:gd name="T98" fmla="*/ 509 w 686"/>
              <a:gd name="T99" fmla="*/ 64 h 687"/>
              <a:gd name="T100" fmla="*/ 465 w 686"/>
              <a:gd name="T101" fmla="*/ 138 h 687"/>
              <a:gd name="T102" fmla="*/ 475 w 686"/>
              <a:gd name="T103" fmla="*/ 221 h 687"/>
              <a:gd name="T104" fmla="*/ 483 w 686"/>
              <a:gd name="T105" fmla="*/ 184 h 687"/>
              <a:gd name="T106" fmla="*/ 500 w 686"/>
              <a:gd name="T107" fmla="*/ 226 h 687"/>
              <a:gd name="T108" fmla="*/ 511 w 686"/>
              <a:gd name="T109" fmla="*/ 358 h 687"/>
              <a:gd name="T110" fmla="*/ 535 w 686"/>
              <a:gd name="T111" fmla="*/ 616 h 687"/>
              <a:gd name="T112" fmla="*/ 545 w 686"/>
              <a:gd name="T113" fmla="*/ 253 h 687"/>
              <a:gd name="T114" fmla="*/ 562 w 686"/>
              <a:gd name="T115" fmla="*/ 297 h 687"/>
              <a:gd name="T116" fmla="*/ 581 w 686"/>
              <a:gd name="T117" fmla="*/ 263 h 687"/>
              <a:gd name="T118" fmla="*/ 601 w 686"/>
              <a:gd name="T119" fmla="*/ 396 h 687"/>
              <a:gd name="T120" fmla="*/ 623 w 686"/>
              <a:gd name="T121" fmla="*/ 364 h 687"/>
              <a:gd name="T122" fmla="*/ 637 w 686"/>
              <a:gd name="T123" fmla="*/ 327 h 687"/>
              <a:gd name="T124" fmla="*/ 652 w 686"/>
              <a:gd name="T125" fmla="*/ 291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86" h="687">
                <a:moveTo>
                  <a:pt x="664" y="464"/>
                </a:moveTo>
                <a:cubicBezTo>
                  <a:pt x="664" y="463"/>
                  <a:pt x="664" y="462"/>
                  <a:pt x="664" y="461"/>
                </a:cubicBezTo>
                <a:cubicBezTo>
                  <a:pt x="664" y="460"/>
                  <a:pt x="664" y="460"/>
                  <a:pt x="665" y="459"/>
                </a:cubicBezTo>
                <a:cubicBezTo>
                  <a:pt x="665" y="459"/>
                  <a:pt x="666" y="458"/>
                  <a:pt x="667" y="458"/>
                </a:cubicBezTo>
                <a:cubicBezTo>
                  <a:pt x="667" y="458"/>
                  <a:pt x="667" y="458"/>
                  <a:pt x="667" y="458"/>
                </a:cubicBezTo>
                <a:cubicBezTo>
                  <a:pt x="667" y="458"/>
                  <a:pt x="667" y="458"/>
                  <a:pt x="667" y="459"/>
                </a:cubicBezTo>
                <a:cubicBezTo>
                  <a:pt x="676" y="433"/>
                  <a:pt x="682" y="405"/>
                  <a:pt x="685" y="377"/>
                </a:cubicBezTo>
                <a:cubicBezTo>
                  <a:pt x="684" y="376"/>
                  <a:pt x="682" y="375"/>
                  <a:pt x="681" y="375"/>
                </a:cubicBezTo>
                <a:cubicBezTo>
                  <a:pt x="683" y="373"/>
                  <a:pt x="684" y="370"/>
                  <a:pt x="684" y="367"/>
                </a:cubicBezTo>
                <a:cubicBezTo>
                  <a:pt x="684" y="366"/>
                  <a:pt x="684" y="365"/>
                  <a:pt x="683" y="364"/>
                </a:cubicBezTo>
                <a:cubicBezTo>
                  <a:pt x="683" y="364"/>
                  <a:pt x="683" y="364"/>
                  <a:pt x="684" y="364"/>
                </a:cubicBezTo>
                <a:cubicBezTo>
                  <a:pt x="684" y="364"/>
                  <a:pt x="684" y="364"/>
                  <a:pt x="684" y="364"/>
                </a:cubicBezTo>
                <a:cubicBezTo>
                  <a:pt x="684" y="364"/>
                  <a:pt x="685" y="365"/>
                  <a:pt x="686" y="365"/>
                </a:cubicBezTo>
                <a:cubicBezTo>
                  <a:pt x="686" y="358"/>
                  <a:pt x="686" y="351"/>
                  <a:pt x="686" y="343"/>
                </a:cubicBezTo>
                <a:cubicBezTo>
                  <a:pt x="686" y="326"/>
                  <a:pt x="685" y="308"/>
                  <a:pt x="683" y="291"/>
                </a:cubicBezTo>
                <a:cubicBezTo>
                  <a:pt x="682" y="291"/>
                  <a:pt x="682" y="291"/>
                  <a:pt x="681" y="291"/>
                </a:cubicBezTo>
                <a:cubicBezTo>
                  <a:pt x="681" y="291"/>
                  <a:pt x="681" y="290"/>
                  <a:pt x="681" y="290"/>
                </a:cubicBezTo>
                <a:cubicBezTo>
                  <a:pt x="681" y="290"/>
                  <a:pt x="681" y="290"/>
                  <a:pt x="682" y="290"/>
                </a:cubicBezTo>
                <a:cubicBezTo>
                  <a:pt x="682" y="290"/>
                  <a:pt x="682" y="290"/>
                  <a:pt x="682" y="290"/>
                </a:cubicBezTo>
                <a:cubicBezTo>
                  <a:pt x="679" y="269"/>
                  <a:pt x="674" y="249"/>
                  <a:pt x="667" y="229"/>
                </a:cubicBezTo>
                <a:cubicBezTo>
                  <a:pt x="665" y="231"/>
                  <a:pt x="663" y="233"/>
                  <a:pt x="663" y="236"/>
                </a:cubicBezTo>
                <a:cubicBezTo>
                  <a:pt x="663" y="237"/>
                  <a:pt x="663" y="238"/>
                  <a:pt x="663" y="239"/>
                </a:cubicBezTo>
                <a:cubicBezTo>
                  <a:pt x="662" y="240"/>
                  <a:pt x="661" y="241"/>
                  <a:pt x="660" y="242"/>
                </a:cubicBezTo>
                <a:cubicBezTo>
                  <a:pt x="659" y="242"/>
                  <a:pt x="659" y="242"/>
                  <a:pt x="658" y="241"/>
                </a:cubicBezTo>
                <a:cubicBezTo>
                  <a:pt x="658" y="241"/>
                  <a:pt x="657" y="240"/>
                  <a:pt x="657" y="239"/>
                </a:cubicBezTo>
                <a:cubicBezTo>
                  <a:pt x="659" y="238"/>
                  <a:pt x="660" y="235"/>
                  <a:pt x="660" y="232"/>
                </a:cubicBezTo>
                <a:cubicBezTo>
                  <a:pt x="660" y="230"/>
                  <a:pt x="659" y="228"/>
                  <a:pt x="658" y="227"/>
                </a:cubicBezTo>
                <a:cubicBezTo>
                  <a:pt x="661" y="227"/>
                  <a:pt x="663" y="225"/>
                  <a:pt x="665" y="223"/>
                </a:cubicBezTo>
                <a:cubicBezTo>
                  <a:pt x="663" y="219"/>
                  <a:pt x="662" y="215"/>
                  <a:pt x="660" y="211"/>
                </a:cubicBezTo>
                <a:cubicBezTo>
                  <a:pt x="659" y="210"/>
                  <a:pt x="659" y="210"/>
                  <a:pt x="658" y="210"/>
                </a:cubicBezTo>
                <a:cubicBezTo>
                  <a:pt x="654" y="210"/>
                  <a:pt x="650" y="214"/>
                  <a:pt x="650" y="218"/>
                </a:cubicBezTo>
                <a:cubicBezTo>
                  <a:pt x="650" y="219"/>
                  <a:pt x="650" y="220"/>
                  <a:pt x="651" y="221"/>
                </a:cubicBezTo>
                <a:cubicBezTo>
                  <a:pt x="650" y="221"/>
                  <a:pt x="650" y="221"/>
                  <a:pt x="649" y="221"/>
                </a:cubicBezTo>
                <a:cubicBezTo>
                  <a:pt x="648" y="221"/>
                  <a:pt x="647" y="221"/>
                  <a:pt x="646" y="222"/>
                </a:cubicBezTo>
                <a:cubicBezTo>
                  <a:pt x="648" y="220"/>
                  <a:pt x="650" y="218"/>
                  <a:pt x="650" y="215"/>
                </a:cubicBezTo>
                <a:cubicBezTo>
                  <a:pt x="650" y="212"/>
                  <a:pt x="648" y="209"/>
                  <a:pt x="645" y="208"/>
                </a:cubicBezTo>
                <a:cubicBezTo>
                  <a:pt x="646" y="207"/>
                  <a:pt x="646" y="207"/>
                  <a:pt x="646" y="206"/>
                </a:cubicBezTo>
                <a:cubicBezTo>
                  <a:pt x="647" y="206"/>
                  <a:pt x="648" y="206"/>
                  <a:pt x="649" y="205"/>
                </a:cubicBezTo>
                <a:cubicBezTo>
                  <a:pt x="652" y="204"/>
                  <a:pt x="654" y="202"/>
                  <a:pt x="655" y="200"/>
                </a:cubicBezTo>
                <a:cubicBezTo>
                  <a:pt x="653" y="195"/>
                  <a:pt x="651" y="190"/>
                  <a:pt x="648" y="186"/>
                </a:cubicBezTo>
                <a:cubicBezTo>
                  <a:pt x="648" y="186"/>
                  <a:pt x="647" y="186"/>
                  <a:pt x="647" y="186"/>
                </a:cubicBezTo>
                <a:cubicBezTo>
                  <a:pt x="646" y="186"/>
                  <a:pt x="646" y="186"/>
                  <a:pt x="645" y="186"/>
                </a:cubicBezTo>
                <a:cubicBezTo>
                  <a:pt x="645" y="186"/>
                  <a:pt x="644" y="186"/>
                  <a:pt x="644" y="186"/>
                </a:cubicBezTo>
                <a:cubicBezTo>
                  <a:pt x="643" y="186"/>
                  <a:pt x="643" y="186"/>
                  <a:pt x="643" y="186"/>
                </a:cubicBezTo>
                <a:cubicBezTo>
                  <a:pt x="643" y="185"/>
                  <a:pt x="643" y="184"/>
                  <a:pt x="643" y="183"/>
                </a:cubicBezTo>
                <a:cubicBezTo>
                  <a:pt x="643" y="182"/>
                  <a:pt x="643" y="181"/>
                  <a:pt x="642" y="180"/>
                </a:cubicBezTo>
                <a:cubicBezTo>
                  <a:pt x="643" y="179"/>
                  <a:pt x="643" y="179"/>
                  <a:pt x="644" y="179"/>
                </a:cubicBezTo>
                <a:cubicBezTo>
                  <a:pt x="644" y="179"/>
                  <a:pt x="644" y="179"/>
                  <a:pt x="644" y="179"/>
                </a:cubicBezTo>
                <a:cubicBezTo>
                  <a:pt x="611" y="117"/>
                  <a:pt x="559" y="68"/>
                  <a:pt x="497" y="36"/>
                </a:cubicBezTo>
                <a:cubicBezTo>
                  <a:pt x="495" y="38"/>
                  <a:pt x="494" y="40"/>
                  <a:pt x="494" y="43"/>
                </a:cubicBezTo>
                <a:cubicBezTo>
                  <a:pt x="493" y="44"/>
                  <a:pt x="492" y="45"/>
                  <a:pt x="492" y="47"/>
                </a:cubicBezTo>
                <a:cubicBezTo>
                  <a:pt x="491" y="47"/>
                  <a:pt x="491" y="47"/>
                  <a:pt x="490" y="48"/>
                </a:cubicBezTo>
                <a:cubicBezTo>
                  <a:pt x="490" y="47"/>
                  <a:pt x="490" y="46"/>
                  <a:pt x="490" y="46"/>
                </a:cubicBezTo>
                <a:cubicBezTo>
                  <a:pt x="490" y="44"/>
                  <a:pt x="490" y="43"/>
                  <a:pt x="489" y="41"/>
                </a:cubicBezTo>
                <a:cubicBezTo>
                  <a:pt x="492" y="40"/>
                  <a:pt x="494" y="38"/>
                  <a:pt x="494" y="35"/>
                </a:cubicBezTo>
                <a:cubicBezTo>
                  <a:pt x="490" y="33"/>
                  <a:pt x="485" y="31"/>
                  <a:pt x="481" y="29"/>
                </a:cubicBezTo>
                <a:cubicBezTo>
                  <a:pt x="480" y="30"/>
                  <a:pt x="479" y="32"/>
                  <a:pt x="479" y="34"/>
                </a:cubicBezTo>
                <a:cubicBezTo>
                  <a:pt x="479" y="35"/>
                  <a:pt x="479" y="35"/>
                  <a:pt x="479" y="36"/>
                </a:cubicBezTo>
                <a:cubicBezTo>
                  <a:pt x="477" y="36"/>
                  <a:pt x="476" y="37"/>
                  <a:pt x="474" y="38"/>
                </a:cubicBezTo>
                <a:cubicBezTo>
                  <a:pt x="475" y="37"/>
                  <a:pt x="475" y="37"/>
                  <a:pt x="475" y="36"/>
                </a:cubicBezTo>
                <a:cubicBezTo>
                  <a:pt x="475" y="34"/>
                  <a:pt x="473" y="32"/>
                  <a:pt x="472" y="30"/>
                </a:cubicBezTo>
                <a:cubicBezTo>
                  <a:pt x="472" y="30"/>
                  <a:pt x="473" y="31"/>
                  <a:pt x="473" y="31"/>
                </a:cubicBezTo>
                <a:cubicBezTo>
                  <a:pt x="476" y="31"/>
                  <a:pt x="478" y="30"/>
                  <a:pt x="480" y="28"/>
                </a:cubicBezTo>
                <a:cubicBezTo>
                  <a:pt x="474" y="26"/>
                  <a:pt x="468" y="23"/>
                  <a:pt x="462" y="21"/>
                </a:cubicBezTo>
                <a:cubicBezTo>
                  <a:pt x="463" y="25"/>
                  <a:pt x="465" y="28"/>
                  <a:pt x="468" y="29"/>
                </a:cubicBezTo>
                <a:cubicBezTo>
                  <a:pt x="468" y="29"/>
                  <a:pt x="468" y="29"/>
                  <a:pt x="468" y="29"/>
                </a:cubicBezTo>
                <a:cubicBezTo>
                  <a:pt x="465" y="29"/>
                  <a:pt x="463" y="31"/>
                  <a:pt x="462" y="33"/>
                </a:cubicBezTo>
                <a:cubicBezTo>
                  <a:pt x="461" y="31"/>
                  <a:pt x="460" y="29"/>
                  <a:pt x="459" y="27"/>
                </a:cubicBezTo>
                <a:cubicBezTo>
                  <a:pt x="459" y="26"/>
                  <a:pt x="459" y="26"/>
                  <a:pt x="459" y="26"/>
                </a:cubicBezTo>
                <a:cubicBezTo>
                  <a:pt x="459" y="22"/>
                  <a:pt x="456" y="19"/>
                  <a:pt x="452" y="19"/>
                </a:cubicBezTo>
                <a:cubicBezTo>
                  <a:pt x="449" y="19"/>
                  <a:pt x="446" y="21"/>
                  <a:pt x="445" y="24"/>
                </a:cubicBezTo>
                <a:cubicBezTo>
                  <a:pt x="445" y="23"/>
                  <a:pt x="444" y="22"/>
                  <a:pt x="444" y="21"/>
                </a:cubicBezTo>
                <a:cubicBezTo>
                  <a:pt x="445" y="20"/>
                  <a:pt x="445" y="20"/>
                  <a:pt x="446" y="18"/>
                </a:cubicBezTo>
                <a:cubicBezTo>
                  <a:pt x="446" y="19"/>
                  <a:pt x="447" y="19"/>
                  <a:pt x="447" y="19"/>
                </a:cubicBezTo>
                <a:cubicBezTo>
                  <a:pt x="449" y="19"/>
                  <a:pt x="450" y="18"/>
                  <a:pt x="451" y="17"/>
                </a:cubicBezTo>
                <a:cubicBezTo>
                  <a:pt x="444" y="15"/>
                  <a:pt x="437" y="13"/>
                  <a:pt x="430" y="11"/>
                </a:cubicBezTo>
                <a:cubicBezTo>
                  <a:pt x="430" y="11"/>
                  <a:pt x="430" y="11"/>
                  <a:pt x="430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11" y="6"/>
                  <a:pt x="392" y="3"/>
                  <a:pt x="372" y="1"/>
                </a:cubicBezTo>
                <a:cubicBezTo>
                  <a:pt x="373" y="2"/>
                  <a:pt x="373" y="2"/>
                  <a:pt x="373" y="3"/>
                </a:cubicBezTo>
                <a:cubicBezTo>
                  <a:pt x="373" y="3"/>
                  <a:pt x="373" y="3"/>
                  <a:pt x="373" y="3"/>
                </a:cubicBezTo>
                <a:cubicBezTo>
                  <a:pt x="373" y="2"/>
                  <a:pt x="373" y="2"/>
                  <a:pt x="372" y="2"/>
                </a:cubicBezTo>
                <a:cubicBezTo>
                  <a:pt x="372" y="2"/>
                  <a:pt x="372" y="1"/>
                  <a:pt x="372" y="1"/>
                </a:cubicBezTo>
                <a:cubicBezTo>
                  <a:pt x="372" y="1"/>
                  <a:pt x="372" y="1"/>
                  <a:pt x="372" y="1"/>
                </a:cubicBezTo>
                <a:cubicBezTo>
                  <a:pt x="363" y="0"/>
                  <a:pt x="353" y="0"/>
                  <a:pt x="343" y="0"/>
                </a:cubicBezTo>
                <a:cubicBezTo>
                  <a:pt x="317" y="0"/>
                  <a:pt x="291" y="3"/>
                  <a:pt x="266" y="9"/>
                </a:cubicBezTo>
                <a:cubicBezTo>
                  <a:pt x="266" y="9"/>
                  <a:pt x="265" y="10"/>
                  <a:pt x="265" y="11"/>
                </a:cubicBezTo>
                <a:cubicBezTo>
                  <a:pt x="265" y="11"/>
                  <a:pt x="264" y="10"/>
                  <a:pt x="263" y="9"/>
                </a:cubicBezTo>
                <a:cubicBezTo>
                  <a:pt x="246" y="13"/>
                  <a:pt x="230" y="19"/>
                  <a:pt x="215" y="25"/>
                </a:cubicBezTo>
                <a:cubicBezTo>
                  <a:pt x="216" y="26"/>
                  <a:pt x="218" y="27"/>
                  <a:pt x="220" y="27"/>
                </a:cubicBezTo>
                <a:cubicBezTo>
                  <a:pt x="220" y="27"/>
                  <a:pt x="220" y="27"/>
                  <a:pt x="221" y="27"/>
                </a:cubicBezTo>
                <a:cubicBezTo>
                  <a:pt x="217" y="28"/>
                  <a:pt x="215" y="31"/>
                  <a:pt x="214" y="35"/>
                </a:cubicBezTo>
                <a:cubicBezTo>
                  <a:pt x="213" y="34"/>
                  <a:pt x="210" y="33"/>
                  <a:pt x="208" y="33"/>
                </a:cubicBezTo>
                <a:cubicBezTo>
                  <a:pt x="206" y="33"/>
                  <a:pt x="204" y="33"/>
                  <a:pt x="203" y="34"/>
                </a:cubicBezTo>
                <a:cubicBezTo>
                  <a:pt x="203" y="34"/>
                  <a:pt x="203" y="34"/>
                  <a:pt x="202" y="34"/>
                </a:cubicBezTo>
                <a:cubicBezTo>
                  <a:pt x="203" y="33"/>
                  <a:pt x="203" y="32"/>
                  <a:pt x="203" y="30"/>
                </a:cubicBezTo>
                <a:cubicBezTo>
                  <a:pt x="203" y="30"/>
                  <a:pt x="203" y="30"/>
                  <a:pt x="203" y="30"/>
                </a:cubicBezTo>
                <a:cubicBezTo>
                  <a:pt x="177" y="41"/>
                  <a:pt x="152" y="57"/>
                  <a:pt x="130" y="74"/>
                </a:cubicBezTo>
                <a:cubicBezTo>
                  <a:pt x="131" y="75"/>
                  <a:pt x="132" y="76"/>
                  <a:pt x="134" y="76"/>
                </a:cubicBezTo>
                <a:cubicBezTo>
                  <a:pt x="136" y="76"/>
                  <a:pt x="138" y="75"/>
                  <a:pt x="139" y="74"/>
                </a:cubicBezTo>
                <a:cubicBezTo>
                  <a:pt x="140" y="75"/>
                  <a:pt x="141" y="76"/>
                  <a:pt x="141" y="77"/>
                </a:cubicBezTo>
                <a:cubicBezTo>
                  <a:pt x="140" y="79"/>
                  <a:pt x="138" y="82"/>
                  <a:pt x="138" y="85"/>
                </a:cubicBezTo>
                <a:cubicBezTo>
                  <a:pt x="138" y="85"/>
                  <a:pt x="138" y="85"/>
                  <a:pt x="138" y="85"/>
                </a:cubicBezTo>
                <a:cubicBezTo>
                  <a:pt x="138" y="86"/>
                  <a:pt x="138" y="86"/>
                  <a:pt x="137" y="87"/>
                </a:cubicBezTo>
                <a:cubicBezTo>
                  <a:pt x="136" y="85"/>
                  <a:pt x="134" y="83"/>
                  <a:pt x="131" y="83"/>
                </a:cubicBezTo>
                <a:cubicBezTo>
                  <a:pt x="131" y="80"/>
                  <a:pt x="130" y="78"/>
                  <a:pt x="128" y="76"/>
                </a:cubicBezTo>
                <a:cubicBezTo>
                  <a:pt x="109" y="91"/>
                  <a:pt x="92" y="108"/>
                  <a:pt x="76" y="127"/>
                </a:cubicBezTo>
                <a:cubicBezTo>
                  <a:pt x="78" y="128"/>
                  <a:pt x="79" y="128"/>
                  <a:pt x="81" y="128"/>
                </a:cubicBezTo>
                <a:cubicBezTo>
                  <a:pt x="82" y="128"/>
                  <a:pt x="84" y="128"/>
                  <a:pt x="85" y="127"/>
                </a:cubicBezTo>
                <a:cubicBezTo>
                  <a:pt x="85" y="127"/>
                  <a:pt x="85" y="128"/>
                  <a:pt x="85" y="128"/>
                </a:cubicBezTo>
                <a:cubicBezTo>
                  <a:pt x="85" y="130"/>
                  <a:pt x="86" y="132"/>
                  <a:pt x="88" y="134"/>
                </a:cubicBezTo>
                <a:cubicBezTo>
                  <a:pt x="87" y="134"/>
                  <a:pt x="87" y="135"/>
                  <a:pt x="86" y="135"/>
                </a:cubicBezTo>
                <a:cubicBezTo>
                  <a:pt x="86" y="135"/>
                  <a:pt x="85" y="135"/>
                  <a:pt x="84" y="135"/>
                </a:cubicBezTo>
                <a:cubicBezTo>
                  <a:pt x="83" y="135"/>
                  <a:pt x="83" y="135"/>
                  <a:pt x="83" y="135"/>
                </a:cubicBezTo>
                <a:cubicBezTo>
                  <a:pt x="81" y="132"/>
                  <a:pt x="78" y="130"/>
                  <a:pt x="74" y="130"/>
                </a:cubicBezTo>
                <a:cubicBezTo>
                  <a:pt x="70" y="135"/>
                  <a:pt x="66" y="140"/>
                  <a:pt x="62" y="146"/>
                </a:cubicBezTo>
                <a:cubicBezTo>
                  <a:pt x="62" y="148"/>
                  <a:pt x="63" y="150"/>
                  <a:pt x="65" y="152"/>
                </a:cubicBezTo>
                <a:cubicBezTo>
                  <a:pt x="65" y="153"/>
                  <a:pt x="65" y="154"/>
                  <a:pt x="66" y="155"/>
                </a:cubicBezTo>
                <a:cubicBezTo>
                  <a:pt x="65" y="154"/>
                  <a:pt x="63" y="154"/>
                  <a:pt x="62" y="154"/>
                </a:cubicBezTo>
                <a:cubicBezTo>
                  <a:pt x="62" y="154"/>
                  <a:pt x="61" y="154"/>
                  <a:pt x="61" y="154"/>
                </a:cubicBezTo>
                <a:cubicBezTo>
                  <a:pt x="60" y="153"/>
                  <a:pt x="60" y="151"/>
                  <a:pt x="59" y="150"/>
                </a:cubicBezTo>
                <a:cubicBezTo>
                  <a:pt x="56" y="155"/>
                  <a:pt x="53" y="159"/>
                  <a:pt x="50" y="164"/>
                </a:cubicBezTo>
                <a:cubicBezTo>
                  <a:pt x="51" y="164"/>
                  <a:pt x="51" y="164"/>
                  <a:pt x="51" y="164"/>
                </a:cubicBezTo>
                <a:cubicBezTo>
                  <a:pt x="51" y="165"/>
                  <a:pt x="51" y="165"/>
                  <a:pt x="51" y="165"/>
                </a:cubicBezTo>
                <a:cubicBezTo>
                  <a:pt x="51" y="166"/>
                  <a:pt x="51" y="167"/>
                  <a:pt x="51" y="167"/>
                </a:cubicBezTo>
                <a:cubicBezTo>
                  <a:pt x="51" y="167"/>
                  <a:pt x="50" y="167"/>
                  <a:pt x="49" y="167"/>
                </a:cubicBezTo>
                <a:cubicBezTo>
                  <a:pt x="49" y="167"/>
                  <a:pt x="49" y="167"/>
                  <a:pt x="49" y="167"/>
                </a:cubicBezTo>
                <a:cubicBezTo>
                  <a:pt x="49" y="167"/>
                  <a:pt x="48" y="167"/>
                  <a:pt x="48" y="167"/>
                </a:cubicBezTo>
                <a:cubicBezTo>
                  <a:pt x="45" y="173"/>
                  <a:pt x="41" y="179"/>
                  <a:pt x="38" y="185"/>
                </a:cubicBezTo>
                <a:cubicBezTo>
                  <a:pt x="39" y="185"/>
                  <a:pt x="40" y="186"/>
                  <a:pt x="41" y="186"/>
                </a:cubicBezTo>
                <a:cubicBezTo>
                  <a:pt x="41" y="186"/>
                  <a:pt x="41" y="186"/>
                  <a:pt x="41" y="186"/>
                </a:cubicBezTo>
                <a:cubicBezTo>
                  <a:pt x="41" y="187"/>
                  <a:pt x="41" y="188"/>
                  <a:pt x="42" y="189"/>
                </a:cubicBezTo>
                <a:cubicBezTo>
                  <a:pt x="41" y="189"/>
                  <a:pt x="40" y="189"/>
                  <a:pt x="39" y="189"/>
                </a:cubicBezTo>
                <a:cubicBezTo>
                  <a:pt x="38" y="189"/>
                  <a:pt x="37" y="189"/>
                  <a:pt x="36" y="189"/>
                </a:cubicBezTo>
                <a:cubicBezTo>
                  <a:pt x="31" y="199"/>
                  <a:pt x="27" y="209"/>
                  <a:pt x="23" y="219"/>
                </a:cubicBezTo>
                <a:cubicBezTo>
                  <a:pt x="24" y="220"/>
                  <a:pt x="25" y="220"/>
                  <a:pt x="27" y="220"/>
                </a:cubicBezTo>
                <a:cubicBezTo>
                  <a:pt x="29" y="220"/>
                  <a:pt x="30" y="220"/>
                  <a:pt x="31" y="219"/>
                </a:cubicBezTo>
                <a:cubicBezTo>
                  <a:pt x="32" y="220"/>
                  <a:pt x="33" y="221"/>
                  <a:pt x="34" y="221"/>
                </a:cubicBezTo>
                <a:cubicBezTo>
                  <a:pt x="34" y="222"/>
                  <a:pt x="34" y="223"/>
                  <a:pt x="34" y="223"/>
                </a:cubicBezTo>
                <a:cubicBezTo>
                  <a:pt x="34" y="224"/>
                  <a:pt x="34" y="224"/>
                  <a:pt x="34" y="224"/>
                </a:cubicBezTo>
                <a:cubicBezTo>
                  <a:pt x="31" y="224"/>
                  <a:pt x="29" y="226"/>
                  <a:pt x="28" y="228"/>
                </a:cubicBezTo>
                <a:cubicBezTo>
                  <a:pt x="26" y="229"/>
                  <a:pt x="25" y="230"/>
                  <a:pt x="24" y="232"/>
                </a:cubicBezTo>
                <a:cubicBezTo>
                  <a:pt x="23" y="232"/>
                  <a:pt x="22" y="232"/>
                  <a:pt x="21" y="232"/>
                </a:cubicBezTo>
                <a:cubicBezTo>
                  <a:pt x="21" y="232"/>
                  <a:pt x="21" y="232"/>
                  <a:pt x="21" y="232"/>
                </a:cubicBezTo>
                <a:cubicBezTo>
                  <a:pt x="21" y="231"/>
                  <a:pt x="21" y="231"/>
                  <a:pt x="21" y="231"/>
                </a:cubicBezTo>
                <a:cubicBezTo>
                  <a:pt x="20" y="230"/>
                  <a:pt x="20" y="230"/>
                  <a:pt x="19" y="229"/>
                </a:cubicBezTo>
                <a:cubicBezTo>
                  <a:pt x="17" y="235"/>
                  <a:pt x="15" y="240"/>
                  <a:pt x="14" y="246"/>
                </a:cubicBezTo>
                <a:cubicBezTo>
                  <a:pt x="15" y="246"/>
                  <a:pt x="15" y="247"/>
                  <a:pt x="16" y="247"/>
                </a:cubicBezTo>
                <a:cubicBezTo>
                  <a:pt x="18" y="248"/>
                  <a:pt x="19" y="248"/>
                  <a:pt x="21" y="248"/>
                </a:cubicBezTo>
                <a:cubicBezTo>
                  <a:pt x="25" y="248"/>
                  <a:pt x="28" y="246"/>
                  <a:pt x="29" y="243"/>
                </a:cubicBezTo>
                <a:cubicBezTo>
                  <a:pt x="30" y="244"/>
                  <a:pt x="31" y="245"/>
                  <a:pt x="32" y="245"/>
                </a:cubicBezTo>
                <a:cubicBezTo>
                  <a:pt x="32" y="245"/>
                  <a:pt x="32" y="245"/>
                  <a:pt x="32" y="245"/>
                </a:cubicBezTo>
                <a:cubicBezTo>
                  <a:pt x="29" y="246"/>
                  <a:pt x="27" y="247"/>
                  <a:pt x="26" y="250"/>
                </a:cubicBezTo>
                <a:cubicBezTo>
                  <a:pt x="24" y="251"/>
                  <a:pt x="23" y="252"/>
                  <a:pt x="23" y="253"/>
                </a:cubicBezTo>
                <a:cubicBezTo>
                  <a:pt x="23" y="253"/>
                  <a:pt x="22" y="253"/>
                  <a:pt x="22" y="253"/>
                </a:cubicBezTo>
                <a:cubicBezTo>
                  <a:pt x="21" y="252"/>
                  <a:pt x="19" y="251"/>
                  <a:pt x="17" y="251"/>
                </a:cubicBezTo>
                <a:cubicBezTo>
                  <a:pt x="16" y="251"/>
                  <a:pt x="14" y="252"/>
                  <a:pt x="13" y="252"/>
                </a:cubicBezTo>
                <a:cubicBezTo>
                  <a:pt x="13" y="252"/>
                  <a:pt x="13" y="251"/>
                  <a:pt x="13" y="251"/>
                </a:cubicBezTo>
                <a:cubicBezTo>
                  <a:pt x="13" y="250"/>
                  <a:pt x="13" y="249"/>
                  <a:pt x="13" y="248"/>
                </a:cubicBezTo>
                <a:cubicBezTo>
                  <a:pt x="4" y="278"/>
                  <a:pt x="0" y="310"/>
                  <a:pt x="0" y="343"/>
                </a:cubicBezTo>
                <a:cubicBezTo>
                  <a:pt x="0" y="364"/>
                  <a:pt x="2" y="384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11" y="440"/>
                  <a:pt x="24" y="474"/>
                  <a:pt x="40" y="505"/>
                </a:cubicBezTo>
                <a:cubicBezTo>
                  <a:pt x="43" y="504"/>
                  <a:pt x="45" y="502"/>
                  <a:pt x="46" y="500"/>
                </a:cubicBezTo>
                <a:cubicBezTo>
                  <a:pt x="46" y="501"/>
                  <a:pt x="46" y="501"/>
                  <a:pt x="47" y="502"/>
                </a:cubicBezTo>
                <a:cubicBezTo>
                  <a:pt x="45" y="503"/>
                  <a:pt x="45" y="505"/>
                  <a:pt x="44" y="507"/>
                </a:cubicBezTo>
                <a:cubicBezTo>
                  <a:pt x="44" y="508"/>
                  <a:pt x="44" y="509"/>
                  <a:pt x="44" y="509"/>
                </a:cubicBezTo>
                <a:cubicBezTo>
                  <a:pt x="44" y="511"/>
                  <a:pt x="45" y="513"/>
                  <a:pt x="45" y="514"/>
                </a:cubicBezTo>
                <a:cubicBezTo>
                  <a:pt x="45" y="514"/>
                  <a:pt x="45" y="514"/>
                  <a:pt x="45" y="514"/>
                </a:cubicBezTo>
                <a:cubicBezTo>
                  <a:pt x="66" y="551"/>
                  <a:pt x="94" y="583"/>
                  <a:pt x="127" y="610"/>
                </a:cubicBezTo>
                <a:cubicBezTo>
                  <a:pt x="128" y="609"/>
                  <a:pt x="128" y="609"/>
                  <a:pt x="129" y="608"/>
                </a:cubicBezTo>
                <a:cubicBezTo>
                  <a:pt x="129" y="610"/>
                  <a:pt x="130" y="611"/>
                  <a:pt x="131" y="613"/>
                </a:cubicBezTo>
                <a:cubicBezTo>
                  <a:pt x="131" y="613"/>
                  <a:pt x="131" y="613"/>
                  <a:pt x="131" y="613"/>
                </a:cubicBezTo>
                <a:cubicBezTo>
                  <a:pt x="149" y="627"/>
                  <a:pt x="168" y="640"/>
                  <a:pt x="189" y="650"/>
                </a:cubicBezTo>
                <a:cubicBezTo>
                  <a:pt x="189" y="649"/>
                  <a:pt x="189" y="648"/>
                  <a:pt x="189" y="648"/>
                </a:cubicBezTo>
                <a:cubicBezTo>
                  <a:pt x="189" y="647"/>
                  <a:pt x="189" y="647"/>
                  <a:pt x="189" y="647"/>
                </a:cubicBezTo>
                <a:cubicBezTo>
                  <a:pt x="190" y="647"/>
                  <a:pt x="190" y="648"/>
                  <a:pt x="191" y="648"/>
                </a:cubicBezTo>
                <a:cubicBezTo>
                  <a:pt x="191" y="649"/>
                  <a:pt x="190" y="650"/>
                  <a:pt x="190" y="651"/>
                </a:cubicBezTo>
                <a:cubicBezTo>
                  <a:pt x="220" y="666"/>
                  <a:pt x="253" y="676"/>
                  <a:pt x="287" y="682"/>
                </a:cubicBezTo>
                <a:cubicBezTo>
                  <a:pt x="287" y="682"/>
                  <a:pt x="287" y="681"/>
                  <a:pt x="287" y="681"/>
                </a:cubicBezTo>
                <a:cubicBezTo>
                  <a:pt x="287" y="681"/>
                  <a:pt x="287" y="680"/>
                  <a:pt x="287" y="680"/>
                </a:cubicBezTo>
                <a:cubicBezTo>
                  <a:pt x="288" y="679"/>
                  <a:pt x="289" y="677"/>
                  <a:pt x="289" y="675"/>
                </a:cubicBezTo>
                <a:cubicBezTo>
                  <a:pt x="289" y="675"/>
                  <a:pt x="289" y="675"/>
                  <a:pt x="289" y="675"/>
                </a:cubicBezTo>
                <a:cubicBezTo>
                  <a:pt x="289" y="675"/>
                  <a:pt x="290" y="675"/>
                  <a:pt x="290" y="675"/>
                </a:cubicBezTo>
                <a:cubicBezTo>
                  <a:pt x="292" y="675"/>
                  <a:pt x="294" y="674"/>
                  <a:pt x="295" y="673"/>
                </a:cubicBezTo>
                <a:cubicBezTo>
                  <a:pt x="297" y="674"/>
                  <a:pt x="298" y="675"/>
                  <a:pt x="300" y="676"/>
                </a:cubicBezTo>
                <a:cubicBezTo>
                  <a:pt x="301" y="679"/>
                  <a:pt x="304" y="681"/>
                  <a:pt x="307" y="681"/>
                </a:cubicBezTo>
                <a:cubicBezTo>
                  <a:pt x="306" y="682"/>
                  <a:pt x="305" y="683"/>
                  <a:pt x="305" y="685"/>
                </a:cubicBezTo>
                <a:cubicBezTo>
                  <a:pt x="314" y="686"/>
                  <a:pt x="323" y="686"/>
                  <a:pt x="331" y="686"/>
                </a:cubicBezTo>
                <a:cubicBezTo>
                  <a:pt x="330" y="685"/>
                  <a:pt x="327" y="683"/>
                  <a:pt x="324" y="683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2" y="681"/>
                  <a:pt x="320" y="679"/>
                  <a:pt x="318" y="678"/>
                </a:cubicBezTo>
                <a:cubicBezTo>
                  <a:pt x="319" y="679"/>
                  <a:pt x="320" y="679"/>
                  <a:pt x="321" y="679"/>
                </a:cubicBezTo>
                <a:cubicBezTo>
                  <a:pt x="322" y="680"/>
                  <a:pt x="323" y="681"/>
                  <a:pt x="325" y="682"/>
                </a:cubicBezTo>
                <a:cubicBezTo>
                  <a:pt x="326" y="682"/>
                  <a:pt x="327" y="683"/>
                  <a:pt x="329" y="683"/>
                </a:cubicBezTo>
                <a:cubicBezTo>
                  <a:pt x="331" y="683"/>
                  <a:pt x="333" y="682"/>
                  <a:pt x="334" y="681"/>
                </a:cubicBezTo>
                <a:cubicBezTo>
                  <a:pt x="334" y="681"/>
                  <a:pt x="334" y="682"/>
                  <a:pt x="334" y="682"/>
                </a:cubicBezTo>
                <a:cubicBezTo>
                  <a:pt x="334" y="684"/>
                  <a:pt x="335" y="685"/>
                  <a:pt x="336" y="687"/>
                </a:cubicBezTo>
                <a:cubicBezTo>
                  <a:pt x="338" y="687"/>
                  <a:pt x="341" y="687"/>
                  <a:pt x="343" y="687"/>
                </a:cubicBezTo>
                <a:cubicBezTo>
                  <a:pt x="348" y="687"/>
                  <a:pt x="352" y="687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80" y="685"/>
                  <a:pt x="401" y="682"/>
                  <a:pt x="422" y="677"/>
                </a:cubicBezTo>
                <a:cubicBezTo>
                  <a:pt x="422" y="677"/>
                  <a:pt x="423" y="677"/>
                  <a:pt x="423" y="677"/>
                </a:cubicBezTo>
                <a:cubicBezTo>
                  <a:pt x="423" y="677"/>
                  <a:pt x="423" y="677"/>
                  <a:pt x="423" y="677"/>
                </a:cubicBezTo>
                <a:cubicBezTo>
                  <a:pt x="450" y="671"/>
                  <a:pt x="476" y="661"/>
                  <a:pt x="500" y="649"/>
                </a:cubicBezTo>
                <a:cubicBezTo>
                  <a:pt x="500" y="649"/>
                  <a:pt x="500" y="648"/>
                  <a:pt x="500" y="648"/>
                </a:cubicBezTo>
                <a:cubicBezTo>
                  <a:pt x="501" y="648"/>
                  <a:pt x="501" y="648"/>
                  <a:pt x="501" y="648"/>
                </a:cubicBezTo>
                <a:cubicBezTo>
                  <a:pt x="512" y="642"/>
                  <a:pt x="524" y="636"/>
                  <a:pt x="535" y="628"/>
                </a:cubicBezTo>
                <a:cubicBezTo>
                  <a:pt x="534" y="628"/>
                  <a:pt x="534" y="628"/>
                  <a:pt x="534" y="628"/>
                </a:cubicBezTo>
                <a:cubicBezTo>
                  <a:pt x="534" y="627"/>
                  <a:pt x="534" y="627"/>
                  <a:pt x="533" y="626"/>
                </a:cubicBezTo>
                <a:cubicBezTo>
                  <a:pt x="534" y="626"/>
                  <a:pt x="534" y="625"/>
                  <a:pt x="534" y="625"/>
                </a:cubicBezTo>
                <a:cubicBezTo>
                  <a:pt x="535" y="626"/>
                  <a:pt x="535" y="627"/>
                  <a:pt x="536" y="628"/>
                </a:cubicBezTo>
                <a:cubicBezTo>
                  <a:pt x="546" y="621"/>
                  <a:pt x="555" y="614"/>
                  <a:pt x="564" y="606"/>
                </a:cubicBezTo>
                <a:cubicBezTo>
                  <a:pt x="563" y="603"/>
                  <a:pt x="560" y="600"/>
                  <a:pt x="556" y="600"/>
                </a:cubicBezTo>
                <a:cubicBezTo>
                  <a:pt x="558" y="599"/>
                  <a:pt x="559" y="597"/>
                  <a:pt x="560" y="595"/>
                </a:cubicBezTo>
                <a:cubicBezTo>
                  <a:pt x="561" y="595"/>
                  <a:pt x="562" y="595"/>
                  <a:pt x="563" y="594"/>
                </a:cubicBezTo>
                <a:cubicBezTo>
                  <a:pt x="563" y="596"/>
                  <a:pt x="565" y="598"/>
                  <a:pt x="567" y="599"/>
                </a:cubicBezTo>
                <a:cubicBezTo>
                  <a:pt x="566" y="601"/>
                  <a:pt x="566" y="602"/>
                  <a:pt x="566" y="604"/>
                </a:cubicBezTo>
                <a:cubicBezTo>
                  <a:pt x="566" y="604"/>
                  <a:pt x="566" y="604"/>
                  <a:pt x="566" y="605"/>
                </a:cubicBezTo>
                <a:cubicBezTo>
                  <a:pt x="572" y="599"/>
                  <a:pt x="578" y="594"/>
                  <a:pt x="584" y="588"/>
                </a:cubicBezTo>
                <a:cubicBezTo>
                  <a:pt x="583" y="588"/>
                  <a:pt x="582" y="588"/>
                  <a:pt x="582" y="589"/>
                </a:cubicBezTo>
                <a:cubicBezTo>
                  <a:pt x="582" y="589"/>
                  <a:pt x="582" y="589"/>
                  <a:pt x="582" y="588"/>
                </a:cubicBezTo>
                <a:cubicBezTo>
                  <a:pt x="582" y="587"/>
                  <a:pt x="581" y="586"/>
                  <a:pt x="580" y="584"/>
                </a:cubicBezTo>
                <a:cubicBezTo>
                  <a:pt x="582" y="584"/>
                  <a:pt x="583" y="583"/>
                  <a:pt x="583" y="582"/>
                </a:cubicBezTo>
                <a:cubicBezTo>
                  <a:pt x="584" y="584"/>
                  <a:pt x="585" y="585"/>
                  <a:pt x="586" y="586"/>
                </a:cubicBezTo>
                <a:cubicBezTo>
                  <a:pt x="595" y="577"/>
                  <a:pt x="603" y="568"/>
                  <a:pt x="611" y="559"/>
                </a:cubicBezTo>
                <a:cubicBezTo>
                  <a:pt x="610" y="558"/>
                  <a:pt x="610" y="558"/>
                  <a:pt x="610" y="557"/>
                </a:cubicBezTo>
                <a:cubicBezTo>
                  <a:pt x="610" y="556"/>
                  <a:pt x="611" y="555"/>
                  <a:pt x="611" y="555"/>
                </a:cubicBezTo>
                <a:cubicBezTo>
                  <a:pt x="611" y="552"/>
                  <a:pt x="609" y="549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9" y="548"/>
                  <a:pt x="611" y="549"/>
                  <a:pt x="613" y="549"/>
                </a:cubicBezTo>
                <a:cubicBezTo>
                  <a:pt x="616" y="549"/>
                  <a:pt x="619" y="546"/>
                  <a:pt x="621" y="543"/>
                </a:cubicBezTo>
                <a:cubicBezTo>
                  <a:pt x="621" y="544"/>
                  <a:pt x="621" y="544"/>
                  <a:pt x="622" y="544"/>
                </a:cubicBezTo>
                <a:cubicBezTo>
                  <a:pt x="627" y="537"/>
                  <a:pt x="632" y="529"/>
                  <a:pt x="637" y="521"/>
                </a:cubicBezTo>
                <a:cubicBezTo>
                  <a:pt x="637" y="520"/>
                  <a:pt x="637" y="520"/>
                  <a:pt x="637" y="520"/>
                </a:cubicBezTo>
                <a:cubicBezTo>
                  <a:pt x="637" y="519"/>
                  <a:pt x="637" y="519"/>
                  <a:pt x="637" y="518"/>
                </a:cubicBezTo>
                <a:cubicBezTo>
                  <a:pt x="637" y="516"/>
                  <a:pt x="637" y="515"/>
                  <a:pt x="636" y="514"/>
                </a:cubicBezTo>
                <a:cubicBezTo>
                  <a:pt x="638" y="514"/>
                  <a:pt x="639" y="515"/>
                  <a:pt x="641" y="515"/>
                </a:cubicBezTo>
                <a:cubicBezTo>
                  <a:pt x="650" y="499"/>
                  <a:pt x="658" y="482"/>
                  <a:pt x="664" y="465"/>
                </a:cubicBezTo>
                <a:cubicBezTo>
                  <a:pt x="664" y="465"/>
                  <a:pt x="664" y="464"/>
                  <a:pt x="664" y="464"/>
                </a:cubicBezTo>
                <a:close/>
                <a:moveTo>
                  <a:pt x="3" y="364"/>
                </a:moveTo>
                <a:cubicBezTo>
                  <a:pt x="2" y="364"/>
                  <a:pt x="2" y="365"/>
                  <a:pt x="1" y="365"/>
                </a:cubicBezTo>
                <a:cubicBezTo>
                  <a:pt x="1" y="365"/>
                  <a:pt x="1" y="365"/>
                  <a:pt x="1" y="365"/>
                </a:cubicBezTo>
                <a:cubicBezTo>
                  <a:pt x="1" y="364"/>
                  <a:pt x="1" y="363"/>
                  <a:pt x="1" y="363"/>
                </a:cubicBezTo>
                <a:cubicBezTo>
                  <a:pt x="2" y="363"/>
                  <a:pt x="2" y="363"/>
                  <a:pt x="3" y="363"/>
                </a:cubicBezTo>
                <a:cubicBezTo>
                  <a:pt x="3" y="363"/>
                  <a:pt x="3" y="363"/>
                  <a:pt x="3" y="364"/>
                </a:cubicBezTo>
                <a:close/>
                <a:moveTo>
                  <a:pt x="10" y="404"/>
                </a:move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10" y="404"/>
                </a:cubicBezTo>
                <a:cubicBezTo>
                  <a:pt x="10" y="404"/>
                  <a:pt x="10" y="404"/>
                  <a:pt x="10" y="404"/>
                </a:cubicBezTo>
                <a:close/>
                <a:moveTo>
                  <a:pt x="15" y="295"/>
                </a:moveTo>
                <a:cubicBezTo>
                  <a:pt x="14" y="296"/>
                  <a:pt x="13" y="297"/>
                  <a:pt x="13" y="298"/>
                </a:cubicBezTo>
                <a:cubicBezTo>
                  <a:pt x="12" y="298"/>
                  <a:pt x="12" y="298"/>
                  <a:pt x="12" y="298"/>
                </a:cubicBezTo>
                <a:cubicBezTo>
                  <a:pt x="11" y="298"/>
                  <a:pt x="11" y="298"/>
                  <a:pt x="11" y="298"/>
                </a:cubicBezTo>
                <a:cubicBezTo>
                  <a:pt x="11" y="297"/>
                  <a:pt x="10" y="295"/>
                  <a:pt x="9" y="294"/>
                </a:cubicBezTo>
                <a:cubicBezTo>
                  <a:pt x="10" y="293"/>
                  <a:pt x="10" y="291"/>
                  <a:pt x="10" y="289"/>
                </a:cubicBezTo>
                <a:cubicBezTo>
                  <a:pt x="10" y="289"/>
                  <a:pt x="10" y="289"/>
                  <a:pt x="10" y="289"/>
                </a:cubicBezTo>
                <a:cubicBezTo>
                  <a:pt x="11" y="290"/>
                  <a:pt x="13" y="290"/>
                  <a:pt x="15" y="290"/>
                </a:cubicBezTo>
                <a:cubicBezTo>
                  <a:pt x="16" y="290"/>
                  <a:pt x="17" y="290"/>
                  <a:pt x="18" y="290"/>
                </a:cubicBezTo>
                <a:cubicBezTo>
                  <a:pt x="19" y="291"/>
                  <a:pt x="20" y="292"/>
                  <a:pt x="21" y="292"/>
                </a:cubicBezTo>
                <a:cubicBezTo>
                  <a:pt x="19" y="293"/>
                  <a:pt x="17" y="294"/>
                  <a:pt x="16" y="295"/>
                </a:cubicBezTo>
                <a:cubicBezTo>
                  <a:pt x="16" y="295"/>
                  <a:pt x="16" y="295"/>
                  <a:pt x="15" y="295"/>
                </a:cubicBezTo>
                <a:close/>
                <a:moveTo>
                  <a:pt x="23" y="429"/>
                </a:moveTo>
                <a:cubicBezTo>
                  <a:pt x="23" y="430"/>
                  <a:pt x="22" y="430"/>
                  <a:pt x="21" y="431"/>
                </a:cubicBezTo>
                <a:cubicBezTo>
                  <a:pt x="21" y="431"/>
                  <a:pt x="20" y="431"/>
                  <a:pt x="20" y="432"/>
                </a:cubicBezTo>
                <a:cubicBezTo>
                  <a:pt x="20" y="432"/>
                  <a:pt x="20" y="432"/>
                  <a:pt x="20" y="432"/>
                </a:cubicBezTo>
                <a:cubicBezTo>
                  <a:pt x="19" y="432"/>
                  <a:pt x="19" y="432"/>
                  <a:pt x="18" y="432"/>
                </a:cubicBezTo>
                <a:cubicBezTo>
                  <a:pt x="19" y="431"/>
                  <a:pt x="19" y="430"/>
                  <a:pt x="19" y="429"/>
                </a:cubicBezTo>
                <a:cubicBezTo>
                  <a:pt x="20" y="429"/>
                  <a:pt x="20" y="429"/>
                  <a:pt x="20" y="429"/>
                </a:cubicBezTo>
                <a:cubicBezTo>
                  <a:pt x="21" y="428"/>
                  <a:pt x="21" y="428"/>
                  <a:pt x="22" y="428"/>
                </a:cubicBezTo>
                <a:cubicBezTo>
                  <a:pt x="22" y="428"/>
                  <a:pt x="23" y="428"/>
                  <a:pt x="24" y="428"/>
                </a:cubicBezTo>
                <a:cubicBezTo>
                  <a:pt x="24" y="428"/>
                  <a:pt x="24" y="428"/>
                  <a:pt x="25" y="428"/>
                </a:cubicBezTo>
                <a:cubicBezTo>
                  <a:pt x="24" y="428"/>
                  <a:pt x="24" y="429"/>
                  <a:pt x="23" y="429"/>
                </a:cubicBezTo>
                <a:close/>
                <a:moveTo>
                  <a:pt x="38" y="401"/>
                </a:moveTo>
                <a:cubicBezTo>
                  <a:pt x="38" y="400"/>
                  <a:pt x="38" y="400"/>
                  <a:pt x="39" y="400"/>
                </a:cubicBezTo>
                <a:cubicBezTo>
                  <a:pt x="39" y="400"/>
                  <a:pt x="39" y="400"/>
                  <a:pt x="39" y="400"/>
                </a:cubicBezTo>
                <a:cubicBezTo>
                  <a:pt x="38" y="401"/>
                  <a:pt x="38" y="401"/>
                  <a:pt x="37" y="402"/>
                </a:cubicBezTo>
                <a:cubicBezTo>
                  <a:pt x="37" y="401"/>
                  <a:pt x="38" y="401"/>
                  <a:pt x="38" y="401"/>
                </a:cubicBezTo>
                <a:close/>
                <a:moveTo>
                  <a:pt x="32" y="458"/>
                </a:moveTo>
                <a:cubicBezTo>
                  <a:pt x="32" y="458"/>
                  <a:pt x="32" y="458"/>
                  <a:pt x="32" y="458"/>
                </a:cubicBezTo>
                <a:cubicBezTo>
                  <a:pt x="32" y="458"/>
                  <a:pt x="32" y="457"/>
                  <a:pt x="32" y="457"/>
                </a:cubicBezTo>
                <a:cubicBezTo>
                  <a:pt x="32" y="458"/>
                  <a:pt x="32" y="458"/>
                  <a:pt x="32" y="458"/>
                </a:cubicBezTo>
                <a:close/>
                <a:moveTo>
                  <a:pt x="34" y="410"/>
                </a:moveTo>
                <a:cubicBezTo>
                  <a:pt x="33" y="411"/>
                  <a:pt x="33" y="411"/>
                  <a:pt x="32" y="411"/>
                </a:cubicBezTo>
                <a:cubicBezTo>
                  <a:pt x="32" y="411"/>
                  <a:pt x="32" y="411"/>
                  <a:pt x="31" y="411"/>
                </a:cubicBezTo>
                <a:cubicBezTo>
                  <a:pt x="32" y="410"/>
                  <a:pt x="33" y="408"/>
                  <a:pt x="33" y="406"/>
                </a:cubicBezTo>
                <a:cubicBezTo>
                  <a:pt x="34" y="406"/>
                  <a:pt x="34" y="405"/>
                  <a:pt x="35" y="405"/>
                </a:cubicBezTo>
                <a:cubicBezTo>
                  <a:pt x="34" y="406"/>
                  <a:pt x="34" y="408"/>
                  <a:pt x="34" y="410"/>
                </a:cubicBezTo>
                <a:cubicBezTo>
                  <a:pt x="34" y="410"/>
                  <a:pt x="34" y="410"/>
                  <a:pt x="34" y="410"/>
                </a:cubicBezTo>
                <a:close/>
                <a:moveTo>
                  <a:pt x="39" y="434"/>
                </a:moveTo>
                <a:cubicBezTo>
                  <a:pt x="38" y="434"/>
                  <a:pt x="38" y="434"/>
                  <a:pt x="38" y="434"/>
                </a:cubicBezTo>
                <a:cubicBezTo>
                  <a:pt x="37" y="433"/>
                  <a:pt x="37" y="432"/>
                  <a:pt x="36" y="431"/>
                </a:cubicBezTo>
                <a:cubicBezTo>
                  <a:pt x="37" y="431"/>
                  <a:pt x="38" y="431"/>
                  <a:pt x="38" y="430"/>
                </a:cubicBezTo>
                <a:cubicBezTo>
                  <a:pt x="39" y="431"/>
                  <a:pt x="39" y="432"/>
                  <a:pt x="39" y="432"/>
                </a:cubicBezTo>
                <a:cubicBezTo>
                  <a:pt x="39" y="433"/>
                  <a:pt x="39" y="433"/>
                  <a:pt x="39" y="434"/>
                </a:cubicBezTo>
                <a:close/>
                <a:moveTo>
                  <a:pt x="189" y="154"/>
                </a:moveTo>
                <a:cubicBezTo>
                  <a:pt x="188" y="155"/>
                  <a:pt x="188" y="156"/>
                  <a:pt x="188" y="156"/>
                </a:cubicBezTo>
                <a:cubicBezTo>
                  <a:pt x="187" y="156"/>
                  <a:pt x="185" y="156"/>
                  <a:pt x="184" y="156"/>
                </a:cubicBezTo>
                <a:cubicBezTo>
                  <a:pt x="184" y="156"/>
                  <a:pt x="183" y="156"/>
                  <a:pt x="183" y="156"/>
                </a:cubicBezTo>
                <a:cubicBezTo>
                  <a:pt x="183" y="155"/>
                  <a:pt x="182" y="155"/>
                  <a:pt x="182" y="154"/>
                </a:cubicBezTo>
                <a:cubicBezTo>
                  <a:pt x="184" y="153"/>
                  <a:pt x="185" y="150"/>
                  <a:pt x="185" y="147"/>
                </a:cubicBezTo>
                <a:cubicBezTo>
                  <a:pt x="185" y="144"/>
                  <a:pt x="184" y="142"/>
                  <a:pt x="182" y="140"/>
                </a:cubicBezTo>
                <a:cubicBezTo>
                  <a:pt x="183" y="141"/>
                  <a:pt x="184" y="141"/>
                  <a:pt x="186" y="141"/>
                </a:cubicBezTo>
                <a:cubicBezTo>
                  <a:pt x="185" y="142"/>
                  <a:pt x="185" y="142"/>
                  <a:pt x="185" y="143"/>
                </a:cubicBezTo>
                <a:cubicBezTo>
                  <a:pt x="185" y="146"/>
                  <a:pt x="187" y="149"/>
                  <a:pt x="189" y="151"/>
                </a:cubicBezTo>
                <a:cubicBezTo>
                  <a:pt x="189" y="151"/>
                  <a:pt x="189" y="152"/>
                  <a:pt x="189" y="153"/>
                </a:cubicBezTo>
                <a:cubicBezTo>
                  <a:pt x="189" y="153"/>
                  <a:pt x="189" y="154"/>
                  <a:pt x="189" y="154"/>
                </a:cubicBezTo>
                <a:close/>
                <a:moveTo>
                  <a:pt x="181" y="77"/>
                </a:moveTo>
                <a:cubicBezTo>
                  <a:pt x="182" y="77"/>
                  <a:pt x="182" y="77"/>
                  <a:pt x="182" y="77"/>
                </a:cubicBezTo>
                <a:cubicBezTo>
                  <a:pt x="183" y="79"/>
                  <a:pt x="184" y="80"/>
                  <a:pt x="185" y="81"/>
                </a:cubicBezTo>
                <a:cubicBezTo>
                  <a:pt x="185" y="82"/>
                  <a:pt x="185" y="83"/>
                  <a:pt x="184" y="84"/>
                </a:cubicBezTo>
                <a:cubicBezTo>
                  <a:pt x="184" y="84"/>
                  <a:pt x="184" y="84"/>
                  <a:pt x="184" y="84"/>
                </a:cubicBezTo>
                <a:cubicBezTo>
                  <a:pt x="184" y="83"/>
                  <a:pt x="184" y="83"/>
                  <a:pt x="184" y="83"/>
                </a:cubicBezTo>
                <a:cubicBezTo>
                  <a:pt x="184" y="81"/>
                  <a:pt x="183" y="79"/>
                  <a:pt x="181" y="77"/>
                </a:cubicBezTo>
                <a:close/>
                <a:moveTo>
                  <a:pt x="167" y="51"/>
                </a:moveTo>
                <a:cubicBezTo>
                  <a:pt x="169" y="51"/>
                  <a:pt x="172" y="49"/>
                  <a:pt x="173" y="47"/>
                </a:cubicBezTo>
                <a:cubicBezTo>
                  <a:pt x="174" y="49"/>
                  <a:pt x="177" y="50"/>
                  <a:pt x="180" y="50"/>
                </a:cubicBezTo>
                <a:cubicBezTo>
                  <a:pt x="181" y="50"/>
                  <a:pt x="182" y="50"/>
                  <a:pt x="183" y="50"/>
                </a:cubicBezTo>
                <a:cubicBezTo>
                  <a:pt x="184" y="50"/>
                  <a:pt x="185" y="50"/>
                  <a:pt x="186" y="50"/>
                </a:cubicBezTo>
                <a:cubicBezTo>
                  <a:pt x="185" y="51"/>
                  <a:pt x="184" y="53"/>
                  <a:pt x="184" y="54"/>
                </a:cubicBezTo>
                <a:cubicBezTo>
                  <a:pt x="184" y="54"/>
                  <a:pt x="184" y="54"/>
                  <a:pt x="184" y="54"/>
                </a:cubicBezTo>
                <a:cubicBezTo>
                  <a:pt x="183" y="54"/>
                  <a:pt x="182" y="55"/>
                  <a:pt x="181" y="55"/>
                </a:cubicBezTo>
                <a:cubicBezTo>
                  <a:pt x="179" y="52"/>
                  <a:pt x="177" y="50"/>
                  <a:pt x="173" y="50"/>
                </a:cubicBezTo>
                <a:cubicBezTo>
                  <a:pt x="171" y="50"/>
                  <a:pt x="169" y="51"/>
                  <a:pt x="168" y="53"/>
                </a:cubicBezTo>
                <a:cubicBezTo>
                  <a:pt x="167" y="53"/>
                  <a:pt x="166" y="53"/>
                  <a:pt x="166" y="53"/>
                </a:cubicBezTo>
                <a:cubicBezTo>
                  <a:pt x="166" y="53"/>
                  <a:pt x="166" y="52"/>
                  <a:pt x="167" y="51"/>
                </a:cubicBezTo>
                <a:close/>
                <a:moveTo>
                  <a:pt x="166" y="143"/>
                </a:moveTo>
                <a:cubicBezTo>
                  <a:pt x="166" y="143"/>
                  <a:pt x="166" y="142"/>
                  <a:pt x="166" y="142"/>
                </a:cubicBezTo>
                <a:cubicBezTo>
                  <a:pt x="166" y="139"/>
                  <a:pt x="165" y="137"/>
                  <a:pt x="163" y="135"/>
                </a:cubicBezTo>
                <a:cubicBezTo>
                  <a:pt x="165" y="135"/>
                  <a:pt x="166" y="135"/>
                  <a:pt x="168" y="134"/>
                </a:cubicBezTo>
                <a:cubicBezTo>
                  <a:pt x="170" y="134"/>
                  <a:pt x="171" y="133"/>
                  <a:pt x="173" y="132"/>
                </a:cubicBezTo>
                <a:cubicBezTo>
                  <a:pt x="174" y="135"/>
                  <a:pt x="176" y="137"/>
                  <a:pt x="179" y="137"/>
                </a:cubicBezTo>
                <a:cubicBezTo>
                  <a:pt x="179" y="138"/>
                  <a:pt x="180" y="138"/>
                  <a:pt x="180" y="139"/>
                </a:cubicBezTo>
                <a:cubicBezTo>
                  <a:pt x="179" y="138"/>
                  <a:pt x="177" y="137"/>
                  <a:pt x="175" y="137"/>
                </a:cubicBezTo>
                <a:cubicBezTo>
                  <a:pt x="171" y="137"/>
                  <a:pt x="168" y="140"/>
                  <a:pt x="166" y="143"/>
                </a:cubicBezTo>
                <a:close/>
                <a:moveTo>
                  <a:pt x="174" y="187"/>
                </a:moveTo>
                <a:cubicBezTo>
                  <a:pt x="174" y="187"/>
                  <a:pt x="174" y="187"/>
                  <a:pt x="174" y="188"/>
                </a:cubicBezTo>
                <a:cubicBezTo>
                  <a:pt x="173" y="188"/>
                  <a:pt x="172" y="188"/>
                  <a:pt x="172" y="189"/>
                </a:cubicBezTo>
                <a:cubicBezTo>
                  <a:pt x="172" y="188"/>
                  <a:pt x="171" y="187"/>
                  <a:pt x="171" y="186"/>
                </a:cubicBezTo>
                <a:cubicBezTo>
                  <a:pt x="171" y="186"/>
                  <a:pt x="172" y="186"/>
                  <a:pt x="173" y="186"/>
                </a:cubicBezTo>
                <a:cubicBezTo>
                  <a:pt x="173" y="186"/>
                  <a:pt x="174" y="186"/>
                  <a:pt x="174" y="186"/>
                </a:cubicBezTo>
                <a:cubicBezTo>
                  <a:pt x="174" y="186"/>
                  <a:pt x="174" y="187"/>
                  <a:pt x="174" y="187"/>
                </a:cubicBezTo>
                <a:close/>
                <a:moveTo>
                  <a:pt x="175" y="117"/>
                </a:moveTo>
                <a:cubicBezTo>
                  <a:pt x="175" y="117"/>
                  <a:pt x="176" y="116"/>
                  <a:pt x="176" y="116"/>
                </a:cubicBezTo>
                <a:cubicBezTo>
                  <a:pt x="176" y="116"/>
                  <a:pt x="177" y="116"/>
                  <a:pt x="177" y="116"/>
                </a:cubicBezTo>
                <a:cubicBezTo>
                  <a:pt x="178" y="118"/>
                  <a:pt x="178" y="119"/>
                  <a:pt x="179" y="120"/>
                </a:cubicBezTo>
                <a:cubicBezTo>
                  <a:pt x="178" y="120"/>
                  <a:pt x="178" y="121"/>
                  <a:pt x="177" y="121"/>
                </a:cubicBezTo>
                <a:cubicBezTo>
                  <a:pt x="177" y="119"/>
                  <a:pt x="176" y="118"/>
                  <a:pt x="175" y="117"/>
                </a:cubicBezTo>
                <a:close/>
                <a:moveTo>
                  <a:pt x="154" y="71"/>
                </a:moveTo>
                <a:cubicBezTo>
                  <a:pt x="155" y="71"/>
                  <a:pt x="155" y="71"/>
                  <a:pt x="156" y="71"/>
                </a:cubicBezTo>
                <a:cubicBezTo>
                  <a:pt x="156" y="76"/>
                  <a:pt x="160" y="79"/>
                  <a:pt x="165" y="79"/>
                </a:cubicBezTo>
                <a:cubicBezTo>
                  <a:pt x="169" y="79"/>
                  <a:pt x="173" y="77"/>
                  <a:pt x="174" y="73"/>
                </a:cubicBezTo>
                <a:cubicBezTo>
                  <a:pt x="174" y="74"/>
                  <a:pt x="175" y="75"/>
                  <a:pt x="176" y="75"/>
                </a:cubicBezTo>
                <a:cubicBezTo>
                  <a:pt x="172" y="76"/>
                  <a:pt x="168" y="79"/>
                  <a:pt x="168" y="83"/>
                </a:cubicBezTo>
                <a:cubicBezTo>
                  <a:pt x="168" y="85"/>
                  <a:pt x="169" y="87"/>
                  <a:pt x="170" y="88"/>
                </a:cubicBezTo>
                <a:cubicBezTo>
                  <a:pt x="170" y="88"/>
                  <a:pt x="170" y="89"/>
                  <a:pt x="169" y="89"/>
                </a:cubicBezTo>
                <a:cubicBezTo>
                  <a:pt x="169" y="89"/>
                  <a:pt x="169" y="89"/>
                  <a:pt x="169" y="89"/>
                </a:cubicBezTo>
                <a:cubicBezTo>
                  <a:pt x="168" y="89"/>
                  <a:pt x="168" y="89"/>
                  <a:pt x="167" y="89"/>
                </a:cubicBezTo>
                <a:cubicBezTo>
                  <a:pt x="167" y="85"/>
                  <a:pt x="164" y="81"/>
                  <a:pt x="159" y="81"/>
                </a:cubicBezTo>
                <a:cubicBezTo>
                  <a:pt x="158" y="78"/>
                  <a:pt x="156" y="76"/>
                  <a:pt x="153" y="75"/>
                </a:cubicBezTo>
                <a:cubicBezTo>
                  <a:pt x="154" y="74"/>
                  <a:pt x="154" y="72"/>
                  <a:pt x="154" y="71"/>
                </a:cubicBezTo>
                <a:close/>
                <a:moveTo>
                  <a:pt x="152" y="95"/>
                </a:moveTo>
                <a:cubicBezTo>
                  <a:pt x="154" y="97"/>
                  <a:pt x="156" y="98"/>
                  <a:pt x="159" y="98"/>
                </a:cubicBezTo>
                <a:cubicBezTo>
                  <a:pt x="159" y="98"/>
                  <a:pt x="159" y="98"/>
                  <a:pt x="160" y="98"/>
                </a:cubicBezTo>
                <a:cubicBezTo>
                  <a:pt x="159" y="98"/>
                  <a:pt x="159" y="99"/>
                  <a:pt x="158" y="100"/>
                </a:cubicBezTo>
                <a:cubicBezTo>
                  <a:pt x="157" y="99"/>
                  <a:pt x="156" y="99"/>
                  <a:pt x="154" y="99"/>
                </a:cubicBezTo>
                <a:cubicBezTo>
                  <a:pt x="153" y="99"/>
                  <a:pt x="152" y="99"/>
                  <a:pt x="151" y="100"/>
                </a:cubicBezTo>
                <a:cubicBezTo>
                  <a:pt x="152" y="98"/>
                  <a:pt x="152" y="97"/>
                  <a:pt x="152" y="95"/>
                </a:cubicBezTo>
                <a:cubicBezTo>
                  <a:pt x="152" y="95"/>
                  <a:pt x="152" y="95"/>
                  <a:pt x="152" y="95"/>
                </a:cubicBezTo>
                <a:close/>
                <a:moveTo>
                  <a:pt x="135" y="138"/>
                </a:moveTo>
                <a:cubicBezTo>
                  <a:pt x="138" y="137"/>
                  <a:pt x="140" y="133"/>
                  <a:pt x="140" y="130"/>
                </a:cubicBezTo>
                <a:cubicBezTo>
                  <a:pt x="140" y="127"/>
                  <a:pt x="139" y="124"/>
                  <a:pt x="137" y="122"/>
                </a:cubicBezTo>
                <a:cubicBezTo>
                  <a:pt x="138" y="122"/>
                  <a:pt x="138" y="122"/>
                  <a:pt x="138" y="122"/>
                </a:cubicBezTo>
                <a:cubicBezTo>
                  <a:pt x="139" y="125"/>
                  <a:pt x="142" y="127"/>
                  <a:pt x="144" y="128"/>
                </a:cubicBezTo>
                <a:cubicBezTo>
                  <a:pt x="143" y="130"/>
                  <a:pt x="142" y="132"/>
                  <a:pt x="142" y="134"/>
                </a:cubicBezTo>
                <a:cubicBezTo>
                  <a:pt x="142" y="135"/>
                  <a:pt x="143" y="137"/>
                  <a:pt x="143" y="138"/>
                </a:cubicBezTo>
                <a:cubicBezTo>
                  <a:pt x="143" y="138"/>
                  <a:pt x="143" y="138"/>
                  <a:pt x="143" y="138"/>
                </a:cubicBezTo>
                <a:cubicBezTo>
                  <a:pt x="140" y="138"/>
                  <a:pt x="137" y="139"/>
                  <a:pt x="135" y="142"/>
                </a:cubicBezTo>
                <a:cubicBezTo>
                  <a:pt x="135" y="141"/>
                  <a:pt x="135" y="140"/>
                  <a:pt x="135" y="140"/>
                </a:cubicBezTo>
                <a:cubicBezTo>
                  <a:pt x="135" y="139"/>
                  <a:pt x="135" y="139"/>
                  <a:pt x="135" y="138"/>
                </a:cubicBezTo>
                <a:close/>
                <a:moveTo>
                  <a:pt x="130" y="239"/>
                </a:moveTo>
                <a:cubicBezTo>
                  <a:pt x="130" y="240"/>
                  <a:pt x="130" y="241"/>
                  <a:pt x="130" y="241"/>
                </a:cubicBezTo>
                <a:cubicBezTo>
                  <a:pt x="130" y="242"/>
                  <a:pt x="130" y="243"/>
                  <a:pt x="130" y="243"/>
                </a:cubicBezTo>
                <a:cubicBezTo>
                  <a:pt x="130" y="244"/>
                  <a:pt x="130" y="244"/>
                  <a:pt x="130" y="244"/>
                </a:cubicBezTo>
                <a:cubicBezTo>
                  <a:pt x="129" y="242"/>
                  <a:pt x="129" y="240"/>
                  <a:pt x="128" y="239"/>
                </a:cubicBezTo>
                <a:cubicBezTo>
                  <a:pt x="129" y="239"/>
                  <a:pt x="129" y="239"/>
                  <a:pt x="130" y="239"/>
                </a:cubicBezTo>
                <a:close/>
                <a:moveTo>
                  <a:pt x="127" y="166"/>
                </a:moveTo>
                <a:cubicBezTo>
                  <a:pt x="127" y="166"/>
                  <a:pt x="127" y="167"/>
                  <a:pt x="127" y="167"/>
                </a:cubicBezTo>
                <a:cubicBezTo>
                  <a:pt x="126" y="166"/>
                  <a:pt x="125" y="166"/>
                  <a:pt x="125" y="165"/>
                </a:cubicBezTo>
                <a:cubicBezTo>
                  <a:pt x="126" y="166"/>
                  <a:pt x="126" y="166"/>
                  <a:pt x="127" y="166"/>
                </a:cubicBezTo>
                <a:close/>
                <a:moveTo>
                  <a:pt x="124" y="165"/>
                </a:moveTo>
                <a:cubicBezTo>
                  <a:pt x="123" y="164"/>
                  <a:pt x="122" y="163"/>
                  <a:pt x="120" y="163"/>
                </a:cubicBezTo>
                <a:cubicBezTo>
                  <a:pt x="121" y="162"/>
                  <a:pt x="121" y="160"/>
                  <a:pt x="121" y="159"/>
                </a:cubicBezTo>
                <a:cubicBezTo>
                  <a:pt x="121" y="157"/>
                  <a:pt x="121" y="155"/>
                  <a:pt x="120" y="154"/>
                </a:cubicBezTo>
                <a:cubicBezTo>
                  <a:pt x="121" y="154"/>
                  <a:pt x="122" y="155"/>
                  <a:pt x="123" y="155"/>
                </a:cubicBezTo>
                <a:cubicBezTo>
                  <a:pt x="122" y="156"/>
                  <a:pt x="121" y="158"/>
                  <a:pt x="121" y="159"/>
                </a:cubicBezTo>
                <a:cubicBezTo>
                  <a:pt x="121" y="161"/>
                  <a:pt x="122" y="163"/>
                  <a:pt x="124" y="165"/>
                </a:cubicBezTo>
                <a:close/>
                <a:moveTo>
                  <a:pt x="107" y="126"/>
                </a:moveTo>
                <a:cubicBezTo>
                  <a:pt x="108" y="126"/>
                  <a:pt x="109" y="127"/>
                  <a:pt x="110" y="127"/>
                </a:cubicBezTo>
                <a:cubicBezTo>
                  <a:pt x="109" y="128"/>
                  <a:pt x="109" y="129"/>
                  <a:pt x="108" y="130"/>
                </a:cubicBezTo>
                <a:cubicBezTo>
                  <a:pt x="108" y="129"/>
                  <a:pt x="107" y="128"/>
                  <a:pt x="106" y="128"/>
                </a:cubicBezTo>
                <a:cubicBezTo>
                  <a:pt x="106" y="127"/>
                  <a:pt x="107" y="127"/>
                  <a:pt x="107" y="126"/>
                </a:cubicBezTo>
                <a:close/>
                <a:moveTo>
                  <a:pt x="90" y="118"/>
                </a:moveTo>
                <a:cubicBezTo>
                  <a:pt x="91" y="116"/>
                  <a:pt x="92" y="115"/>
                  <a:pt x="92" y="114"/>
                </a:cubicBezTo>
                <a:cubicBezTo>
                  <a:pt x="92" y="114"/>
                  <a:pt x="92" y="114"/>
                  <a:pt x="92" y="114"/>
                </a:cubicBezTo>
                <a:cubicBezTo>
                  <a:pt x="93" y="114"/>
                  <a:pt x="93" y="114"/>
                  <a:pt x="94" y="113"/>
                </a:cubicBezTo>
                <a:cubicBezTo>
                  <a:pt x="96" y="115"/>
                  <a:pt x="98" y="115"/>
                  <a:pt x="100" y="115"/>
                </a:cubicBezTo>
                <a:cubicBezTo>
                  <a:pt x="102" y="115"/>
                  <a:pt x="104" y="115"/>
                  <a:pt x="105" y="114"/>
                </a:cubicBezTo>
                <a:cubicBezTo>
                  <a:pt x="105" y="115"/>
                  <a:pt x="105" y="115"/>
                  <a:pt x="104" y="116"/>
                </a:cubicBezTo>
                <a:cubicBezTo>
                  <a:pt x="104" y="116"/>
                  <a:pt x="103" y="116"/>
                  <a:pt x="102" y="116"/>
                </a:cubicBezTo>
                <a:cubicBezTo>
                  <a:pt x="99" y="116"/>
                  <a:pt x="96" y="118"/>
                  <a:pt x="95" y="120"/>
                </a:cubicBezTo>
                <a:cubicBezTo>
                  <a:pt x="95" y="120"/>
                  <a:pt x="94" y="120"/>
                  <a:pt x="93" y="120"/>
                </a:cubicBezTo>
                <a:cubicBezTo>
                  <a:pt x="92" y="120"/>
                  <a:pt x="91" y="120"/>
                  <a:pt x="90" y="121"/>
                </a:cubicBezTo>
                <a:cubicBezTo>
                  <a:pt x="90" y="120"/>
                  <a:pt x="91" y="119"/>
                  <a:pt x="91" y="118"/>
                </a:cubicBezTo>
                <a:cubicBezTo>
                  <a:pt x="91" y="118"/>
                  <a:pt x="90" y="118"/>
                  <a:pt x="90" y="118"/>
                </a:cubicBezTo>
                <a:close/>
                <a:moveTo>
                  <a:pt x="88" y="185"/>
                </a:moveTo>
                <a:cubicBezTo>
                  <a:pt x="89" y="187"/>
                  <a:pt x="91" y="187"/>
                  <a:pt x="93" y="188"/>
                </a:cubicBezTo>
                <a:cubicBezTo>
                  <a:pt x="93" y="188"/>
                  <a:pt x="93" y="188"/>
                  <a:pt x="93" y="188"/>
                </a:cubicBezTo>
                <a:cubicBezTo>
                  <a:pt x="94" y="189"/>
                  <a:pt x="94" y="190"/>
                  <a:pt x="95" y="190"/>
                </a:cubicBezTo>
                <a:cubicBezTo>
                  <a:pt x="95" y="190"/>
                  <a:pt x="95" y="190"/>
                  <a:pt x="95" y="191"/>
                </a:cubicBezTo>
                <a:cubicBezTo>
                  <a:pt x="94" y="190"/>
                  <a:pt x="93" y="190"/>
                  <a:pt x="92" y="190"/>
                </a:cubicBezTo>
                <a:cubicBezTo>
                  <a:pt x="91" y="190"/>
                  <a:pt x="91" y="190"/>
                  <a:pt x="90" y="190"/>
                </a:cubicBezTo>
                <a:cubicBezTo>
                  <a:pt x="89" y="190"/>
                  <a:pt x="88" y="190"/>
                  <a:pt x="87" y="190"/>
                </a:cubicBezTo>
                <a:cubicBezTo>
                  <a:pt x="87" y="190"/>
                  <a:pt x="87" y="190"/>
                  <a:pt x="87" y="190"/>
                </a:cubicBezTo>
                <a:cubicBezTo>
                  <a:pt x="87" y="189"/>
                  <a:pt x="87" y="188"/>
                  <a:pt x="87" y="187"/>
                </a:cubicBezTo>
                <a:cubicBezTo>
                  <a:pt x="87" y="187"/>
                  <a:pt x="87" y="187"/>
                  <a:pt x="87" y="186"/>
                </a:cubicBezTo>
                <a:cubicBezTo>
                  <a:pt x="87" y="186"/>
                  <a:pt x="87" y="186"/>
                  <a:pt x="88" y="185"/>
                </a:cubicBezTo>
                <a:close/>
                <a:moveTo>
                  <a:pt x="70" y="173"/>
                </a:moveTo>
                <a:cubicBezTo>
                  <a:pt x="70" y="174"/>
                  <a:pt x="71" y="175"/>
                  <a:pt x="71" y="176"/>
                </a:cubicBezTo>
                <a:cubicBezTo>
                  <a:pt x="71" y="176"/>
                  <a:pt x="70" y="176"/>
                  <a:pt x="70" y="176"/>
                </a:cubicBezTo>
                <a:cubicBezTo>
                  <a:pt x="70" y="175"/>
                  <a:pt x="69" y="175"/>
                  <a:pt x="69" y="174"/>
                </a:cubicBezTo>
                <a:cubicBezTo>
                  <a:pt x="70" y="174"/>
                  <a:pt x="70" y="173"/>
                  <a:pt x="70" y="173"/>
                </a:cubicBezTo>
                <a:close/>
                <a:moveTo>
                  <a:pt x="62" y="242"/>
                </a:moveTo>
                <a:cubicBezTo>
                  <a:pt x="62" y="242"/>
                  <a:pt x="62" y="243"/>
                  <a:pt x="62" y="244"/>
                </a:cubicBezTo>
                <a:cubicBezTo>
                  <a:pt x="62" y="244"/>
                  <a:pt x="62" y="244"/>
                  <a:pt x="62" y="244"/>
                </a:cubicBezTo>
                <a:cubicBezTo>
                  <a:pt x="61" y="244"/>
                  <a:pt x="61" y="245"/>
                  <a:pt x="60" y="245"/>
                </a:cubicBezTo>
                <a:cubicBezTo>
                  <a:pt x="60" y="244"/>
                  <a:pt x="60" y="244"/>
                  <a:pt x="60" y="243"/>
                </a:cubicBezTo>
                <a:cubicBezTo>
                  <a:pt x="60" y="242"/>
                  <a:pt x="60" y="242"/>
                  <a:pt x="60" y="241"/>
                </a:cubicBezTo>
                <a:cubicBezTo>
                  <a:pt x="61" y="241"/>
                  <a:pt x="61" y="241"/>
                  <a:pt x="62" y="242"/>
                </a:cubicBezTo>
                <a:close/>
                <a:moveTo>
                  <a:pt x="53" y="254"/>
                </a:moveTo>
                <a:cubicBezTo>
                  <a:pt x="54" y="253"/>
                  <a:pt x="55" y="252"/>
                  <a:pt x="55" y="251"/>
                </a:cubicBezTo>
                <a:cubicBezTo>
                  <a:pt x="56" y="250"/>
                  <a:pt x="56" y="250"/>
                  <a:pt x="57" y="250"/>
                </a:cubicBezTo>
                <a:cubicBezTo>
                  <a:pt x="57" y="251"/>
                  <a:pt x="56" y="252"/>
                  <a:pt x="56" y="253"/>
                </a:cubicBezTo>
                <a:cubicBezTo>
                  <a:pt x="56" y="253"/>
                  <a:pt x="56" y="254"/>
                  <a:pt x="57" y="254"/>
                </a:cubicBezTo>
                <a:cubicBezTo>
                  <a:pt x="56" y="255"/>
                  <a:pt x="55" y="256"/>
                  <a:pt x="54" y="257"/>
                </a:cubicBezTo>
                <a:cubicBezTo>
                  <a:pt x="54" y="256"/>
                  <a:pt x="54" y="256"/>
                  <a:pt x="53" y="255"/>
                </a:cubicBezTo>
                <a:cubicBezTo>
                  <a:pt x="53" y="255"/>
                  <a:pt x="54" y="255"/>
                  <a:pt x="54" y="254"/>
                </a:cubicBezTo>
                <a:cubicBezTo>
                  <a:pt x="54" y="254"/>
                  <a:pt x="53" y="254"/>
                  <a:pt x="53" y="254"/>
                </a:cubicBezTo>
                <a:close/>
                <a:moveTo>
                  <a:pt x="50" y="216"/>
                </a:moveTo>
                <a:cubicBezTo>
                  <a:pt x="50" y="216"/>
                  <a:pt x="50" y="217"/>
                  <a:pt x="50" y="217"/>
                </a:cubicBezTo>
                <a:cubicBezTo>
                  <a:pt x="50" y="217"/>
                  <a:pt x="50" y="217"/>
                  <a:pt x="50" y="217"/>
                </a:cubicBezTo>
                <a:cubicBezTo>
                  <a:pt x="49" y="218"/>
                  <a:pt x="49" y="218"/>
                  <a:pt x="49" y="218"/>
                </a:cubicBezTo>
                <a:cubicBezTo>
                  <a:pt x="49" y="217"/>
                  <a:pt x="49" y="217"/>
                  <a:pt x="50" y="216"/>
                </a:cubicBezTo>
                <a:close/>
                <a:moveTo>
                  <a:pt x="49" y="354"/>
                </a:moveTo>
                <a:cubicBezTo>
                  <a:pt x="48" y="353"/>
                  <a:pt x="48" y="353"/>
                  <a:pt x="48" y="353"/>
                </a:cubicBezTo>
                <a:cubicBezTo>
                  <a:pt x="49" y="352"/>
                  <a:pt x="50" y="352"/>
                  <a:pt x="50" y="351"/>
                </a:cubicBezTo>
                <a:cubicBezTo>
                  <a:pt x="50" y="352"/>
                  <a:pt x="51" y="352"/>
                  <a:pt x="51" y="352"/>
                </a:cubicBezTo>
                <a:cubicBezTo>
                  <a:pt x="50" y="353"/>
                  <a:pt x="49" y="353"/>
                  <a:pt x="49" y="354"/>
                </a:cubicBezTo>
                <a:close/>
                <a:moveTo>
                  <a:pt x="56" y="332"/>
                </a:moveTo>
                <a:cubicBezTo>
                  <a:pt x="55" y="332"/>
                  <a:pt x="54" y="333"/>
                  <a:pt x="52" y="333"/>
                </a:cubicBezTo>
                <a:cubicBezTo>
                  <a:pt x="52" y="332"/>
                  <a:pt x="51" y="331"/>
                  <a:pt x="49" y="330"/>
                </a:cubicBezTo>
                <a:cubicBezTo>
                  <a:pt x="49" y="330"/>
                  <a:pt x="49" y="330"/>
                  <a:pt x="49" y="330"/>
                </a:cubicBezTo>
                <a:cubicBezTo>
                  <a:pt x="53" y="330"/>
                  <a:pt x="57" y="326"/>
                  <a:pt x="57" y="322"/>
                </a:cubicBezTo>
                <a:cubicBezTo>
                  <a:pt x="57" y="322"/>
                  <a:pt x="57" y="321"/>
                  <a:pt x="57" y="321"/>
                </a:cubicBezTo>
                <a:cubicBezTo>
                  <a:pt x="57" y="321"/>
                  <a:pt x="57" y="321"/>
                  <a:pt x="57" y="321"/>
                </a:cubicBezTo>
                <a:cubicBezTo>
                  <a:pt x="57" y="321"/>
                  <a:pt x="57" y="322"/>
                  <a:pt x="57" y="322"/>
                </a:cubicBezTo>
                <a:cubicBezTo>
                  <a:pt x="57" y="323"/>
                  <a:pt x="57" y="324"/>
                  <a:pt x="57" y="325"/>
                </a:cubicBezTo>
                <a:cubicBezTo>
                  <a:pt x="56" y="326"/>
                  <a:pt x="56" y="327"/>
                  <a:pt x="56" y="329"/>
                </a:cubicBezTo>
                <a:cubicBezTo>
                  <a:pt x="56" y="330"/>
                  <a:pt x="56" y="331"/>
                  <a:pt x="56" y="332"/>
                </a:cubicBezTo>
                <a:close/>
                <a:moveTo>
                  <a:pt x="58" y="194"/>
                </a:move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lose/>
                <a:moveTo>
                  <a:pt x="61" y="425"/>
                </a:moveTo>
                <a:cubicBezTo>
                  <a:pt x="61" y="424"/>
                  <a:pt x="60" y="423"/>
                  <a:pt x="60" y="423"/>
                </a:cubicBezTo>
                <a:cubicBezTo>
                  <a:pt x="61" y="423"/>
                  <a:pt x="62" y="422"/>
                  <a:pt x="63" y="422"/>
                </a:cubicBezTo>
                <a:cubicBezTo>
                  <a:pt x="62" y="423"/>
                  <a:pt x="61" y="424"/>
                  <a:pt x="61" y="425"/>
                </a:cubicBezTo>
                <a:close/>
                <a:moveTo>
                  <a:pt x="63" y="369"/>
                </a:moveTo>
                <a:cubicBezTo>
                  <a:pt x="63" y="369"/>
                  <a:pt x="63" y="369"/>
                  <a:pt x="63" y="369"/>
                </a:cubicBezTo>
                <a:cubicBezTo>
                  <a:pt x="62" y="368"/>
                  <a:pt x="62" y="368"/>
                  <a:pt x="61" y="367"/>
                </a:cubicBezTo>
                <a:cubicBezTo>
                  <a:pt x="61" y="367"/>
                  <a:pt x="61" y="367"/>
                  <a:pt x="61" y="366"/>
                </a:cubicBezTo>
                <a:cubicBezTo>
                  <a:pt x="61" y="367"/>
                  <a:pt x="62" y="367"/>
                  <a:pt x="63" y="368"/>
                </a:cubicBezTo>
                <a:cubicBezTo>
                  <a:pt x="63" y="368"/>
                  <a:pt x="63" y="369"/>
                  <a:pt x="63" y="369"/>
                </a:cubicBezTo>
                <a:close/>
                <a:moveTo>
                  <a:pt x="63" y="299"/>
                </a:moveTo>
                <a:cubicBezTo>
                  <a:pt x="63" y="299"/>
                  <a:pt x="63" y="299"/>
                  <a:pt x="63" y="299"/>
                </a:cubicBezTo>
                <a:cubicBezTo>
                  <a:pt x="63" y="299"/>
                  <a:pt x="64" y="299"/>
                  <a:pt x="64" y="299"/>
                </a:cubicBezTo>
                <a:cubicBezTo>
                  <a:pt x="64" y="299"/>
                  <a:pt x="64" y="299"/>
                  <a:pt x="64" y="299"/>
                </a:cubicBezTo>
                <a:cubicBezTo>
                  <a:pt x="64" y="299"/>
                  <a:pt x="63" y="299"/>
                  <a:pt x="63" y="299"/>
                </a:cubicBezTo>
                <a:close/>
                <a:moveTo>
                  <a:pt x="64" y="277"/>
                </a:moveTo>
                <a:cubicBezTo>
                  <a:pt x="64" y="277"/>
                  <a:pt x="63" y="276"/>
                  <a:pt x="63" y="276"/>
                </a:cubicBezTo>
                <a:cubicBezTo>
                  <a:pt x="63" y="276"/>
                  <a:pt x="63" y="275"/>
                  <a:pt x="63" y="275"/>
                </a:cubicBezTo>
                <a:cubicBezTo>
                  <a:pt x="63" y="276"/>
                  <a:pt x="64" y="276"/>
                  <a:pt x="64" y="276"/>
                </a:cubicBezTo>
                <a:cubicBezTo>
                  <a:pt x="64" y="277"/>
                  <a:pt x="64" y="277"/>
                  <a:pt x="64" y="277"/>
                </a:cubicBezTo>
                <a:close/>
                <a:moveTo>
                  <a:pt x="64" y="282"/>
                </a:moveTo>
                <a:cubicBezTo>
                  <a:pt x="64" y="282"/>
                  <a:pt x="64" y="282"/>
                  <a:pt x="64" y="282"/>
                </a:cubicBezTo>
                <a:cubicBezTo>
                  <a:pt x="64" y="282"/>
                  <a:pt x="65" y="282"/>
                  <a:pt x="65" y="283"/>
                </a:cubicBezTo>
                <a:cubicBezTo>
                  <a:pt x="64" y="283"/>
                  <a:pt x="64" y="283"/>
                  <a:pt x="64" y="282"/>
                </a:cubicBezTo>
                <a:close/>
                <a:moveTo>
                  <a:pt x="67" y="419"/>
                </a:move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lose/>
                <a:moveTo>
                  <a:pt x="74" y="223"/>
                </a:moveTo>
                <a:cubicBezTo>
                  <a:pt x="73" y="222"/>
                  <a:pt x="72" y="222"/>
                  <a:pt x="72" y="221"/>
                </a:cubicBezTo>
                <a:cubicBezTo>
                  <a:pt x="71" y="221"/>
                  <a:pt x="71" y="221"/>
                  <a:pt x="71" y="220"/>
                </a:cubicBezTo>
                <a:cubicBezTo>
                  <a:pt x="72" y="221"/>
                  <a:pt x="73" y="221"/>
                  <a:pt x="74" y="222"/>
                </a:cubicBezTo>
                <a:cubicBezTo>
                  <a:pt x="74" y="222"/>
                  <a:pt x="74" y="223"/>
                  <a:pt x="74" y="223"/>
                </a:cubicBezTo>
                <a:close/>
                <a:moveTo>
                  <a:pt x="78" y="262"/>
                </a:moveTo>
                <a:cubicBezTo>
                  <a:pt x="78" y="261"/>
                  <a:pt x="77" y="260"/>
                  <a:pt x="76" y="259"/>
                </a:cubicBezTo>
                <a:cubicBezTo>
                  <a:pt x="76" y="259"/>
                  <a:pt x="77" y="258"/>
                  <a:pt x="77" y="258"/>
                </a:cubicBezTo>
                <a:cubicBezTo>
                  <a:pt x="77" y="259"/>
                  <a:pt x="78" y="261"/>
                  <a:pt x="79" y="262"/>
                </a:cubicBezTo>
                <a:cubicBezTo>
                  <a:pt x="79" y="262"/>
                  <a:pt x="78" y="262"/>
                  <a:pt x="78" y="262"/>
                </a:cubicBezTo>
                <a:close/>
                <a:moveTo>
                  <a:pt x="78" y="204"/>
                </a:moveTo>
                <a:cubicBezTo>
                  <a:pt x="78" y="204"/>
                  <a:pt x="78" y="204"/>
                  <a:pt x="78" y="204"/>
                </a:cubicBezTo>
                <a:cubicBezTo>
                  <a:pt x="77" y="204"/>
                  <a:pt x="77" y="204"/>
                  <a:pt x="76" y="204"/>
                </a:cubicBezTo>
                <a:cubicBezTo>
                  <a:pt x="74" y="204"/>
                  <a:pt x="72" y="204"/>
                  <a:pt x="71" y="206"/>
                </a:cubicBezTo>
                <a:cubicBezTo>
                  <a:pt x="71" y="205"/>
                  <a:pt x="71" y="205"/>
                  <a:pt x="70" y="205"/>
                </a:cubicBezTo>
                <a:cubicBezTo>
                  <a:pt x="70" y="205"/>
                  <a:pt x="71" y="205"/>
                  <a:pt x="71" y="205"/>
                </a:cubicBezTo>
                <a:cubicBezTo>
                  <a:pt x="71" y="200"/>
                  <a:pt x="68" y="196"/>
                  <a:pt x="64" y="195"/>
                </a:cubicBezTo>
                <a:cubicBezTo>
                  <a:pt x="64" y="195"/>
                  <a:pt x="65" y="194"/>
                  <a:pt x="65" y="194"/>
                </a:cubicBezTo>
                <a:cubicBezTo>
                  <a:pt x="67" y="196"/>
                  <a:pt x="69" y="197"/>
                  <a:pt x="72" y="197"/>
                </a:cubicBezTo>
                <a:cubicBezTo>
                  <a:pt x="73" y="197"/>
                  <a:pt x="73" y="197"/>
                  <a:pt x="74" y="197"/>
                </a:cubicBezTo>
                <a:cubicBezTo>
                  <a:pt x="75" y="197"/>
                  <a:pt x="76" y="198"/>
                  <a:pt x="77" y="198"/>
                </a:cubicBezTo>
                <a:cubicBezTo>
                  <a:pt x="78" y="198"/>
                  <a:pt x="79" y="197"/>
                  <a:pt x="80" y="197"/>
                </a:cubicBezTo>
                <a:cubicBezTo>
                  <a:pt x="79" y="199"/>
                  <a:pt x="78" y="201"/>
                  <a:pt x="78" y="204"/>
                </a:cubicBezTo>
                <a:close/>
                <a:moveTo>
                  <a:pt x="81" y="167"/>
                </a:moveTo>
                <a:cubicBezTo>
                  <a:pt x="80" y="166"/>
                  <a:pt x="79" y="166"/>
                  <a:pt x="77" y="166"/>
                </a:cubicBezTo>
                <a:cubicBezTo>
                  <a:pt x="76" y="166"/>
                  <a:pt x="74" y="166"/>
                  <a:pt x="73" y="167"/>
                </a:cubicBezTo>
                <a:cubicBezTo>
                  <a:pt x="73" y="167"/>
                  <a:pt x="73" y="166"/>
                  <a:pt x="73" y="165"/>
                </a:cubicBezTo>
                <a:cubicBezTo>
                  <a:pt x="73" y="163"/>
                  <a:pt x="73" y="161"/>
                  <a:pt x="71" y="159"/>
                </a:cubicBezTo>
                <a:cubicBezTo>
                  <a:pt x="72" y="159"/>
                  <a:pt x="72" y="159"/>
                  <a:pt x="72" y="159"/>
                </a:cubicBezTo>
                <a:cubicBezTo>
                  <a:pt x="73" y="159"/>
                  <a:pt x="73" y="159"/>
                  <a:pt x="74" y="159"/>
                </a:cubicBezTo>
                <a:cubicBezTo>
                  <a:pt x="75" y="161"/>
                  <a:pt x="78" y="162"/>
                  <a:pt x="81" y="162"/>
                </a:cubicBezTo>
                <a:cubicBezTo>
                  <a:pt x="83" y="162"/>
                  <a:pt x="85" y="161"/>
                  <a:pt x="86" y="160"/>
                </a:cubicBezTo>
                <a:cubicBezTo>
                  <a:pt x="86" y="161"/>
                  <a:pt x="87" y="161"/>
                  <a:pt x="87" y="161"/>
                </a:cubicBezTo>
                <a:cubicBezTo>
                  <a:pt x="84" y="162"/>
                  <a:pt x="82" y="164"/>
                  <a:pt x="81" y="167"/>
                </a:cubicBezTo>
                <a:close/>
                <a:moveTo>
                  <a:pt x="89" y="564"/>
                </a:moveTo>
                <a:cubicBezTo>
                  <a:pt x="88" y="564"/>
                  <a:pt x="87" y="565"/>
                  <a:pt x="87" y="565"/>
                </a:cubicBezTo>
                <a:cubicBezTo>
                  <a:pt x="87" y="565"/>
                  <a:pt x="87" y="565"/>
                  <a:pt x="87" y="564"/>
                </a:cubicBezTo>
                <a:cubicBezTo>
                  <a:pt x="88" y="563"/>
                  <a:pt x="89" y="561"/>
                  <a:pt x="89" y="559"/>
                </a:cubicBezTo>
                <a:cubicBezTo>
                  <a:pt x="89" y="559"/>
                  <a:pt x="90" y="560"/>
                  <a:pt x="90" y="560"/>
                </a:cubicBezTo>
                <a:cubicBezTo>
                  <a:pt x="89" y="561"/>
                  <a:pt x="89" y="563"/>
                  <a:pt x="89" y="564"/>
                </a:cubicBezTo>
                <a:close/>
                <a:moveTo>
                  <a:pt x="90" y="298"/>
                </a:moveTo>
                <a:cubicBezTo>
                  <a:pt x="91" y="299"/>
                  <a:pt x="92" y="300"/>
                  <a:pt x="93" y="300"/>
                </a:cubicBezTo>
                <a:cubicBezTo>
                  <a:pt x="92" y="302"/>
                  <a:pt x="92" y="303"/>
                  <a:pt x="92" y="305"/>
                </a:cubicBezTo>
                <a:cubicBezTo>
                  <a:pt x="91" y="305"/>
                  <a:pt x="91" y="305"/>
                  <a:pt x="90" y="305"/>
                </a:cubicBezTo>
                <a:cubicBezTo>
                  <a:pt x="90" y="305"/>
                  <a:pt x="90" y="305"/>
                  <a:pt x="90" y="305"/>
                </a:cubicBezTo>
                <a:cubicBezTo>
                  <a:pt x="89" y="304"/>
                  <a:pt x="88" y="303"/>
                  <a:pt x="88" y="302"/>
                </a:cubicBezTo>
                <a:cubicBezTo>
                  <a:pt x="87" y="302"/>
                  <a:pt x="87" y="302"/>
                  <a:pt x="87" y="302"/>
                </a:cubicBezTo>
                <a:cubicBezTo>
                  <a:pt x="88" y="301"/>
                  <a:pt x="90" y="299"/>
                  <a:pt x="90" y="298"/>
                </a:cubicBezTo>
                <a:close/>
                <a:moveTo>
                  <a:pt x="88" y="279"/>
                </a:move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lose/>
                <a:moveTo>
                  <a:pt x="93" y="512"/>
                </a:moveTo>
                <a:cubicBezTo>
                  <a:pt x="92" y="512"/>
                  <a:pt x="92" y="511"/>
                  <a:pt x="91" y="511"/>
                </a:cubicBezTo>
                <a:cubicBezTo>
                  <a:pt x="91" y="510"/>
                  <a:pt x="90" y="509"/>
                  <a:pt x="90" y="508"/>
                </a:cubicBezTo>
                <a:cubicBezTo>
                  <a:pt x="89" y="508"/>
                  <a:pt x="89" y="508"/>
                  <a:pt x="89" y="508"/>
                </a:cubicBezTo>
                <a:cubicBezTo>
                  <a:pt x="90" y="507"/>
                  <a:pt x="92" y="507"/>
                  <a:pt x="93" y="507"/>
                </a:cubicBezTo>
                <a:cubicBezTo>
                  <a:pt x="93" y="507"/>
                  <a:pt x="93" y="508"/>
                  <a:pt x="93" y="508"/>
                </a:cubicBezTo>
                <a:cubicBezTo>
                  <a:pt x="93" y="509"/>
                  <a:pt x="93" y="511"/>
                  <a:pt x="93" y="512"/>
                </a:cubicBezTo>
                <a:cubicBezTo>
                  <a:pt x="93" y="512"/>
                  <a:pt x="93" y="512"/>
                  <a:pt x="93" y="512"/>
                </a:cubicBezTo>
                <a:close/>
                <a:moveTo>
                  <a:pt x="85" y="216"/>
                </a:moveTo>
                <a:cubicBezTo>
                  <a:pt x="85" y="215"/>
                  <a:pt x="85" y="215"/>
                  <a:pt x="85" y="214"/>
                </a:cubicBezTo>
                <a:cubicBezTo>
                  <a:pt x="87" y="214"/>
                  <a:pt x="88" y="215"/>
                  <a:pt x="89" y="215"/>
                </a:cubicBezTo>
                <a:cubicBezTo>
                  <a:pt x="90" y="215"/>
                  <a:pt x="91" y="215"/>
                  <a:pt x="91" y="214"/>
                </a:cubicBezTo>
                <a:cubicBezTo>
                  <a:pt x="92" y="216"/>
                  <a:pt x="94" y="217"/>
                  <a:pt x="97" y="218"/>
                </a:cubicBezTo>
                <a:cubicBezTo>
                  <a:pt x="97" y="219"/>
                  <a:pt x="97" y="220"/>
                  <a:pt x="97" y="221"/>
                </a:cubicBezTo>
                <a:cubicBezTo>
                  <a:pt x="96" y="221"/>
                  <a:pt x="95" y="223"/>
                  <a:pt x="94" y="224"/>
                </a:cubicBezTo>
                <a:cubicBezTo>
                  <a:pt x="94" y="224"/>
                  <a:pt x="94" y="224"/>
                  <a:pt x="94" y="224"/>
                </a:cubicBezTo>
                <a:cubicBezTo>
                  <a:pt x="93" y="219"/>
                  <a:pt x="90" y="216"/>
                  <a:pt x="85" y="216"/>
                </a:cubicBezTo>
                <a:close/>
                <a:moveTo>
                  <a:pt x="94" y="240"/>
                </a:moveTo>
                <a:cubicBezTo>
                  <a:pt x="95" y="240"/>
                  <a:pt x="95" y="239"/>
                  <a:pt x="96" y="239"/>
                </a:cubicBezTo>
                <a:cubicBezTo>
                  <a:pt x="96" y="239"/>
                  <a:pt x="95" y="240"/>
                  <a:pt x="95" y="240"/>
                </a:cubicBezTo>
                <a:cubicBezTo>
                  <a:pt x="95" y="240"/>
                  <a:pt x="95" y="240"/>
                  <a:pt x="95" y="240"/>
                </a:cubicBezTo>
                <a:cubicBezTo>
                  <a:pt x="95" y="240"/>
                  <a:pt x="95" y="240"/>
                  <a:pt x="94" y="240"/>
                </a:cubicBezTo>
                <a:close/>
                <a:moveTo>
                  <a:pt x="98" y="254"/>
                </a:moveTo>
                <a:cubicBezTo>
                  <a:pt x="97" y="253"/>
                  <a:pt x="97" y="253"/>
                  <a:pt x="96" y="253"/>
                </a:cubicBezTo>
                <a:cubicBezTo>
                  <a:pt x="97" y="252"/>
                  <a:pt x="99" y="251"/>
                  <a:pt x="100" y="249"/>
                </a:cubicBezTo>
                <a:cubicBezTo>
                  <a:pt x="100" y="249"/>
                  <a:pt x="100" y="249"/>
                  <a:pt x="100" y="249"/>
                </a:cubicBezTo>
                <a:cubicBezTo>
                  <a:pt x="99" y="251"/>
                  <a:pt x="99" y="252"/>
                  <a:pt x="98" y="254"/>
                </a:cubicBezTo>
                <a:close/>
                <a:moveTo>
                  <a:pt x="104" y="173"/>
                </a:moveTo>
                <a:cubicBezTo>
                  <a:pt x="104" y="173"/>
                  <a:pt x="104" y="174"/>
                  <a:pt x="104" y="174"/>
                </a:cubicBezTo>
                <a:cubicBezTo>
                  <a:pt x="103" y="172"/>
                  <a:pt x="102" y="171"/>
                  <a:pt x="100" y="169"/>
                </a:cubicBezTo>
                <a:cubicBezTo>
                  <a:pt x="102" y="169"/>
                  <a:pt x="103" y="169"/>
                  <a:pt x="104" y="168"/>
                </a:cubicBezTo>
                <a:cubicBezTo>
                  <a:pt x="105" y="168"/>
                  <a:pt x="106" y="169"/>
                  <a:pt x="106" y="169"/>
                </a:cubicBezTo>
                <a:cubicBezTo>
                  <a:pt x="105" y="170"/>
                  <a:pt x="105" y="172"/>
                  <a:pt x="104" y="173"/>
                </a:cubicBezTo>
                <a:close/>
                <a:moveTo>
                  <a:pt x="110" y="142"/>
                </a:moveTo>
                <a:cubicBezTo>
                  <a:pt x="110" y="142"/>
                  <a:pt x="111" y="141"/>
                  <a:pt x="111" y="140"/>
                </a:cubicBezTo>
                <a:cubicBezTo>
                  <a:pt x="111" y="140"/>
                  <a:pt x="111" y="140"/>
                  <a:pt x="112" y="141"/>
                </a:cubicBezTo>
                <a:cubicBezTo>
                  <a:pt x="111" y="141"/>
                  <a:pt x="111" y="141"/>
                  <a:pt x="111" y="141"/>
                </a:cubicBezTo>
                <a:cubicBezTo>
                  <a:pt x="111" y="145"/>
                  <a:pt x="113" y="148"/>
                  <a:pt x="116" y="149"/>
                </a:cubicBezTo>
                <a:cubicBezTo>
                  <a:pt x="116" y="150"/>
                  <a:pt x="116" y="150"/>
                  <a:pt x="116" y="150"/>
                </a:cubicBezTo>
                <a:cubicBezTo>
                  <a:pt x="115" y="149"/>
                  <a:pt x="113" y="148"/>
                  <a:pt x="110" y="148"/>
                </a:cubicBezTo>
                <a:cubicBezTo>
                  <a:pt x="109" y="148"/>
                  <a:pt x="108" y="148"/>
                  <a:pt x="107" y="149"/>
                </a:cubicBezTo>
                <a:cubicBezTo>
                  <a:pt x="109" y="147"/>
                  <a:pt x="110" y="145"/>
                  <a:pt x="110" y="142"/>
                </a:cubicBezTo>
                <a:close/>
                <a:moveTo>
                  <a:pt x="116" y="569"/>
                </a:moveTo>
                <a:cubicBezTo>
                  <a:pt x="115" y="569"/>
                  <a:pt x="115" y="569"/>
                  <a:pt x="115" y="570"/>
                </a:cubicBezTo>
                <a:cubicBezTo>
                  <a:pt x="113" y="569"/>
                  <a:pt x="111" y="568"/>
                  <a:pt x="109" y="567"/>
                </a:cubicBezTo>
                <a:cubicBezTo>
                  <a:pt x="110" y="567"/>
                  <a:pt x="110" y="566"/>
                  <a:pt x="110" y="565"/>
                </a:cubicBezTo>
                <a:cubicBezTo>
                  <a:pt x="112" y="566"/>
                  <a:pt x="114" y="567"/>
                  <a:pt x="116" y="567"/>
                </a:cubicBezTo>
                <a:cubicBezTo>
                  <a:pt x="116" y="567"/>
                  <a:pt x="116" y="568"/>
                  <a:pt x="116" y="568"/>
                </a:cubicBezTo>
                <a:cubicBezTo>
                  <a:pt x="116" y="568"/>
                  <a:pt x="116" y="569"/>
                  <a:pt x="116" y="569"/>
                </a:cubicBezTo>
                <a:close/>
                <a:moveTo>
                  <a:pt x="116" y="278"/>
                </a:moveTo>
                <a:cubicBezTo>
                  <a:pt x="116" y="278"/>
                  <a:pt x="115" y="278"/>
                  <a:pt x="115" y="278"/>
                </a:cubicBezTo>
                <a:cubicBezTo>
                  <a:pt x="114" y="278"/>
                  <a:pt x="113" y="277"/>
                  <a:pt x="112" y="277"/>
                </a:cubicBezTo>
                <a:cubicBezTo>
                  <a:pt x="112" y="277"/>
                  <a:pt x="111" y="278"/>
                  <a:pt x="111" y="278"/>
                </a:cubicBezTo>
                <a:cubicBezTo>
                  <a:pt x="112" y="276"/>
                  <a:pt x="112" y="274"/>
                  <a:pt x="112" y="273"/>
                </a:cubicBezTo>
                <a:cubicBezTo>
                  <a:pt x="112" y="271"/>
                  <a:pt x="112" y="269"/>
                  <a:pt x="111" y="268"/>
                </a:cubicBezTo>
                <a:cubicBezTo>
                  <a:pt x="112" y="268"/>
                  <a:pt x="113" y="268"/>
                  <a:pt x="113" y="267"/>
                </a:cubicBezTo>
                <a:cubicBezTo>
                  <a:pt x="114" y="268"/>
                  <a:pt x="114" y="268"/>
                  <a:pt x="114" y="269"/>
                </a:cubicBezTo>
                <a:cubicBezTo>
                  <a:pt x="114" y="269"/>
                  <a:pt x="114" y="270"/>
                  <a:pt x="114" y="271"/>
                </a:cubicBezTo>
                <a:cubicBezTo>
                  <a:pt x="114" y="273"/>
                  <a:pt x="115" y="276"/>
                  <a:pt x="117" y="277"/>
                </a:cubicBezTo>
                <a:cubicBezTo>
                  <a:pt x="117" y="278"/>
                  <a:pt x="116" y="278"/>
                  <a:pt x="116" y="278"/>
                </a:cubicBezTo>
                <a:close/>
                <a:moveTo>
                  <a:pt x="116" y="105"/>
                </a:moveTo>
                <a:cubicBezTo>
                  <a:pt x="116" y="105"/>
                  <a:pt x="116" y="105"/>
                  <a:pt x="116" y="105"/>
                </a:cubicBezTo>
                <a:cubicBezTo>
                  <a:pt x="114" y="105"/>
                  <a:pt x="112" y="105"/>
                  <a:pt x="111" y="106"/>
                </a:cubicBezTo>
                <a:cubicBezTo>
                  <a:pt x="111" y="105"/>
                  <a:pt x="111" y="105"/>
                  <a:pt x="111" y="104"/>
                </a:cubicBezTo>
                <a:cubicBezTo>
                  <a:pt x="111" y="102"/>
                  <a:pt x="110" y="100"/>
                  <a:pt x="109" y="99"/>
                </a:cubicBezTo>
                <a:cubicBezTo>
                  <a:pt x="111" y="99"/>
                  <a:pt x="112" y="100"/>
                  <a:pt x="114" y="100"/>
                </a:cubicBezTo>
                <a:cubicBezTo>
                  <a:pt x="116" y="100"/>
                  <a:pt x="119" y="99"/>
                  <a:pt x="121" y="97"/>
                </a:cubicBezTo>
                <a:cubicBezTo>
                  <a:pt x="120" y="98"/>
                  <a:pt x="119" y="100"/>
                  <a:pt x="119" y="102"/>
                </a:cubicBezTo>
                <a:cubicBezTo>
                  <a:pt x="119" y="103"/>
                  <a:pt x="119" y="103"/>
                  <a:pt x="119" y="103"/>
                </a:cubicBezTo>
                <a:cubicBezTo>
                  <a:pt x="118" y="104"/>
                  <a:pt x="117" y="104"/>
                  <a:pt x="116" y="105"/>
                </a:cubicBezTo>
                <a:close/>
                <a:moveTo>
                  <a:pt x="120" y="199"/>
                </a:moveTo>
                <a:cubicBezTo>
                  <a:pt x="120" y="199"/>
                  <a:pt x="120" y="199"/>
                  <a:pt x="120" y="198"/>
                </a:cubicBezTo>
                <a:cubicBezTo>
                  <a:pt x="120" y="199"/>
                  <a:pt x="120" y="199"/>
                  <a:pt x="120" y="199"/>
                </a:cubicBezTo>
                <a:cubicBezTo>
                  <a:pt x="120" y="199"/>
                  <a:pt x="120" y="199"/>
                  <a:pt x="120" y="199"/>
                </a:cubicBezTo>
                <a:close/>
                <a:moveTo>
                  <a:pt x="120" y="195"/>
                </a:moveTo>
                <a:cubicBezTo>
                  <a:pt x="120" y="194"/>
                  <a:pt x="120" y="193"/>
                  <a:pt x="120" y="192"/>
                </a:cubicBezTo>
                <a:cubicBezTo>
                  <a:pt x="120" y="192"/>
                  <a:pt x="120" y="192"/>
                  <a:pt x="121" y="192"/>
                </a:cubicBezTo>
                <a:cubicBezTo>
                  <a:pt x="121" y="192"/>
                  <a:pt x="121" y="192"/>
                  <a:pt x="122" y="192"/>
                </a:cubicBezTo>
                <a:cubicBezTo>
                  <a:pt x="121" y="193"/>
                  <a:pt x="121" y="194"/>
                  <a:pt x="120" y="195"/>
                </a:cubicBezTo>
                <a:close/>
                <a:moveTo>
                  <a:pt x="125" y="396"/>
                </a:moveTo>
                <a:cubicBezTo>
                  <a:pt x="124" y="396"/>
                  <a:pt x="124" y="395"/>
                  <a:pt x="123" y="395"/>
                </a:cubicBezTo>
                <a:cubicBezTo>
                  <a:pt x="123" y="395"/>
                  <a:pt x="123" y="395"/>
                  <a:pt x="123" y="395"/>
                </a:cubicBezTo>
                <a:cubicBezTo>
                  <a:pt x="124" y="395"/>
                  <a:pt x="124" y="395"/>
                  <a:pt x="125" y="395"/>
                </a:cubicBezTo>
                <a:cubicBezTo>
                  <a:pt x="127" y="395"/>
                  <a:pt x="129" y="394"/>
                  <a:pt x="131" y="393"/>
                </a:cubicBezTo>
                <a:cubicBezTo>
                  <a:pt x="131" y="393"/>
                  <a:pt x="131" y="393"/>
                  <a:pt x="132" y="393"/>
                </a:cubicBezTo>
                <a:cubicBezTo>
                  <a:pt x="132" y="394"/>
                  <a:pt x="131" y="394"/>
                  <a:pt x="131" y="395"/>
                </a:cubicBezTo>
                <a:cubicBezTo>
                  <a:pt x="131" y="397"/>
                  <a:pt x="132" y="398"/>
                  <a:pt x="133" y="400"/>
                </a:cubicBezTo>
                <a:cubicBezTo>
                  <a:pt x="133" y="400"/>
                  <a:pt x="132" y="400"/>
                  <a:pt x="132" y="401"/>
                </a:cubicBezTo>
                <a:cubicBezTo>
                  <a:pt x="132" y="401"/>
                  <a:pt x="132" y="401"/>
                  <a:pt x="132" y="401"/>
                </a:cubicBezTo>
                <a:cubicBezTo>
                  <a:pt x="131" y="398"/>
                  <a:pt x="128" y="396"/>
                  <a:pt x="125" y="396"/>
                </a:cubicBezTo>
                <a:close/>
                <a:moveTo>
                  <a:pt x="134" y="496"/>
                </a:moveTo>
                <a:cubicBezTo>
                  <a:pt x="134" y="496"/>
                  <a:pt x="134" y="496"/>
                  <a:pt x="134" y="496"/>
                </a:cubicBezTo>
                <a:cubicBezTo>
                  <a:pt x="133" y="495"/>
                  <a:pt x="133" y="494"/>
                  <a:pt x="132" y="493"/>
                </a:cubicBezTo>
                <a:cubicBezTo>
                  <a:pt x="132" y="493"/>
                  <a:pt x="132" y="493"/>
                  <a:pt x="132" y="493"/>
                </a:cubicBezTo>
                <a:cubicBezTo>
                  <a:pt x="132" y="493"/>
                  <a:pt x="133" y="493"/>
                  <a:pt x="134" y="493"/>
                </a:cubicBezTo>
                <a:cubicBezTo>
                  <a:pt x="134" y="493"/>
                  <a:pt x="135" y="493"/>
                  <a:pt x="135" y="493"/>
                </a:cubicBezTo>
                <a:cubicBezTo>
                  <a:pt x="135" y="494"/>
                  <a:pt x="134" y="495"/>
                  <a:pt x="134" y="496"/>
                </a:cubicBezTo>
                <a:close/>
                <a:moveTo>
                  <a:pt x="139" y="258"/>
                </a:moveTo>
                <a:cubicBezTo>
                  <a:pt x="138" y="258"/>
                  <a:pt x="138" y="258"/>
                  <a:pt x="138" y="257"/>
                </a:cubicBezTo>
                <a:cubicBezTo>
                  <a:pt x="138" y="257"/>
                  <a:pt x="138" y="257"/>
                  <a:pt x="139" y="257"/>
                </a:cubicBezTo>
                <a:cubicBezTo>
                  <a:pt x="139" y="257"/>
                  <a:pt x="139" y="258"/>
                  <a:pt x="139" y="258"/>
                </a:cubicBezTo>
                <a:close/>
                <a:moveTo>
                  <a:pt x="144" y="220"/>
                </a:moveTo>
                <a:cubicBezTo>
                  <a:pt x="144" y="221"/>
                  <a:pt x="143" y="221"/>
                  <a:pt x="143" y="222"/>
                </a:cubicBezTo>
                <a:cubicBezTo>
                  <a:pt x="142" y="222"/>
                  <a:pt x="141" y="221"/>
                  <a:pt x="141" y="221"/>
                </a:cubicBezTo>
                <a:cubicBezTo>
                  <a:pt x="139" y="219"/>
                  <a:pt x="137" y="218"/>
                  <a:pt x="134" y="217"/>
                </a:cubicBezTo>
                <a:cubicBezTo>
                  <a:pt x="135" y="216"/>
                  <a:pt x="135" y="215"/>
                  <a:pt x="135" y="213"/>
                </a:cubicBezTo>
                <a:cubicBezTo>
                  <a:pt x="135" y="211"/>
                  <a:pt x="134" y="209"/>
                  <a:pt x="132" y="207"/>
                </a:cubicBezTo>
                <a:cubicBezTo>
                  <a:pt x="132" y="207"/>
                  <a:pt x="132" y="207"/>
                  <a:pt x="132" y="207"/>
                </a:cubicBezTo>
                <a:cubicBezTo>
                  <a:pt x="134" y="207"/>
                  <a:pt x="135" y="207"/>
                  <a:pt x="135" y="207"/>
                </a:cubicBezTo>
                <a:cubicBezTo>
                  <a:pt x="139" y="207"/>
                  <a:pt x="141" y="205"/>
                  <a:pt x="143" y="202"/>
                </a:cubicBezTo>
                <a:cubicBezTo>
                  <a:pt x="143" y="202"/>
                  <a:pt x="143" y="203"/>
                  <a:pt x="143" y="203"/>
                </a:cubicBezTo>
                <a:cubicBezTo>
                  <a:pt x="143" y="204"/>
                  <a:pt x="143" y="206"/>
                  <a:pt x="144" y="207"/>
                </a:cubicBezTo>
                <a:cubicBezTo>
                  <a:pt x="144" y="208"/>
                  <a:pt x="144" y="208"/>
                  <a:pt x="145" y="209"/>
                </a:cubicBezTo>
                <a:cubicBezTo>
                  <a:pt x="143" y="211"/>
                  <a:pt x="143" y="213"/>
                  <a:pt x="143" y="215"/>
                </a:cubicBezTo>
                <a:cubicBezTo>
                  <a:pt x="143" y="217"/>
                  <a:pt x="143" y="219"/>
                  <a:pt x="144" y="220"/>
                </a:cubicBezTo>
                <a:close/>
                <a:moveTo>
                  <a:pt x="144" y="199"/>
                </a:moveTo>
                <a:cubicBezTo>
                  <a:pt x="144" y="199"/>
                  <a:pt x="144" y="199"/>
                  <a:pt x="144" y="198"/>
                </a:cubicBezTo>
                <a:cubicBezTo>
                  <a:pt x="144" y="197"/>
                  <a:pt x="143" y="196"/>
                  <a:pt x="143" y="195"/>
                </a:cubicBezTo>
                <a:cubicBezTo>
                  <a:pt x="143" y="195"/>
                  <a:pt x="143" y="195"/>
                  <a:pt x="143" y="195"/>
                </a:cubicBezTo>
                <a:cubicBezTo>
                  <a:pt x="144" y="196"/>
                  <a:pt x="144" y="197"/>
                  <a:pt x="145" y="197"/>
                </a:cubicBezTo>
                <a:cubicBezTo>
                  <a:pt x="144" y="198"/>
                  <a:pt x="144" y="198"/>
                  <a:pt x="144" y="199"/>
                </a:cubicBezTo>
                <a:close/>
                <a:moveTo>
                  <a:pt x="143" y="172"/>
                </a:moveTo>
                <a:cubicBezTo>
                  <a:pt x="144" y="171"/>
                  <a:pt x="146" y="170"/>
                  <a:pt x="147" y="168"/>
                </a:cubicBezTo>
                <a:cubicBezTo>
                  <a:pt x="148" y="170"/>
                  <a:pt x="150" y="171"/>
                  <a:pt x="152" y="171"/>
                </a:cubicBezTo>
                <a:cubicBezTo>
                  <a:pt x="153" y="171"/>
                  <a:pt x="153" y="171"/>
                  <a:pt x="153" y="171"/>
                </a:cubicBezTo>
                <a:cubicBezTo>
                  <a:pt x="154" y="173"/>
                  <a:pt x="155" y="174"/>
                  <a:pt x="156" y="175"/>
                </a:cubicBezTo>
                <a:cubicBezTo>
                  <a:pt x="155" y="176"/>
                  <a:pt x="154" y="176"/>
                  <a:pt x="153" y="176"/>
                </a:cubicBezTo>
                <a:cubicBezTo>
                  <a:pt x="152" y="176"/>
                  <a:pt x="152" y="176"/>
                  <a:pt x="151" y="176"/>
                </a:cubicBezTo>
                <a:cubicBezTo>
                  <a:pt x="149" y="176"/>
                  <a:pt x="148" y="177"/>
                  <a:pt x="147" y="177"/>
                </a:cubicBezTo>
                <a:cubicBezTo>
                  <a:pt x="146" y="175"/>
                  <a:pt x="145" y="173"/>
                  <a:pt x="143" y="172"/>
                </a:cubicBezTo>
                <a:close/>
                <a:moveTo>
                  <a:pt x="155" y="278"/>
                </a:moveTo>
                <a:cubicBezTo>
                  <a:pt x="155" y="278"/>
                  <a:pt x="155" y="278"/>
                  <a:pt x="155" y="278"/>
                </a:cubicBezTo>
                <a:cubicBezTo>
                  <a:pt x="155" y="278"/>
                  <a:pt x="155" y="278"/>
                  <a:pt x="155" y="277"/>
                </a:cubicBezTo>
                <a:cubicBezTo>
                  <a:pt x="155" y="277"/>
                  <a:pt x="155" y="278"/>
                  <a:pt x="155" y="278"/>
                </a:cubicBezTo>
                <a:close/>
                <a:moveTo>
                  <a:pt x="150" y="355"/>
                </a:moveTo>
                <a:cubicBezTo>
                  <a:pt x="151" y="355"/>
                  <a:pt x="151" y="355"/>
                  <a:pt x="151" y="355"/>
                </a:cubicBezTo>
                <a:cubicBezTo>
                  <a:pt x="151" y="355"/>
                  <a:pt x="151" y="355"/>
                  <a:pt x="150" y="355"/>
                </a:cubicBezTo>
                <a:cubicBezTo>
                  <a:pt x="150" y="355"/>
                  <a:pt x="150" y="355"/>
                  <a:pt x="150" y="355"/>
                </a:cubicBezTo>
                <a:close/>
                <a:moveTo>
                  <a:pt x="157" y="618"/>
                </a:moveTo>
                <a:cubicBezTo>
                  <a:pt x="155" y="619"/>
                  <a:pt x="153" y="620"/>
                  <a:pt x="152" y="621"/>
                </a:cubicBezTo>
                <a:cubicBezTo>
                  <a:pt x="151" y="620"/>
                  <a:pt x="151" y="619"/>
                  <a:pt x="151" y="618"/>
                </a:cubicBezTo>
                <a:cubicBezTo>
                  <a:pt x="152" y="618"/>
                  <a:pt x="153" y="618"/>
                  <a:pt x="155" y="617"/>
                </a:cubicBezTo>
                <a:cubicBezTo>
                  <a:pt x="155" y="617"/>
                  <a:pt x="156" y="618"/>
                  <a:pt x="157" y="618"/>
                </a:cubicBezTo>
                <a:cubicBezTo>
                  <a:pt x="157" y="618"/>
                  <a:pt x="157" y="618"/>
                  <a:pt x="157" y="618"/>
                </a:cubicBezTo>
                <a:close/>
                <a:moveTo>
                  <a:pt x="152" y="156"/>
                </a:moveTo>
                <a:cubicBezTo>
                  <a:pt x="149" y="156"/>
                  <a:pt x="147" y="157"/>
                  <a:pt x="146" y="160"/>
                </a:cubicBezTo>
                <a:cubicBezTo>
                  <a:pt x="146" y="159"/>
                  <a:pt x="145" y="159"/>
                  <a:pt x="145" y="159"/>
                </a:cubicBezTo>
                <a:cubicBezTo>
                  <a:pt x="146" y="158"/>
                  <a:pt x="147" y="157"/>
                  <a:pt x="148" y="156"/>
                </a:cubicBezTo>
                <a:cubicBezTo>
                  <a:pt x="150" y="154"/>
                  <a:pt x="152" y="152"/>
                  <a:pt x="152" y="149"/>
                </a:cubicBezTo>
                <a:cubicBezTo>
                  <a:pt x="154" y="150"/>
                  <a:pt x="156" y="151"/>
                  <a:pt x="157" y="151"/>
                </a:cubicBezTo>
                <a:cubicBezTo>
                  <a:pt x="158" y="151"/>
                  <a:pt x="158" y="151"/>
                  <a:pt x="159" y="151"/>
                </a:cubicBezTo>
                <a:cubicBezTo>
                  <a:pt x="159" y="152"/>
                  <a:pt x="158" y="153"/>
                  <a:pt x="158" y="154"/>
                </a:cubicBezTo>
                <a:cubicBezTo>
                  <a:pt x="158" y="156"/>
                  <a:pt x="160" y="158"/>
                  <a:pt x="162" y="160"/>
                </a:cubicBezTo>
                <a:cubicBezTo>
                  <a:pt x="161" y="160"/>
                  <a:pt x="160" y="160"/>
                  <a:pt x="159" y="160"/>
                </a:cubicBezTo>
                <a:cubicBezTo>
                  <a:pt x="158" y="158"/>
                  <a:pt x="155" y="156"/>
                  <a:pt x="152" y="156"/>
                </a:cubicBezTo>
                <a:close/>
                <a:moveTo>
                  <a:pt x="166" y="571"/>
                </a:moveTo>
                <a:cubicBezTo>
                  <a:pt x="164" y="572"/>
                  <a:pt x="162" y="574"/>
                  <a:pt x="162" y="576"/>
                </a:cubicBezTo>
                <a:cubicBezTo>
                  <a:pt x="161" y="576"/>
                  <a:pt x="161" y="576"/>
                  <a:pt x="160" y="576"/>
                </a:cubicBezTo>
                <a:cubicBezTo>
                  <a:pt x="162" y="575"/>
                  <a:pt x="163" y="572"/>
                  <a:pt x="163" y="570"/>
                </a:cubicBezTo>
                <a:cubicBezTo>
                  <a:pt x="163" y="570"/>
                  <a:pt x="163" y="570"/>
                  <a:pt x="163" y="569"/>
                </a:cubicBezTo>
                <a:cubicBezTo>
                  <a:pt x="164" y="568"/>
                  <a:pt x="165" y="567"/>
                  <a:pt x="165" y="566"/>
                </a:cubicBezTo>
                <a:cubicBezTo>
                  <a:pt x="165" y="567"/>
                  <a:pt x="166" y="569"/>
                  <a:pt x="167" y="570"/>
                </a:cubicBezTo>
                <a:cubicBezTo>
                  <a:pt x="167" y="571"/>
                  <a:pt x="166" y="571"/>
                  <a:pt x="166" y="571"/>
                </a:cubicBezTo>
                <a:close/>
                <a:moveTo>
                  <a:pt x="169" y="254"/>
                </a:moveTo>
                <a:cubicBezTo>
                  <a:pt x="169" y="254"/>
                  <a:pt x="169" y="253"/>
                  <a:pt x="169" y="252"/>
                </a:cubicBezTo>
                <a:cubicBezTo>
                  <a:pt x="169" y="251"/>
                  <a:pt x="169" y="251"/>
                  <a:pt x="169" y="250"/>
                </a:cubicBezTo>
                <a:cubicBezTo>
                  <a:pt x="170" y="250"/>
                  <a:pt x="170" y="251"/>
                  <a:pt x="171" y="251"/>
                </a:cubicBezTo>
                <a:cubicBezTo>
                  <a:pt x="171" y="252"/>
                  <a:pt x="171" y="253"/>
                  <a:pt x="171" y="253"/>
                </a:cubicBezTo>
                <a:cubicBezTo>
                  <a:pt x="171" y="254"/>
                  <a:pt x="170" y="254"/>
                  <a:pt x="169" y="254"/>
                </a:cubicBezTo>
                <a:close/>
                <a:moveTo>
                  <a:pt x="172" y="223"/>
                </a:moveTo>
                <a:cubicBezTo>
                  <a:pt x="171" y="223"/>
                  <a:pt x="171" y="223"/>
                  <a:pt x="170" y="224"/>
                </a:cubicBezTo>
                <a:cubicBezTo>
                  <a:pt x="170" y="224"/>
                  <a:pt x="170" y="223"/>
                  <a:pt x="169" y="223"/>
                </a:cubicBezTo>
                <a:cubicBezTo>
                  <a:pt x="170" y="222"/>
                  <a:pt x="170" y="222"/>
                  <a:pt x="170" y="221"/>
                </a:cubicBezTo>
                <a:cubicBezTo>
                  <a:pt x="171" y="222"/>
                  <a:pt x="173" y="222"/>
                  <a:pt x="174" y="222"/>
                </a:cubicBezTo>
                <a:cubicBezTo>
                  <a:pt x="173" y="222"/>
                  <a:pt x="173" y="223"/>
                  <a:pt x="172" y="223"/>
                </a:cubicBezTo>
                <a:close/>
                <a:moveTo>
                  <a:pt x="167" y="208"/>
                </a:moveTo>
                <a:cubicBezTo>
                  <a:pt x="167" y="207"/>
                  <a:pt x="167" y="207"/>
                  <a:pt x="167" y="207"/>
                </a:cubicBezTo>
                <a:cubicBezTo>
                  <a:pt x="167" y="205"/>
                  <a:pt x="167" y="204"/>
                  <a:pt x="167" y="203"/>
                </a:cubicBezTo>
                <a:cubicBezTo>
                  <a:pt x="168" y="202"/>
                  <a:pt x="169" y="200"/>
                  <a:pt x="170" y="198"/>
                </a:cubicBezTo>
                <a:cubicBezTo>
                  <a:pt x="171" y="201"/>
                  <a:pt x="174" y="202"/>
                  <a:pt x="176" y="202"/>
                </a:cubicBezTo>
                <a:cubicBezTo>
                  <a:pt x="179" y="202"/>
                  <a:pt x="181" y="201"/>
                  <a:pt x="182" y="200"/>
                </a:cubicBezTo>
                <a:cubicBezTo>
                  <a:pt x="182" y="200"/>
                  <a:pt x="183" y="200"/>
                  <a:pt x="183" y="200"/>
                </a:cubicBezTo>
                <a:cubicBezTo>
                  <a:pt x="183" y="200"/>
                  <a:pt x="183" y="200"/>
                  <a:pt x="183" y="201"/>
                </a:cubicBezTo>
                <a:cubicBezTo>
                  <a:pt x="182" y="202"/>
                  <a:pt x="181" y="205"/>
                  <a:pt x="181" y="207"/>
                </a:cubicBezTo>
                <a:cubicBezTo>
                  <a:pt x="181" y="207"/>
                  <a:pt x="181" y="208"/>
                  <a:pt x="181" y="208"/>
                </a:cubicBezTo>
                <a:cubicBezTo>
                  <a:pt x="179" y="206"/>
                  <a:pt x="177" y="205"/>
                  <a:pt x="174" y="205"/>
                </a:cubicBezTo>
                <a:cubicBezTo>
                  <a:pt x="171" y="205"/>
                  <a:pt x="169" y="206"/>
                  <a:pt x="167" y="208"/>
                </a:cubicBezTo>
                <a:close/>
                <a:moveTo>
                  <a:pt x="179" y="454"/>
                </a:moveTo>
                <a:cubicBezTo>
                  <a:pt x="178" y="453"/>
                  <a:pt x="178" y="453"/>
                  <a:pt x="178" y="453"/>
                </a:cubicBezTo>
                <a:cubicBezTo>
                  <a:pt x="178" y="453"/>
                  <a:pt x="178" y="452"/>
                  <a:pt x="179" y="452"/>
                </a:cubicBezTo>
                <a:cubicBezTo>
                  <a:pt x="179" y="452"/>
                  <a:pt x="179" y="453"/>
                  <a:pt x="179" y="453"/>
                </a:cubicBezTo>
                <a:cubicBezTo>
                  <a:pt x="179" y="453"/>
                  <a:pt x="179" y="454"/>
                  <a:pt x="179" y="454"/>
                </a:cubicBezTo>
                <a:close/>
                <a:moveTo>
                  <a:pt x="181" y="638"/>
                </a:moveTo>
                <a:cubicBezTo>
                  <a:pt x="181" y="638"/>
                  <a:pt x="181" y="638"/>
                  <a:pt x="181" y="638"/>
                </a:cubicBezTo>
                <a:cubicBezTo>
                  <a:pt x="181" y="637"/>
                  <a:pt x="181" y="637"/>
                  <a:pt x="181" y="637"/>
                </a:cubicBezTo>
                <a:cubicBezTo>
                  <a:pt x="181" y="637"/>
                  <a:pt x="182" y="637"/>
                  <a:pt x="182" y="637"/>
                </a:cubicBezTo>
                <a:cubicBezTo>
                  <a:pt x="182" y="637"/>
                  <a:pt x="182" y="637"/>
                  <a:pt x="182" y="637"/>
                </a:cubicBezTo>
                <a:cubicBezTo>
                  <a:pt x="182" y="638"/>
                  <a:pt x="182" y="638"/>
                  <a:pt x="182" y="638"/>
                </a:cubicBezTo>
                <a:cubicBezTo>
                  <a:pt x="182" y="638"/>
                  <a:pt x="182" y="638"/>
                  <a:pt x="181" y="638"/>
                </a:cubicBezTo>
                <a:close/>
                <a:moveTo>
                  <a:pt x="186" y="592"/>
                </a:moveTo>
                <a:cubicBezTo>
                  <a:pt x="185" y="592"/>
                  <a:pt x="185" y="592"/>
                  <a:pt x="185" y="593"/>
                </a:cubicBezTo>
                <a:cubicBezTo>
                  <a:pt x="185" y="593"/>
                  <a:pt x="184" y="593"/>
                  <a:pt x="184" y="593"/>
                </a:cubicBezTo>
                <a:cubicBezTo>
                  <a:pt x="184" y="593"/>
                  <a:pt x="183" y="593"/>
                  <a:pt x="183" y="593"/>
                </a:cubicBezTo>
                <a:cubicBezTo>
                  <a:pt x="182" y="592"/>
                  <a:pt x="181" y="592"/>
                  <a:pt x="181" y="592"/>
                </a:cubicBezTo>
                <a:cubicBezTo>
                  <a:pt x="180" y="592"/>
                  <a:pt x="180" y="591"/>
                  <a:pt x="180" y="591"/>
                </a:cubicBezTo>
                <a:cubicBezTo>
                  <a:pt x="180" y="591"/>
                  <a:pt x="181" y="591"/>
                  <a:pt x="181" y="591"/>
                </a:cubicBezTo>
                <a:cubicBezTo>
                  <a:pt x="183" y="591"/>
                  <a:pt x="184" y="591"/>
                  <a:pt x="186" y="590"/>
                </a:cubicBezTo>
                <a:cubicBezTo>
                  <a:pt x="186" y="590"/>
                  <a:pt x="186" y="590"/>
                  <a:pt x="186" y="590"/>
                </a:cubicBezTo>
                <a:cubicBezTo>
                  <a:pt x="186" y="591"/>
                  <a:pt x="186" y="591"/>
                  <a:pt x="186" y="592"/>
                </a:cubicBezTo>
                <a:close/>
                <a:moveTo>
                  <a:pt x="183" y="264"/>
                </a:moveTo>
                <a:cubicBezTo>
                  <a:pt x="183" y="264"/>
                  <a:pt x="183" y="264"/>
                  <a:pt x="183" y="263"/>
                </a:cubicBezTo>
                <a:cubicBezTo>
                  <a:pt x="183" y="264"/>
                  <a:pt x="183" y="264"/>
                  <a:pt x="183" y="264"/>
                </a:cubicBezTo>
                <a:cubicBezTo>
                  <a:pt x="183" y="264"/>
                  <a:pt x="183" y="264"/>
                  <a:pt x="183" y="264"/>
                </a:cubicBezTo>
                <a:close/>
                <a:moveTo>
                  <a:pt x="185" y="239"/>
                </a:moveTo>
                <a:cubicBezTo>
                  <a:pt x="185" y="239"/>
                  <a:pt x="185" y="240"/>
                  <a:pt x="185" y="240"/>
                </a:cubicBezTo>
                <a:cubicBezTo>
                  <a:pt x="185" y="240"/>
                  <a:pt x="185" y="240"/>
                  <a:pt x="185" y="240"/>
                </a:cubicBezTo>
                <a:cubicBezTo>
                  <a:pt x="185" y="240"/>
                  <a:pt x="185" y="239"/>
                  <a:pt x="185" y="239"/>
                </a:cubicBezTo>
                <a:cubicBezTo>
                  <a:pt x="185" y="239"/>
                  <a:pt x="185" y="239"/>
                  <a:pt x="185" y="239"/>
                </a:cubicBezTo>
                <a:close/>
                <a:moveTo>
                  <a:pt x="189" y="218"/>
                </a:moveTo>
                <a:cubicBezTo>
                  <a:pt x="188" y="218"/>
                  <a:pt x="188" y="218"/>
                  <a:pt x="187" y="218"/>
                </a:cubicBezTo>
                <a:cubicBezTo>
                  <a:pt x="186" y="218"/>
                  <a:pt x="185" y="218"/>
                  <a:pt x="184" y="219"/>
                </a:cubicBezTo>
                <a:cubicBezTo>
                  <a:pt x="184" y="219"/>
                  <a:pt x="184" y="219"/>
                  <a:pt x="184" y="219"/>
                </a:cubicBezTo>
                <a:cubicBezTo>
                  <a:pt x="182" y="219"/>
                  <a:pt x="181" y="219"/>
                  <a:pt x="179" y="220"/>
                </a:cubicBezTo>
                <a:cubicBezTo>
                  <a:pt x="179" y="220"/>
                  <a:pt x="179" y="220"/>
                  <a:pt x="179" y="220"/>
                </a:cubicBezTo>
                <a:cubicBezTo>
                  <a:pt x="181" y="219"/>
                  <a:pt x="183" y="216"/>
                  <a:pt x="183" y="213"/>
                </a:cubicBezTo>
                <a:cubicBezTo>
                  <a:pt x="183" y="213"/>
                  <a:pt x="183" y="213"/>
                  <a:pt x="183" y="213"/>
                </a:cubicBezTo>
                <a:cubicBezTo>
                  <a:pt x="184" y="215"/>
                  <a:pt x="186" y="217"/>
                  <a:pt x="189" y="217"/>
                </a:cubicBezTo>
                <a:cubicBezTo>
                  <a:pt x="189" y="217"/>
                  <a:pt x="189" y="218"/>
                  <a:pt x="189" y="218"/>
                </a:cubicBezTo>
                <a:cubicBezTo>
                  <a:pt x="189" y="218"/>
                  <a:pt x="189" y="218"/>
                  <a:pt x="189" y="218"/>
                </a:cubicBezTo>
                <a:close/>
                <a:moveTo>
                  <a:pt x="300" y="15"/>
                </a:moveTo>
                <a:cubicBezTo>
                  <a:pt x="305" y="15"/>
                  <a:pt x="309" y="11"/>
                  <a:pt x="309" y="5"/>
                </a:cubicBezTo>
                <a:cubicBezTo>
                  <a:pt x="309" y="4"/>
                  <a:pt x="309" y="3"/>
                  <a:pt x="309" y="2"/>
                </a:cubicBezTo>
                <a:cubicBezTo>
                  <a:pt x="309" y="2"/>
                  <a:pt x="309" y="2"/>
                  <a:pt x="309" y="2"/>
                </a:cubicBezTo>
                <a:cubicBezTo>
                  <a:pt x="311" y="4"/>
                  <a:pt x="313" y="5"/>
                  <a:pt x="316" y="5"/>
                </a:cubicBezTo>
                <a:cubicBezTo>
                  <a:pt x="317" y="5"/>
                  <a:pt x="318" y="5"/>
                  <a:pt x="319" y="4"/>
                </a:cubicBezTo>
                <a:cubicBezTo>
                  <a:pt x="319" y="5"/>
                  <a:pt x="320" y="5"/>
                  <a:pt x="320" y="5"/>
                </a:cubicBezTo>
                <a:cubicBezTo>
                  <a:pt x="320" y="6"/>
                  <a:pt x="320" y="7"/>
                  <a:pt x="320" y="8"/>
                </a:cubicBezTo>
                <a:cubicBezTo>
                  <a:pt x="319" y="8"/>
                  <a:pt x="318" y="8"/>
                  <a:pt x="317" y="8"/>
                </a:cubicBezTo>
                <a:cubicBezTo>
                  <a:pt x="311" y="8"/>
                  <a:pt x="306" y="12"/>
                  <a:pt x="306" y="18"/>
                </a:cubicBezTo>
                <a:cubicBezTo>
                  <a:pt x="306" y="18"/>
                  <a:pt x="306" y="18"/>
                  <a:pt x="306" y="18"/>
                </a:cubicBezTo>
                <a:cubicBezTo>
                  <a:pt x="305" y="18"/>
                  <a:pt x="304" y="19"/>
                  <a:pt x="302" y="20"/>
                </a:cubicBezTo>
                <a:cubicBezTo>
                  <a:pt x="301" y="19"/>
                  <a:pt x="300" y="19"/>
                  <a:pt x="299" y="19"/>
                </a:cubicBezTo>
                <a:cubicBezTo>
                  <a:pt x="298" y="19"/>
                  <a:pt x="297" y="19"/>
                  <a:pt x="297" y="19"/>
                </a:cubicBezTo>
                <a:cubicBezTo>
                  <a:pt x="298" y="18"/>
                  <a:pt x="300" y="17"/>
                  <a:pt x="300" y="15"/>
                </a:cubicBezTo>
                <a:close/>
                <a:moveTo>
                  <a:pt x="319" y="70"/>
                </a:moveTo>
                <a:cubicBezTo>
                  <a:pt x="314" y="71"/>
                  <a:pt x="310" y="75"/>
                  <a:pt x="310" y="81"/>
                </a:cubicBezTo>
                <a:cubicBezTo>
                  <a:pt x="310" y="83"/>
                  <a:pt x="311" y="85"/>
                  <a:pt x="312" y="87"/>
                </a:cubicBezTo>
                <a:cubicBezTo>
                  <a:pt x="311" y="86"/>
                  <a:pt x="310" y="86"/>
                  <a:pt x="310" y="86"/>
                </a:cubicBezTo>
                <a:cubicBezTo>
                  <a:pt x="309" y="84"/>
                  <a:pt x="308" y="83"/>
                  <a:pt x="307" y="82"/>
                </a:cubicBezTo>
                <a:cubicBezTo>
                  <a:pt x="309" y="80"/>
                  <a:pt x="310" y="78"/>
                  <a:pt x="310" y="76"/>
                </a:cubicBezTo>
                <a:cubicBezTo>
                  <a:pt x="310" y="76"/>
                  <a:pt x="310" y="75"/>
                  <a:pt x="309" y="75"/>
                </a:cubicBezTo>
                <a:cubicBezTo>
                  <a:pt x="313" y="73"/>
                  <a:pt x="316" y="70"/>
                  <a:pt x="316" y="66"/>
                </a:cubicBezTo>
                <a:cubicBezTo>
                  <a:pt x="316" y="65"/>
                  <a:pt x="315" y="65"/>
                  <a:pt x="315" y="64"/>
                </a:cubicBezTo>
                <a:cubicBezTo>
                  <a:pt x="316" y="64"/>
                  <a:pt x="316" y="64"/>
                  <a:pt x="316" y="64"/>
                </a:cubicBezTo>
                <a:cubicBezTo>
                  <a:pt x="317" y="64"/>
                  <a:pt x="318" y="64"/>
                  <a:pt x="319" y="64"/>
                </a:cubicBezTo>
                <a:cubicBezTo>
                  <a:pt x="320" y="64"/>
                  <a:pt x="320" y="65"/>
                  <a:pt x="320" y="66"/>
                </a:cubicBezTo>
                <a:cubicBezTo>
                  <a:pt x="319" y="67"/>
                  <a:pt x="319" y="68"/>
                  <a:pt x="319" y="69"/>
                </a:cubicBezTo>
                <a:cubicBezTo>
                  <a:pt x="319" y="69"/>
                  <a:pt x="319" y="70"/>
                  <a:pt x="319" y="70"/>
                </a:cubicBezTo>
                <a:close/>
                <a:moveTo>
                  <a:pt x="305" y="106"/>
                </a:moveTo>
                <a:cubicBezTo>
                  <a:pt x="305" y="105"/>
                  <a:pt x="304" y="105"/>
                  <a:pt x="304" y="105"/>
                </a:cubicBezTo>
                <a:cubicBezTo>
                  <a:pt x="304" y="105"/>
                  <a:pt x="304" y="104"/>
                  <a:pt x="304" y="104"/>
                </a:cubicBezTo>
                <a:cubicBezTo>
                  <a:pt x="305" y="104"/>
                  <a:pt x="306" y="104"/>
                  <a:pt x="306" y="104"/>
                </a:cubicBezTo>
                <a:cubicBezTo>
                  <a:pt x="307" y="104"/>
                  <a:pt x="308" y="104"/>
                  <a:pt x="309" y="104"/>
                </a:cubicBezTo>
                <a:cubicBezTo>
                  <a:pt x="310" y="104"/>
                  <a:pt x="311" y="104"/>
                  <a:pt x="312" y="104"/>
                </a:cubicBezTo>
                <a:cubicBezTo>
                  <a:pt x="313" y="104"/>
                  <a:pt x="313" y="104"/>
                  <a:pt x="314" y="104"/>
                </a:cubicBezTo>
                <a:cubicBezTo>
                  <a:pt x="315" y="104"/>
                  <a:pt x="315" y="104"/>
                  <a:pt x="316" y="104"/>
                </a:cubicBezTo>
                <a:cubicBezTo>
                  <a:pt x="316" y="104"/>
                  <a:pt x="316" y="105"/>
                  <a:pt x="316" y="106"/>
                </a:cubicBezTo>
                <a:cubicBezTo>
                  <a:pt x="316" y="108"/>
                  <a:pt x="316" y="109"/>
                  <a:pt x="318" y="111"/>
                </a:cubicBezTo>
                <a:cubicBezTo>
                  <a:pt x="317" y="111"/>
                  <a:pt x="317" y="112"/>
                  <a:pt x="317" y="113"/>
                </a:cubicBezTo>
                <a:cubicBezTo>
                  <a:pt x="317" y="113"/>
                  <a:pt x="317" y="114"/>
                  <a:pt x="318" y="115"/>
                </a:cubicBezTo>
                <a:cubicBezTo>
                  <a:pt x="317" y="115"/>
                  <a:pt x="317" y="115"/>
                  <a:pt x="316" y="115"/>
                </a:cubicBezTo>
                <a:cubicBezTo>
                  <a:pt x="314" y="115"/>
                  <a:pt x="313" y="115"/>
                  <a:pt x="312" y="116"/>
                </a:cubicBezTo>
                <a:cubicBezTo>
                  <a:pt x="312" y="115"/>
                  <a:pt x="312" y="115"/>
                  <a:pt x="312" y="115"/>
                </a:cubicBezTo>
                <a:cubicBezTo>
                  <a:pt x="312" y="110"/>
                  <a:pt x="309" y="107"/>
                  <a:pt x="305" y="106"/>
                </a:cubicBezTo>
                <a:close/>
                <a:moveTo>
                  <a:pt x="302" y="53"/>
                </a:moveTo>
                <a:cubicBezTo>
                  <a:pt x="302" y="53"/>
                  <a:pt x="301" y="53"/>
                  <a:pt x="300" y="53"/>
                </a:cubicBezTo>
                <a:cubicBezTo>
                  <a:pt x="301" y="52"/>
                  <a:pt x="302" y="51"/>
                  <a:pt x="302" y="50"/>
                </a:cubicBezTo>
                <a:cubicBezTo>
                  <a:pt x="303" y="50"/>
                  <a:pt x="304" y="50"/>
                  <a:pt x="306" y="49"/>
                </a:cubicBezTo>
                <a:cubicBezTo>
                  <a:pt x="306" y="50"/>
                  <a:pt x="307" y="51"/>
                  <a:pt x="308" y="52"/>
                </a:cubicBezTo>
                <a:cubicBezTo>
                  <a:pt x="307" y="52"/>
                  <a:pt x="307" y="53"/>
                  <a:pt x="307" y="54"/>
                </a:cubicBezTo>
                <a:cubicBezTo>
                  <a:pt x="306" y="53"/>
                  <a:pt x="304" y="53"/>
                  <a:pt x="302" y="53"/>
                </a:cubicBezTo>
                <a:close/>
                <a:moveTo>
                  <a:pt x="314" y="143"/>
                </a:moveTo>
                <a:cubicBezTo>
                  <a:pt x="315" y="143"/>
                  <a:pt x="315" y="143"/>
                  <a:pt x="315" y="144"/>
                </a:cubicBezTo>
                <a:cubicBezTo>
                  <a:pt x="316" y="145"/>
                  <a:pt x="317" y="147"/>
                  <a:pt x="319" y="148"/>
                </a:cubicBezTo>
                <a:cubicBezTo>
                  <a:pt x="319" y="148"/>
                  <a:pt x="319" y="149"/>
                  <a:pt x="319" y="149"/>
                </a:cubicBezTo>
                <a:cubicBezTo>
                  <a:pt x="319" y="149"/>
                  <a:pt x="319" y="149"/>
                  <a:pt x="319" y="149"/>
                </a:cubicBezTo>
                <a:cubicBezTo>
                  <a:pt x="317" y="147"/>
                  <a:pt x="315" y="145"/>
                  <a:pt x="312" y="145"/>
                </a:cubicBezTo>
                <a:cubicBezTo>
                  <a:pt x="313" y="144"/>
                  <a:pt x="313" y="144"/>
                  <a:pt x="314" y="143"/>
                </a:cubicBezTo>
                <a:close/>
                <a:moveTo>
                  <a:pt x="312" y="36"/>
                </a:moveTo>
                <a:cubicBezTo>
                  <a:pt x="313" y="36"/>
                  <a:pt x="313" y="36"/>
                  <a:pt x="314" y="35"/>
                </a:cubicBezTo>
                <a:cubicBezTo>
                  <a:pt x="314" y="35"/>
                  <a:pt x="314" y="36"/>
                  <a:pt x="314" y="36"/>
                </a:cubicBezTo>
                <a:cubicBezTo>
                  <a:pt x="314" y="36"/>
                  <a:pt x="314" y="36"/>
                  <a:pt x="314" y="36"/>
                </a:cubicBezTo>
                <a:cubicBezTo>
                  <a:pt x="313" y="36"/>
                  <a:pt x="313" y="36"/>
                  <a:pt x="312" y="36"/>
                </a:cubicBezTo>
                <a:close/>
                <a:moveTo>
                  <a:pt x="291" y="21"/>
                </a:moveTo>
                <a:cubicBezTo>
                  <a:pt x="292" y="21"/>
                  <a:pt x="293" y="21"/>
                  <a:pt x="294" y="20"/>
                </a:cubicBezTo>
                <a:cubicBezTo>
                  <a:pt x="293" y="21"/>
                  <a:pt x="292" y="22"/>
                  <a:pt x="291" y="24"/>
                </a:cubicBezTo>
                <a:cubicBezTo>
                  <a:pt x="291" y="24"/>
                  <a:pt x="291" y="24"/>
                  <a:pt x="290" y="24"/>
                </a:cubicBezTo>
                <a:cubicBezTo>
                  <a:pt x="291" y="23"/>
                  <a:pt x="291" y="23"/>
                  <a:pt x="291" y="22"/>
                </a:cubicBezTo>
                <a:cubicBezTo>
                  <a:pt x="291" y="22"/>
                  <a:pt x="290" y="21"/>
                  <a:pt x="290" y="21"/>
                </a:cubicBezTo>
                <a:cubicBezTo>
                  <a:pt x="291" y="21"/>
                  <a:pt x="291" y="21"/>
                  <a:pt x="291" y="21"/>
                </a:cubicBezTo>
                <a:close/>
                <a:moveTo>
                  <a:pt x="290" y="73"/>
                </a:moveTo>
                <a:cubicBezTo>
                  <a:pt x="290" y="73"/>
                  <a:pt x="290" y="73"/>
                  <a:pt x="290" y="73"/>
                </a:cubicBezTo>
                <a:cubicBezTo>
                  <a:pt x="290" y="73"/>
                  <a:pt x="291" y="73"/>
                  <a:pt x="291" y="73"/>
                </a:cubicBezTo>
                <a:cubicBezTo>
                  <a:pt x="291" y="74"/>
                  <a:pt x="290" y="75"/>
                  <a:pt x="290" y="75"/>
                </a:cubicBezTo>
                <a:cubicBezTo>
                  <a:pt x="289" y="76"/>
                  <a:pt x="289" y="77"/>
                  <a:pt x="288" y="78"/>
                </a:cubicBezTo>
                <a:cubicBezTo>
                  <a:pt x="287" y="78"/>
                  <a:pt x="287" y="78"/>
                  <a:pt x="286" y="77"/>
                </a:cubicBezTo>
                <a:cubicBezTo>
                  <a:pt x="287" y="76"/>
                  <a:pt x="289" y="75"/>
                  <a:pt x="290" y="73"/>
                </a:cubicBezTo>
                <a:close/>
                <a:moveTo>
                  <a:pt x="281" y="13"/>
                </a:moveTo>
                <a:cubicBezTo>
                  <a:pt x="281" y="14"/>
                  <a:pt x="281" y="14"/>
                  <a:pt x="282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4"/>
                  <a:pt x="281" y="13"/>
                </a:cubicBezTo>
                <a:close/>
                <a:moveTo>
                  <a:pt x="280" y="8"/>
                </a:moveTo>
                <a:cubicBezTo>
                  <a:pt x="280" y="9"/>
                  <a:pt x="280" y="9"/>
                  <a:pt x="280" y="10"/>
                </a:cubicBezTo>
                <a:cubicBezTo>
                  <a:pt x="280" y="10"/>
                  <a:pt x="280" y="10"/>
                  <a:pt x="280" y="10"/>
                </a:cubicBezTo>
                <a:cubicBezTo>
                  <a:pt x="280" y="9"/>
                  <a:pt x="280" y="9"/>
                  <a:pt x="279" y="8"/>
                </a:cubicBezTo>
                <a:cubicBezTo>
                  <a:pt x="279" y="8"/>
                  <a:pt x="279" y="8"/>
                  <a:pt x="280" y="8"/>
                </a:cubicBezTo>
                <a:close/>
                <a:moveTo>
                  <a:pt x="272" y="56"/>
                </a:moveTo>
                <a:cubicBezTo>
                  <a:pt x="274" y="54"/>
                  <a:pt x="275" y="52"/>
                  <a:pt x="275" y="49"/>
                </a:cubicBezTo>
                <a:cubicBezTo>
                  <a:pt x="275" y="49"/>
                  <a:pt x="275" y="48"/>
                  <a:pt x="274" y="47"/>
                </a:cubicBezTo>
                <a:cubicBezTo>
                  <a:pt x="276" y="49"/>
                  <a:pt x="277" y="51"/>
                  <a:pt x="280" y="52"/>
                </a:cubicBezTo>
                <a:cubicBezTo>
                  <a:pt x="278" y="53"/>
                  <a:pt x="277" y="55"/>
                  <a:pt x="276" y="57"/>
                </a:cubicBezTo>
                <a:cubicBezTo>
                  <a:pt x="275" y="58"/>
                  <a:pt x="274" y="59"/>
                  <a:pt x="274" y="60"/>
                </a:cubicBezTo>
                <a:cubicBezTo>
                  <a:pt x="273" y="59"/>
                  <a:pt x="273" y="58"/>
                  <a:pt x="272" y="57"/>
                </a:cubicBezTo>
                <a:cubicBezTo>
                  <a:pt x="272" y="57"/>
                  <a:pt x="272" y="56"/>
                  <a:pt x="272" y="56"/>
                </a:cubicBezTo>
                <a:close/>
                <a:moveTo>
                  <a:pt x="280" y="78"/>
                </a:moveTo>
                <a:cubicBezTo>
                  <a:pt x="278" y="79"/>
                  <a:pt x="277" y="80"/>
                  <a:pt x="276" y="82"/>
                </a:cubicBezTo>
                <a:cubicBezTo>
                  <a:pt x="275" y="81"/>
                  <a:pt x="275" y="80"/>
                  <a:pt x="274" y="80"/>
                </a:cubicBezTo>
                <a:cubicBezTo>
                  <a:pt x="275" y="79"/>
                  <a:pt x="276" y="78"/>
                  <a:pt x="277" y="78"/>
                </a:cubicBezTo>
                <a:cubicBezTo>
                  <a:pt x="278" y="78"/>
                  <a:pt x="279" y="78"/>
                  <a:pt x="280" y="78"/>
                </a:cubicBezTo>
                <a:close/>
                <a:moveTo>
                  <a:pt x="268" y="119"/>
                </a:moveTo>
                <a:cubicBezTo>
                  <a:pt x="268" y="119"/>
                  <a:pt x="268" y="119"/>
                  <a:pt x="268" y="119"/>
                </a:cubicBezTo>
                <a:cubicBezTo>
                  <a:pt x="270" y="119"/>
                  <a:pt x="271" y="118"/>
                  <a:pt x="272" y="118"/>
                </a:cubicBezTo>
                <a:cubicBezTo>
                  <a:pt x="272" y="118"/>
                  <a:pt x="272" y="118"/>
                  <a:pt x="273" y="118"/>
                </a:cubicBezTo>
                <a:cubicBezTo>
                  <a:pt x="277" y="118"/>
                  <a:pt x="281" y="114"/>
                  <a:pt x="281" y="110"/>
                </a:cubicBezTo>
                <a:cubicBezTo>
                  <a:pt x="281" y="109"/>
                  <a:pt x="281" y="108"/>
                  <a:pt x="281" y="107"/>
                </a:cubicBezTo>
                <a:cubicBezTo>
                  <a:pt x="282" y="107"/>
                  <a:pt x="283" y="106"/>
                  <a:pt x="284" y="105"/>
                </a:cubicBezTo>
                <a:cubicBezTo>
                  <a:pt x="285" y="105"/>
                  <a:pt x="286" y="106"/>
                  <a:pt x="288" y="106"/>
                </a:cubicBezTo>
                <a:cubicBezTo>
                  <a:pt x="284" y="108"/>
                  <a:pt x="281" y="111"/>
                  <a:pt x="281" y="116"/>
                </a:cubicBezTo>
                <a:cubicBezTo>
                  <a:pt x="278" y="117"/>
                  <a:pt x="277" y="120"/>
                  <a:pt x="277" y="123"/>
                </a:cubicBezTo>
                <a:cubicBezTo>
                  <a:pt x="277" y="124"/>
                  <a:pt x="277" y="124"/>
                  <a:pt x="277" y="124"/>
                </a:cubicBezTo>
                <a:cubicBezTo>
                  <a:pt x="277" y="125"/>
                  <a:pt x="277" y="125"/>
                  <a:pt x="276" y="125"/>
                </a:cubicBezTo>
                <a:cubicBezTo>
                  <a:pt x="274" y="126"/>
                  <a:pt x="271" y="128"/>
                  <a:pt x="270" y="130"/>
                </a:cubicBezTo>
                <a:cubicBezTo>
                  <a:pt x="270" y="130"/>
                  <a:pt x="270" y="131"/>
                  <a:pt x="269" y="131"/>
                </a:cubicBezTo>
                <a:cubicBezTo>
                  <a:pt x="269" y="130"/>
                  <a:pt x="268" y="129"/>
                  <a:pt x="267" y="128"/>
                </a:cubicBezTo>
                <a:cubicBezTo>
                  <a:pt x="267" y="127"/>
                  <a:pt x="266" y="126"/>
                  <a:pt x="266" y="124"/>
                </a:cubicBezTo>
                <a:cubicBezTo>
                  <a:pt x="267" y="123"/>
                  <a:pt x="268" y="121"/>
                  <a:pt x="268" y="119"/>
                </a:cubicBezTo>
                <a:close/>
                <a:moveTo>
                  <a:pt x="286" y="156"/>
                </a:move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6" y="156"/>
                  <a:pt x="286" y="156"/>
                  <a:pt x="286" y="156"/>
                </a:cubicBezTo>
                <a:close/>
                <a:moveTo>
                  <a:pt x="268" y="150"/>
                </a:moveTo>
                <a:cubicBezTo>
                  <a:pt x="269" y="151"/>
                  <a:pt x="271" y="151"/>
                  <a:pt x="272" y="152"/>
                </a:cubicBezTo>
                <a:cubicBezTo>
                  <a:pt x="273" y="155"/>
                  <a:pt x="276" y="157"/>
                  <a:pt x="280" y="157"/>
                </a:cubicBezTo>
                <a:cubicBezTo>
                  <a:pt x="279" y="158"/>
                  <a:pt x="278" y="158"/>
                  <a:pt x="278" y="159"/>
                </a:cubicBezTo>
                <a:cubicBezTo>
                  <a:pt x="276" y="158"/>
                  <a:pt x="274" y="157"/>
                  <a:pt x="271" y="157"/>
                </a:cubicBezTo>
                <a:cubicBezTo>
                  <a:pt x="268" y="157"/>
                  <a:pt x="266" y="158"/>
                  <a:pt x="264" y="159"/>
                </a:cubicBezTo>
                <a:cubicBezTo>
                  <a:pt x="264" y="159"/>
                  <a:pt x="263" y="158"/>
                  <a:pt x="262" y="158"/>
                </a:cubicBezTo>
                <a:cubicBezTo>
                  <a:pt x="265" y="157"/>
                  <a:pt x="268" y="154"/>
                  <a:pt x="268" y="150"/>
                </a:cubicBezTo>
                <a:close/>
                <a:moveTo>
                  <a:pt x="281" y="204"/>
                </a:moveTo>
                <a:cubicBezTo>
                  <a:pt x="281" y="204"/>
                  <a:pt x="281" y="204"/>
                  <a:pt x="280" y="204"/>
                </a:cubicBezTo>
                <a:cubicBezTo>
                  <a:pt x="279" y="203"/>
                  <a:pt x="278" y="202"/>
                  <a:pt x="276" y="201"/>
                </a:cubicBezTo>
                <a:cubicBezTo>
                  <a:pt x="277" y="200"/>
                  <a:pt x="279" y="199"/>
                  <a:pt x="279" y="197"/>
                </a:cubicBezTo>
                <a:cubicBezTo>
                  <a:pt x="279" y="197"/>
                  <a:pt x="279" y="197"/>
                  <a:pt x="279" y="198"/>
                </a:cubicBezTo>
                <a:cubicBezTo>
                  <a:pt x="279" y="200"/>
                  <a:pt x="280" y="202"/>
                  <a:pt x="281" y="204"/>
                </a:cubicBezTo>
                <a:close/>
                <a:moveTo>
                  <a:pt x="266" y="508"/>
                </a:moveTo>
                <a:cubicBezTo>
                  <a:pt x="266" y="508"/>
                  <a:pt x="266" y="508"/>
                  <a:pt x="266" y="508"/>
                </a:cubicBezTo>
                <a:cubicBezTo>
                  <a:pt x="266" y="508"/>
                  <a:pt x="265" y="508"/>
                  <a:pt x="265" y="507"/>
                </a:cubicBezTo>
                <a:cubicBezTo>
                  <a:pt x="266" y="507"/>
                  <a:pt x="266" y="507"/>
                  <a:pt x="266" y="508"/>
                </a:cubicBezTo>
                <a:cubicBezTo>
                  <a:pt x="266" y="508"/>
                  <a:pt x="266" y="508"/>
                  <a:pt x="266" y="508"/>
                </a:cubicBezTo>
                <a:close/>
                <a:moveTo>
                  <a:pt x="256" y="90"/>
                </a:moveTo>
                <a:cubicBezTo>
                  <a:pt x="256" y="90"/>
                  <a:pt x="256" y="91"/>
                  <a:pt x="256" y="91"/>
                </a:cubicBezTo>
                <a:cubicBezTo>
                  <a:pt x="256" y="92"/>
                  <a:pt x="256" y="92"/>
                  <a:pt x="256" y="93"/>
                </a:cubicBezTo>
                <a:cubicBezTo>
                  <a:pt x="256" y="94"/>
                  <a:pt x="256" y="95"/>
                  <a:pt x="256" y="96"/>
                </a:cubicBezTo>
                <a:cubicBezTo>
                  <a:pt x="256" y="97"/>
                  <a:pt x="256" y="98"/>
                  <a:pt x="256" y="98"/>
                </a:cubicBezTo>
                <a:cubicBezTo>
                  <a:pt x="255" y="99"/>
                  <a:pt x="254" y="100"/>
                  <a:pt x="254" y="102"/>
                </a:cubicBezTo>
                <a:cubicBezTo>
                  <a:pt x="253" y="101"/>
                  <a:pt x="252" y="101"/>
                  <a:pt x="251" y="101"/>
                </a:cubicBezTo>
                <a:cubicBezTo>
                  <a:pt x="252" y="99"/>
                  <a:pt x="252" y="97"/>
                  <a:pt x="252" y="95"/>
                </a:cubicBezTo>
                <a:cubicBezTo>
                  <a:pt x="254" y="94"/>
                  <a:pt x="255" y="92"/>
                  <a:pt x="256" y="90"/>
                </a:cubicBezTo>
                <a:close/>
                <a:moveTo>
                  <a:pt x="255" y="87"/>
                </a:move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lose/>
                <a:moveTo>
                  <a:pt x="253" y="158"/>
                </a:moveTo>
                <a:cubicBezTo>
                  <a:pt x="253" y="158"/>
                  <a:pt x="253" y="158"/>
                  <a:pt x="253" y="158"/>
                </a:cubicBezTo>
                <a:cubicBezTo>
                  <a:pt x="253" y="157"/>
                  <a:pt x="253" y="157"/>
                  <a:pt x="253" y="157"/>
                </a:cubicBezTo>
                <a:cubicBezTo>
                  <a:pt x="253" y="156"/>
                  <a:pt x="253" y="154"/>
                  <a:pt x="252" y="153"/>
                </a:cubicBezTo>
                <a:cubicBezTo>
                  <a:pt x="252" y="153"/>
                  <a:pt x="252" y="153"/>
                  <a:pt x="252" y="153"/>
                </a:cubicBezTo>
                <a:cubicBezTo>
                  <a:pt x="252" y="153"/>
                  <a:pt x="252" y="153"/>
                  <a:pt x="253" y="153"/>
                </a:cubicBezTo>
                <a:cubicBezTo>
                  <a:pt x="253" y="153"/>
                  <a:pt x="253" y="153"/>
                  <a:pt x="253" y="153"/>
                </a:cubicBezTo>
                <a:cubicBezTo>
                  <a:pt x="254" y="155"/>
                  <a:pt x="255" y="156"/>
                  <a:pt x="256" y="157"/>
                </a:cubicBezTo>
                <a:cubicBezTo>
                  <a:pt x="255" y="157"/>
                  <a:pt x="254" y="158"/>
                  <a:pt x="253" y="158"/>
                </a:cubicBezTo>
                <a:close/>
                <a:moveTo>
                  <a:pt x="254" y="391"/>
                </a:moveTo>
                <a:cubicBezTo>
                  <a:pt x="254" y="391"/>
                  <a:pt x="254" y="392"/>
                  <a:pt x="254" y="392"/>
                </a:cubicBezTo>
                <a:cubicBezTo>
                  <a:pt x="254" y="392"/>
                  <a:pt x="253" y="392"/>
                  <a:pt x="252" y="392"/>
                </a:cubicBezTo>
                <a:cubicBezTo>
                  <a:pt x="252" y="391"/>
                  <a:pt x="252" y="391"/>
                  <a:pt x="253" y="390"/>
                </a:cubicBezTo>
                <a:cubicBezTo>
                  <a:pt x="253" y="391"/>
                  <a:pt x="254" y="391"/>
                  <a:pt x="254" y="391"/>
                </a:cubicBezTo>
                <a:close/>
                <a:moveTo>
                  <a:pt x="257" y="202"/>
                </a:moveTo>
                <a:cubicBezTo>
                  <a:pt x="258" y="204"/>
                  <a:pt x="259" y="206"/>
                  <a:pt x="261" y="207"/>
                </a:cubicBezTo>
                <a:cubicBezTo>
                  <a:pt x="261" y="207"/>
                  <a:pt x="261" y="208"/>
                  <a:pt x="261" y="208"/>
                </a:cubicBezTo>
                <a:cubicBezTo>
                  <a:pt x="261" y="208"/>
                  <a:pt x="261" y="208"/>
                  <a:pt x="260" y="208"/>
                </a:cubicBezTo>
                <a:cubicBezTo>
                  <a:pt x="259" y="208"/>
                  <a:pt x="258" y="208"/>
                  <a:pt x="257" y="209"/>
                </a:cubicBezTo>
                <a:cubicBezTo>
                  <a:pt x="256" y="208"/>
                  <a:pt x="255" y="208"/>
                  <a:pt x="255" y="208"/>
                </a:cubicBezTo>
                <a:cubicBezTo>
                  <a:pt x="255" y="208"/>
                  <a:pt x="255" y="208"/>
                  <a:pt x="255" y="208"/>
                </a:cubicBezTo>
                <a:cubicBezTo>
                  <a:pt x="254" y="208"/>
                  <a:pt x="254" y="208"/>
                  <a:pt x="254" y="207"/>
                </a:cubicBezTo>
                <a:cubicBezTo>
                  <a:pt x="256" y="206"/>
                  <a:pt x="257" y="204"/>
                  <a:pt x="257" y="202"/>
                </a:cubicBezTo>
                <a:close/>
                <a:moveTo>
                  <a:pt x="257" y="193"/>
                </a:moveTo>
                <a:cubicBezTo>
                  <a:pt x="257" y="194"/>
                  <a:pt x="257" y="195"/>
                  <a:pt x="257" y="195"/>
                </a:cubicBezTo>
                <a:cubicBezTo>
                  <a:pt x="257" y="196"/>
                  <a:pt x="257" y="196"/>
                  <a:pt x="257" y="196"/>
                </a:cubicBezTo>
                <a:cubicBezTo>
                  <a:pt x="257" y="196"/>
                  <a:pt x="257" y="196"/>
                  <a:pt x="256" y="195"/>
                </a:cubicBezTo>
                <a:cubicBezTo>
                  <a:pt x="257" y="195"/>
                  <a:pt x="257" y="194"/>
                  <a:pt x="257" y="193"/>
                </a:cubicBezTo>
                <a:close/>
                <a:moveTo>
                  <a:pt x="257" y="192"/>
                </a:moveTo>
                <a:cubicBezTo>
                  <a:pt x="257" y="192"/>
                  <a:pt x="257" y="192"/>
                  <a:pt x="257" y="192"/>
                </a:cubicBezTo>
                <a:cubicBezTo>
                  <a:pt x="257" y="192"/>
                  <a:pt x="257" y="193"/>
                  <a:pt x="257" y="193"/>
                </a:cubicBezTo>
                <a:cubicBezTo>
                  <a:pt x="257" y="193"/>
                  <a:pt x="257" y="192"/>
                  <a:pt x="257" y="192"/>
                </a:cubicBezTo>
                <a:close/>
                <a:moveTo>
                  <a:pt x="249" y="25"/>
                </a:moveTo>
                <a:cubicBezTo>
                  <a:pt x="251" y="25"/>
                  <a:pt x="253" y="24"/>
                  <a:pt x="254" y="23"/>
                </a:cubicBezTo>
                <a:cubicBezTo>
                  <a:pt x="254" y="23"/>
                  <a:pt x="255" y="23"/>
                  <a:pt x="255" y="24"/>
                </a:cubicBezTo>
                <a:cubicBezTo>
                  <a:pt x="254" y="25"/>
                  <a:pt x="253" y="27"/>
                  <a:pt x="253" y="30"/>
                </a:cubicBezTo>
                <a:cubicBezTo>
                  <a:pt x="253" y="34"/>
                  <a:pt x="256" y="38"/>
                  <a:pt x="260" y="40"/>
                </a:cubicBezTo>
                <a:cubicBezTo>
                  <a:pt x="259" y="40"/>
                  <a:pt x="259" y="40"/>
                  <a:pt x="258" y="41"/>
                </a:cubicBezTo>
                <a:cubicBezTo>
                  <a:pt x="257" y="40"/>
                  <a:pt x="256" y="39"/>
                  <a:pt x="254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39"/>
                  <a:pt x="254" y="38"/>
                  <a:pt x="254" y="37"/>
                </a:cubicBezTo>
                <a:cubicBezTo>
                  <a:pt x="254" y="33"/>
                  <a:pt x="252" y="30"/>
                  <a:pt x="248" y="29"/>
                </a:cubicBezTo>
                <a:cubicBezTo>
                  <a:pt x="248" y="27"/>
                  <a:pt x="249" y="26"/>
                  <a:pt x="249" y="25"/>
                </a:cubicBezTo>
                <a:close/>
                <a:moveTo>
                  <a:pt x="244" y="46"/>
                </a:moveTo>
                <a:cubicBezTo>
                  <a:pt x="244" y="46"/>
                  <a:pt x="245" y="46"/>
                  <a:pt x="245" y="46"/>
                </a:cubicBezTo>
                <a:cubicBezTo>
                  <a:pt x="245" y="47"/>
                  <a:pt x="244" y="48"/>
                  <a:pt x="244" y="49"/>
                </a:cubicBezTo>
                <a:cubicBezTo>
                  <a:pt x="244" y="50"/>
                  <a:pt x="244" y="50"/>
                  <a:pt x="245" y="51"/>
                </a:cubicBezTo>
                <a:cubicBezTo>
                  <a:pt x="244" y="50"/>
                  <a:pt x="243" y="50"/>
                  <a:pt x="242" y="50"/>
                </a:cubicBezTo>
                <a:cubicBezTo>
                  <a:pt x="243" y="49"/>
                  <a:pt x="244" y="48"/>
                  <a:pt x="244" y="46"/>
                </a:cubicBezTo>
                <a:cubicBezTo>
                  <a:pt x="244" y="46"/>
                  <a:pt x="244" y="46"/>
                  <a:pt x="244" y="46"/>
                </a:cubicBezTo>
                <a:close/>
                <a:moveTo>
                  <a:pt x="235" y="32"/>
                </a:moveTo>
                <a:cubicBezTo>
                  <a:pt x="235" y="33"/>
                  <a:pt x="236" y="33"/>
                  <a:pt x="237" y="33"/>
                </a:cubicBezTo>
                <a:cubicBezTo>
                  <a:pt x="236" y="34"/>
                  <a:pt x="236" y="36"/>
                  <a:pt x="236" y="37"/>
                </a:cubicBezTo>
                <a:cubicBezTo>
                  <a:pt x="236" y="38"/>
                  <a:pt x="236" y="38"/>
                  <a:pt x="236" y="38"/>
                </a:cubicBezTo>
                <a:cubicBezTo>
                  <a:pt x="236" y="38"/>
                  <a:pt x="235" y="39"/>
                  <a:pt x="235" y="39"/>
                </a:cubicBezTo>
                <a:cubicBezTo>
                  <a:pt x="235" y="38"/>
                  <a:pt x="235" y="37"/>
                  <a:pt x="235" y="36"/>
                </a:cubicBezTo>
                <a:cubicBezTo>
                  <a:pt x="235" y="35"/>
                  <a:pt x="235" y="33"/>
                  <a:pt x="234" y="32"/>
                </a:cubicBezTo>
                <a:cubicBezTo>
                  <a:pt x="234" y="32"/>
                  <a:pt x="234" y="32"/>
                  <a:pt x="235" y="32"/>
                </a:cubicBezTo>
                <a:close/>
                <a:moveTo>
                  <a:pt x="232" y="98"/>
                </a:moveTo>
                <a:cubicBezTo>
                  <a:pt x="232" y="99"/>
                  <a:pt x="233" y="100"/>
                  <a:pt x="233" y="100"/>
                </a:cubicBezTo>
                <a:cubicBezTo>
                  <a:pt x="232" y="100"/>
                  <a:pt x="231" y="100"/>
                  <a:pt x="230" y="100"/>
                </a:cubicBezTo>
                <a:cubicBezTo>
                  <a:pt x="226" y="100"/>
                  <a:pt x="223" y="102"/>
                  <a:pt x="223" y="106"/>
                </a:cubicBezTo>
                <a:cubicBezTo>
                  <a:pt x="222" y="106"/>
                  <a:pt x="221" y="106"/>
                  <a:pt x="221" y="106"/>
                </a:cubicBezTo>
                <a:cubicBezTo>
                  <a:pt x="221" y="105"/>
                  <a:pt x="221" y="104"/>
                  <a:pt x="221" y="103"/>
                </a:cubicBezTo>
                <a:cubicBezTo>
                  <a:pt x="221" y="102"/>
                  <a:pt x="221" y="100"/>
                  <a:pt x="220" y="99"/>
                </a:cubicBezTo>
                <a:cubicBezTo>
                  <a:pt x="221" y="99"/>
                  <a:pt x="221" y="98"/>
                  <a:pt x="222" y="98"/>
                </a:cubicBezTo>
                <a:cubicBezTo>
                  <a:pt x="224" y="99"/>
                  <a:pt x="225" y="99"/>
                  <a:pt x="227" y="99"/>
                </a:cubicBezTo>
                <a:cubicBezTo>
                  <a:pt x="229" y="99"/>
                  <a:pt x="230" y="98"/>
                  <a:pt x="232" y="98"/>
                </a:cubicBezTo>
                <a:close/>
                <a:moveTo>
                  <a:pt x="229" y="233"/>
                </a:moveTo>
                <a:cubicBezTo>
                  <a:pt x="229" y="234"/>
                  <a:pt x="229" y="234"/>
                  <a:pt x="228" y="234"/>
                </a:cubicBezTo>
                <a:cubicBezTo>
                  <a:pt x="229" y="234"/>
                  <a:pt x="229" y="234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lose/>
                <a:moveTo>
                  <a:pt x="224" y="26"/>
                </a:moveTo>
                <a:cubicBezTo>
                  <a:pt x="224" y="26"/>
                  <a:pt x="224" y="26"/>
                  <a:pt x="224" y="26"/>
                </a:cubicBezTo>
                <a:cubicBezTo>
                  <a:pt x="223" y="26"/>
                  <a:pt x="223" y="26"/>
                  <a:pt x="222" y="26"/>
                </a:cubicBezTo>
                <a:cubicBezTo>
                  <a:pt x="223" y="26"/>
                  <a:pt x="223" y="26"/>
                  <a:pt x="224" y="26"/>
                </a:cubicBezTo>
                <a:close/>
                <a:moveTo>
                  <a:pt x="219" y="66"/>
                </a:moveTo>
                <a:cubicBezTo>
                  <a:pt x="220" y="67"/>
                  <a:pt x="222" y="68"/>
                  <a:pt x="223" y="68"/>
                </a:cubicBezTo>
                <a:cubicBezTo>
                  <a:pt x="223" y="68"/>
                  <a:pt x="223" y="68"/>
                  <a:pt x="223" y="68"/>
                </a:cubicBezTo>
                <a:cubicBezTo>
                  <a:pt x="223" y="69"/>
                  <a:pt x="223" y="70"/>
                  <a:pt x="224" y="71"/>
                </a:cubicBezTo>
                <a:cubicBezTo>
                  <a:pt x="223" y="72"/>
                  <a:pt x="222" y="73"/>
                  <a:pt x="222" y="75"/>
                </a:cubicBezTo>
                <a:cubicBezTo>
                  <a:pt x="222" y="75"/>
                  <a:pt x="222" y="74"/>
                  <a:pt x="222" y="74"/>
                </a:cubicBezTo>
                <a:cubicBezTo>
                  <a:pt x="222" y="74"/>
                  <a:pt x="222" y="73"/>
                  <a:pt x="222" y="72"/>
                </a:cubicBezTo>
                <a:cubicBezTo>
                  <a:pt x="222" y="70"/>
                  <a:pt x="221" y="68"/>
                  <a:pt x="219" y="67"/>
                </a:cubicBezTo>
                <a:cubicBezTo>
                  <a:pt x="219" y="67"/>
                  <a:pt x="219" y="66"/>
                  <a:pt x="219" y="66"/>
                </a:cubicBezTo>
                <a:cubicBezTo>
                  <a:pt x="219" y="66"/>
                  <a:pt x="219" y="66"/>
                  <a:pt x="219" y="66"/>
                </a:cubicBezTo>
                <a:close/>
                <a:moveTo>
                  <a:pt x="211" y="91"/>
                </a:moveTo>
                <a:cubicBezTo>
                  <a:pt x="211" y="91"/>
                  <a:pt x="211" y="91"/>
                  <a:pt x="211" y="91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1"/>
                </a:cubicBezTo>
                <a:close/>
                <a:moveTo>
                  <a:pt x="204" y="97"/>
                </a:moveTo>
                <a:cubicBezTo>
                  <a:pt x="204" y="97"/>
                  <a:pt x="204" y="97"/>
                  <a:pt x="204" y="97"/>
                </a:cubicBezTo>
                <a:cubicBezTo>
                  <a:pt x="203" y="97"/>
                  <a:pt x="203" y="97"/>
                  <a:pt x="203" y="97"/>
                </a:cubicBezTo>
                <a:cubicBezTo>
                  <a:pt x="203" y="97"/>
                  <a:pt x="203" y="97"/>
                  <a:pt x="204" y="97"/>
                </a:cubicBezTo>
                <a:close/>
                <a:moveTo>
                  <a:pt x="199" y="95"/>
                </a:moveTo>
                <a:cubicBezTo>
                  <a:pt x="199" y="95"/>
                  <a:pt x="200" y="96"/>
                  <a:pt x="200" y="96"/>
                </a:cubicBezTo>
                <a:cubicBezTo>
                  <a:pt x="200" y="96"/>
                  <a:pt x="199" y="96"/>
                  <a:pt x="198" y="96"/>
                </a:cubicBezTo>
                <a:cubicBezTo>
                  <a:pt x="198" y="96"/>
                  <a:pt x="198" y="96"/>
                  <a:pt x="198" y="96"/>
                </a:cubicBezTo>
                <a:cubicBezTo>
                  <a:pt x="198" y="96"/>
                  <a:pt x="199" y="95"/>
                  <a:pt x="199" y="95"/>
                </a:cubicBezTo>
                <a:close/>
                <a:moveTo>
                  <a:pt x="198" y="117"/>
                </a:moveTo>
                <a:cubicBezTo>
                  <a:pt x="203" y="117"/>
                  <a:pt x="207" y="113"/>
                  <a:pt x="208" y="109"/>
                </a:cubicBezTo>
                <a:cubicBezTo>
                  <a:pt x="209" y="110"/>
                  <a:pt x="210" y="110"/>
                  <a:pt x="211" y="111"/>
                </a:cubicBezTo>
                <a:cubicBezTo>
                  <a:pt x="210" y="112"/>
                  <a:pt x="210" y="114"/>
                  <a:pt x="210" y="116"/>
                </a:cubicBezTo>
                <a:cubicBezTo>
                  <a:pt x="210" y="118"/>
                  <a:pt x="211" y="120"/>
                  <a:pt x="211" y="121"/>
                </a:cubicBezTo>
                <a:cubicBezTo>
                  <a:pt x="211" y="121"/>
                  <a:pt x="210" y="120"/>
                  <a:pt x="209" y="120"/>
                </a:cubicBezTo>
                <a:cubicBezTo>
                  <a:pt x="209" y="120"/>
                  <a:pt x="208" y="119"/>
                  <a:pt x="207" y="119"/>
                </a:cubicBezTo>
                <a:cubicBezTo>
                  <a:pt x="206" y="118"/>
                  <a:pt x="205" y="117"/>
                  <a:pt x="203" y="117"/>
                </a:cubicBezTo>
                <a:cubicBezTo>
                  <a:pt x="201" y="117"/>
                  <a:pt x="200" y="118"/>
                  <a:pt x="199" y="118"/>
                </a:cubicBezTo>
                <a:cubicBezTo>
                  <a:pt x="198" y="118"/>
                  <a:pt x="197" y="119"/>
                  <a:pt x="196" y="119"/>
                </a:cubicBezTo>
                <a:cubicBezTo>
                  <a:pt x="197" y="118"/>
                  <a:pt x="197" y="118"/>
                  <a:pt x="198" y="117"/>
                </a:cubicBezTo>
                <a:cubicBezTo>
                  <a:pt x="198" y="117"/>
                  <a:pt x="198" y="117"/>
                  <a:pt x="198" y="117"/>
                </a:cubicBezTo>
                <a:close/>
                <a:moveTo>
                  <a:pt x="208" y="157"/>
                </a:moveTo>
                <a:cubicBezTo>
                  <a:pt x="208" y="158"/>
                  <a:pt x="209" y="158"/>
                  <a:pt x="209" y="159"/>
                </a:cubicBezTo>
                <a:cubicBezTo>
                  <a:pt x="209" y="159"/>
                  <a:pt x="208" y="159"/>
                  <a:pt x="207" y="160"/>
                </a:cubicBezTo>
                <a:cubicBezTo>
                  <a:pt x="208" y="159"/>
                  <a:pt x="208" y="159"/>
                  <a:pt x="208" y="158"/>
                </a:cubicBezTo>
                <a:cubicBezTo>
                  <a:pt x="208" y="157"/>
                  <a:pt x="208" y="157"/>
                  <a:pt x="208" y="157"/>
                </a:cubicBezTo>
                <a:close/>
                <a:moveTo>
                  <a:pt x="209" y="204"/>
                </a:moveTo>
                <a:cubicBezTo>
                  <a:pt x="209" y="204"/>
                  <a:pt x="209" y="204"/>
                  <a:pt x="209" y="204"/>
                </a:cubicBezTo>
                <a:cubicBezTo>
                  <a:pt x="209" y="205"/>
                  <a:pt x="210" y="205"/>
                  <a:pt x="210" y="205"/>
                </a:cubicBezTo>
                <a:cubicBezTo>
                  <a:pt x="209" y="205"/>
                  <a:pt x="209" y="205"/>
                  <a:pt x="209" y="205"/>
                </a:cubicBezTo>
                <a:cubicBezTo>
                  <a:pt x="209" y="205"/>
                  <a:pt x="209" y="204"/>
                  <a:pt x="209" y="204"/>
                </a:cubicBezTo>
                <a:close/>
                <a:moveTo>
                  <a:pt x="209" y="143"/>
                </a:moveTo>
                <a:cubicBezTo>
                  <a:pt x="209" y="142"/>
                  <a:pt x="209" y="141"/>
                  <a:pt x="209" y="141"/>
                </a:cubicBezTo>
                <a:cubicBezTo>
                  <a:pt x="211" y="140"/>
                  <a:pt x="213" y="139"/>
                  <a:pt x="214" y="138"/>
                </a:cubicBezTo>
                <a:cubicBezTo>
                  <a:pt x="214" y="138"/>
                  <a:pt x="215" y="138"/>
                  <a:pt x="215" y="139"/>
                </a:cubicBezTo>
                <a:cubicBezTo>
                  <a:pt x="215" y="139"/>
                  <a:pt x="215" y="139"/>
                  <a:pt x="214" y="140"/>
                </a:cubicBezTo>
                <a:cubicBezTo>
                  <a:pt x="212" y="140"/>
                  <a:pt x="211" y="141"/>
                  <a:pt x="209" y="143"/>
                </a:cubicBezTo>
                <a:close/>
                <a:moveTo>
                  <a:pt x="204" y="165"/>
                </a:moveTo>
                <a:cubicBezTo>
                  <a:pt x="205" y="164"/>
                  <a:pt x="205" y="164"/>
                  <a:pt x="206" y="163"/>
                </a:cubicBezTo>
                <a:cubicBezTo>
                  <a:pt x="205" y="164"/>
                  <a:pt x="205" y="164"/>
                  <a:pt x="205" y="165"/>
                </a:cubicBezTo>
                <a:cubicBezTo>
                  <a:pt x="205" y="166"/>
                  <a:pt x="206" y="167"/>
                  <a:pt x="206" y="168"/>
                </a:cubicBezTo>
                <a:cubicBezTo>
                  <a:pt x="205" y="168"/>
                  <a:pt x="205" y="169"/>
                  <a:pt x="204" y="169"/>
                </a:cubicBezTo>
                <a:cubicBezTo>
                  <a:pt x="205" y="169"/>
                  <a:pt x="205" y="169"/>
                  <a:pt x="205" y="168"/>
                </a:cubicBezTo>
                <a:cubicBezTo>
                  <a:pt x="205" y="167"/>
                  <a:pt x="204" y="166"/>
                  <a:pt x="204" y="165"/>
                </a:cubicBezTo>
                <a:close/>
                <a:moveTo>
                  <a:pt x="206" y="152"/>
                </a:moveTo>
                <a:cubicBezTo>
                  <a:pt x="205" y="152"/>
                  <a:pt x="205" y="151"/>
                  <a:pt x="204" y="151"/>
                </a:cubicBezTo>
                <a:cubicBezTo>
                  <a:pt x="204" y="150"/>
                  <a:pt x="205" y="149"/>
                  <a:pt x="205" y="149"/>
                </a:cubicBezTo>
                <a:cubicBezTo>
                  <a:pt x="206" y="148"/>
                  <a:pt x="206" y="148"/>
                  <a:pt x="207" y="147"/>
                </a:cubicBezTo>
                <a:cubicBezTo>
                  <a:pt x="207" y="148"/>
                  <a:pt x="207" y="148"/>
                  <a:pt x="207" y="148"/>
                </a:cubicBezTo>
                <a:cubicBezTo>
                  <a:pt x="206" y="149"/>
                  <a:pt x="206" y="150"/>
                  <a:pt x="206" y="152"/>
                </a:cubicBezTo>
                <a:cubicBezTo>
                  <a:pt x="206" y="152"/>
                  <a:pt x="206" y="152"/>
                  <a:pt x="206" y="152"/>
                </a:cubicBezTo>
                <a:close/>
                <a:moveTo>
                  <a:pt x="197" y="74"/>
                </a:moveTo>
                <a:cubicBezTo>
                  <a:pt x="196" y="75"/>
                  <a:pt x="196" y="75"/>
                  <a:pt x="196" y="75"/>
                </a:cubicBezTo>
                <a:cubicBezTo>
                  <a:pt x="196" y="75"/>
                  <a:pt x="196" y="74"/>
                  <a:pt x="196" y="74"/>
                </a:cubicBezTo>
                <a:cubicBezTo>
                  <a:pt x="196" y="74"/>
                  <a:pt x="196" y="74"/>
                  <a:pt x="197" y="74"/>
                </a:cubicBezTo>
                <a:close/>
                <a:moveTo>
                  <a:pt x="192" y="269"/>
                </a:moveTo>
                <a:cubicBezTo>
                  <a:pt x="192" y="269"/>
                  <a:pt x="192" y="269"/>
                  <a:pt x="192" y="269"/>
                </a:cubicBezTo>
                <a:cubicBezTo>
                  <a:pt x="192" y="269"/>
                  <a:pt x="192" y="268"/>
                  <a:pt x="191" y="267"/>
                </a:cubicBezTo>
                <a:cubicBezTo>
                  <a:pt x="192" y="267"/>
                  <a:pt x="193" y="267"/>
                  <a:pt x="194" y="266"/>
                </a:cubicBezTo>
                <a:cubicBezTo>
                  <a:pt x="193" y="267"/>
                  <a:pt x="193" y="268"/>
                  <a:pt x="192" y="269"/>
                </a:cubicBezTo>
                <a:close/>
                <a:moveTo>
                  <a:pt x="191" y="99"/>
                </a:moveTo>
                <a:cubicBezTo>
                  <a:pt x="191" y="99"/>
                  <a:pt x="191" y="99"/>
                  <a:pt x="191" y="99"/>
                </a:cubicBezTo>
                <a:cubicBezTo>
                  <a:pt x="191" y="98"/>
                  <a:pt x="190" y="98"/>
                  <a:pt x="190" y="97"/>
                </a:cubicBezTo>
                <a:cubicBezTo>
                  <a:pt x="190" y="97"/>
                  <a:pt x="191" y="97"/>
                  <a:pt x="191" y="96"/>
                </a:cubicBezTo>
                <a:cubicBezTo>
                  <a:pt x="192" y="96"/>
                  <a:pt x="193" y="96"/>
                  <a:pt x="194" y="96"/>
                </a:cubicBezTo>
                <a:cubicBezTo>
                  <a:pt x="194" y="96"/>
                  <a:pt x="194" y="96"/>
                  <a:pt x="195" y="96"/>
                </a:cubicBezTo>
                <a:cubicBezTo>
                  <a:pt x="193" y="97"/>
                  <a:pt x="192" y="98"/>
                  <a:pt x="191" y="99"/>
                </a:cubicBezTo>
                <a:close/>
                <a:moveTo>
                  <a:pt x="196" y="187"/>
                </a:moveTo>
                <a:cubicBezTo>
                  <a:pt x="196" y="187"/>
                  <a:pt x="195" y="187"/>
                  <a:pt x="195" y="187"/>
                </a:cubicBezTo>
                <a:cubicBezTo>
                  <a:pt x="195" y="186"/>
                  <a:pt x="195" y="185"/>
                  <a:pt x="195" y="184"/>
                </a:cubicBezTo>
                <a:cubicBezTo>
                  <a:pt x="198" y="184"/>
                  <a:pt x="201" y="183"/>
                  <a:pt x="202" y="181"/>
                </a:cubicBezTo>
                <a:cubicBezTo>
                  <a:pt x="203" y="182"/>
                  <a:pt x="203" y="183"/>
                  <a:pt x="204" y="183"/>
                </a:cubicBezTo>
                <a:cubicBezTo>
                  <a:pt x="204" y="184"/>
                  <a:pt x="203" y="185"/>
                  <a:pt x="203" y="186"/>
                </a:cubicBezTo>
                <a:cubicBezTo>
                  <a:pt x="202" y="186"/>
                  <a:pt x="201" y="187"/>
                  <a:pt x="200" y="188"/>
                </a:cubicBezTo>
                <a:cubicBezTo>
                  <a:pt x="199" y="187"/>
                  <a:pt x="198" y="187"/>
                  <a:pt x="196" y="187"/>
                </a:cubicBezTo>
                <a:close/>
                <a:moveTo>
                  <a:pt x="203" y="248"/>
                </a:moveTo>
                <a:cubicBezTo>
                  <a:pt x="203" y="248"/>
                  <a:pt x="203" y="247"/>
                  <a:pt x="204" y="246"/>
                </a:cubicBezTo>
                <a:cubicBezTo>
                  <a:pt x="204" y="247"/>
                  <a:pt x="204" y="247"/>
                  <a:pt x="205" y="247"/>
                </a:cubicBezTo>
                <a:cubicBezTo>
                  <a:pt x="206" y="248"/>
                  <a:pt x="206" y="249"/>
                  <a:pt x="207" y="249"/>
                </a:cubicBezTo>
                <a:cubicBezTo>
                  <a:pt x="207" y="250"/>
                  <a:pt x="207" y="250"/>
                  <a:pt x="207" y="250"/>
                </a:cubicBezTo>
                <a:cubicBezTo>
                  <a:pt x="207" y="250"/>
                  <a:pt x="206" y="249"/>
                  <a:pt x="205" y="249"/>
                </a:cubicBezTo>
                <a:cubicBezTo>
                  <a:pt x="204" y="249"/>
                  <a:pt x="204" y="250"/>
                  <a:pt x="203" y="250"/>
                </a:cubicBezTo>
                <a:cubicBezTo>
                  <a:pt x="203" y="249"/>
                  <a:pt x="203" y="249"/>
                  <a:pt x="203" y="248"/>
                </a:cubicBezTo>
                <a:close/>
                <a:moveTo>
                  <a:pt x="206" y="328"/>
                </a:moveTo>
                <a:cubicBezTo>
                  <a:pt x="206" y="329"/>
                  <a:pt x="207" y="329"/>
                  <a:pt x="208" y="329"/>
                </a:cubicBezTo>
                <a:cubicBezTo>
                  <a:pt x="210" y="329"/>
                  <a:pt x="211" y="329"/>
                  <a:pt x="212" y="328"/>
                </a:cubicBezTo>
                <a:cubicBezTo>
                  <a:pt x="212" y="328"/>
                  <a:pt x="212" y="329"/>
                  <a:pt x="212" y="329"/>
                </a:cubicBezTo>
                <a:cubicBezTo>
                  <a:pt x="212" y="329"/>
                  <a:pt x="212" y="329"/>
                  <a:pt x="212" y="330"/>
                </a:cubicBezTo>
                <a:cubicBezTo>
                  <a:pt x="211" y="329"/>
                  <a:pt x="210" y="329"/>
                  <a:pt x="208" y="329"/>
                </a:cubicBezTo>
                <a:cubicBezTo>
                  <a:pt x="207" y="329"/>
                  <a:pt x="205" y="330"/>
                  <a:pt x="204" y="330"/>
                </a:cubicBezTo>
                <a:cubicBezTo>
                  <a:pt x="204" y="330"/>
                  <a:pt x="205" y="329"/>
                  <a:pt x="206" y="328"/>
                </a:cubicBezTo>
                <a:close/>
                <a:moveTo>
                  <a:pt x="206" y="371"/>
                </a:moveTo>
                <a:cubicBezTo>
                  <a:pt x="205" y="371"/>
                  <a:pt x="205" y="371"/>
                  <a:pt x="204" y="371"/>
                </a:cubicBezTo>
                <a:cubicBezTo>
                  <a:pt x="204" y="371"/>
                  <a:pt x="204" y="370"/>
                  <a:pt x="204" y="370"/>
                </a:cubicBezTo>
                <a:cubicBezTo>
                  <a:pt x="206" y="369"/>
                  <a:pt x="207" y="368"/>
                  <a:pt x="208" y="366"/>
                </a:cubicBezTo>
                <a:cubicBezTo>
                  <a:pt x="208" y="366"/>
                  <a:pt x="208" y="366"/>
                  <a:pt x="209" y="365"/>
                </a:cubicBezTo>
                <a:cubicBezTo>
                  <a:pt x="209" y="365"/>
                  <a:pt x="209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1" y="367"/>
                  <a:pt x="212" y="367"/>
                  <a:pt x="213" y="368"/>
                </a:cubicBezTo>
                <a:cubicBezTo>
                  <a:pt x="212" y="368"/>
                  <a:pt x="212" y="368"/>
                  <a:pt x="212" y="368"/>
                </a:cubicBezTo>
                <a:cubicBezTo>
                  <a:pt x="209" y="368"/>
                  <a:pt x="207" y="369"/>
                  <a:pt x="206" y="371"/>
                </a:cubicBezTo>
                <a:close/>
                <a:moveTo>
                  <a:pt x="207" y="587"/>
                </a:moveTo>
                <a:cubicBezTo>
                  <a:pt x="207" y="587"/>
                  <a:pt x="207" y="587"/>
                  <a:pt x="207" y="586"/>
                </a:cubicBezTo>
                <a:cubicBezTo>
                  <a:pt x="208" y="586"/>
                  <a:pt x="208" y="587"/>
                  <a:pt x="208" y="587"/>
                </a:cubicBezTo>
                <a:cubicBezTo>
                  <a:pt x="208" y="587"/>
                  <a:pt x="208" y="587"/>
                  <a:pt x="207" y="587"/>
                </a:cubicBezTo>
                <a:close/>
                <a:moveTo>
                  <a:pt x="211" y="624"/>
                </a:move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lose/>
                <a:moveTo>
                  <a:pt x="211" y="649"/>
                </a:moveTo>
                <a:cubicBezTo>
                  <a:pt x="211" y="649"/>
                  <a:pt x="211" y="649"/>
                  <a:pt x="211" y="649"/>
                </a:cubicBezTo>
                <a:cubicBezTo>
                  <a:pt x="211" y="649"/>
                  <a:pt x="211" y="649"/>
                  <a:pt x="211" y="649"/>
                </a:cubicBezTo>
                <a:cubicBezTo>
                  <a:pt x="212" y="649"/>
                  <a:pt x="212" y="649"/>
                  <a:pt x="212" y="649"/>
                </a:cubicBezTo>
                <a:cubicBezTo>
                  <a:pt x="211" y="649"/>
                  <a:pt x="211" y="649"/>
                  <a:pt x="211" y="649"/>
                </a:cubicBezTo>
                <a:close/>
                <a:moveTo>
                  <a:pt x="215" y="515"/>
                </a:moveTo>
                <a:cubicBezTo>
                  <a:pt x="214" y="516"/>
                  <a:pt x="214" y="518"/>
                  <a:pt x="213" y="520"/>
                </a:cubicBezTo>
                <a:cubicBezTo>
                  <a:pt x="212" y="521"/>
                  <a:pt x="212" y="522"/>
                  <a:pt x="212" y="524"/>
                </a:cubicBezTo>
                <a:cubicBezTo>
                  <a:pt x="212" y="524"/>
                  <a:pt x="212" y="525"/>
                  <a:pt x="212" y="525"/>
                </a:cubicBezTo>
                <a:cubicBezTo>
                  <a:pt x="211" y="525"/>
                  <a:pt x="211" y="526"/>
                  <a:pt x="210" y="526"/>
                </a:cubicBezTo>
                <a:cubicBezTo>
                  <a:pt x="210" y="525"/>
                  <a:pt x="210" y="525"/>
                  <a:pt x="210" y="524"/>
                </a:cubicBezTo>
                <a:cubicBezTo>
                  <a:pt x="211" y="522"/>
                  <a:pt x="212" y="520"/>
                  <a:pt x="212" y="517"/>
                </a:cubicBezTo>
                <a:cubicBezTo>
                  <a:pt x="212" y="517"/>
                  <a:pt x="212" y="517"/>
                  <a:pt x="212" y="516"/>
                </a:cubicBezTo>
                <a:cubicBezTo>
                  <a:pt x="213" y="516"/>
                  <a:pt x="214" y="515"/>
                  <a:pt x="215" y="514"/>
                </a:cubicBezTo>
                <a:cubicBezTo>
                  <a:pt x="215" y="514"/>
                  <a:pt x="215" y="514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lose/>
                <a:moveTo>
                  <a:pt x="214" y="212"/>
                </a:moveTo>
                <a:cubicBezTo>
                  <a:pt x="214" y="212"/>
                  <a:pt x="213" y="212"/>
                  <a:pt x="213" y="212"/>
                </a:cubicBezTo>
                <a:cubicBezTo>
                  <a:pt x="213" y="211"/>
                  <a:pt x="212" y="211"/>
                  <a:pt x="212" y="210"/>
                </a:cubicBezTo>
                <a:cubicBezTo>
                  <a:pt x="212" y="210"/>
                  <a:pt x="212" y="210"/>
                  <a:pt x="212" y="209"/>
                </a:cubicBezTo>
                <a:cubicBezTo>
                  <a:pt x="213" y="210"/>
                  <a:pt x="214" y="211"/>
                  <a:pt x="216" y="211"/>
                </a:cubicBezTo>
                <a:cubicBezTo>
                  <a:pt x="215" y="211"/>
                  <a:pt x="214" y="212"/>
                  <a:pt x="214" y="212"/>
                </a:cubicBezTo>
                <a:close/>
                <a:moveTo>
                  <a:pt x="216" y="55"/>
                </a:moveTo>
                <a:cubicBezTo>
                  <a:pt x="215" y="55"/>
                  <a:pt x="214" y="55"/>
                  <a:pt x="213" y="55"/>
                </a:cubicBezTo>
                <a:cubicBezTo>
                  <a:pt x="213" y="54"/>
                  <a:pt x="213" y="54"/>
                  <a:pt x="213" y="54"/>
                </a:cubicBezTo>
                <a:cubicBezTo>
                  <a:pt x="215" y="53"/>
                  <a:pt x="217" y="51"/>
                  <a:pt x="218" y="48"/>
                </a:cubicBezTo>
                <a:cubicBezTo>
                  <a:pt x="218" y="49"/>
                  <a:pt x="219" y="49"/>
                  <a:pt x="219" y="50"/>
                </a:cubicBezTo>
                <a:cubicBezTo>
                  <a:pt x="217" y="51"/>
                  <a:pt x="216" y="53"/>
                  <a:pt x="216" y="55"/>
                </a:cubicBezTo>
                <a:close/>
                <a:moveTo>
                  <a:pt x="219" y="341"/>
                </a:moveTo>
                <a:cubicBezTo>
                  <a:pt x="219" y="341"/>
                  <a:pt x="219" y="341"/>
                  <a:pt x="219" y="341"/>
                </a:cubicBezTo>
                <a:cubicBezTo>
                  <a:pt x="219" y="341"/>
                  <a:pt x="219" y="341"/>
                  <a:pt x="219" y="341"/>
                </a:cubicBezTo>
                <a:cubicBezTo>
                  <a:pt x="219" y="340"/>
                  <a:pt x="219" y="340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40"/>
                  <a:pt x="219" y="340"/>
                  <a:pt x="219" y="341"/>
                </a:cubicBezTo>
                <a:close/>
                <a:moveTo>
                  <a:pt x="219" y="169"/>
                </a:moveTo>
                <a:cubicBezTo>
                  <a:pt x="220" y="167"/>
                  <a:pt x="220" y="166"/>
                  <a:pt x="220" y="165"/>
                </a:cubicBezTo>
                <a:cubicBezTo>
                  <a:pt x="220" y="164"/>
                  <a:pt x="220" y="164"/>
                  <a:pt x="220" y="163"/>
                </a:cubicBezTo>
                <a:cubicBezTo>
                  <a:pt x="220" y="164"/>
                  <a:pt x="221" y="164"/>
                  <a:pt x="221" y="164"/>
                </a:cubicBezTo>
                <a:cubicBezTo>
                  <a:pt x="221" y="165"/>
                  <a:pt x="221" y="165"/>
                  <a:pt x="221" y="165"/>
                </a:cubicBezTo>
                <a:cubicBezTo>
                  <a:pt x="221" y="166"/>
                  <a:pt x="222" y="168"/>
                  <a:pt x="222" y="169"/>
                </a:cubicBezTo>
                <a:cubicBezTo>
                  <a:pt x="222" y="169"/>
                  <a:pt x="221" y="169"/>
                  <a:pt x="220" y="170"/>
                </a:cubicBezTo>
                <a:cubicBezTo>
                  <a:pt x="220" y="169"/>
                  <a:pt x="219" y="169"/>
                  <a:pt x="219" y="169"/>
                </a:cubicBezTo>
                <a:close/>
                <a:moveTo>
                  <a:pt x="221" y="500"/>
                </a:moveTo>
                <a:cubicBezTo>
                  <a:pt x="221" y="500"/>
                  <a:pt x="221" y="499"/>
                  <a:pt x="221" y="499"/>
                </a:cubicBezTo>
                <a:cubicBezTo>
                  <a:pt x="222" y="498"/>
                  <a:pt x="222" y="498"/>
                  <a:pt x="222" y="498"/>
                </a:cubicBezTo>
                <a:cubicBezTo>
                  <a:pt x="223" y="498"/>
                  <a:pt x="224" y="499"/>
                  <a:pt x="225" y="499"/>
                </a:cubicBezTo>
                <a:cubicBezTo>
                  <a:pt x="224" y="499"/>
                  <a:pt x="222" y="500"/>
                  <a:pt x="221" y="500"/>
                </a:cubicBezTo>
                <a:close/>
                <a:moveTo>
                  <a:pt x="227" y="271"/>
                </a:moveTo>
                <a:cubicBezTo>
                  <a:pt x="227" y="271"/>
                  <a:pt x="226" y="271"/>
                  <a:pt x="226" y="271"/>
                </a:cubicBezTo>
                <a:cubicBezTo>
                  <a:pt x="227" y="271"/>
                  <a:pt x="227" y="270"/>
                  <a:pt x="227" y="270"/>
                </a:cubicBezTo>
                <a:cubicBezTo>
                  <a:pt x="227" y="270"/>
                  <a:pt x="227" y="271"/>
                  <a:pt x="227" y="271"/>
                </a:cubicBezTo>
                <a:close/>
                <a:moveTo>
                  <a:pt x="229" y="470"/>
                </a:moveTo>
                <a:cubicBezTo>
                  <a:pt x="228" y="470"/>
                  <a:pt x="228" y="470"/>
                  <a:pt x="227" y="469"/>
                </a:cubicBezTo>
                <a:cubicBezTo>
                  <a:pt x="227" y="469"/>
                  <a:pt x="227" y="468"/>
                  <a:pt x="227" y="468"/>
                </a:cubicBezTo>
                <a:cubicBezTo>
                  <a:pt x="228" y="468"/>
                  <a:pt x="229" y="467"/>
                  <a:pt x="229" y="467"/>
                </a:cubicBezTo>
                <a:cubicBezTo>
                  <a:pt x="229" y="468"/>
                  <a:pt x="230" y="468"/>
                  <a:pt x="230" y="468"/>
                </a:cubicBezTo>
                <a:cubicBezTo>
                  <a:pt x="229" y="469"/>
                  <a:pt x="229" y="470"/>
                  <a:pt x="229" y="470"/>
                </a:cubicBezTo>
                <a:close/>
                <a:moveTo>
                  <a:pt x="230" y="248"/>
                </a:moveTo>
                <a:cubicBezTo>
                  <a:pt x="229" y="247"/>
                  <a:pt x="229" y="247"/>
                  <a:pt x="228" y="247"/>
                </a:cubicBezTo>
                <a:cubicBezTo>
                  <a:pt x="228" y="245"/>
                  <a:pt x="227" y="243"/>
                  <a:pt x="225" y="242"/>
                </a:cubicBezTo>
                <a:cubicBezTo>
                  <a:pt x="225" y="242"/>
                  <a:pt x="226" y="242"/>
                  <a:pt x="226" y="241"/>
                </a:cubicBezTo>
                <a:cubicBezTo>
                  <a:pt x="226" y="240"/>
                  <a:pt x="225" y="240"/>
                  <a:pt x="225" y="239"/>
                </a:cubicBezTo>
                <a:cubicBezTo>
                  <a:pt x="226" y="238"/>
                  <a:pt x="227" y="237"/>
                  <a:pt x="228" y="236"/>
                </a:cubicBezTo>
                <a:cubicBezTo>
                  <a:pt x="227" y="237"/>
                  <a:pt x="227" y="238"/>
                  <a:pt x="227" y="239"/>
                </a:cubicBezTo>
                <a:cubicBezTo>
                  <a:pt x="227" y="242"/>
                  <a:pt x="229" y="245"/>
                  <a:pt x="232" y="247"/>
                </a:cubicBezTo>
                <a:cubicBezTo>
                  <a:pt x="231" y="247"/>
                  <a:pt x="230" y="247"/>
                  <a:pt x="230" y="248"/>
                </a:cubicBezTo>
                <a:close/>
                <a:moveTo>
                  <a:pt x="231" y="137"/>
                </a:moveTo>
                <a:cubicBezTo>
                  <a:pt x="232" y="136"/>
                  <a:pt x="232" y="135"/>
                  <a:pt x="233" y="134"/>
                </a:cubicBezTo>
                <a:cubicBezTo>
                  <a:pt x="233" y="135"/>
                  <a:pt x="234" y="135"/>
                  <a:pt x="234" y="135"/>
                </a:cubicBezTo>
                <a:cubicBezTo>
                  <a:pt x="236" y="135"/>
                  <a:pt x="238" y="134"/>
                  <a:pt x="239" y="133"/>
                </a:cubicBezTo>
                <a:cubicBezTo>
                  <a:pt x="239" y="133"/>
                  <a:pt x="239" y="133"/>
                  <a:pt x="239" y="133"/>
                </a:cubicBezTo>
                <a:cubicBezTo>
                  <a:pt x="240" y="133"/>
                  <a:pt x="241" y="133"/>
                  <a:pt x="241" y="132"/>
                </a:cubicBezTo>
                <a:cubicBezTo>
                  <a:pt x="241" y="132"/>
                  <a:pt x="241" y="132"/>
                  <a:pt x="242" y="132"/>
                </a:cubicBezTo>
                <a:cubicBezTo>
                  <a:pt x="242" y="132"/>
                  <a:pt x="243" y="132"/>
                  <a:pt x="243" y="132"/>
                </a:cubicBezTo>
                <a:cubicBezTo>
                  <a:pt x="243" y="132"/>
                  <a:pt x="243" y="132"/>
                  <a:pt x="243" y="132"/>
                </a:cubicBezTo>
                <a:cubicBezTo>
                  <a:pt x="243" y="133"/>
                  <a:pt x="243" y="133"/>
                  <a:pt x="243" y="133"/>
                </a:cubicBezTo>
                <a:cubicBezTo>
                  <a:pt x="242" y="133"/>
                  <a:pt x="241" y="134"/>
                  <a:pt x="240" y="135"/>
                </a:cubicBezTo>
                <a:cubicBezTo>
                  <a:pt x="239" y="135"/>
                  <a:pt x="239" y="135"/>
                  <a:pt x="238" y="135"/>
                </a:cubicBezTo>
                <a:cubicBezTo>
                  <a:pt x="235" y="135"/>
                  <a:pt x="233" y="136"/>
                  <a:pt x="232" y="138"/>
                </a:cubicBezTo>
                <a:cubicBezTo>
                  <a:pt x="232" y="138"/>
                  <a:pt x="231" y="138"/>
                  <a:pt x="231" y="137"/>
                </a:cubicBezTo>
                <a:close/>
                <a:moveTo>
                  <a:pt x="240" y="272"/>
                </a:moveTo>
                <a:cubicBezTo>
                  <a:pt x="241" y="272"/>
                  <a:pt x="242" y="271"/>
                  <a:pt x="242" y="270"/>
                </a:cubicBezTo>
                <a:cubicBezTo>
                  <a:pt x="242" y="271"/>
                  <a:pt x="243" y="272"/>
                  <a:pt x="243" y="273"/>
                </a:cubicBezTo>
                <a:cubicBezTo>
                  <a:pt x="242" y="273"/>
                  <a:pt x="241" y="274"/>
                  <a:pt x="240" y="274"/>
                </a:cubicBezTo>
                <a:cubicBezTo>
                  <a:pt x="240" y="274"/>
                  <a:pt x="240" y="274"/>
                  <a:pt x="240" y="273"/>
                </a:cubicBezTo>
                <a:cubicBezTo>
                  <a:pt x="240" y="273"/>
                  <a:pt x="240" y="273"/>
                  <a:pt x="240" y="272"/>
                </a:cubicBezTo>
                <a:close/>
                <a:moveTo>
                  <a:pt x="241" y="251"/>
                </a:moveTo>
                <a:cubicBezTo>
                  <a:pt x="241" y="251"/>
                  <a:pt x="241" y="251"/>
                  <a:pt x="241" y="252"/>
                </a:cubicBezTo>
                <a:cubicBezTo>
                  <a:pt x="241" y="252"/>
                  <a:pt x="241" y="252"/>
                  <a:pt x="241" y="252"/>
                </a:cubicBezTo>
                <a:cubicBezTo>
                  <a:pt x="241" y="252"/>
                  <a:pt x="241" y="251"/>
                  <a:pt x="241" y="251"/>
                </a:cubicBezTo>
                <a:close/>
                <a:moveTo>
                  <a:pt x="239" y="172"/>
                </a:moveTo>
                <a:cubicBezTo>
                  <a:pt x="239" y="172"/>
                  <a:pt x="238" y="172"/>
                  <a:pt x="238" y="173"/>
                </a:cubicBezTo>
                <a:cubicBezTo>
                  <a:pt x="238" y="174"/>
                  <a:pt x="237" y="175"/>
                  <a:pt x="237" y="176"/>
                </a:cubicBezTo>
                <a:cubicBezTo>
                  <a:pt x="236" y="176"/>
                  <a:pt x="236" y="175"/>
                  <a:pt x="236" y="175"/>
                </a:cubicBezTo>
                <a:cubicBezTo>
                  <a:pt x="235" y="173"/>
                  <a:pt x="234" y="172"/>
                  <a:pt x="233" y="171"/>
                </a:cubicBezTo>
                <a:cubicBezTo>
                  <a:pt x="235" y="169"/>
                  <a:pt x="236" y="167"/>
                  <a:pt x="236" y="165"/>
                </a:cubicBezTo>
                <a:cubicBezTo>
                  <a:pt x="236" y="163"/>
                  <a:pt x="236" y="161"/>
                  <a:pt x="234" y="160"/>
                </a:cubicBezTo>
                <a:cubicBezTo>
                  <a:pt x="235" y="159"/>
                  <a:pt x="235" y="158"/>
                  <a:pt x="235" y="157"/>
                </a:cubicBezTo>
                <a:cubicBezTo>
                  <a:pt x="235" y="157"/>
                  <a:pt x="235" y="157"/>
                  <a:pt x="236" y="157"/>
                </a:cubicBezTo>
                <a:cubicBezTo>
                  <a:pt x="236" y="158"/>
                  <a:pt x="237" y="158"/>
                  <a:pt x="237" y="159"/>
                </a:cubicBezTo>
                <a:cubicBezTo>
                  <a:pt x="238" y="159"/>
                  <a:pt x="238" y="160"/>
                  <a:pt x="239" y="160"/>
                </a:cubicBezTo>
                <a:cubicBezTo>
                  <a:pt x="239" y="161"/>
                  <a:pt x="239" y="161"/>
                  <a:pt x="239" y="161"/>
                </a:cubicBezTo>
                <a:cubicBezTo>
                  <a:pt x="238" y="162"/>
                  <a:pt x="237" y="164"/>
                  <a:pt x="237" y="166"/>
                </a:cubicBezTo>
                <a:cubicBezTo>
                  <a:pt x="237" y="168"/>
                  <a:pt x="238" y="170"/>
                  <a:pt x="239" y="172"/>
                </a:cubicBezTo>
                <a:close/>
                <a:moveTo>
                  <a:pt x="233" y="211"/>
                </a:moveTo>
                <a:cubicBezTo>
                  <a:pt x="234" y="210"/>
                  <a:pt x="236" y="209"/>
                  <a:pt x="236" y="207"/>
                </a:cubicBezTo>
                <a:cubicBezTo>
                  <a:pt x="237" y="207"/>
                  <a:pt x="238" y="208"/>
                  <a:pt x="239" y="208"/>
                </a:cubicBezTo>
                <a:cubicBezTo>
                  <a:pt x="239" y="208"/>
                  <a:pt x="239" y="208"/>
                  <a:pt x="239" y="208"/>
                </a:cubicBezTo>
                <a:cubicBezTo>
                  <a:pt x="239" y="209"/>
                  <a:pt x="239" y="209"/>
                  <a:pt x="239" y="210"/>
                </a:cubicBezTo>
                <a:cubicBezTo>
                  <a:pt x="239" y="210"/>
                  <a:pt x="239" y="211"/>
                  <a:pt x="239" y="211"/>
                </a:cubicBezTo>
                <a:cubicBezTo>
                  <a:pt x="239" y="212"/>
                  <a:pt x="239" y="213"/>
                  <a:pt x="239" y="213"/>
                </a:cubicBezTo>
                <a:cubicBezTo>
                  <a:pt x="237" y="214"/>
                  <a:pt x="236" y="215"/>
                  <a:pt x="235" y="216"/>
                </a:cubicBezTo>
                <a:cubicBezTo>
                  <a:pt x="235" y="214"/>
                  <a:pt x="234" y="213"/>
                  <a:pt x="233" y="211"/>
                </a:cubicBezTo>
                <a:close/>
                <a:moveTo>
                  <a:pt x="239" y="247"/>
                </a:moveTo>
                <a:cubicBezTo>
                  <a:pt x="239" y="248"/>
                  <a:pt x="239" y="249"/>
                  <a:pt x="240" y="249"/>
                </a:cubicBezTo>
                <a:cubicBezTo>
                  <a:pt x="239" y="249"/>
                  <a:pt x="239" y="248"/>
                  <a:pt x="238" y="248"/>
                </a:cubicBezTo>
                <a:cubicBezTo>
                  <a:pt x="238" y="247"/>
                  <a:pt x="239" y="247"/>
                  <a:pt x="239" y="247"/>
                </a:cubicBezTo>
                <a:close/>
                <a:moveTo>
                  <a:pt x="239" y="308"/>
                </a:moveTo>
                <a:cubicBezTo>
                  <a:pt x="239" y="308"/>
                  <a:pt x="239" y="307"/>
                  <a:pt x="239" y="306"/>
                </a:cubicBezTo>
                <a:cubicBezTo>
                  <a:pt x="239" y="305"/>
                  <a:pt x="240" y="304"/>
                  <a:pt x="240" y="303"/>
                </a:cubicBezTo>
                <a:cubicBezTo>
                  <a:pt x="240" y="303"/>
                  <a:pt x="240" y="303"/>
                  <a:pt x="241" y="303"/>
                </a:cubicBezTo>
                <a:cubicBezTo>
                  <a:pt x="241" y="303"/>
                  <a:pt x="241" y="303"/>
                  <a:pt x="242" y="303"/>
                </a:cubicBezTo>
                <a:cubicBezTo>
                  <a:pt x="241" y="304"/>
                  <a:pt x="241" y="305"/>
                  <a:pt x="241" y="306"/>
                </a:cubicBezTo>
                <a:cubicBezTo>
                  <a:pt x="241" y="308"/>
                  <a:pt x="241" y="309"/>
                  <a:pt x="242" y="310"/>
                </a:cubicBezTo>
                <a:cubicBezTo>
                  <a:pt x="241" y="310"/>
                  <a:pt x="241" y="310"/>
                  <a:pt x="241" y="310"/>
                </a:cubicBezTo>
                <a:cubicBezTo>
                  <a:pt x="241" y="309"/>
                  <a:pt x="240" y="309"/>
                  <a:pt x="239" y="308"/>
                </a:cubicBezTo>
                <a:close/>
                <a:moveTo>
                  <a:pt x="243" y="326"/>
                </a:moveTo>
                <a:cubicBezTo>
                  <a:pt x="243" y="326"/>
                  <a:pt x="242" y="326"/>
                  <a:pt x="241" y="326"/>
                </a:cubicBezTo>
                <a:cubicBezTo>
                  <a:pt x="241" y="326"/>
                  <a:pt x="241" y="326"/>
                  <a:pt x="241" y="326"/>
                </a:cubicBezTo>
                <a:cubicBezTo>
                  <a:pt x="242" y="326"/>
                  <a:pt x="243" y="325"/>
                  <a:pt x="243" y="324"/>
                </a:cubicBezTo>
                <a:cubicBezTo>
                  <a:pt x="244" y="324"/>
                  <a:pt x="244" y="324"/>
                  <a:pt x="245" y="324"/>
                </a:cubicBezTo>
                <a:cubicBezTo>
                  <a:pt x="245" y="324"/>
                  <a:pt x="245" y="324"/>
                  <a:pt x="245" y="324"/>
                </a:cubicBezTo>
                <a:cubicBezTo>
                  <a:pt x="245" y="324"/>
                  <a:pt x="246" y="325"/>
                  <a:pt x="246" y="325"/>
                </a:cubicBezTo>
                <a:cubicBezTo>
                  <a:pt x="245" y="325"/>
                  <a:pt x="244" y="326"/>
                  <a:pt x="243" y="326"/>
                </a:cubicBezTo>
                <a:close/>
                <a:moveTo>
                  <a:pt x="241" y="79"/>
                </a:moveTo>
                <a:cubicBezTo>
                  <a:pt x="241" y="79"/>
                  <a:pt x="241" y="78"/>
                  <a:pt x="241" y="78"/>
                </a:cubicBezTo>
                <a:cubicBezTo>
                  <a:pt x="241" y="77"/>
                  <a:pt x="241" y="76"/>
                  <a:pt x="241" y="75"/>
                </a:cubicBezTo>
                <a:cubicBezTo>
                  <a:pt x="242" y="75"/>
                  <a:pt x="242" y="74"/>
                  <a:pt x="243" y="73"/>
                </a:cubicBezTo>
                <a:cubicBezTo>
                  <a:pt x="244" y="73"/>
                  <a:pt x="244" y="73"/>
                  <a:pt x="245" y="73"/>
                </a:cubicBezTo>
                <a:cubicBezTo>
                  <a:pt x="245" y="77"/>
                  <a:pt x="247" y="81"/>
                  <a:pt x="250" y="83"/>
                </a:cubicBezTo>
                <a:cubicBezTo>
                  <a:pt x="250" y="82"/>
                  <a:pt x="249" y="82"/>
                  <a:pt x="249" y="82"/>
                </a:cubicBezTo>
                <a:cubicBezTo>
                  <a:pt x="248" y="82"/>
                  <a:pt x="247" y="83"/>
                  <a:pt x="246" y="83"/>
                </a:cubicBezTo>
                <a:cubicBezTo>
                  <a:pt x="245" y="81"/>
                  <a:pt x="243" y="80"/>
                  <a:pt x="241" y="79"/>
                </a:cubicBezTo>
                <a:close/>
                <a:moveTo>
                  <a:pt x="258" y="630"/>
                </a:moveTo>
                <a:cubicBezTo>
                  <a:pt x="256" y="630"/>
                  <a:pt x="254" y="631"/>
                  <a:pt x="252" y="632"/>
                </a:cubicBezTo>
                <a:cubicBezTo>
                  <a:pt x="251" y="631"/>
                  <a:pt x="250" y="630"/>
                  <a:pt x="249" y="630"/>
                </a:cubicBezTo>
                <a:cubicBezTo>
                  <a:pt x="248" y="629"/>
                  <a:pt x="248" y="628"/>
                  <a:pt x="247" y="627"/>
                </a:cubicBezTo>
                <a:cubicBezTo>
                  <a:pt x="247" y="627"/>
                  <a:pt x="247" y="627"/>
                  <a:pt x="247" y="627"/>
                </a:cubicBezTo>
                <a:cubicBezTo>
                  <a:pt x="248" y="626"/>
                  <a:pt x="249" y="626"/>
                  <a:pt x="250" y="625"/>
                </a:cubicBezTo>
                <a:cubicBezTo>
                  <a:pt x="252" y="627"/>
                  <a:pt x="254" y="628"/>
                  <a:pt x="256" y="628"/>
                </a:cubicBezTo>
                <a:cubicBezTo>
                  <a:pt x="257" y="628"/>
                  <a:pt x="257" y="628"/>
                  <a:pt x="258" y="628"/>
                </a:cubicBezTo>
                <a:cubicBezTo>
                  <a:pt x="258" y="628"/>
                  <a:pt x="258" y="628"/>
                  <a:pt x="258" y="628"/>
                </a:cubicBezTo>
                <a:cubicBezTo>
                  <a:pt x="258" y="628"/>
                  <a:pt x="258" y="629"/>
                  <a:pt x="258" y="630"/>
                </a:cubicBezTo>
                <a:cubicBezTo>
                  <a:pt x="258" y="630"/>
                  <a:pt x="258" y="630"/>
                  <a:pt x="258" y="630"/>
                </a:cubicBezTo>
                <a:close/>
                <a:moveTo>
                  <a:pt x="263" y="261"/>
                </a:moveTo>
                <a:cubicBezTo>
                  <a:pt x="263" y="262"/>
                  <a:pt x="263" y="262"/>
                  <a:pt x="263" y="263"/>
                </a:cubicBezTo>
                <a:cubicBezTo>
                  <a:pt x="263" y="264"/>
                  <a:pt x="263" y="264"/>
                  <a:pt x="263" y="265"/>
                </a:cubicBezTo>
                <a:cubicBezTo>
                  <a:pt x="263" y="265"/>
                  <a:pt x="263" y="265"/>
                  <a:pt x="262" y="265"/>
                </a:cubicBezTo>
                <a:cubicBezTo>
                  <a:pt x="262" y="265"/>
                  <a:pt x="262" y="265"/>
                  <a:pt x="261" y="265"/>
                </a:cubicBezTo>
                <a:cubicBezTo>
                  <a:pt x="261" y="264"/>
                  <a:pt x="260" y="263"/>
                  <a:pt x="260" y="262"/>
                </a:cubicBezTo>
                <a:cubicBezTo>
                  <a:pt x="261" y="262"/>
                  <a:pt x="262" y="261"/>
                  <a:pt x="263" y="261"/>
                </a:cubicBezTo>
                <a:close/>
                <a:moveTo>
                  <a:pt x="270" y="661"/>
                </a:moveTo>
                <a:cubicBezTo>
                  <a:pt x="269" y="661"/>
                  <a:pt x="269" y="662"/>
                  <a:pt x="268" y="663"/>
                </a:cubicBezTo>
                <a:cubicBezTo>
                  <a:pt x="268" y="658"/>
                  <a:pt x="264" y="654"/>
                  <a:pt x="260" y="654"/>
                </a:cubicBezTo>
                <a:cubicBezTo>
                  <a:pt x="260" y="654"/>
                  <a:pt x="260" y="653"/>
                  <a:pt x="261" y="653"/>
                </a:cubicBezTo>
                <a:cubicBezTo>
                  <a:pt x="261" y="653"/>
                  <a:pt x="261" y="653"/>
                  <a:pt x="261" y="653"/>
                </a:cubicBezTo>
                <a:cubicBezTo>
                  <a:pt x="261" y="653"/>
                  <a:pt x="262" y="653"/>
                  <a:pt x="262" y="653"/>
                </a:cubicBezTo>
                <a:cubicBezTo>
                  <a:pt x="263" y="653"/>
                  <a:pt x="265" y="654"/>
                  <a:pt x="266" y="654"/>
                </a:cubicBezTo>
                <a:cubicBezTo>
                  <a:pt x="266" y="654"/>
                  <a:pt x="267" y="654"/>
                  <a:pt x="267" y="654"/>
                </a:cubicBezTo>
                <a:cubicBezTo>
                  <a:pt x="267" y="654"/>
                  <a:pt x="267" y="654"/>
                  <a:pt x="268" y="655"/>
                </a:cubicBezTo>
                <a:cubicBezTo>
                  <a:pt x="268" y="655"/>
                  <a:pt x="268" y="655"/>
                  <a:pt x="268" y="655"/>
                </a:cubicBezTo>
                <a:cubicBezTo>
                  <a:pt x="269" y="657"/>
                  <a:pt x="269" y="658"/>
                  <a:pt x="270" y="660"/>
                </a:cubicBezTo>
                <a:cubicBezTo>
                  <a:pt x="270" y="660"/>
                  <a:pt x="270" y="660"/>
                  <a:pt x="270" y="661"/>
                </a:cubicBezTo>
                <a:close/>
                <a:moveTo>
                  <a:pt x="271" y="244"/>
                </a:moveTo>
                <a:cubicBezTo>
                  <a:pt x="269" y="246"/>
                  <a:pt x="268" y="248"/>
                  <a:pt x="267" y="250"/>
                </a:cubicBezTo>
                <a:cubicBezTo>
                  <a:pt x="267" y="250"/>
                  <a:pt x="267" y="249"/>
                  <a:pt x="266" y="249"/>
                </a:cubicBezTo>
                <a:cubicBezTo>
                  <a:pt x="268" y="247"/>
                  <a:pt x="268" y="245"/>
                  <a:pt x="268" y="243"/>
                </a:cubicBezTo>
                <a:cubicBezTo>
                  <a:pt x="268" y="241"/>
                  <a:pt x="268" y="239"/>
                  <a:pt x="266" y="237"/>
                </a:cubicBezTo>
                <a:cubicBezTo>
                  <a:pt x="268" y="237"/>
                  <a:pt x="270" y="236"/>
                  <a:pt x="271" y="235"/>
                </a:cubicBezTo>
                <a:cubicBezTo>
                  <a:pt x="271" y="236"/>
                  <a:pt x="272" y="237"/>
                  <a:pt x="272" y="238"/>
                </a:cubicBezTo>
                <a:cubicBezTo>
                  <a:pt x="272" y="240"/>
                  <a:pt x="271" y="241"/>
                  <a:pt x="271" y="243"/>
                </a:cubicBezTo>
                <a:cubicBezTo>
                  <a:pt x="271" y="244"/>
                  <a:pt x="271" y="244"/>
                  <a:pt x="271" y="244"/>
                </a:cubicBezTo>
                <a:close/>
                <a:moveTo>
                  <a:pt x="274" y="328"/>
                </a:moveTo>
                <a:cubicBezTo>
                  <a:pt x="274" y="328"/>
                  <a:pt x="273" y="328"/>
                  <a:pt x="273" y="328"/>
                </a:cubicBezTo>
                <a:cubicBezTo>
                  <a:pt x="273" y="328"/>
                  <a:pt x="273" y="327"/>
                  <a:pt x="273" y="327"/>
                </a:cubicBezTo>
                <a:cubicBezTo>
                  <a:pt x="273" y="327"/>
                  <a:pt x="274" y="328"/>
                  <a:pt x="275" y="328"/>
                </a:cubicBezTo>
                <a:cubicBezTo>
                  <a:pt x="276" y="328"/>
                  <a:pt x="278" y="327"/>
                  <a:pt x="280" y="326"/>
                </a:cubicBezTo>
                <a:cubicBezTo>
                  <a:pt x="279" y="326"/>
                  <a:pt x="279" y="326"/>
                  <a:pt x="279" y="327"/>
                </a:cubicBezTo>
                <a:cubicBezTo>
                  <a:pt x="279" y="327"/>
                  <a:pt x="278" y="328"/>
                  <a:pt x="278" y="328"/>
                </a:cubicBezTo>
                <a:cubicBezTo>
                  <a:pt x="277" y="328"/>
                  <a:pt x="275" y="328"/>
                  <a:pt x="274" y="328"/>
                </a:cubicBezTo>
                <a:close/>
                <a:moveTo>
                  <a:pt x="274" y="298"/>
                </a:moveTo>
                <a:cubicBezTo>
                  <a:pt x="274" y="298"/>
                  <a:pt x="274" y="297"/>
                  <a:pt x="274" y="297"/>
                </a:cubicBezTo>
                <a:cubicBezTo>
                  <a:pt x="274" y="297"/>
                  <a:pt x="274" y="297"/>
                  <a:pt x="274" y="297"/>
                </a:cubicBezTo>
                <a:cubicBezTo>
                  <a:pt x="275" y="297"/>
                  <a:pt x="275" y="298"/>
                  <a:pt x="275" y="298"/>
                </a:cubicBezTo>
                <a:cubicBezTo>
                  <a:pt x="275" y="298"/>
                  <a:pt x="275" y="298"/>
                  <a:pt x="274" y="298"/>
                </a:cubicBezTo>
                <a:cubicBezTo>
                  <a:pt x="274" y="298"/>
                  <a:pt x="274" y="298"/>
                  <a:pt x="274" y="298"/>
                </a:cubicBezTo>
                <a:close/>
                <a:moveTo>
                  <a:pt x="279" y="483"/>
                </a:moveTo>
                <a:cubicBezTo>
                  <a:pt x="279" y="483"/>
                  <a:pt x="279" y="483"/>
                  <a:pt x="279" y="483"/>
                </a:cubicBezTo>
                <a:cubicBezTo>
                  <a:pt x="279" y="483"/>
                  <a:pt x="279" y="483"/>
                  <a:pt x="279" y="484"/>
                </a:cubicBezTo>
                <a:cubicBezTo>
                  <a:pt x="279" y="483"/>
                  <a:pt x="279" y="483"/>
                  <a:pt x="279" y="483"/>
                </a:cubicBezTo>
                <a:close/>
                <a:moveTo>
                  <a:pt x="279" y="479"/>
                </a:moveTo>
                <a:cubicBezTo>
                  <a:pt x="279" y="479"/>
                  <a:pt x="279" y="479"/>
                  <a:pt x="279" y="479"/>
                </a:cubicBezTo>
                <a:cubicBezTo>
                  <a:pt x="280" y="479"/>
                  <a:pt x="280" y="478"/>
                  <a:pt x="280" y="478"/>
                </a:cubicBezTo>
                <a:cubicBezTo>
                  <a:pt x="280" y="478"/>
                  <a:pt x="280" y="478"/>
                  <a:pt x="280" y="478"/>
                </a:cubicBezTo>
                <a:cubicBezTo>
                  <a:pt x="280" y="479"/>
                  <a:pt x="280" y="479"/>
                  <a:pt x="279" y="479"/>
                </a:cubicBezTo>
                <a:close/>
                <a:moveTo>
                  <a:pt x="282" y="490"/>
                </a:moveTo>
                <a:cubicBezTo>
                  <a:pt x="281" y="489"/>
                  <a:pt x="281" y="489"/>
                  <a:pt x="280" y="489"/>
                </a:cubicBezTo>
                <a:cubicBezTo>
                  <a:pt x="280" y="488"/>
                  <a:pt x="280" y="488"/>
                  <a:pt x="280" y="488"/>
                </a:cubicBezTo>
                <a:cubicBezTo>
                  <a:pt x="280" y="487"/>
                  <a:pt x="280" y="487"/>
                  <a:pt x="280" y="487"/>
                </a:cubicBezTo>
                <a:cubicBezTo>
                  <a:pt x="281" y="488"/>
                  <a:pt x="282" y="489"/>
                  <a:pt x="283" y="489"/>
                </a:cubicBezTo>
                <a:cubicBezTo>
                  <a:pt x="282" y="489"/>
                  <a:pt x="282" y="490"/>
                  <a:pt x="282" y="490"/>
                </a:cubicBezTo>
                <a:close/>
                <a:moveTo>
                  <a:pt x="283" y="223"/>
                </a:moveTo>
                <a:cubicBezTo>
                  <a:pt x="282" y="222"/>
                  <a:pt x="282" y="222"/>
                  <a:pt x="281" y="222"/>
                </a:cubicBezTo>
                <a:cubicBezTo>
                  <a:pt x="278" y="222"/>
                  <a:pt x="275" y="224"/>
                  <a:pt x="274" y="227"/>
                </a:cubicBezTo>
                <a:cubicBezTo>
                  <a:pt x="273" y="227"/>
                  <a:pt x="273" y="227"/>
                  <a:pt x="273" y="228"/>
                </a:cubicBezTo>
                <a:cubicBezTo>
                  <a:pt x="273" y="226"/>
                  <a:pt x="271" y="224"/>
                  <a:pt x="269" y="223"/>
                </a:cubicBezTo>
                <a:cubicBezTo>
                  <a:pt x="270" y="223"/>
                  <a:pt x="270" y="223"/>
                  <a:pt x="270" y="223"/>
                </a:cubicBezTo>
                <a:cubicBezTo>
                  <a:pt x="270" y="223"/>
                  <a:pt x="271" y="223"/>
                  <a:pt x="271" y="223"/>
                </a:cubicBezTo>
                <a:cubicBezTo>
                  <a:pt x="274" y="223"/>
                  <a:pt x="276" y="222"/>
                  <a:pt x="278" y="221"/>
                </a:cubicBezTo>
                <a:cubicBezTo>
                  <a:pt x="279" y="222"/>
                  <a:pt x="281" y="222"/>
                  <a:pt x="283" y="222"/>
                </a:cubicBezTo>
                <a:cubicBezTo>
                  <a:pt x="283" y="222"/>
                  <a:pt x="283" y="223"/>
                  <a:pt x="283" y="223"/>
                </a:cubicBezTo>
                <a:close/>
                <a:moveTo>
                  <a:pt x="288" y="522"/>
                </a:moveTo>
                <a:cubicBezTo>
                  <a:pt x="288" y="521"/>
                  <a:pt x="288" y="520"/>
                  <a:pt x="288" y="519"/>
                </a:cubicBezTo>
                <a:cubicBezTo>
                  <a:pt x="288" y="518"/>
                  <a:pt x="288" y="517"/>
                  <a:pt x="288" y="517"/>
                </a:cubicBezTo>
                <a:cubicBezTo>
                  <a:pt x="288" y="516"/>
                  <a:pt x="288" y="516"/>
                  <a:pt x="288" y="516"/>
                </a:cubicBezTo>
                <a:cubicBezTo>
                  <a:pt x="288" y="518"/>
                  <a:pt x="289" y="519"/>
                  <a:pt x="289" y="520"/>
                </a:cubicBezTo>
                <a:cubicBezTo>
                  <a:pt x="289" y="521"/>
                  <a:pt x="288" y="521"/>
                  <a:pt x="288" y="522"/>
                </a:cubicBezTo>
                <a:close/>
                <a:moveTo>
                  <a:pt x="288" y="188"/>
                </a:moveTo>
                <a:cubicBezTo>
                  <a:pt x="284" y="188"/>
                  <a:pt x="280" y="191"/>
                  <a:pt x="279" y="195"/>
                </a:cubicBezTo>
                <a:cubicBezTo>
                  <a:pt x="279" y="195"/>
                  <a:pt x="279" y="195"/>
                  <a:pt x="279" y="195"/>
                </a:cubicBezTo>
                <a:cubicBezTo>
                  <a:pt x="280" y="194"/>
                  <a:pt x="280" y="193"/>
                  <a:pt x="280" y="191"/>
                </a:cubicBezTo>
                <a:cubicBezTo>
                  <a:pt x="280" y="191"/>
                  <a:pt x="280" y="191"/>
                  <a:pt x="280" y="191"/>
                </a:cubicBezTo>
                <a:cubicBezTo>
                  <a:pt x="281" y="190"/>
                  <a:pt x="282" y="189"/>
                  <a:pt x="283" y="188"/>
                </a:cubicBezTo>
                <a:cubicBezTo>
                  <a:pt x="286" y="188"/>
                  <a:pt x="288" y="185"/>
                  <a:pt x="289" y="182"/>
                </a:cubicBezTo>
                <a:cubicBezTo>
                  <a:pt x="289" y="182"/>
                  <a:pt x="289" y="182"/>
                  <a:pt x="289" y="182"/>
                </a:cubicBezTo>
                <a:cubicBezTo>
                  <a:pt x="289" y="187"/>
                  <a:pt x="292" y="190"/>
                  <a:pt x="296" y="190"/>
                </a:cubicBezTo>
                <a:cubicBezTo>
                  <a:pt x="297" y="190"/>
                  <a:pt x="297" y="190"/>
                  <a:pt x="297" y="190"/>
                </a:cubicBezTo>
                <a:cubicBezTo>
                  <a:pt x="297" y="190"/>
                  <a:pt x="298" y="190"/>
                  <a:pt x="298" y="190"/>
                </a:cubicBezTo>
                <a:cubicBezTo>
                  <a:pt x="297" y="191"/>
                  <a:pt x="297" y="192"/>
                  <a:pt x="297" y="193"/>
                </a:cubicBezTo>
                <a:cubicBezTo>
                  <a:pt x="297" y="196"/>
                  <a:pt x="298" y="198"/>
                  <a:pt x="300" y="200"/>
                </a:cubicBezTo>
                <a:cubicBezTo>
                  <a:pt x="299" y="200"/>
                  <a:pt x="299" y="199"/>
                  <a:pt x="299" y="199"/>
                </a:cubicBezTo>
                <a:cubicBezTo>
                  <a:pt x="298" y="199"/>
                  <a:pt x="298" y="200"/>
                  <a:pt x="297" y="200"/>
                </a:cubicBezTo>
                <a:cubicBezTo>
                  <a:pt x="298" y="199"/>
                  <a:pt x="298" y="198"/>
                  <a:pt x="298" y="198"/>
                </a:cubicBezTo>
                <a:cubicBezTo>
                  <a:pt x="298" y="193"/>
                  <a:pt x="293" y="188"/>
                  <a:pt x="288" y="188"/>
                </a:cubicBezTo>
                <a:close/>
                <a:moveTo>
                  <a:pt x="297" y="656"/>
                </a:moveTo>
                <a:cubicBezTo>
                  <a:pt x="297" y="656"/>
                  <a:pt x="296" y="656"/>
                  <a:pt x="296" y="656"/>
                </a:cubicBezTo>
                <a:cubicBezTo>
                  <a:pt x="297" y="656"/>
                  <a:pt x="297" y="655"/>
                  <a:pt x="297" y="655"/>
                </a:cubicBezTo>
                <a:cubicBezTo>
                  <a:pt x="297" y="655"/>
                  <a:pt x="297" y="656"/>
                  <a:pt x="298" y="656"/>
                </a:cubicBezTo>
                <a:cubicBezTo>
                  <a:pt x="297" y="656"/>
                  <a:pt x="297" y="656"/>
                  <a:pt x="297" y="656"/>
                </a:cubicBezTo>
                <a:close/>
                <a:moveTo>
                  <a:pt x="301" y="560"/>
                </a:moveTo>
                <a:cubicBezTo>
                  <a:pt x="300" y="559"/>
                  <a:pt x="300" y="559"/>
                  <a:pt x="299" y="559"/>
                </a:cubicBezTo>
                <a:cubicBezTo>
                  <a:pt x="299" y="559"/>
                  <a:pt x="299" y="559"/>
                  <a:pt x="299" y="558"/>
                </a:cubicBezTo>
                <a:cubicBezTo>
                  <a:pt x="299" y="558"/>
                  <a:pt x="300" y="558"/>
                  <a:pt x="301" y="558"/>
                </a:cubicBezTo>
                <a:cubicBezTo>
                  <a:pt x="301" y="559"/>
                  <a:pt x="301" y="559"/>
                  <a:pt x="302" y="560"/>
                </a:cubicBezTo>
                <a:cubicBezTo>
                  <a:pt x="302" y="560"/>
                  <a:pt x="301" y="560"/>
                  <a:pt x="301" y="560"/>
                </a:cubicBezTo>
                <a:close/>
                <a:moveTo>
                  <a:pt x="302" y="604"/>
                </a:move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lose/>
                <a:moveTo>
                  <a:pt x="304" y="154"/>
                </a:moveTo>
                <a:cubicBezTo>
                  <a:pt x="302" y="154"/>
                  <a:pt x="301" y="154"/>
                  <a:pt x="299" y="154"/>
                </a:cubicBezTo>
                <a:cubicBezTo>
                  <a:pt x="299" y="154"/>
                  <a:pt x="299" y="154"/>
                  <a:pt x="299" y="154"/>
                </a:cubicBezTo>
                <a:cubicBezTo>
                  <a:pt x="301" y="153"/>
                  <a:pt x="302" y="152"/>
                  <a:pt x="304" y="151"/>
                </a:cubicBezTo>
                <a:cubicBezTo>
                  <a:pt x="304" y="151"/>
                  <a:pt x="303" y="152"/>
                  <a:pt x="303" y="153"/>
                </a:cubicBezTo>
                <a:cubicBezTo>
                  <a:pt x="303" y="153"/>
                  <a:pt x="304" y="153"/>
                  <a:pt x="304" y="154"/>
                </a:cubicBezTo>
                <a:close/>
                <a:moveTo>
                  <a:pt x="304" y="129"/>
                </a:moveTo>
                <a:cubicBezTo>
                  <a:pt x="304" y="129"/>
                  <a:pt x="305" y="128"/>
                  <a:pt x="306" y="128"/>
                </a:cubicBezTo>
                <a:cubicBezTo>
                  <a:pt x="306" y="128"/>
                  <a:pt x="306" y="128"/>
                  <a:pt x="306" y="128"/>
                </a:cubicBezTo>
                <a:cubicBezTo>
                  <a:pt x="305" y="128"/>
                  <a:pt x="305" y="129"/>
                  <a:pt x="304" y="129"/>
                </a:cubicBezTo>
                <a:cubicBezTo>
                  <a:pt x="304" y="129"/>
                  <a:pt x="304" y="129"/>
                  <a:pt x="304" y="129"/>
                </a:cubicBezTo>
                <a:close/>
                <a:moveTo>
                  <a:pt x="306" y="145"/>
                </a:moveTo>
                <a:cubicBezTo>
                  <a:pt x="307" y="145"/>
                  <a:pt x="307" y="146"/>
                  <a:pt x="308" y="146"/>
                </a:cubicBezTo>
                <a:cubicBezTo>
                  <a:pt x="307" y="146"/>
                  <a:pt x="306" y="146"/>
                  <a:pt x="306" y="147"/>
                </a:cubicBezTo>
                <a:cubicBezTo>
                  <a:pt x="306" y="147"/>
                  <a:pt x="306" y="146"/>
                  <a:pt x="306" y="145"/>
                </a:cubicBezTo>
                <a:close/>
                <a:moveTo>
                  <a:pt x="308" y="443"/>
                </a:moveTo>
                <a:cubicBezTo>
                  <a:pt x="308" y="443"/>
                  <a:pt x="308" y="443"/>
                  <a:pt x="309" y="443"/>
                </a:cubicBezTo>
                <a:cubicBezTo>
                  <a:pt x="308" y="443"/>
                  <a:pt x="308" y="443"/>
                  <a:pt x="308" y="443"/>
                </a:cubicBezTo>
                <a:cubicBezTo>
                  <a:pt x="308" y="443"/>
                  <a:pt x="308" y="443"/>
                  <a:pt x="308" y="443"/>
                </a:cubicBezTo>
                <a:close/>
                <a:moveTo>
                  <a:pt x="309" y="489"/>
                </a:moveTo>
                <a:cubicBezTo>
                  <a:pt x="309" y="489"/>
                  <a:pt x="309" y="489"/>
                  <a:pt x="309" y="488"/>
                </a:cubicBezTo>
                <a:cubicBezTo>
                  <a:pt x="309" y="488"/>
                  <a:pt x="309" y="488"/>
                  <a:pt x="309" y="487"/>
                </a:cubicBezTo>
                <a:cubicBezTo>
                  <a:pt x="312" y="487"/>
                  <a:pt x="314" y="484"/>
                  <a:pt x="314" y="481"/>
                </a:cubicBezTo>
                <a:cubicBezTo>
                  <a:pt x="314" y="482"/>
                  <a:pt x="315" y="482"/>
                  <a:pt x="315" y="482"/>
                </a:cubicBezTo>
                <a:cubicBezTo>
                  <a:pt x="316" y="483"/>
                  <a:pt x="316" y="485"/>
                  <a:pt x="317" y="486"/>
                </a:cubicBezTo>
                <a:cubicBezTo>
                  <a:pt x="317" y="486"/>
                  <a:pt x="317" y="486"/>
                  <a:pt x="317" y="486"/>
                </a:cubicBezTo>
                <a:cubicBezTo>
                  <a:pt x="317" y="486"/>
                  <a:pt x="316" y="486"/>
                  <a:pt x="315" y="486"/>
                </a:cubicBezTo>
                <a:cubicBezTo>
                  <a:pt x="313" y="486"/>
                  <a:pt x="310" y="487"/>
                  <a:pt x="309" y="489"/>
                </a:cubicBezTo>
                <a:cubicBezTo>
                  <a:pt x="309" y="489"/>
                  <a:pt x="309" y="489"/>
                  <a:pt x="309" y="489"/>
                </a:cubicBezTo>
                <a:close/>
                <a:moveTo>
                  <a:pt x="314" y="444"/>
                </a:moveTo>
                <a:cubicBezTo>
                  <a:pt x="313" y="444"/>
                  <a:pt x="312" y="443"/>
                  <a:pt x="311" y="443"/>
                </a:cubicBezTo>
                <a:cubicBezTo>
                  <a:pt x="312" y="443"/>
                  <a:pt x="313" y="443"/>
                  <a:pt x="314" y="443"/>
                </a:cubicBezTo>
                <a:cubicBezTo>
                  <a:pt x="314" y="443"/>
                  <a:pt x="314" y="443"/>
                  <a:pt x="314" y="443"/>
                </a:cubicBezTo>
                <a:cubicBezTo>
                  <a:pt x="314" y="443"/>
                  <a:pt x="314" y="444"/>
                  <a:pt x="314" y="444"/>
                </a:cubicBezTo>
                <a:close/>
                <a:moveTo>
                  <a:pt x="310" y="637"/>
                </a:moveTo>
                <a:cubicBezTo>
                  <a:pt x="310" y="637"/>
                  <a:pt x="310" y="637"/>
                  <a:pt x="310" y="637"/>
                </a:cubicBezTo>
                <a:cubicBezTo>
                  <a:pt x="310" y="637"/>
                  <a:pt x="309" y="637"/>
                  <a:pt x="309" y="637"/>
                </a:cubicBezTo>
                <a:cubicBezTo>
                  <a:pt x="309" y="637"/>
                  <a:pt x="309" y="637"/>
                  <a:pt x="309" y="637"/>
                </a:cubicBezTo>
                <a:cubicBezTo>
                  <a:pt x="309" y="636"/>
                  <a:pt x="309" y="636"/>
                  <a:pt x="309" y="635"/>
                </a:cubicBezTo>
                <a:cubicBezTo>
                  <a:pt x="309" y="635"/>
                  <a:pt x="310" y="636"/>
                  <a:pt x="310" y="636"/>
                </a:cubicBezTo>
                <a:cubicBezTo>
                  <a:pt x="310" y="636"/>
                  <a:pt x="310" y="637"/>
                  <a:pt x="310" y="637"/>
                </a:cubicBezTo>
                <a:cubicBezTo>
                  <a:pt x="310" y="637"/>
                  <a:pt x="310" y="637"/>
                  <a:pt x="310" y="637"/>
                </a:cubicBezTo>
                <a:close/>
                <a:moveTo>
                  <a:pt x="310" y="515"/>
                </a:moveTo>
                <a:cubicBezTo>
                  <a:pt x="310" y="514"/>
                  <a:pt x="311" y="513"/>
                  <a:pt x="311" y="513"/>
                </a:cubicBezTo>
                <a:cubicBezTo>
                  <a:pt x="311" y="513"/>
                  <a:pt x="311" y="513"/>
                  <a:pt x="311" y="513"/>
                </a:cubicBezTo>
                <a:cubicBezTo>
                  <a:pt x="311" y="513"/>
                  <a:pt x="311" y="513"/>
                  <a:pt x="312" y="513"/>
                </a:cubicBezTo>
                <a:cubicBezTo>
                  <a:pt x="311" y="514"/>
                  <a:pt x="311" y="514"/>
                  <a:pt x="310" y="515"/>
                </a:cubicBezTo>
                <a:close/>
                <a:moveTo>
                  <a:pt x="315" y="678"/>
                </a:moveTo>
                <a:cubicBezTo>
                  <a:pt x="315" y="677"/>
                  <a:pt x="316" y="677"/>
                  <a:pt x="316" y="677"/>
                </a:cubicBezTo>
                <a:cubicBezTo>
                  <a:pt x="316" y="678"/>
                  <a:pt x="317" y="678"/>
                  <a:pt x="317" y="678"/>
                </a:cubicBezTo>
                <a:cubicBezTo>
                  <a:pt x="317" y="678"/>
                  <a:pt x="316" y="678"/>
                  <a:pt x="315" y="678"/>
                </a:cubicBezTo>
                <a:close/>
                <a:moveTo>
                  <a:pt x="317" y="375"/>
                </a:moveTo>
                <a:cubicBezTo>
                  <a:pt x="317" y="375"/>
                  <a:pt x="317" y="375"/>
                  <a:pt x="316" y="375"/>
                </a:cubicBezTo>
                <a:cubicBezTo>
                  <a:pt x="316" y="375"/>
                  <a:pt x="316" y="375"/>
                  <a:pt x="315" y="375"/>
                </a:cubicBezTo>
                <a:cubicBezTo>
                  <a:pt x="315" y="374"/>
                  <a:pt x="315" y="374"/>
                  <a:pt x="314" y="373"/>
                </a:cubicBezTo>
                <a:cubicBezTo>
                  <a:pt x="314" y="373"/>
                  <a:pt x="315" y="373"/>
                  <a:pt x="315" y="372"/>
                </a:cubicBezTo>
                <a:cubicBezTo>
                  <a:pt x="315" y="372"/>
                  <a:pt x="316" y="373"/>
                  <a:pt x="316" y="373"/>
                </a:cubicBezTo>
                <a:cubicBezTo>
                  <a:pt x="316" y="373"/>
                  <a:pt x="316" y="372"/>
                  <a:pt x="317" y="372"/>
                </a:cubicBezTo>
                <a:cubicBezTo>
                  <a:pt x="317" y="373"/>
                  <a:pt x="317" y="374"/>
                  <a:pt x="317" y="374"/>
                </a:cubicBezTo>
                <a:cubicBezTo>
                  <a:pt x="317" y="374"/>
                  <a:pt x="317" y="375"/>
                  <a:pt x="317" y="375"/>
                </a:cubicBezTo>
                <a:close/>
                <a:moveTo>
                  <a:pt x="316" y="348"/>
                </a:moveTo>
                <a:cubicBezTo>
                  <a:pt x="316" y="347"/>
                  <a:pt x="316" y="347"/>
                  <a:pt x="316" y="346"/>
                </a:cubicBezTo>
                <a:cubicBezTo>
                  <a:pt x="316" y="346"/>
                  <a:pt x="316" y="346"/>
                  <a:pt x="316" y="347"/>
                </a:cubicBezTo>
                <a:cubicBezTo>
                  <a:pt x="316" y="347"/>
                  <a:pt x="316" y="347"/>
                  <a:pt x="316" y="348"/>
                </a:cubicBezTo>
                <a:cubicBezTo>
                  <a:pt x="316" y="348"/>
                  <a:pt x="316" y="348"/>
                  <a:pt x="316" y="348"/>
                </a:cubicBezTo>
                <a:close/>
                <a:moveTo>
                  <a:pt x="321" y="281"/>
                </a:moveTo>
                <a:cubicBezTo>
                  <a:pt x="321" y="281"/>
                  <a:pt x="320" y="281"/>
                  <a:pt x="320" y="281"/>
                </a:cubicBezTo>
                <a:cubicBezTo>
                  <a:pt x="315" y="281"/>
                  <a:pt x="312" y="284"/>
                  <a:pt x="312" y="289"/>
                </a:cubicBezTo>
                <a:cubicBezTo>
                  <a:pt x="312" y="289"/>
                  <a:pt x="312" y="289"/>
                  <a:pt x="312" y="289"/>
                </a:cubicBezTo>
                <a:cubicBezTo>
                  <a:pt x="311" y="289"/>
                  <a:pt x="310" y="290"/>
                  <a:pt x="310" y="291"/>
                </a:cubicBezTo>
                <a:cubicBezTo>
                  <a:pt x="309" y="290"/>
                  <a:pt x="309" y="290"/>
                  <a:pt x="308" y="289"/>
                </a:cubicBezTo>
                <a:cubicBezTo>
                  <a:pt x="308" y="288"/>
                  <a:pt x="307" y="287"/>
                  <a:pt x="306" y="286"/>
                </a:cubicBezTo>
                <a:cubicBezTo>
                  <a:pt x="307" y="285"/>
                  <a:pt x="308" y="284"/>
                  <a:pt x="308" y="283"/>
                </a:cubicBezTo>
                <a:cubicBezTo>
                  <a:pt x="312" y="281"/>
                  <a:pt x="315" y="277"/>
                  <a:pt x="315" y="273"/>
                </a:cubicBezTo>
                <a:cubicBezTo>
                  <a:pt x="317" y="274"/>
                  <a:pt x="319" y="275"/>
                  <a:pt x="321" y="275"/>
                </a:cubicBezTo>
                <a:cubicBezTo>
                  <a:pt x="321" y="275"/>
                  <a:pt x="322" y="275"/>
                  <a:pt x="322" y="275"/>
                </a:cubicBezTo>
                <a:cubicBezTo>
                  <a:pt x="322" y="275"/>
                  <a:pt x="322" y="276"/>
                  <a:pt x="322" y="277"/>
                </a:cubicBezTo>
                <a:cubicBezTo>
                  <a:pt x="322" y="278"/>
                  <a:pt x="322" y="279"/>
                  <a:pt x="322" y="281"/>
                </a:cubicBezTo>
                <a:cubicBezTo>
                  <a:pt x="322" y="281"/>
                  <a:pt x="321" y="281"/>
                  <a:pt x="321" y="281"/>
                </a:cubicBezTo>
                <a:close/>
                <a:moveTo>
                  <a:pt x="324" y="197"/>
                </a:moveTo>
                <a:cubicBezTo>
                  <a:pt x="324" y="197"/>
                  <a:pt x="324" y="198"/>
                  <a:pt x="324" y="198"/>
                </a:cubicBezTo>
                <a:cubicBezTo>
                  <a:pt x="323" y="197"/>
                  <a:pt x="321" y="195"/>
                  <a:pt x="319" y="195"/>
                </a:cubicBezTo>
                <a:cubicBezTo>
                  <a:pt x="320" y="194"/>
                  <a:pt x="321" y="194"/>
                  <a:pt x="322" y="193"/>
                </a:cubicBezTo>
                <a:cubicBezTo>
                  <a:pt x="323" y="192"/>
                  <a:pt x="324" y="192"/>
                  <a:pt x="325" y="191"/>
                </a:cubicBezTo>
                <a:cubicBezTo>
                  <a:pt x="325" y="191"/>
                  <a:pt x="326" y="191"/>
                  <a:pt x="326" y="192"/>
                </a:cubicBezTo>
                <a:cubicBezTo>
                  <a:pt x="325" y="193"/>
                  <a:pt x="324" y="195"/>
                  <a:pt x="324" y="197"/>
                </a:cubicBezTo>
                <a:close/>
                <a:moveTo>
                  <a:pt x="324" y="50"/>
                </a:moveTo>
                <a:cubicBezTo>
                  <a:pt x="324" y="50"/>
                  <a:pt x="324" y="49"/>
                  <a:pt x="323" y="48"/>
                </a:cubicBezTo>
                <a:cubicBezTo>
                  <a:pt x="324" y="48"/>
                  <a:pt x="326" y="48"/>
                  <a:pt x="327" y="47"/>
                </a:cubicBezTo>
                <a:cubicBezTo>
                  <a:pt x="327" y="47"/>
                  <a:pt x="327" y="47"/>
                  <a:pt x="327" y="47"/>
                </a:cubicBezTo>
                <a:cubicBezTo>
                  <a:pt x="326" y="48"/>
                  <a:pt x="325" y="49"/>
                  <a:pt x="324" y="50"/>
                </a:cubicBezTo>
                <a:close/>
                <a:moveTo>
                  <a:pt x="456" y="81"/>
                </a:moveTo>
                <a:cubicBezTo>
                  <a:pt x="456" y="81"/>
                  <a:pt x="456" y="81"/>
                  <a:pt x="457" y="81"/>
                </a:cubicBezTo>
                <a:cubicBezTo>
                  <a:pt x="456" y="81"/>
                  <a:pt x="456" y="81"/>
                  <a:pt x="456" y="81"/>
                </a:cubicBezTo>
                <a:cubicBezTo>
                  <a:pt x="456" y="81"/>
                  <a:pt x="456" y="81"/>
                  <a:pt x="456" y="81"/>
                </a:cubicBezTo>
                <a:close/>
                <a:moveTo>
                  <a:pt x="447" y="45"/>
                </a:moveTo>
                <a:cubicBezTo>
                  <a:pt x="447" y="45"/>
                  <a:pt x="447" y="45"/>
                  <a:pt x="448" y="45"/>
                </a:cubicBezTo>
                <a:cubicBezTo>
                  <a:pt x="447" y="45"/>
                  <a:pt x="447" y="45"/>
                  <a:pt x="447" y="45"/>
                </a:cubicBezTo>
                <a:cubicBezTo>
                  <a:pt x="447" y="45"/>
                  <a:pt x="447" y="45"/>
                  <a:pt x="447" y="45"/>
                </a:cubicBezTo>
                <a:close/>
                <a:moveTo>
                  <a:pt x="444" y="65"/>
                </a:moveTo>
                <a:cubicBezTo>
                  <a:pt x="445" y="65"/>
                  <a:pt x="445" y="65"/>
                  <a:pt x="445" y="66"/>
                </a:cubicBezTo>
                <a:cubicBezTo>
                  <a:pt x="446" y="68"/>
                  <a:pt x="449" y="70"/>
                  <a:pt x="452" y="70"/>
                </a:cubicBezTo>
                <a:cubicBezTo>
                  <a:pt x="453" y="70"/>
                  <a:pt x="453" y="70"/>
                  <a:pt x="454" y="70"/>
                </a:cubicBezTo>
                <a:cubicBezTo>
                  <a:pt x="453" y="71"/>
                  <a:pt x="453" y="72"/>
                  <a:pt x="453" y="74"/>
                </a:cubicBezTo>
                <a:cubicBezTo>
                  <a:pt x="452" y="73"/>
                  <a:pt x="451" y="73"/>
                  <a:pt x="449" y="73"/>
                </a:cubicBezTo>
                <a:cubicBezTo>
                  <a:pt x="448" y="70"/>
                  <a:pt x="446" y="68"/>
                  <a:pt x="443" y="68"/>
                </a:cubicBezTo>
                <a:cubicBezTo>
                  <a:pt x="444" y="67"/>
                  <a:pt x="444" y="66"/>
                  <a:pt x="444" y="65"/>
                </a:cubicBezTo>
                <a:close/>
                <a:moveTo>
                  <a:pt x="442" y="90"/>
                </a:moveTo>
                <a:cubicBezTo>
                  <a:pt x="444" y="90"/>
                  <a:pt x="447" y="89"/>
                  <a:pt x="448" y="87"/>
                </a:cubicBezTo>
                <a:cubicBezTo>
                  <a:pt x="448" y="87"/>
                  <a:pt x="449" y="87"/>
                  <a:pt x="449" y="87"/>
                </a:cubicBezTo>
                <a:cubicBezTo>
                  <a:pt x="449" y="87"/>
                  <a:pt x="449" y="87"/>
                  <a:pt x="449" y="87"/>
                </a:cubicBezTo>
                <a:cubicBezTo>
                  <a:pt x="447" y="89"/>
                  <a:pt x="446" y="91"/>
                  <a:pt x="446" y="93"/>
                </a:cubicBezTo>
                <a:cubicBezTo>
                  <a:pt x="445" y="94"/>
                  <a:pt x="444" y="95"/>
                  <a:pt x="444" y="95"/>
                </a:cubicBezTo>
                <a:cubicBezTo>
                  <a:pt x="444" y="93"/>
                  <a:pt x="442" y="91"/>
                  <a:pt x="441" y="90"/>
                </a:cubicBezTo>
                <a:cubicBezTo>
                  <a:pt x="441" y="90"/>
                  <a:pt x="441" y="90"/>
                  <a:pt x="442" y="90"/>
                </a:cubicBezTo>
                <a:close/>
                <a:moveTo>
                  <a:pt x="450" y="219"/>
                </a:moveTo>
                <a:cubicBezTo>
                  <a:pt x="450" y="219"/>
                  <a:pt x="449" y="219"/>
                  <a:pt x="449" y="220"/>
                </a:cubicBezTo>
                <a:cubicBezTo>
                  <a:pt x="449" y="220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0"/>
                  <a:pt x="448" y="220"/>
                  <a:pt x="448" y="220"/>
                </a:cubicBezTo>
                <a:cubicBezTo>
                  <a:pt x="448" y="219"/>
                  <a:pt x="448" y="218"/>
                  <a:pt x="448" y="217"/>
                </a:cubicBezTo>
                <a:cubicBezTo>
                  <a:pt x="448" y="215"/>
                  <a:pt x="447" y="214"/>
                  <a:pt x="447" y="212"/>
                </a:cubicBezTo>
                <a:cubicBezTo>
                  <a:pt x="447" y="212"/>
                  <a:pt x="447" y="213"/>
                  <a:pt x="448" y="213"/>
                </a:cubicBezTo>
                <a:cubicBezTo>
                  <a:pt x="448" y="213"/>
                  <a:pt x="448" y="213"/>
                  <a:pt x="448" y="213"/>
                </a:cubicBezTo>
                <a:cubicBezTo>
                  <a:pt x="448" y="213"/>
                  <a:pt x="448" y="213"/>
                  <a:pt x="448" y="214"/>
                </a:cubicBezTo>
                <a:cubicBezTo>
                  <a:pt x="448" y="216"/>
                  <a:pt x="449" y="217"/>
                  <a:pt x="450" y="219"/>
                </a:cubicBezTo>
                <a:close/>
                <a:moveTo>
                  <a:pt x="449" y="191"/>
                </a:move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lose/>
                <a:moveTo>
                  <a:pt x="451" y="297"/>
                </a:moveTo>
                <a:cubicBezTo>
                  <a:pt x="451" y="297"/>
                  <a:pt x="451" y="297"/>
                  <a:pt x="451" y="297"/>
                </a:cubicBezTo>
                <a:cubicBezTo>
                  <a:pt x="450" y="298"/>
                  <a:pt x="450" y="299"/>
                  <a:pt x="450" y="300"/>
                </a:cubicBezTo>
                <a:cubicBezTo>
                  <a:pt x="450" y="300"/>
                  <a:pt x="449" y="300"/>
                  <a:pt x="449" y="300"/>
                </a:cubicBezTo>
                <a:cubicBezTo>
                  <a:pt x="449" y="300"/>
                  <a:pt x="449" y="300"/>
                  <a:pt x="449" y="300"/>
                </a:cubicBezTo>
                <a:cubicBezTo>
                  <a:pt x="449" y="300"/>
                  <a:pt x="449" y="299"/>
                  <a:pt x="449" y="299"/>
                </a:cubicBezTo>
                <a:cubicBezTo>
                  <a:pt x="449" y="298"/>
                  <a:pt x="450" y="298"/>
                  <a:pt x="451" y="297"/>
                </a:cubicBezTo>
                <a:close/>
                <a:moveTo>
                  <a:pt x="444" y="239"/>
                </a:moveTo>
                <a:cubicBezTo>
                  <a:pt x="445" y="239"/>
                  <a:pt x="445" y="239"/>
                  <a:pt x="445" y="239"/>
                </a:cubicBezTo>
                <a:cubicBezTo>
                  <a:pt x="445" y="239"/>
                  <a:pt x="445" y="240"/>
                  <a:pt x="445" y="241"/>
                </a:cubicBezTo>
                <a:cubicBezTo>
                  <a:pt x="445" y="242"/>
                  <a:pt x="445" y="242"/>
                  <a:pt x="445" y="242"/>
                </a:cubicBezTo>
                <a:cubicBezTo>
                  <a:pt x="445" y="241"/>
                  <a:pt x="445" y="241"/>
                  <a:pt x="445" y="241"/>
                </a:cubicBezTo>
                <a:cubicBezTo>
                  <a:pt x="445" y="240"/>
                  <a:pt x="445" y="240"/>
                  <a:pt x="444" y="239"/>
                </a:cubicBezTo>
                <a:close/>
                <a:moveTo>
                  <a:pt x="441" y="193"/>
                </a:moveTo>
                <a:cubicBezTo>
                  <a:pt x="442" y="192"/>
                  <a:pt x="442" y="191"/>
                  <a:pt x="442" y="191"/>
                </a:cubicBezTo>
                <a:cubicBezTo>
                  <a:pt x="442" y="190"/>
                  <a:pt x="442" y="190"/>
                  <a:pt x="442" y="190"/>
                </a:cubicBezTo>
                <a:cubicBezTo>
                  <a:pt x="443" y="191"/>
                  <a:pt x="444" y="191"/>
                  <a:pt x="445" y="191"/>
                </a:cubicBezTo>
                <a:cubicBezTo>
                  <a:pt x="445" y="191"/>
                  <a:pt x="445" y="191"/>
                  <a:pt x="446" y="191"/>
                </a:cubicBezTo>
                <a:cubicBezTo>
                  <a:pt x="446" y="191"/>
                  <a:pt x="446" y="191"/>
                  <a:pt x="447" y="191"/>
                </a:cubicBezTo>
                <a:cubicBezTo>
                  <a:pt x="445" y="191"/>
                  <a:pt x="443" y="192"/>
                  <a:pt x="441" y="193"/>
                </a:cubicBezTo>
                <a:close/>
                <a:moveTo>
                  <a:pt x="438" y="53"/>
                </a:moveTo>
                <a:cubicBezTo>
                  <a:pt x="438" y="53"/>
                  <a:pt x="439" y="53"/>
                  <a:pt x="440" y="53"/>
                </a:cubicBezTo>
                <a:cubicBezTo>
                  <a:pt x="440" y="53"/>
                  <a:pt x="440" y="54"/>
                  <a:pt x="440" y="54"/>
                </a:cubicBezTo>
                <a:cubicBezTo>
                  <a:pt x="440" y="54"/>
                  <a:pt x="440" y="55"/>
                  <a:pt x="440" y="56"/>
                </a:cubicBezTo>
                <a:cubicBezTo>
                  <a:pt x="439" y="55"/>
                  <a:pt x="438" y="55"/>
                  <a:pt x="437" y="55"/>
                </a:cubicBezTo>
                <a:cubicBezTo>
                  <a:pt x="437" y="55"/>
                  <a:pt x="437" y="55"/>
                  <a:pt x="437" y="55"/>
                </a:cubicBezTo>
                <a:cubicBezTo>
                  <a:pt x="437" y="55"/>
                  <a:pt x="437" y="55"/>
                  <a:pt x="437" y="54"/>
                </a:cubicBezTo>
                <a:cubicBezTo>
                  <a:pt x="437" y="54"/>
                  <a:pt x="437" y="54"/>
                  <a:pt x="437" y="53"/>
                </a:cubicBezTo>
                <a:cubicBezTo>
                  <a:pt x="437" y="53"/>
                  <a:pt x="437" y="53"/>
                  <a:pt x="438" y="53"/>
                </a:cubicBezTo>
                <a:close/>
                <a:moveTo>
                  <a:pt x="421" y="34"/>
                </a:moveTo>
                <a:cubicBezTo>
                  <a:pt x="422" y="34"/>
                  <a:pt x="423" y="34"/>
                  <a:pt x="424" y="34"/>
                </a:cubicBezTo>
                <a:cubicBezTo>
                  <a:pt x="423" y="35"/>
                  <a:pt x="422" y="37"/>
                  <a:pt x="422" y="39"/>
                </a:cubicBezTo>
                <a:cubicBezTo>
                  <a:pt x="421" y="38"/>
                  <a:pt x="419" y="37"/>
                  <a:pt x="417" y="37"/>
                </a:cubicBezTo>
                <a:cubicBezTo>
                  <a:pt x="417" y="37"/>
                  <a:pt x="417" y="37"/>
                  <a:pt x="417" y="37"/>
                </a:cubicBezTo>
                <a:cubicBezTo>
                  <a:pt x="417" y="36"/>
                  <a:pt x="417" y="36"/>
                  <a:pt x="417" y="36"/>
                </a:cubicBezTo>
                <a:cubicBezTo>
                  <a:pt x="417" y="35"/>
                  <a:pt x="417" y="34"/>
                  <a:pt x="416" y="33"/>
                </a:cubicBezTo>
                <a:cubicBezTo>
                  <a:pt x="418" y="34"/>
                  <a:pt x="419" y="34"/>
                  <a:pt x="421" y="34"/>
                </a:cubicBezTo>
                <a:close/>
                <a:moveTo>
                  <a:pt x="415" y="82"/>
                </a:moveTo>
                <a:cubicBezTo>
                  <a:pt x="411" y="82"/>
                  <a:pt x="408" y="85"/>
                  <a:pt x="407" y="88"/>
                </a:cubicBezTo>
                <a:cubicBezTo>
                  <a:pt x="407" y="88"/>
                  <a:pt x="406" y="88"/>
                  <a:pt x="406" y="88"/>
                </a:cubicBezTo>
                <a:cubicBezTo>
                  <a:pt x="406" y="88"/>
                  <a:pt x="406" y="88"/>
                  <a:pt x="405" y="88"/>
                </a:cubicBezTo>
                <a:cubicBezTo>
                  <a:pt x="405" y="83"/>
                  <a:pt x="401" y="80"/>
                  <a:pt x="396" y="80"/>
                </a:cubicBezTo>
                <a:cubicBezTo>
                  <a:pt x="395" y="80"/>
                  <a:pt x="394" y="80"/>
                  <a:pt x="394" y="80"/>
                </a:cubicBezTo>
                <a:cubicBezTo>
                  <a:pt x="394" y="80"/>
                  <a:pt x="394" y="80"/>
                  <a:pt x="394" y="80"/>
                </a:cubicBezTo>
                <a:cubicBezTo>
                  <a:pt x="395" y="78"/>
                  <a:pt x="395" y="76"/>
                  <a:pt x="395" y="74"/>
                </a:cubicBezTo>
                <a:cubicBezTo>
                  <a:pt x="395" y="74"/>
                  <a:pt x="395" y="74"/>
                  <a:pt x="395" y="73"/>
                </a:cubicBezTo>
                <a:cubicBezTo>
                  <a:pt x="396" y="73"/>
                  <a:pt x="397" y="73"/>
                  <a:pt x="397" y="72"/>
                </a:cubicBezTo>
                <a:cubicBezTo>
                  <a:pt x="397" y="73"/>
                  <a:pt x="397" y="73"/>
                  <a:pt x="397" y="73"/>
                </a:cubicBezTo>
                <a:cubicBezTo>
                  <a:pt x="397" y="79"/>
                  <a:pt x="402" y="83"/>
                  <a:pt x="408" y="83"/>
                </a:cubicBezTo>
                <a:cubicBezTo>
                  <a:pt x="410" y="83"/>
                  <a:pt x="413" y="82"/>
                  <a:pt x="415" y="81"/>
                </a:cubicBezTo>
                <a:cubicBezTo>
                  <a:pt x="415" y="81"/>
                  <a:pt x="415" y="81"/>
                  <a:pt x="415" y="82"/>
                </a:cubicBezTo>
                <a:close/>
                <a:moveTo>
                  <a:pt x="399" y="172"/>
                </a:moveTo>
                <a:cubicBezTo>
                  <a:pt x="400" y="172"/>
                  <a:pt x="402" y="173"/>
                  <a:pt x="404" y="173"/>
                </a:cubicBezTo>
                <a:cubicBezTo>
                  <a:pt x="404" y="173"/>
                  <a:pt x="404" y="173"/>
                  <a:pt x="404" y="173"/>
                </a:cubicBezTo>
                <a:cubicBezTo>
                  <a:pt x="403" y="174"/>
                  <a:pt x="403" y="175"/>
                  <a:pt x="403" y="176"/>
                </a:cubicBezTo>
                <a:cubicBezTo>
                  <a:pt x="402" y="174"/>
                  <a:pt x="400" y="174"/>
                  <a:pt x="399" y="173"/>
                </a:cubicBezTo>
                <a:cubicBezTo>
                  <a:pt x="399" y="173"/>
                  <a:pt x="399" y="172"/>
                  <a:pt x="399" y="172"/>
                </a:cubicBezTo>
                <a:cubicBezTo>
                  <a:pt x="399" y="172"/>
                  <a:pt x="399" y="172"/>
                  <a:pt x="399" y="172"/>
                </a:cubicBezTo>
                <a:close/>
                <a:moveTo>
                  <a:pt x="404" y="152"/>
                </a:moveTo>
                <a:cubicBezTo>
                  <a:pt x="402" y="152"/>
                  <a:pt x="401" y="152"/>
                  <a:pt x="400" y="152"/>
                </a:cubicBezTo>
                <a:cubicBezTo>
                  <a:pt x="400" y="151"/>
                  <a:pt x="399" y="150"/>
                  <a:pt x="398" y="150"/>
                </a:cubicBezTo>
                <a:cubicBezTo>
                  <a:pt x="399" y="150"/>
                  <a:pt x="400" y="150"/>
                  <a:pt x="400" y="150"/>
                </a:cubicBezTo>
                <a:cubicBezTo>
                  <a:pt x="401" y="150"/>
                  <a:pt x="401" y="150"/>
                  <a:pt x="402" y="149"/>
                </a:cubicBezTo>
                <a:cubicBezTo>
                  <a:pt x="403" y="150"/>
                  <a:pt x="403" y="150"/>
                  <a:pt x="404" y="150"/>
                </a:cubicBezTo>
                <a:cubicBezTo>
                  <a:pt x="404" y="151"/>
                  <a:pt x="404" y="151"/>
                  <a:pt x="404" y="152"/>
                </a:cubicBezTo>
                <a:cubicBezTo>
                  <a:pt x="404" y="152"/>
                  <a:pt x="404" y="152"/>
                  <a:pt x="404" y="152"/>
                </a:cubicBezTo>
                <a:close/>
                <a:moveTo>
                  <a:pt x="405" y="41"/>
                </a:moveTo>
                <a:cubicBezTo>
                  <a:pt x="405" y="41"/>
                  <a:pt x="405" y="41"/>
                  <a:pt x="405" y="41"/>
                </a:cubicBezTo>
                <a:cubicBezTo>
                  <a:pt x="406" y="42"/>
                  <a:pt x="407" y="42"/>
                  <a:pt x="408" y="43"/>
                </a:cubicBezTo>
                <a:cubicBezTo>
                  <a:pt x="408" y="43"/>
                  <a:pt x="408" y="43"/>
                  <a:pt x="408" y="43"/>
                </a:cubicBezTo>
                <a:cubicBezTo>
                  <a:pt x="407" y="42"/>
                  <a:pt x="406" y="42"/>
                  <a:pt x="405" y="42"/>
                </a:cubicBezTo>
                <a:cubicBezTo>
                  <a:pt x="405" y="41"/>
                  <a:pt x="405" y="41"/>
                  <a:pt x="405" y="41"/>
                </a:cubicBezTo>
                <a:close/>
                <a:moveTo>
                  <a:pt x="390" y="17"/>
                </a:moveTo>
                <a:cubicBezTo>
                  <a:pt x="391" y="16"/>
                  <a:pt x="392" y="16"/>
                  <a:pt x="393" y="15"/>
                </a:cubicBezTo>
                <a:cubicBezTo>
                  <a:pt x="392" y="16"/>
                  <a:pt x="392" y="18"/>
                  <a:pt x="392" y="19"/>
                </a:cubicBezTo>
                <a:cubicBezTo>
                  <a:pt x="392" y="24"/>
                  <a:pt x="396" y="29"/>
                  <a:pt x="401" y="29"/>
                </a:cubicBezTo>
                <a:cubicBezTo>
                  <a:pt x="406" y="29"/>
                  <a:pt x="410" y="25"/>
                  <a:pt x="410" y="20"/>
                </a:cubicBezTo>
                <a:cubicBezTo>
                  <a:pt x="410" y="21"/>
                  <a:pt x="411" y="22"/>
                  <a:pt x="412" y="22"/>
                </a:cubicBezTo>
                <a:cubicBezTo>
                  <a:pt x="411" y="23"/>
                  <a:pt x="411" y="24"/>
                  <a:pt x="411" y="24"/>
                </a:cubicBezTo>
                <a:cubicBezTo>
                  <a:pt x="411" y="26"/>
                  <a:pt x="412" y="28"/>
                  <a:pt x="413" y="29"/>
                </a:cubicBezTo>
                <a:cubicBezTo>
                  <a:pt x="412" y="29"/>
                  <a:pt x="411" y="29"/>
                  <a:pt x="410" y="29"/>
                </a:cubicBezTo>
                <a:cubicBezTo>
                  <a:pt x="407" y="29"/>
                  <a:pt x="405" y="30"/>
                  <a:pt x="404" y="32"/>
                </a:cubicBezTo>
                <a:cubicBezTo>
                  <a:pt x="402" y="30"/>
                  <a:pt x="400" y="28"/>
                  <a:pt x="397" y="28"/>
                </a:cubicBezTo>
                <a:cubicBezTo>
                  <a:pt x="395" y="28"/>
                  <a:pt x="393" y="29"/>
                  <a:pt x="392" y="30"/>
                </a:cubicBezTo>
                <a:cubicBezTo>
                  <a:pt x="392" y="27"/>
                  <a:pt x="391" y="25"/>
                  <a:pt x="389" y="23"/>
                </a:cubicBezTo>
                <a:cubicBezTo>
                  <a:pt x="390" y="22"/>
                  <a:pt x="390" y="20"/>
                  <a:pt x="390" y="19"/>
                </a:cubicBezTo>
                <a:cubicBezTo>
                  <a:pt x="390" y="18"/>
                  <a:pt x="390" y="17"/>
                  <a:pt x="390" y="17"/>
                </a:cubicBezTo>
                <a:close/>
                <a:moveTo>
                  <a:pt x="393" y="146"/>
                </a:move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lose/>
                <a:moveTo>
                  <a:pt x="392" y="233"/>
                </a:moveTo>
                <a:cubicBezTo>
                  <a:pt x="393" y="235"/>
                  <a:pt x="395" y="237"/>
                  <a:pt x="397" y="238"/>
                </a:cubicBezTo>
                <a:cubicBezTo>
                  <a:pt x="397" y="239"/>
                  <a:pt x="396" y="240"/>
                  <a:pt x="396" y="241"/>
                </a:cubicBezTo>
                <a:cubicBezTo>
                  <a:pt x="395" y="239"/>
                  <a:pt x="392" y="238"/>
                  <a:pt x="390" y="238"/>
                </a:cubicBezTo>
                <a:cubicBezTo>
                  <a:pt x="389" y="238"/>
                  <a:pt x="389" y="238"/>
                  <a:pt x="389" y="239"/>
                </a:cubicBezTo>
                <a:cubicBezTo>
                  <a:pt x="390" y="237"/>
                  <a:pt x="391" y="235"/>
                  <a:pt x="392" y="233"/>
                </a:cubicBezTo>
                <a:close/>
                <a:moveTo>
                  <a:pt x="395" y="422"/>
                </a:moveTo>
                <a:cubicBezTo>
                  <a:pt x="394" y="423"/>
                  <a:pt x="393" y="424"/>
                  <a:pt x="392" y="425"/>
                </a:cubicBezTo>
                <a:cubicBezTo>
                  <a:pt x="391" y="424"/>
                  <a:pt x="390" y="422"/>
                  <a:pt x="388" y="422"/>
                </a:cubicBezTo>
                <a:cubicBezTo>
                  <a:pt x="388" y="421"/>
                  <a:pt x="388" y="421"/>
                  <a:pt x="388" y="421"/>
                </a:cubicBezTo>
                <a:cubicBezTo>
                  <a:pt x="388" y="420"/>
                  <a:pt x="389" y="420"/>
                  <a:pt x="389" y="420"/>
                </a:cubicBezTo>
                <a:cubicBezTo>
                  <a:pt x="390" y="420"/>
                  <a:pt x="391" y="419"/>
                  <a:pt x="392" y="419"/>
                </a:cubicBezTo>
                <a:cubicBezTo>
                  <a:pt x="392" y="420"/>
                  <a:pt x="393" y="420"/>
                  <a:pt x="394" y="420"/>
                </a:cubicBezTo>
                <a:cubicBezTo>
                  <a:pt x="394" y="421"/>
                  <a:pt x="395" y="421"/>
                  <a:pt x="395" y="422"/>
                </a:cubicBezTo>
                <a:close/>
                <a:moveTo>
                  <a:pt x="386" y="102"/>
                </a:moveTo>
                <a:cubicBezTo>
                  <a:pt x="387" y="102"/>
                  <a:pt x="387" y="102"/>
                  <a:pt x="387" y="102"/>
                </a:cubicBezTo>
                <a:cubicBezTo>
                  <a:pt x="387" y="103"/>
                  <a:pt x="387" y="103"/>
                  <a:pt x="387" y="103"/>
                </a:cubicBezTo>
                <a:cubicBezTo>
                  <a:pt x="386" y="103"/>
                  <a:pt x="385" y="102"/>
                  <a:pt x="385" y="102"/>
                </a:cubicBezTo>
                <a:cubicBezTo>
                  <a:pt x="385" y="102"/>
                  <a:pt x="386" y="102"/>
                  <a:pt x="386" y="102"/>
                </a:cubicBezTo>
                <a:close/>
                <a:moveTo>
                  <a:pt x="380" y="54"/>
                </a:moveTo>
                <a:cubicBezTo>
                  <a:pt x="381" y="55"/>
                  <a:pt x="381" y="55"/>
                  <a:pt x="381" y="55"/>
                </a:cubicBezTo>
                <a:cubicBezTo>
                  <a:pt x="381" y="56"/>
                  <a:pt x="382" y="56"/>
                  <a:pt x="382" y="57"/>
                </a:cubicBezTo>
                <a:cubicBezTo>
                  <a:pt x="381" y="57"/>
                  <a:pt x="381" y="57"/>
                  <a:pt x="380" y="57"/>
                </a:cubicBezTo>
                <a:cubicBezTo>
                  <a:pt x="378" y="57"/>
                  <a:pt x="377" y="57"/>
                  <a:pt x="375" y="58"/>
                </a:cubicBezTo>
                <a:cubicBezTo>
                  <a:pt x="375" y="58"/>
                  <a:pt x="375" y="58"/>
                  <a:pt x="375" y="57"/>
                </a:cubicBezTo>
                <a:cubicBezTo>
                  <a:pt x="377" y="57"/>
                  <a:pt x="379" y="56"/>
                  <a:pt x="380" y="54"/>
                </a:cubicBezTo>
                <a:close/>
                <a:moveTo>
                  <a:pt x="377" y="279"/>
                </a:moveTo>
                <a:cubicBezTo>
                  <a:pt x="377" y="279"/>
                  <a:pt x="376" y="279"/>
                  <a:pt x="376" y="278"/>
                </a:cubicBezTo>
                <a:cubicBezTo>
                  <a:pt x="375" y="276"/>
                  <a:pt x="374" y="275"/>
                  <a:pt x="373" y="273"/>
                </a:cubicBezTo>
                <a:cubicBezTo>
                  <a:pt x="374" y="272"/>
                  <a:pt x="374" y="272"/>
                  <a:pt x="374" y="271"/>
                </a:cubicBezTo>
                <a:cubicBezTo>
                  <a:pt x="375" y="271"/>
                  <a:pt x="376" y="271"/>
                  <a:pt x="377" y="271"/>
                </a:cubicBezTo>
                <a:cubicBezTo>
                  <a:pt x="377" y="271"/>
                  <a:pt x="378" y="271"/>
                  <a:pt x="378" y="271"/>
                </a:cubicBezTo>
                <a:cubicBezTo>
                  <a:pt x="377" y="273"/>
                  <a:pt x="377" y="274"/>
                  <a:pt x="377" y="276"/>
                </a:cubicBezTo>
                <a:cubicBezTo>
                  <a:pt x="377" y="277"/>
                  <a:pt x="377" y="278"/>
                  <a:pt x="377" y="279"/>
                </a:cubicBezTo>
                <a:close/>
                <a:moveTo>
                  <a:pt x="373" y="211"/>
                </a:moveTo>
                <a:cubicBezTo>
                  <a:pt x="373" y="211"/>
                  <a:pt x="373" y="211"/>
                  <a:pt x="373" y="211"/>
                </a:cubicBezTo>
                <a:cubicBezTo>
                  <a:pt x="374" y="212"/>
                  <a:pt x="376" y="212"/>
                  <a:pt x="377" y="212"/>
                </a:cubicBezTo>
                <a:cubicBezTo>
                  <a:pt x="376" y="212"/>
                  <a:pt x="376" y="213"/>
                  <a:pt x="375" y="213"/>
                </a:cubicBezTo>
                <a:cubicBezTo>
                  <a:pt x="375" y="213"/>
                  <a:pt x="374" y="212"/>
                  <a:pt x="373" y="211"/>
                </a:cubicBezTo>
                <a:close/>
                <a:moveTo>
                  <a:pt x="373" y="42"/>
                </a:moveTo>
                <a:cubicBezTo>
                  <a:pt x="374" y="43"/>
                  <a:pt x="374" y="43"/>
                  <a:pt x="374" y="44"/>
                </a:cubicBezTo>
                <a:cubicBezTo>
                  <a:pt x="374" y="44"/>
                  <a:pt x="374" y="44"/>
                  <a:pt x="374" y="44"/>
                </a:cubicBezTo>
                <a:cubicBezTo>
                  <a:pt x="374" y="44"/>
                  <a:pt x="373" y="44"/>
                  <a:pt x="372" y="44"/>
                </a:cubicBezTo>
                <a:cubicBezTo>
                  <a:pt x="373" y="44"/>
                  <a:pt x="373" y="43"/>
                  <a:pt x="373" y="42"/>
                </a:cubicBezTo>
                <a:close/>
                <a:moveTo>
                  <a:pt x="365" y="107"/>
                </a:moveTo>
                <a:cubicBezTo>
                  <a:pt x="366" y="107"/>
                  <a:pt x="366" y="108"/>
                  <a:pt x="367" y="108"/>
                </a:cubicBezTo>
                <a:cubicBezTo>
                  <a:pt x="367" y="108"/>
                  <a:pt x="368" y="109"/>
                  <a:pt x="368" y="109"/>
                </a:cubicBezTo>
                <a:cubicBezTo>
                  <a:pt x="367" y="110"/>
                  <a:pt x="367" y="111"/>
                  <a:pt x="366" y="112"/>
                </a:cubicBezTo>
                <a:cubicBezTo>
                  <a:pt x="366" y="112"/>
                  <a:pt x="366" y="111"/>
                  <a:pt x="365" y="111"/>
                </a:cubicBezTo>
                <a:cubicBezTo>
                  <a:pt x="366" y="111"/>
                  <a:pt x="366" y="111"/>
                  <a:pt x="366" y="110"/>
                </a:cubicBezTo>
                <a:cubicBezTo>
                  <a:pt x="366" y="109"/>
                  <a:pt x="365" y="108"/>
                  <a:pt x="365" y="107"/>
                </a:cubicBezTo>
                <a:close/>
                <a:moveTo>
                  <a:pt x="368" y="54"/>
                </a:move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lose/>
                <a:moveTo>
                  <a:pt x="367" y="50"/>
                </a:moveTo>
                <a:cubicBezTo>
                  <a:pt x="367" y="50"/>
                  <a:pt x="367" y="49"/>
                  <a:pt x="366" y="48"/>
                </a:cubicBezTo>
                <a:cubicBezTo>
                  <a:pt x="367" y="48"/>
                  <a:pt x="368" y="47"/>
                  <a:pt x="369" y="46"/>
                </a:cubicBezTo>
                <a:cubicBezTo>
                  <a:pt x="368" y="48"/>
                  <a:pt x="367" y="49"/>
                  <a:pt x="367" y="50"/>
                </a:cubicBezTo>
                <a:close/>
                <a:moveTo>
                  <a:pt x="346" y="7"/>
                </a:moveTo>
                <a:cubicBezTo>
                  <a:pt x="347" y="7"/>
                  <a:pt x="348" y="6"/>
                  <a:pt x="349" y="5"/>
                </a:cubicBezTo>
                <a:cubicBezTo>
                  <a:pt x="350" y="5"/>
                  <a:pt x="351" y="4"/>
                  <a:pt x="351" y="4"/>
                </a:cubicBezTo>
                <a:cubicBezTo>
                  <a:pt x="353" y="7"/>
                  <a:pt x="356" y="9"/>
                  <a:pt x="360" y="9"/>
                </a:cubicBezTo>
                <a:cubicBezTo>
                  <a:pt x="361" y="12"/>
                  <a:pt x="363" y="15"/>
                  <a:pt x="366" y="15"/>
                </a:cubicBezTo>
                <a:cubicBezTo>
                  <a:pt x="366" y="16"/>
                  <a:pt x="366" y="16"/>
                  <a:pt x="366" y="17"/>
                </a:cubicBezTo>
                <a:cubicBezTo>
                  <a:pt x="366" y="17"/>
                  <a:pt x="366" y="17"/>
                  <a:pt x="366" y="17"/>
                </a:cubicBezTo>
                <a:cubicBezTo>
                  <a:pt x="363" y="18"/>
                  <a:pt x="360" y="21"/>
                  <a:pt x="360" y="25"/>
                </a:cubicBezTo>
                <a:cubicBezTo>
                  <a:pt x="360" y="28"/>
                  <a:pt x="362" y="31"/>
                  <a:pt x="365" y="33"/>
                </a:cubicBezTo>
                <a:cubicBezTo>
                  <a:pt x="364" y="33"/>
                  <a:pt x="364" y="33"/>
                  <a:pt x="364" y="33"/>
                </a:cubicBezTo>
                <a:cubicBezTo>
                  <a:pt x="362" y="33"/>
                  <a:pt x="361" y="33"/>
                  <a:pt x="360" y="34"/>
                </a:cubicBezTo>
                <a:cubicBezTo>
                  <a:pt x="359" y="32"/>
                  <a:pt x="357" y="30"/>
                  <a:pt x="355" y="29"/>
                </a:cubicBezTo>
                <a:cubicBezTo>
                  <a:pt x="358" y="28"/>
                  <a:pt x="360" y="25"/>
                  <a:pt x="360" y="22"/>
                </a:cubicBezTo>
                <a:cubicBezTo>
                  <a:pt x="360" y="17"/>
                  <a:pt x="356" y="13"/>
                  <a:pt x="351" y="13"/>
                </a:cubicBezTo>
                <a:cubicBezTo>
                  <a:pt x="350" y="13"/>
                  <a:pt x="349" y="13"/>
                  <a:pt x="348" y="14"/>
                </a:cubicBezTo>
                <a:cubicBezTo>
                  <a:pt x="348" y="12"/>
                  <a:pt x="346" y="10"/>
                  <a:pt x="345" y="9"/>
                </a:cubicBezTo>
                <a:cubicBezTo>
                  <a:pt x="345" y="9"/>
                  <a:pt x="346" y="8"/>
                  <a:pt x="346" y="7"/>
                </a:cubicBezTo>
                <a:close/>
                <a:moveTo>
                  <a:pt x="362" y="78"/>
                </a:moveTo>
                <a:cubicBezTo>
                  <a:pt x="362" y="79"/>
                  <a:pt x="361" y="80"/>
                  <a:pt x="361" y="81"/>
                </a:cubicBezTo>
                <a:cubicBezTo>
                  <a:pt x="360" y="81"/>
                  <a:pt x="360" y="82"/>
                  <a:pt x="359" y="82"/>
                </a:cubicBezTo>
                <a:cubicBezTo>
                  <a:pt x="359" y="81"/>
                  <a:pt x="359" y="80"/>
                  <a:pt x="358" y="78"/>
                </a:cubicBezTo>
                <a:cubicBezTo>
                  <a:pt x="358" y="77"/>
                  <a:pt x="358" y="76"/>
                  <a:pt x="357" y="75"/>
                </a:cubicBezTo>
                <a:cubicBezTo>
                  <a:pt x="358" y="74"/>
                  <a:pt x="358" y="74"/>
                  <a:pt x="359" y="73"/>
                </a:cubicBezTo>
                <a:cubicBezTo>
                  <a:pt x="359" y="73"/>
                  <a:pt x="360" y="74"/>
                  <a:pt x="360" y="74"/>
                </a:cubicBezTo>
                <a:cubicBezTo>
                  <a:pt x="360" y="75"/>
                  <a:pt x="361" y="77"/>
                  <a:pt x="362" y="78"/>
                </a:cubicBezTo>
                <a:close/>
                <a:moveTo>
                  <a:pt x="356" y="224"/>
                </a:move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lose/>
                <a:moveTo>
                  <a:pt x="346" y="29"/>
                </a:moveTo>
                <a:cubicBezTo>
                  <a:pt x="347" y="29"/>
                  <a:pt x="347" y="29"/>
                  <a:pt x="348" y="30"/>
                </a:cubicBezTo>
                <a:cubicBezTo>
                  <a:pt x="346" y="30"/>
                  <a:pt x="345" y="31"/>
                  <a:pt x="344" y="32"/>
                </a:cubicBezTo>
                <a:cubicBezTo>
                  <a:pt x="344" y="32"/>
                  <a:pt x="344" y="32"/>
                  <a:pt x="344" y="31"/>
                </a:cubicBezTo>
                <a:cubicBezTo>
                  <a:pt x="345" y="31"/>
                  <a:pt x="345" y="30"/>
                  <a:pt x="346" y="29"/>
                </a:cubicBezTo>
                <a:close/>
                <a:moveTo>
                  <a:pt x="339" y="112"/>
                </a:moveTo>
                <a:cubicBezTo>
                  <a:pt x="340" y="112"/>
                  <a:pt x="341" y="111"/>
                  <a:pt x="342" y="110"/>
                </a:cubicBezTo>
                <a:cubicBezTo>
                  <a:pt x="343" y="112"/>
                  <a:pt x="345" y="114"/>
                  <a:pt x="348" y="115"/>
                </a:cubicBezTo>
                <a:cubicBezTo>
                  <a:pt x="346" y="116"/>
                  <a:pt x="345" y="117"/>
                  <a:pt x="344" y="118"/>
                </a:cubicBezTo>
                <a:cubicBezTo>
                  <a:pt x="343" y="117"/>
                  <a:pt x="341" y="116"/>
                  <a:pt x="340" y="116"/>
                </a:cubicBezTo>
                <a:cubicBezTo>
                  <a:pt x="339" y="116"/>
                  <a:pt x="339" y="116"/>
                  <a:pt x="339" y="116"/>
                </a:cubicBezTo>
                <a:cubicBezTo>
                  <a:pt x="339" y="115"/>
                  <a:pt x="339" y="114"/>
                  <a:pt x="339" y="113"/>
                </a:cubicBezTo>
                <a:cubicBezTo>
                  <a:pt x="339" y="113"/>
                  <a:pt x="339" y="112"/>
                  <a:pt x="339" y="112"/>
                </a:cubicBezTo>
                <a:close/>
                <a:moveTo>
                  <a:pt x="332" y="80"/>
                </a:moveTo>
                <a:cubicBezTo>
                  <a:pt x="332" y="80"/>
                  <a:pt x="332" y="79"/>
                  <a:pt x="332" y="79"/>
                </a:cubicBezTo>
                <a:cubicBezTo>
                  <a:pt x="333" y="79"/>
                  <a:pt x="333" y="80"/>
                  <a:pt x="334" y="80"/>
                </a:cubicBezTo>
                <a:cubicBezTo>
                  <a:pt x="333" y="80"/>
                  <a:pt x="333" y="81"/>
                  <a:pt x="333" y="81"/>
                </a:cubicBezTo>
                <a:cubicBezTo>
                  <a:pt x="333" y="80"/>
                  <a:pt x="332" y="80"/>
                  <a:pt x="332" y="80"/>
                </a:cubicBezTo>
                <a:close/>
                <a:moveTo>
                  <a:pt x="333" y="663"/>
                </a:moveTo>
                <a:cubicBezTo>
                  <a:pt x="333" y="663"/>
                  <a:pt x="333" y="663"/>
                  <a:pt x="333" y="663"/>
                </a:cubicBezTo>
                <a:cubicBezTo>
                  <a:pt x="333" y="663"/>
                  <a:pt x="334" y="662"/>
                  <a:pt x="334" y="662"/>
                </a:cubicBezTo>
                <a:cubicBezTo>
                  <a:pt x="334" y="662"/>
                  <a:pt x="335" y="662"/>
                  <a:pt x="335" y="662"/>
                </a:cubicBezTo>
                <a:cubicBezTo>
                  <a:pt x="335" y="662"/>
                  <a:pt x="336" y="662"/>
                  <a:pt x="336" y="662"/>
                </a:cubicBezTo>
                <a:cubicBezTo>
                  <a:pt x="335" y="662"/>
                  <a:pt x="334" y="663"/>
                  <a:pt x="333" y="663"/>
                </a:cubicBezTo>
                <a:close/>
                <a:moveTo>
                  <a:pt x="336" y="239"/>
                </a:moveTo>
                <a:cubicBezTo>
                  <a:pt x="335" y="239"/>
                  <a:pt x="335" y="239"/>
                  <a:pt x="334" y="239"/>
                </a:cubicBezTo>
                <a:cubicBezTo>
                  <a:pt x="335" y="238"/>
                  <a:pt x="335" y="238"/>
                  <a:pt x="335" y="237"/>
                </a:cubicBezTo>
                <a:cubicBezTo>
                  <a:pt x="336" y="238"/>
                  <a:pt x="336" y="238"/>
                  <a:pt x="337" y="238"/>
                </a:cubicBezTo>
                <a:cubicBezTo>
                  <a:pt x="337" y="238"/>
                  <a:pt x="337" y="238"/>
                  <a:pt x="337" y="238"/>
                </a:cubicBezTo>
                <a:cubicBezTo>
                  <a:pt x="336" y="238"/>
                  <a:pt x="336" y="239"/>
                  <a:pt x="336" y="239"/>
                </a:cubicBezTo>
                <a:close/>
                <a:moveTo>
                  <a:pt x="340" y="510"/>
                </a:moveTo>
                <a:cubicBezTo>
                  <a:pt x="340" y="510"/>
                  <a:pt x="340" y="510"/>
                  <a:pt x="340" y="510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10"/>
                  <a:pt x="340" y="510"/>
                </a:cubicBezTo>
                <a:close/>
                <a:moveTo>
                  <a:pt x="345" y="287"/>
                </a:moveTo>
                <a:cubicBezTo>
                  <a:pt x="344" y="288"/>
                  <a:pt x="344" y="288"/>
                  <a:pt x="344" y="289"/>
                </a:cubicBezTo>
                <a:cubicBezTo>
                  <a:pt x="343" y="288"/>
                  <a:pt x="342" y="287"/>
                  <a:pt x="342" y="286"/>
                </a:cubicBezTo>
                <a:cubicBezTo>
                  <a:pt x="343" y="286"/>
                  <a:pt x="345" y="285"/>
                  <a:pt x="346" y="283"/>
                </a:cubicBezTo>
                <a:cubicBezTo>
                  <a:pt x="346" y="283"/>
                  <a:pt x="347" y="283"/>
                  <a:pt x="347" y="284"/>
                </a:cubicBezTo>
                <a:cubicBezTo>
                  <a:pt x="346" y="285"/>
                  <a:pt x="345" y="286"/>
                  <a:pt x="345" y="287"/>
                </a:cubicBezTo>
                <a:close/>
                <a:moveTo>
                  <a:pt x="343" y="215"/>
                </a:moveTo>
                <a:cubicBezTo>
                  <a:pt x="342" y="214"/>
                  <a:pt x="342" y="213"/>
                  <a:pt x="341" y="212"/>
                </a:cubicBezTo>
                <a:cubicBezTo>
                  <a:pt x="341" y="212"/>
                  <a:pt x="341" y="211"/>
                  <a:pt x="341" y="211"/>
                </a:cubicBezTo>
                <a:cubicBezTo>
                  <a:pt x="344" y="210"/>
                  <a:pt x="346" y="208"/>
                  <a:pt x="347" y="206"/>
                </a:cubicBezTo>
                <a:cubicBezTo>
                  <a:pt x="347" y="207"/>
                  <a:pt x="348" y="207"/>
                  <a:pt x="348" y="208"/>
                </a:cubicBezTo>
                <a:cubicBezTo>
                  <a:pt x="345" y="209"/>
                  <a:pt x="343" y="212"/>
                  <a:pt x="343" y="215"/>
                </a:cubicBezTo>
                <a:close/>
                <a:moveTo>
                  <a:pt x="347" y="162"/>
                </a:moveTo>
                <a:cubicBezTo>
                  <a:pt x="347" y="162"/>
                  <a:pt x="347" y="162"/>
                  <a:pt x="346" y="162"/>
                </a:cubicBezTo>
                <a:cubicBezTo>
                  <a:pt x="341" y="162"/>
                  <a:pt x="338" y="166"/>
                  <a:pt x="338" y="171"/>
                </a:cubicBezTo>
                <a:cubicBezTo>
                  <a:pt x="338" y="172"/>
                  <a:pt x="338" y="173"/>
                  <a:pt x="338" y="173"/>
                </a:cubicBezTo>
                <a:cubicBezTo>
                  <a:pt x="337" y="173"/>
                  <a:pt x="337" y="172"/>
                  <a:pt x="336" y="171"/>
                </a:cubicBezTo>
                <a:cubicBezTo>
                  <a:pt x="336" y="171"/>
                  <a:pt x="336" y="170"/>
                  <a:pt x="336" y="169"/>
                </a:cubicBezTo>
                <a:cubicBezTo>
                  <a:pt x="336" y="167"/>
                  <a:pt x="335" y="165"/>
                  <a:pt x="334" y="164"/>
                </a:cubicBezTo>
                <a:cubicBezTo>
                  <a:pt x="334" y="163"/>
                  <a:pt x="335" y="162"/>
                  <a:pt x="335" y="161"/>
                </a:cubicBezTo>
                <a:cubicBezTo>
                  <a:pt x="336" y="161"/>
                  <a:pt x="336" y="161"/>
                  <a:pt x="336" y="161"/>
                </a:cubicBezTo>
                <a:cubicBezTo>
                  <a:pt x="339" y="161"/>
                  <a:pt x="342" y="160"/>
                  <a:pt x="344" y="158"/>
                </a:cubicBezTo>
                <a:cubicBezTo>
                  <a:pt x="345" y="158"/>
                  <a:pt x="345" y="158"/>
                  <a:pt x="345" y="158"/>
                </a:cubicBezTo>
                <a:cubicBezTo>
                  <a:pt x="348" y="158"/>
                  <a:pt x="351" y="157"/>
                  <a:pt x="353" y="154"/>
                </a:cubicBezTo>
                <a:cubicBezTo>
                  <a:pt x="353" y="155"/>
                  <a:pt x="353" y="155"/>
                  <a:pt x="354" y="155"/>
                </a:cubicBezTo>
                <a:cubicBezTo>
                  <a:pt x="354" y="156"/>
                  <a:pt x="353" y="157"/>
                  <a:pt x="353" y="158"/>
                </a:cubicBezTo>
                <a:cubicBezTo>
                  <a:pt x="353" y="159"/>
                  <a:pt x="354" y="160"/>
                  <a:pt x="354" y="161"/>
                </a:cubicBezTo>
                <a:cubicBezTo>
                  <a:pt x="353" y="161"/>
                  <a:pt x="352" y="161"/>
                  <a:pt x="351" y="161"/>
                </a:cubicBezTo>
                <a:cubicBezTo>
                  <a:pt x="350" y="161"/>
                  <a:pt x="349" y="161"/>
                  <a:pt x="347" y="162"/>
                </a:cubicBezTo>
                <a:close/>
                <a:moveTo>
                  <a:pt x="354" y="647"/>
                </a:moveTo>
                <a:cubicBezTo>
                  <a:pt x="353" y="647"/>
                  <a:pt x="352" y="647"/>
                  <a:pt x="351" y="647"/>
                </a:cubicBezTo>
                <a:cubicBezTo>
                  <a:pt x="352" y="647"/>
                  <a:pt x="352" y="646"/>
                  <a:pt x="352" y="646"/>
                </a:cubicBezTo>
                <a:cubicBezTo>
                  <a:pt x="352" y="646"/>
                  <a:pt x="353" y="646"/>
                  <a:pt x="353" y="646"/>
                </a:cubicBezTo>
                <a:cubicBezTo>
                  <a:pt x="353" y="646"/>
                  <a:pt x="354" y="646"/>
                  <a:pt x="355" y="647"/>
                </a:cubicBezTo>
                <a:cubicBezTo>
                  <a:pt x="355" y="647"/>
                  <a:pt x="355" y="647"/>
                  <a:pt x="355" y="647"/>
                </a:cubicBezTo>
                <a:cubicBezTo>
                  <a:pt x="354" y="647"/>
                  <a:pt x="354" y="647"/>
                  <a:pt x="354" y="647"/>
                </a:cubicBezTo>
                <a:close/>
                <a:moveTo>
                  <a:pt x="357" y="349"/>
                </a:moveTo>
                <a:cubicBezTo>
                  <a:pt x="356" y="349"/>
                  <a:pt x="356" y="349"/>
                  <a:pt x="355" y="348"/>
                </a:cubicBezTo>
                <a:cubicBezTo>
                  <a:pt x="355" y="347"/>
                  <a:pt x="354" y="347"/>
                  <a:pt x="354" y="346"/>
                </a:cubicBezTo>
                <a:cubicBezTo>
                  <a:pt x="355" y="345"/>
                  <a:pt x="356" y="344"/>
                  <a:pt x="356" y="343"/>
                </a:cubicBezTo>
                <a:cubicBezTo>
                  <a:pt x="356" y="343"/>
                  <a:pt x="356" y="343"/>
                  <a:pt x="357" y="343"/>
                </a:cubicBezTo>
                <a:cubicBezTo>
                  <a:pt x="357" y="344"/>
                  <a:pt x="358" y="345"/>
                  <a:pt x="359" y="346"/>
                </a:cubicBezTo>
                <a:cubicBezTo>
                  <a:pt x="358" y="347"/>
                  <a:pt x="357" y="348"/>
                  <a:pt x="357" y="349"/>
                </a:cubicBezTo>
                <a:close/>
                <a:moveTo>
                  <a:pt x="360" y="601"/>
                </a:moveTo>
                <a:cubicBezTo>
                  <a:pt x="360" y="601"/>
                  <a:pt x="360" y="600"/>
                  <a:pt x="360" y="600"/>
                </a:cubicBezTo>
                <a:cubicBezTo>
                  <a:pt x="361" y="600"/>
                  <a:pt x="361" y="600"/>
                  <a:pt x="362" y="600"/>
                </a:cubicBezTo>
                <a:cubicBezTo>
                  <a:pt x="362" y="600"/>
                  <a:pt x="362" y="600"/>
                  <a:pt x="362" y="600"/>
                </a:cubicBezTo>
                <a:cubicBezTo>
                  <a:pt x="362" y="600"/>
                  <a:pt x="362" y="600"/>
                  <a:pt x="363" y="600"/>
                </a:cubicBezTo>
                <a:cubicBezTo>
                  <a:pt x="362" y="600"/>
                  <a:pt x="361" y="601"/>
                  <a:pt x="360" y="601"/>
                </a:cubicBezTo>
                <a:close/>
                <a:moveTo>
                  <a:pt x="362" y="538"/>
                </a:moveTo>
                <a:cubicBezTo>
                  <a:pt x="362" y="538"/>
                  <a:pt x="362" y="538"/>
                  <a:pt x="362" y="538"/>
                </a:cubicBezTo>
                <a:cubicBezTo>
                  <a:pt x="362" y="538"/>
                  <a:pt x="362" y="538"/>
                  <a:pt x="362" y="537"/>
                </a:cubicBezTo>
                <a:cubicBezTo>
                  <a:pt x="362" y="537"/>
                  <a:pt x="362" y="538"/>
                  <a:pt x="362" y="538"/>
                </a:cubicBezTo>
                <a:cubicBezTo>
                  <a:pt x="362" y="538"/>
                  <a:pt x="363" y="537"/>
                  <a:pt x="363" y="537"/>
                </a:cubicBezTo>
                <a:cubicBezTo>
                  <a:pt x="363" y="538"/>
                  <a:pt x="362" y="538"/>
                  <a:pt x="362" y="538"/>
                </a:cubicBezTo>
                <a:close/>
                <a:moveTo>
                  <a:pt x="369" y="535"/>
                </a:moveTo>
                <a:cubicBezTo>
                  <a:pt x="369" y="535"/>
                  <a:pt x="369" y="535"/>
                  <a:pt x="368" y="535"/>
                </a:cubicBezTo>
                <a:cubicBezTo>
                  <a:pt x="369" y="535"/>
                  <a:pt x="369" y="535"/>
                  <a:pt x="370" y="534"/>
                </a:cubicBezTo>
                <a:cubicBezTo>
                  <a:pt x="370" y="535"/>
                  <a:pt x="370" y="535"/>
                  <a:pt x="370" y="535"/>
                </a:cubicBezTo>
                <a:cubicBezTo>
                  <a:pt x="370" y="535"/>
                  <a:pt x="369" y="535"/>
                  <a:pt x="369" y="535"/>
                </a:cubicBezTo>
                <a:close/>
                <a:moveTo>
                  <a:pt x="361" y="192"/>
                </a:moveTo>
                <a:cubicBezTo>
                  <a:pt x="361" y="192"/>
                  <a:pt x="360" y="191"/>
                  <a:pt x="360" y="191"/>
                </a:cubicBezTo>
                <a:cubicBezTo>
                  <a:pt x="362" y="189"/>
                  <a:pt x="364" y="186"/>
                  <a:pt x="364" y="183"/>
                </a:cubicBezTo>
                <a:cubicBezTo>
                  <a:pt x="364" y="179"/>
                  <a:pt x="362" y="176"/>
                  <a:pt x="359" y="174"/>
                </a:cubicBezTo>
                <a:cubicBezTo>
                  <a:pt x="361" y="173"/>
                  <a:pt x="362" y="171"/>
                  <a:pt x="362" y="169"/>
                </a:cubicBezTo>
                <a:cubicBezTo>
                  <a:pt x="362" y="169"/>
                  <a:pt x="362" y="169"/>
                  <a:pt x="362" y="168"/>
                </a:cubicBezTo>
                <a:cubicBezTo>
                  <a:pt x="363" y="169"/>
                  <a:pt x="363" y="169"/>
                  <a:pt x="364" y="169"/>
                </a:cubicBezTo>
                <a:cubicBezTo>
                  <a:pt x="365" y="169"/>
                  <a:pt x="366" y="168"/>
                  <a:pt x="367" y="168"/>
                </a:cubicBezTo>
                <a:cubicBezTo>
                  <a:pt x="367" y="169"/>
                  <a:pt x="368" y="169"/>
                  <a:pt x="368" y="169"/>
                </a:cubicBezTo>
                <a:cubicBezTo>
                  <a:pt x="368" y="171"/>
                  <a:pt x="367" y="173"/>
                  <a:pt x="367" y="175"/>
                </a:cubicBezTo>
                <a:cubicBezTo>
                  <a:pt x="367" y="178"/>
                  <a:pt x="368" y="181"/>
                  <a:pt x="371" y="183"/>
                </a:cubicBezTo>
                <a:cubicBezTo>
                  <a:pt x="366" y="184"/>
                  <a:pt x="362" y="187"/>
                  <a:pt x="361" y="192"/>
                </a:cubicBezTo>
                <a:close/>
                <a:moveTo>
                  <a:pt x="372" y="406"/>
                </a:moveTo>
                <a:cubicBezTo>
                  <a:pt x="372" y="406"/>
                  <a:pt x="371" y="405"/>
                  <a:pt x="371" y="405"/>
                </a:cubicBezTo>
                <a:cubicBezTo>
                  <a:pt x="371" y="405"/>
                  <a:pt x="371" y="404"/>
                  <a:pt x="371" y="404"/>
                </a:cubicBezTo>
                <a:cubicBezTo>
                  <a:pt x="372" y="405"/>
                  <a:pt x="372" y="405"/>
                  <a:pt x="372" y="405"/>
                </a:cubicBezTo>
                <a:cubicBezTo>
                  <a:pt x="372" y="405"/>
                  <a:pt x="372" y="406"/>
                  <a:pt x="372" y="406"/>
                </a:cubicBezTo>
                <a:close/>
                <a:moveTo>
                  <a:pt x="375" y="444"/>
                </a:moveTo>
                <a:cubicBezTo>
                  <a:pt x="374" y="444"/>
                  <a:pt x="373" y="444"/>
                  <a:pt x="373" y="445"/>
                </a:cubicBezTo>
                <a:cubicBezTo>
                  <a:pt x="373" y="445"/>
                  <a:pt x="373" y="445"/>
                  <a:pt x="373" y="445"/>
                </a:cubicBezTo>
                <a:cubicBezTo>
                  <a:pt x="373" y="444"/>
                  <a:pt x="374" y="443"/>
                  <a:pt x="375" y="442"/>
                </a:cubicBezTo>
                <a:cubicBezTo>
                  <a:pt x="375" y="442"/>
                  <a:pt x="376" y="442"/>
                  <a:pt x="376" y="442"/>
                </a:cubicBezTo>
                <a:cubicBezTo>
                  <a:pt x="376" y="442"/>
                  <a:pt x="375" y="443"/>
                  <a:pt x="375" y="444"/>
                </a:cubicBezTo>
                <a:close/>
                <a:moveTo>
                  <a:pt x="379" y="681"/>
                </a:moveTo>
                <a:cubicBezTo>
                  <a:pt x="378" y="681"/>
                  <a:pt x="378" y="681"/>
                  <a:pt x="377" y="680"/>
                </a:cubicBezTo>
                <a:cubicBezTo>
                  <a:pt x="377" y="680"/>
                  <a:pt x="378" y="679"/>
                  <a:pt x="378" y="679"/>
                </a:cubicBezTo>
                <a:cubicBezTo>
                  <a:pt x="378" y="679"/>
                  <a:pt x="378" y="679"/>
                  <a:pt x="378" y="679"/>
                </a:cubicBezTo>
                <a:cubicBezTo>
                  <a:pt x="379" y="679"/>
                  <a:pt x="379" y="680"/>
                  <a:pt x="379" y="681"/>
                </a:cubicBezTo>
                <a:cubicBezTo>
                  <a:pt x="379" y="681"/>
                  <a:pt x="379" y="681"/>
                  <a:pt x="379" y="681"/>
                </a:cubicBezTo>
                <a:close/>
                <a:moveTo>
                  <a:pt x="379" y="302"/>
                </a:moveTo>
                <a:cubicBezTo>
                  <a:pt x="378" y="302"/>
                  <a:pt x="378" y="302"/>
                  <a:pt x="377" y="302"/>
                </a:cubicBezTo>
                <a:cubicBezTo>
                  <a:pt x="375" y="302"/>
                  <a:pt x="374" y="302"/>
                  <a:pt x="373" y="302"/>
                </a:cubicBezTo>
                <a:cubicBezTo>
                  <a:pt x="373" y="302"/>
                  <a:pt x="373" y="301"/>
                  <a:pt x="373" y="301"/>
                </a:cubicBezTo>
                <a:cubicBezTo>
                  <a:pt x="374" y="301"/>
                  <a:pt x="375" y="300"/>
                  <a:pt x="376" y="299"/>
                </a:cubicBezTo>
                <a:cubicBezTo>
                  <a:pt x="377" y="300"/>
                  <a:pt x="378" y="301"/>
                  <a:pt x="380" y="302"/>
                </a:cubicBezTo>
                <a:cubicBezTo>
                  <a:pt x="379" y="302"/>
                  <a:pt x="379" y="302"/>
                  <a:pt x="379" y="302"/>
                </a:cubicBezTo>
                <a:close/>
                <a:moveTo>
                  <a:pt x="380" y="283"/>
                </a:moveTo>
                <a:cubicBezTo>
                  <a:pt x="380" y="284"/>
                  <a:pt x="381" y="284"/>
                  <a:pt x="382" y="284"/>
                </a:cubicBezTo>
                <a:cubicBezTo>
                  <a:pt x="381" y="285"/>
                  <a:pt x="381" y="285"/>
                  <a:pt x="381" y="285"/>
                </a:cubicBezTo>
                <a:cubicBezTo>
                  <a:pt x="380" y="285"/>
                  <a:pt x="380" y="284"/>
                  <a:pt x="380" y="283"/>
                </a:cubicBezTo>
                <a:close/>
                <a:moveTo>
                  <a:pt x="381" y="439"/>
                </a:move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lose/>
                <a:moveTo>
                  <a:pt x="382" y="380"/>
                </a:moveTo>
                <a:cubicBezTo>
                  <a:pt x="382" y="379"/>
                  <a:pt x="381" y="378"/>
                  <a:pt x="381" y="377"/>
                </a:cubicBezTo>
                <a:cubicBezTo>
                  <a:pt x="381" y="377"/>
                  <a:pt x="381" y="377"/>
                  <a:pt x="381" y="376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8"/>
                  <a:pt x="382" y="379"/>
                  <a:pt x="383" y="381"/>
                </a:cubicBezTo>
                <a:cubicBezTo>
                  <a:pt x="382" y="380"/>
                  <a:pt x="382" y="380"/>
                  <a:pt x="382" y="380"/>
                </a:cubicBezTo>
                <a:close/>
                <a:moveTo>
                  <a:pt x="382" y="129"/>
                </a:moveTo>
                <a:cubicBezTo>
                  <a:pt x="382" y="129"/>
                  <a:pt x="382" y="129"/>
                  <a:pt x="382" y="128"/>
                </a:cubicBezTo>
                <a:cubicBezTo>
                  <a:pt x="382" y="126"/>
                  <a:pt x="381" y="124"/>
                  <a:pt x="380" y="123"/>
                </a:cubicBezTo>
                <a:cubicBezTo>
                  <a:pt x="383" y="123"/>
                  <a:pt x="385" y="122"/>
                  <a:pt x="387" y="120"/>
                </a:cubicBezTo>
                <a:cubicBezTo>
                  <a:pt x="387" y="120"/>
                  <a:pt x="387" y="121"/>
                  <a:pt x="387" y="121"/>
                </a:cubicBezTo>
                <a:cubicBezTo>
                  <a:pt x="387" y="122"/>
                  <a:pt x="388" y="122"/>
                  <a:pt x="388" y="123"/>
                </a:cubicBezTo>
                <a:cubicBezTo>
                  <a:pt x="386" y="124"/>
                  <a:pt x="385" y="127"/>
                  <a:pt x="385" y="129"/>
                </a:cubicBezTo>
                <a:cubicBezTo>
                  <a:pt x="384" y="129"/>
                  <a:pt x="384" y="129"/>
                  <a:pt x="383" y="129"/>
                </a:cubicBezTo>
                <a:cubicBezTo>
                  <a:pt x="383" y="129"/>
                  <a:pt x="382" y="129"/>
                  <a:pt x="382" y="129"/>
                </a:cubicBezTo>
                <a:close/>
                <a:moveTo>
                  <a:pt x="384" y="262"/>
                </a:moveTo>
                <a:cubicBezTo>
                  <a:pt x="386" y="263"/>
                  <a:pt x="388" y="264"/>
                  <a:pt x="389" y="264"/>
                </a:cubicBezTo>
                <a:cubicBezTo>
                  <a:pt x="387" y="265"/>
                  <a:pt x="385" y="266"/>
                  <a:pt x="384" y="268"/>
                </a:cubicBezTo>
                <a:cubicBezTo>
                  <a:pt x="384" y="268"/>
                  <a:pt x="383" y="268"/>
                  <a:pt x="383" y="268"/>
                </a:cubicBezTo>
                <a:cubicBezTo>
                  <a:pt x="384" y="267"/>
                  <a:pt x="385" y="265"/>
                  <a:pt x="385" y="264"/>
                </a:cubicBezTo>
                <a:cubicBezTo>
                  <a:pt x="385" y="263"/>
                  <a:pt x="384" y="263"/>
                  <a:pt x="384" y="262"/>
                </a:cubicBezTo>
                <a:close/>
                <a:moveTo>
                  <a:pt x="392" y="659"/>
                </a:moveTo>
                <a:cubicBezTo>
                  <a:pt x="390" y="660"/>
                  <a:pt x="389" y="662"/>
                  <a:pt x="389" y="665"/>
                </a:cubicBezTo>
                <a:cubicBezTo>
                  <a:pt x="389" y="665"/>
                  <a:pt x="389" y="665"/>
                  <a:pt x="389" y="665"/>
                </a:cubicBezTo>
                <a:cubicBezTo>
                  <a:pt x="389" y="665"/>
                  <a:pt x="389" y="665"/>
                  <a:pt x="388" y="665"/>
                </a:cubicBezTo>
                <a:cubicBezTo>
                  <a:pt x="387" y="663"/>
                  <a:pt x="386" y="661"/>
                  <a:pt x="384" y="660"/>
                </a:cubicBezTo>
                <a:cubicBezTo>
                  <a:pt x="384" y="660"/>
                  <a:pt x="384" y="660"/>
                  <a:pt x="384" y="660"/>
                </a:cubicBezTo>
                <a:cubicBezTo>
                  <a:pt x="387" y="659"/>
                  <a:pt x="388" y="658"/>
                  <a:pt x="389" y="656"/>
                </a:cubicBezTo>
                <a:cubicBezTo>
                  <a:pt x="390" y="656"/>
                  <a:pt x="390" y="656"/>
                  <a:pt x="391" y="656"/>
                </a:cubicBezTo>
                <a:cubicBezTo>
                  <a:pt x="392" y="656"/>
                  <a:pt x="392" y="656"/>
                  <a:pt x="393" y="656"/>
                </a:cubicBezTo>
                <a:cubicBezTo>
                  <a:pt x="392" y="657"/>
                  <a:pt x="392" y="658"/>
                  <a:pt x="392" y="659"/>
                </a:cubicBezTo>
                <a:cubicBezTo>
                  <a:pt x="392" y="659"/>
                  <a:pt x="392" y="659"/>
                  <a:pt x="392" y="659"/>
                </a:cubicBezTo>
                <a:close/>
                <a:moveTo>
                  <a:pt x="400" y="642"/>
                </a:moveTo>
                <a:cubicBezTo>
                  <a:pt x="400" y="643"/>
                  <a:pt x="400" y="643"/>
                  <a:pt x="400" y="644"/>
                </a:cubicBezTo>
                <a:cubicBezTo>
                  <a:pt x="400" y="644"/>
                  <a:pt x="400" y="644"/>
                  <a:pt x="400" y="644"/>
                </a:cubicBezTo>
                <a:cubicBezTo>
                  <a:pt x="399" y="641"/>
                  <a:pt x="396" y="638"/>
                  <a:pt x="392" y="638"/>
                </a:cubicBezTo>
                <a:cubicBezTo>
                  <a:pt x="393" y="636"/>
                  <a:pt x="393" y="635"/>
                  <a:pt x="393" y="633"/>
                </a:cubicBezTo>
                <a:cubicBezTo>
                  <a:pt x="393" y="632"/>
                  <a:pt x="393" y="630"/>
                  <a:pt x="392" y="628"/>
                </a:cubicBezTo>
                <a:cubicBezTo>
                  <a:pt x="393" y="628"/>
                  <a:pt x="393" y="627"/>
                  <a:pt x="394" y="627"/>
                </a:cubicBezTo>
                <a:cubicBezTo>
                  <a:pt x="394" y="627"/>
                  <a:pt x="394" y="627"/>
                  <a:pt x="395" y="628"/>
                </a:cubicBezTo>
                <a:cubicBezTo>
                  <a:pt x="395" y="631"/>
                  <a:pt x="397" y="635"/>
                  <a:pt x="400" y="636"/>
                </a:cubicBezTo>
                <a:cubicBezTo>
                  <a:pt x="400" y="637"/>
                  <a:pt x="400" y="637"/>
                  <a:pt x="400" y="637"/>
                </a:cubicBezTo>
                <a:cubicBezTo>
                  <a:pt x="400" y="638"/>
                  <a:pt x="400" y="639"/>
                  <a:pt x="400" y="641"/>
                </a:cubicBezTo>
                <a:cubicBezTo>
                  <a:pt x="400" y="641"/>
                  <a:pt x="400" y="642"/>
                  <a:pt x="400" y="642"/>
                </a:cubicBezTo>
                <a:close/>
                <a:moveTo>
                  <a:pt x="402" y="468"/>
                </a:moveTo>
                <a:cubicBezTo>
                  <a:pt x="402" y="468"/>
                  <a:pt x="403" y="468"/>
                  <a:pt x="403" y="468"/>
                </a:cubicBezTo>
                <a:cubicBezTo>
                  <a:pt x="403" y="468"/>
                  <a:pt x="404" y="469"/>
                  <a:pt x="404" y="469"/>
                </a:cubicBezTo>
                <a:cubicBezTo>
                  <a:pt x="403" y="469"/>
                  <a:pt x="402" y="468"/>
                  <a:pt x="402" y="468"/>
                </a:cubicBezTo>
                <a:close/>
                <a:moveTo>
                  <a:pt x="403" y="402"/>
                </a:moveTo>
                <a:cubicBezTo>
                  <a:pt x="401" y="402"/>
                  <a:pt x="399" y="403"/>
                  <a:pt x="398" y="403"/>
                </a:cubicBezTo>
                <a:cubicBezTo>
                  <a:pt x="398" y="403"/>
                  <a:pt x="398" y="403"/>
                  <a:pt x="397" y="403"/>
                </a:cubicBezTo>
                <a:cubicBezTo>
                  <a:pt x="397" y="403"/>
                  <a:pt x="397" y="403"/>
                  <a:pt x="397" y="402"/>
                </a:cubicBezTo>
                <a:cubicBezTo>
                  <a:pt x="399" y="402"/>
                  <a:pt x="401" y="401"/>
                  <a:pt x="402" y="400"/>
                </a:cubicBezTo>
                <a:cubicBezTo>
                  <a:pt x="403" y="401"/>
                  <a:pt x="405" y="402"/>
                  <a:pt x="406" y="403"/>
                </a:cubicBezTo>
                <a:cubicBezTo>
                  <a:pt x="406" y="403"/>
                  <a:pt x="406" y="403"/>
                  <a:pt x="406" y="403"/>
                </a:cubicBezTo>
                <a:cubicBezTo>
                  <a:pt x="405" y="402"/>
                  <a:pt x="404" y="402"/>
                  <a:pt x="403" y="402"/>
                </a:cubicBezTo>
                <a:close/>
                <a:moveTo>
                  <a:pt x="406" y="125"/>
                </a:moveTo>
                <a:cubicBezTo>
                  <a:pt x="407" y="124"/>
                  <a:pt x="408" y="122"/>
                  <a:pt x="408" y="120"/>
                </a:cubicBezTo>
                <a:cubicBezTo>
                  <a:pt x="409" y="119"/>
                  <a:pt x="410" y="117"/>
                  <a:pt x="410" y="116"/>
                </a:cubicBezTo>
                <a:cubicBezTo>
                  <a:pt x="410" y="116"/>
                  <a:pt x="410" y="115"/>
                  <a:pt x="410" y="115"/>
                </a:cubicBezTo>
                <a:cubicBezTo>
                  <a:pt x="410" y="116"/>
                  <a:pt x="411" y="116"/>
                  <a:pt x="411" y="116"/>
                </a:cubicBezTo>
                <a:cubicBezTo>
                  <a:pt x="410" y="118"/>
                  <a:pt x="409" y="120"/>
                  <a:pt x="409" y="123"/>
                </a:cubicBezTo>
                <a:cubicBezTo>
                  <a:pt x="409" y="125"/>
                  <a:pt x="410" y="128"/>
                  <a:pt x="411" y="129"/>
                </a:cubicBezTo>
                <a:cubicBezTo>
                  <a:pt x="411" y="129"/>
                  <a:pt x="411" y="130"/>
                  <a:pt x="411" y="130"/>
                </a:cubicBezTo>
                <a:cubicBezTo>
                  <a:pt x="410" y="129"/>
                  <a:pt x="409" y="129"/>
                  <a:pt x="407" y="128"/>
                </a:cubicBezTo>
                <a:cubicBezTo>
                  <a:pt x="407" y="127"/>
                  <a:pt x="406" y="126"/>
                  <a:pt x="406" y="125"/>
                </a:cubicBezTo>
                <a:close/>
                <a:moveTo>
                  <a:pt x="413" y="234"/>
                </a:moveTo>
                <a:cubicBezTo>
                  <a:pt x="413" y="234"/>
                  <a:pt x="413" y="235"/>
                  <a:pt x="413" y="235"/>
                </a:cubicBezTo>
                <a:cubicBezTo>
                  <a:pt x="412" y="234"/>
                  <a:pt x="411" y="234"/>
                  <a:pt x="411" y="233"/>
                </a:cubicBezTo>
                <a:cubicBezTo>
                  <a:pt x="411" y="232"/>
                  <a:pt x="411" y="232"/>
                  <a:pt x="411" y="231"/>
                </a:cubicBezTo>
                <a:cubicBezTo>
                  <a:pt x="412" y="232"/>
                  <a:pt x="413" y="233"/>
                  <a:pt x="414" y="233"/>
                </a:cubicBezTo>
                <a:cubicBezTo>
                  <a:pt x="414" y="234"/>
                  <a:pt x="414" y="234"/>
                  <a:pt x="413" y="234"/>
                </a:cubicBezTo>
                <a:close/>
                <a:moveTo>
                  <a:pt x="416" y="192"/>
                </a:moveTo>
                <a:cubicBezTo>
                  <a:pt x="415" y="192"/>
                  <a:pt x="415" y="192"/>
                  <a:pt x="414" y="192"/>
                </a:cubicBezTo>
                <a:cubicBezTo>
                  <a:pt x="414" y="192"/>
                  <a:pt x="413" y="192"/>
                  <a:pt x="413" y="192"/>
                </a:cubicBezTo>
                <a:cubicBezTo>
                  <a:pt x="413" y="192"/>
                  <a:pt x="413" y="192"/>
                  <a:pt x="413" y="192"/>
                </a:cubicBezTo>
                <a:cubicBezTo>
                  <a:pt x="412" y="192"/>
                  <a:pt x="412" y="192"/>
                  <a:pt x="412" y="192"/>
                </a:cubicBezTo>
                <a:cubicBezTo>
                  <a:pt x="412" y="191"/>
                  <a:pt x="411" y="190"/>
                  <a:pt x="411" y="189"/>
                </a:cubicBezTo>
                <a:cubicBezTo>
                  <a:pt x="412" y="189"/>
                  <a:pt x="414" y="190"/>
                  <a:pt x="415" y="190"/>
                </a:cubicBezTo>
                <a:cubicBezTo>
                  <a:pt x="416" y="190"/>
                  <a:pt x="417" y="190"/>
                  <a:pt x="418" y="190"/>
                </a:cubicBezTo>
                <a:cubicBezTo>
                  <a:pt x="418" y="190"/>
                  <a:pt x="418" y="190"/>
                  <a:pt x="418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18" y="190"/>
                  <a:pt x="417" y="191"/>
                  <a:pt x="416" y="192"/>
                </a:cubicBezTo>
                <a:close/>
                <a:moveTo>
                  <a:pt x="421" y="388"/>
                </a:moveTo>
                <a:cubicBezTo>
                  <a:pt x="421" y="388"/>
                  <a:pt x="420" y="387"/>
                  <a:pt x="420" y="386"/>
                </a:cubicBezTo>
                <a:cubicBezTo>
                  <a:pt x="420" y="386"/>
                  <a:pt x="420" y="386"/>
                  <a:pt x="420" y="385"/>
                </a:cubicBezTo>
                <a:cubicBezTo>
                  <a:pt x="420" y="386"/>
                  <a:pt x="421" y="387"/>
                  <a:pt x="421" y="388"/>
                </a:cubicBezTo>
                <a:cubicBezTo>
                  <a:pt x="421" y="388"/>
                  <a:pt x="421" y="388"/>
                  <a:pt x="421" y="388"/>
                </a:cubicBezTo>
                <a:close/>
                <a:moveTo>
                  <a:pt x="427" y="215"/>
                </a:moveTo>
                <a:cubicBezTo>
                  <a:pt x="426" y="215"/>
                  <a:pt x="425" y="214"/>
                  <a:pt x="424" y="214"/>
                </a:cubicBezTo>
                <a:cubicBezTo>
                  <a:pt x="422" y="214"/>
                  <a:pt x="421" y="215"/>
                  <a:pt x="420" y="215"/>
                </a:cubicBezTo>
                <a:cubicBezTo>
                  <a:pt x="420" y="215"/>
                  <a:pt x="420" y="215"/>
                  <a:pt x="420" y="214"/>
                </a:cubicBezTo>
                <a:cubicBezTo>
                  <a:pt x="420" y="214"/>
                  <a:pt x="420" y="214"/>
                  <a:pt x="420" y="213"/>
                </a:cubicBezTo>
                <a:cubicBezTo>
                  <a:pt x="421" y="213"/>
                  <a:pt x="421" y="212"/>
                  <a:pt x="421" y="212"/>
                </a:cubicBezTo>
                <a:cubicBezTo>
                  <a:pt x="423" y="213"/>
                  <a:pt x="425" y="214"/>
                  <a:pt x="427" y="214"/>
                </a:cubicBezTo>
                <a:cubicBezTo>
                  <a:pt x="427" y="214"/>
                  <a:pt x="427" y="215"/>
                  <a:pt x="427" y="215"/>
                </a:cubicBezTo>
                <a:close/>
                <a:moveTo>
                  <a:pt x="428" y="375"/>
                </a:moveTo>
                <a:cubicBezTo>
                  <a:pt x="428" y="375"/>
                  <a:pt x="428" y="375"/>
                  <a:pt x="428" y="375"/>
                </a:cubicBezTo>
                <a:cubicBezTo>
                  <a:pt x="428" y="374"/>
                  <a:pt x="428" y="374"/>
                  <a:pt x="428" y="373"/>
                </a:cubicBezTo>
                <a:cubicBezTo>
                  <a:pt x="428" y="373"/>
                  <a:pt x="428" y="372"/>
                  <a:pt x="428" y="372"/>
                </a:cubicBezTo>
                <a:cubicBezTo>
                  <a:pt x="428" y="372"/>
                  <a:pt x="428" y="373"/>
                  <a:pt x="429" y="373"/>
                </a:cubicBezTo>
                <a:cubicBezTo>
                  <a:pt x="428" y="374"/>
                  <a:pt x="428" y="374"/>
                  <a:pt x="428" y="375"/>
                </a:cubicBezTo>
                <a:close/>
                <a:moveTo>
                  <a:pt x="429" y="195"/>
                </a:moveTo>
                <a:cubicBezTo>
                  <a:pt x="429" y="195"/>
                  <a:pt x="429" y="195"/>
                  <a:pt x="429" y="194"/>
                </a:cubicBezTo>
                <a:cubicBezTo>
                  <a:pt x="428" y="191"/>
                  <a:pt x="425" y="189"/>
                  <a:pt x="422" y="189"/>
                </a:cubicBezTo>
                <a:cubicBezTo>
                  <a:pt x="422" y="189"/>
                  <a:pt x="421" y="189"/>
                  <a:pt x="421" y="189"/>
                </a:cubicBezTo>
                <a:cubicBezTo>
                  <a:pt x="423" y="188"/>
                  <a:pt x="425" y="186"/>
                  <a:pt x="426" y="184"/>
                </a:cubicBezTo>
                <a:cubicBezTo>
                  <a:pt x="426" y="184"/>
                  <a:pt x="427" y="184"/>
                  <a:pt x="427" y="184"/>
                </a:cubicBezTo>
                <a:cubicBezTo>
                  <a:pt x="428" y="184"/>
                  <a:pt x="429" y="184"/>
                  <a:pt x="430" y="184"/>
                </a:cubicBezTo>
                <a:cubicBezTo>
                  <a:pt x="431" y="184"/>
                  <a:pt x="431" y="184"/>
                  <a:pt x="432" y="184"/>
                </a:cubicBezTo>
                <a:cubicBezTo>
                  <a:pt x="430" y="185"/>
                  <a:pt x="428" y="188"/>
                  <a:pt x="428" y="191"/>
                </a:cubicBezTo>
                <a:cubicBezTo>
                  <a:pt x="428" y="192"/>
                  <a:pt x="428" y="193"/>
                  <a:pt x="429" y="195"/>
                </a:cubicBezTo>
                <a:close/>
                <a:moveTo>
                  <a:pt x="431" y="271"/>
                </a:moveTo>
                <a:cubicBezTo>
                  <a:pt x="431" y="270"/>
                  <a:pt x="431" y="268"/>
                  <a:pt x="432" y="267"/>
                </a:cubicBezTo>
                <a:cubicBezTo>
                  <a:pt x="432" y="268"/>
                  <a:pt x="433" y="268"/>
                  <a:pt x="434" y="268"/>
                </a:cubicBezTo>
                <a:cubicBezTo>
                  <a:pt x="439" y="268"/>
                  <a:pt x="443" y="264"/>
                  <a:pt x="443" y="259"/>
                </a:cubicBezTo>
                <a:cubicBezTo>
                  <a:pt x="443" y="255"/>
                  <a:pt x="440" y="252"/>
                  <a:pt x="435" y="251"/>
                </a:cubicBezTo>
                <a:cubicBezTo>
                  <a:pt x="435" y="251"/>
                  <a:pt x="435" y="251"/>
                  <a:pt x="435" y="251"/>
                </a:cubicBezTo>
                <a:cubicBezTo>
                  <a:pt x="435" y="250"/>
                  <a:pt x="435" y="250"/>
                  <a:pt x="435" y="250"/>
                </a:cubicBezTo>
                <a:cubicBezTo>
                  <a:pt x="436" y="250"/>
                  <a:pt x="436" y="250"/>
                  <a:pt x="436" y="250"/>
                </a:cubicBezTo>
                <a:cubicBezTo>
                  <a:pt x="439" y="250"/>
                  <a:pt x="441" y="249"/>
                  <a:pt x="443" y="247"/>
                </a:cubicBezTo>
                <a:cubicBezTo>
                  <a:pt x="443" y="247"/>
                  <a:pt x="442" y="247"/>
                  <a:pt x="442" y="247"/>
                </a:cubicBezTo>
                <a:cubicBezTo>
                  <a:pt x="442" y="251"/>
                  <a:pt x="445" y="255"/>
                  <a:pt x="449" y="256"/>
                </a:cubicBezTo>
                <a:cubicBezTo>
                  <a:pt x="446" y="258"/>
                  <a:pt x="445" y="260"/>
                  <a:pt x="445" y="263"/>
                </a:cubicBezTo>
                <a:cubicBezTo>
                  <a:pt x="445" y="264"/>
                  <a:pt x="445" y="265"/>
                  <a:pt x="445" y="266"/>
                </a:cubicBezTo>
                <a:cubicBezTo>
                  <a:pt x="445" y="266"/>
                  <a:pt x="445" y="266"/>
                  <a:pt x="445" y="267"/>
                </a:cubicBezTo>
                <a:cubicBezTo>
                  <a:pt x="444" y="267"/>
                  <a:pt x="442" y="267"/>
                  <a:pt x="442" y="268"/>
                </a:cubicBezTo>
                <a:cubicBezTo>
                  <a:pt x="441" y="268"/>
                  <a:pt x="441" y="268"/>
                  <a:pt x="440" y="268"/>
                </a:cubicBezTo>
                <a:cubicBezTo>
                  <a:pt x="437" y="268"/>
                  <a:pt x="435" y="269"/>
                  <a:pt x="433" y="271"/>
                </a:cubicBezTo>
                <a:cubicBezTo>
                  <a:pt x="432" y="271"/>
                  <a:pt x="432" y="271"/>
                  <a:pt x="431" y="271"/>
                </a:cubicBezTo>
                <a:close/>
                <a:moveTo>
                  <a:pt x="439" y="591"/>
                </a:moveTo>
                <a:cubicBezTo>
                  <a:pt x="439" y="591"/>
                  <a:pt x="439" y="592"/>
                  <a:pt x="440" y="592"/>
                </a:cubicBezTo>
                <a:cubicBezTo>
                  <a:pt x="440" y="593"/>
                  <a:pt x="441" y="594"/>
                  <a:pt x="442" y="595"/>
                </a:cubicBezTo>
                <a:cubicBezTo>
                  <a:pt x="442" y="595"/>
                  <a:pt x="441" y="596"/>
                  <a:pt x="441" y="596"/>
                </a:cubicBezTo>
                <a:cubicBezTo>
                  <a:pt x="441" y="596"/>
                  <a:pt x="441" y="596"/>
                  <a:pt x="441" y="596"/>
                </a:cubicBezTo>
                <a:cubicBezTo>
                  <a:pt x="440" y="594"/>
                  <a:pt x="440" y="593"/>
                  <a:pt x="438" y="592"/>
                </a:cubicBezTo>
                <a:cubicBezTo>
                  <a:pt x="438" y="591"/>
                  <a:pt x="438" y="591"/>
                  <a:pt x="439" y="591"/>
                </a:cubicBezTo>
                <a:close/>
                <a:moveTo>
                  <a:pt x="453" y="653"/>
                </a:moveTo>
                <a:cubicBezTo>
                  <a:pt x="453" y="653"/>
                  <a:pt x="453" y="653"/>
                  <a:pt x="453" y="653"/>
                </a:cubicBezTo>
                <a:cubicBezTo>
                  <a:pt x="452" y="650"/>
                  <a:pt x="450" y="648"/>
                  <a:pt x="447" y="648"/>
                </a:cubicBezTo>
                <a:cubicBezTo>
                  <a:pt x="446" y="645"/>
                  <a:pt x="444" y="643"/>
                  <a:pt x="441" y="642"/>
                </a:cubicBezTo>
                <a:cubicBezTo>
                  <a:pt x="441" y="641"/>
                  <a:pt x="441" y="641"/>
                  <a:pt x="441" y="640"/>
                </a:cubicBezTo>
                <a:cubicBezTo>
                  <a:pt x="441" y="639"/>
                  <a:pt x="441" y="637"/>
                  <a:pt x="440" y="636"/>
                </a:cubicBezTo>
                <a:cubicBezTo>
                  <a:pt x="441" y="636"/>
                  <a:pt x="441" y="636"/>
                  <a:pt x="441" y="636"/>
                </a:cubicBezTo>
                <a:cubicBezTo>
                  <a:pt x="442" y="640"/>
                  <a:pt x="445" y="643"/>
                  <a:pt x="450" y="643"/>
                </a:cubicBezTo>
                <a:cubicBezTo>
                  <a:pt x="451" y="643"/>
                  <a:pt x="452" y="643"/>
                  <a:pt x="453" y="643"/>
                </a:cubicBezTo>
                <a:cubicBezTo>
                  <a:pt x="453" y="643"/>
                  <a:pt x="454" y="643"/>
                  <a:pt x="454" y="643"/>
                </a:cubicBezTo>
                <a:cubicBezTo>
                  <a:pt x="453" y="645"/>
                  <a:pt x="452" y="646"/>
                  <a:pt x="452" y="649"/>
                </a:cubicBezTo>
                <a:cubicBezTo>
                  <a:pt x="452" y="650"/>
                  <a:pt x="452" y="651"/>
                  <a:pt x="453" y="653"/>
                </a:cubicBezTo>
                <a:close/>
                <a:moveTo>
                  <a:pt x="454" y="160"/>
                </a:moveTo>
                <a:cubicBezTo>
                  <a:pt x="454" y="160"/>
                  <a:pt x="454" y="160"/>
                  <a:pt x="454" y="159"/>
                </a:cubicBezTo>
                <a:cubicBezTo>
                  <a:pt x="454" y="159"/>
                  <a:pt x="455" y="159"/>
                  <a:pt x="456" y="158"/>
                </a:cubicBezTo>
                <a:cubicBezTo>
                  <a:pt x="455" y="159"/>
                  <a:pt x="455" y="160"/>
                  <a:pt x="454" y="161"/>
                </a:cubicBezTo>
                <a:cubicBezTo>
                  <a:pt x="454" y="161"/>
                  <a:pt x="454" y="160"/>
                  <a:pt x="454" y="160"/>
                </a:cubicBezTo>
                <a:close/>
                <a:moveTo>
                  <a:pt x="455" y="186"/>
                </a:moveTo>
                <a:cubicBezTo>
                  <a:pt x="455" y="186"/>
                  <a:pt x="455" y="186"/>
                  <a:pt x="455" y="186"/>
                </a:cubicBezTo>
                <a:cubicBezTo>
                  <a:pt x="455" y="186"/>
                  <a:pt x="455" y="186"/>
                  <a:pt x="456" y="186"/>
                </a:cubicBezTo>
                <a:cubicBezTo>
                  <a:pt x="455" y="186"/>
                  <a:pt x="455" y="186"/>
                  <a:pt x="455" y="186"/>
                </a:cubicBezTo>
                <a:close/>
                <a:moveTo>
                  <a:pt x="457" y="133"/>
                </a:moveTo>
                <a:cubicBezTo>
                  <a:pt x="456" y="133"/>
                  <a:pt x="455" y="134"/>
                  <a:pt x="454" y="134"/>
                </a:cubicBezTo>
                <a:cubicBezTo>
                  <a:pt x="453" y="133"/>
                  <a:pt x="452" y="132"/>
                  <a:pt x="450" y="132"/>
                </a:cubicBezTo>
                <a:cubicBezTo>
                  <a:pt x="451" y="131"/>
                  <a:pt x="452" y="129"/>
                  <a:pt x="452" y="127"/>
                </a:cubicBezTo>
                <a:cubicBezTo>
                  <a:pt x="452" y="124"/>
                  <a:pt x="450" y="121"/>
                  <a:pt x="448" y="120"/>
                </a:cubicBezTo>
                <a:cubicBezTo>
                  <a:pt x="449" y="119"/>
                  <a:pt x="450" y="117"/>
                  <a:pt x="451" y="116"/>
                </a:cubicBezTo>
                <a:cubicBezTo>
                  <a:pt x="451" y="116"/>
                  <a:pt x="451" y="116"/>
                  <a:pt x="451" y="116"/>
                </a:cubicBezTo>
                <a:cubicBezTo>
                  <a:pt x="451" y="118"/>
                  <a:pt x="452" y="120"/>
                  <a:pt x="454" y="121"/>
                </a:cubicBezTo>
                <a:cubicBezTo>
                  <a:pt x="453" y="122"/>
                  <a:pt x="453" y="122"/>
                  <a:pt x="453" y="123"/>
                </a:cubicBezTo>
                <a:cubicBezTo>
                  <a:pt x="453" y="126"/>
                  <a:pt x="455" y="128"/>
                  <a:pt x="457" y="130"/>
                </a:cubicBezTo>
                <a:cubicBezTo>
                  <a:pt x="457" y="131"/>
                  <a:pt x="459" y="133"/>
                  <a:pt x="460" y="134"/>
                </a:cubicBezTo>
                <a:cubicBezTo>
                  <a:pt x="459" y="134"/>
                  <a:pt x="458" y="133"/>
                  <a:pt x="457" y="133"/>
                </a:cubicBezTo>
                <a:close/>
                <a:moveTo>
                  <a:pt x="460" y="234"/>
                </a:moveTo>
                <a:cubicBezTo>
                  <a:pt x="460" y="234"/>
                  <a:pt x="460" y="234"/>
                  <a:pt x="460" y="234"/>
                </a:cubicBezTo>
                <a:cubicBezTo>
                  <a:pt x="460" y="234"/>
                  <a:pt x="460" y="234"/>
                  <a:pt x="461" y="234"/>
                </a:cubicBezTo>
                <a:cubicBezTo>
                  <a:pt x="460" y="234"/>
                  <a:pt x="460" y="234"/>
                  <a:pt x="460" y="234"/>
                </a:cubicBezTo>
                <a:close/>
                <a:moveTo>
                  <a:pt x="590" y="121"/>
                </a:moveTo>
                <a:cubicBezTo>
                  <a:pt x="592" y="121"/>
                  <a:pt x="594" y="121"/>
                  <a:pt x="596" y="120"/>
                </a:cubicBezTo>
                <a:cubicBezTo>
                  <a:pt x="596" y="121"/>
                  <a:pt x="597" y="122"/>
                  <a:pt x="599" y="123"/>
                </a:cubicBezTo>
                <a:cubicBezTo>
                  <a:pt x="597" y="124"/>
                  <a:pt x="596" y="127"/>
                  <a:pt x="596" y="129"/>
                </a:cubicBezTo>
                <a:cubicBezTo>
                  <a:pt x="596" y="129"/>
                  <a:pt x="595" y="129"/>
                  <a:pt x="595" y="129"/>
                </a:cubicBezTo>
                <a:cubicBezTo>
                  <a:pt x="594" y="126"/>
                  <a:pt x="592" y="124"/>
                  <a:pt x="590" y="123"/>
                </a:cubicBezTo>
                <a:cubicBezTo>
                  <a:pt x="590" y="122"/>
                  <a:pt x="590" y="122"/>
                  <a:pt x="590" y="121"/>
                </a:cubicBezTo>
                <a:close/>
                <a:moveTo>
                  <a:pt x="536" y="91"/>
                </a:moveTo>
                <a:cubicBezTo>
                  <a:pt x="539" y="89"/>
                  <a:pt x="541" y="86"/>
                  <a:pt x="541" y="82"/>
                </a:cubicBezTo>
                <a:cubicBezTo>
                  <a:pt x="541" y="80"/>
                  <a:pt x="541" y="79"/>
                  <a:pt x="540" y="77"/>
                </a:cubicBezTo>
                <a:cubicBezTo>
                  <a:pt x="541" y="77"/>
                  <a:pt x="543" y="76"/>
                  <a:pt x="544" y="74"/>
                </a:cubicBezTo>
                <a:cubicBezTo>
                  <a:pt x="545" y="75"/>
                  <a:pt x="546" y="75"/>
                  <a:pt x="547" y="75"/>
                </a:cubicBezTo>
                <a:cubicBezTo>
                  <a:pt x="548" y="75"/>
                  <a:pt x="549" y="75"/>
                  <a:pt x="550" y="74"/>
                </a:cubicBezTo>
                <a:cubicBezTo>
                  <a:pt x="551" y="76"/>
                  <a:pt x="551" y="77"/>
                  <a:pt x="552" y="79"/>
                </a:cubicBezTo>
                <a:cubicBezTo>
                  <a:pt x="549" y="80"/>
                  <a:pt x="547" y="82"/>
                  <a:pt x="545" y="84"/>
                </a:cubicBezTo>
                <a:cubicBezTo>
                  <a:pt x="542" y="85"/>
                  <a:pt x="540" y="88"/>
                  <a:pt x="540" y="91"/>
                </a:cubicBezTo>
                <a:cubicBezTo>
                  <a:pt x="540" y="96"/>
                  <a:pt x="543" y="99"/>
                  <a:pt x="547" y="99"/>
                </a:cubicBezTo>
                <a:cubicBezTo>
                  <a:pt x="548" y="99"/>
                  <a:pt x="548" y="99"/>
                  <a:pt x="549" y="99"/>
                </a:cubicBezTo>
                <a:cubicBezTo>
                  <a:pt x="550" y="99"/>
                  <a:pt x="551" y="100"/>
                  <a:pt x="553" y="100"/>
                </a:cubicBezTo>
                <a:cubicBezTo>
                  <a:pt x="551" y="101"/>
                  <a:pt x="550" y="102"/>
                  <a:pt x="549" y="104"/>
                </a:cubicBezTo>
                <a:cubicBezTo>
                  <a:pt x="549" y="104"/>
                  <a:pt x="549" y="104"/>
                  <a:pt x="548" y="104"/>
                </a:cubicBezTo>
                <a:cubicBezTo>
                  <a:pt x="548" y="104"/>
                  <a:pt x="547" y="104"/>
                  <a:pt x="547" y="104"/>
                </a:cubicBezTo>
                <a:cubicBezTo>
                  <a:pt x="545" y="104"/>
                  <a:pt x="544" y="103"/>
                  <a:pt x="543" y="103"/>
                </a:cubicBezTo>
                <a:cubicBezTo>
                  <a:pt x="542" y="103"/>
                  <a:pt x="541" y="103"/>
                  <a:pt x="541" y="104"/>
                </a:cubicBezTo>
                <a:cubicBezTo>
                  <a:pt x="541" y="103"/>
                  <a:pt x="541" y="103"/>
                  <a:pt x="541" y="103"/>
                </a:cubicBezTo>
                <a:cubicBezTo>
                  <a:pt x="541" y="98"/>
                  <a:pt x="537" y="95"/>
                  <a:pt x="533" y="95"/>
                </a:cubicBezTo>
                <a:cubicBezTo>
                  <a:pt x="533" y="95"/>
                  <a:pt x="532" y="95"/>
                  <a:pt x="532" y="95"/>
                </a:cubicBezTo>
                <a:cubicBezTo>
                  <a:pt x="534" y="94"/>
                  <a:pt x="535" y="93"/>
                  <a:pt x="536" y="91"/>
                </a:cubicBezTo>
                <a:close/>
                <a:moveTo>
                  <a:pt x="536" y="124"/>
                </a:moveTo>
                <a:cubicBezTo>
                  <a:pt x="537" y="124"/>
                  <a:pt x="537" y="125"/>
                  <a:pt x="537" y="125"/>
                </a:cubicBezTo>
                <a:cubicBezTo>
                  <a:pt x="538" y="125"/>
                  <a:pt x="539" y="124"/>
                  <a:pt x="539" y="124"/>
                </a:cubicBezTo>
                <a:cubicBezTo>
                  <a:pt x="540" y="124"/>
                  <a:pt x="540" y="124"/>
                  <a:pt x="540" y="124"/>
                </a:cubicBezTo>
                <a:cubicBezTo>
                  <a:pt x="541" y="126"/>
                  <a:pt x="542" y="128"/>
                  <a:pt x="545" y="128"/>
                </a:cubicBezTo>
                <a:cubicBezTo>
                  <a:pt x="545" y="128"/>
                  <a:pt x="544" y="129"/>
                  <a:pt x="544" y="129"/>
                </a:cubicBezTo>
                <a:cubicBezTo>
                  <a:pt x="543" y="128"/>
                  <a:pt x="542" y="128"/>
                  <a:pt x="541" y="128"/>
                </a:cubicBezTo>
                <a:cubicBezTo>
                  <a:pt x="540" y="128"/>
                  <a:pt x="538" y="128"/>
                  <a:pt x="537" y="129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7"/>
                  <a:pt x="537" y="125"/>
                  <a:pt x="536" y="124"/>
                </a:cubicBezTo>
                <a:close/>
                <a:moveTo>
                  <a:pt x="531" y="191"/>
                </a:moveTo>
                <a:cubicBezTo>
                  <a:pt x="532" y="192"/>
                  <a:pt x="533" y="193"/>
                  <a:pt x="535" y="193"/>
                </a:cubicBezTo>
                <a:cubicBezTo>
                  <a:pt x="535" y="197"/>
                  <a:pt x="539" y="200"/>
                  <a:pt x="543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1"/>
                  <a:pt x="544" y="201"/>
                  <a:pt x="544" y="201"/>
                </a:cubicBezTo>
                <a:cubicBezTo>
                  <a:pt x="542" y="200"/>
                  <a:pt x="540" y="199"/>
                  <a:pt x="537" y="199"/>
                </a:cubicBezTo>
                <a:cubicBezTo>
                  <a:pt x="535" y="199"/>
                  <a:pt x="532" y="200"/>
                  <a:pt x="530" y="202"/>
                </a:cubicBezTo>
                <a:cubicBezTo>
                  <a:pt x="530" y="202"/>
                  <a:pt x="530" y="202"/>
                  <a:pt x="529" y="202"/>
                </a:cubicBezTo>
                <a:cubicBezTo>
                  <a:pt x="529" y="202"/>
                  <a:pt x="529" y="202"/>
                  <a:pt x="528" y="202"/>
                </a:cubicBezTo>
                <a:cubicBezTo>
                  <a:pt x="527" y="202"/>
                  <a:pt x="525" y="203"/>
                  <a:pt x="524" y="203"/>
                </a:cubicBezTo>
                <a:cubicBezTo>
                  <a:pt x="524" y="203"/>
                  <a:pt x="524" y="203"/>
                  <a:pt x="524" y="203"/>
                </a:cubicBezTo>
                <a:cubicBezTo>
                  <a:pt x="527" y="202"/>
                  <a:pt x="529" y="199"/>
                  <a:pt x="529" y="196"/>
                </a:cubicBezTo>
                <a:cubicBezTo>
                  <a:pt x="529" y="195"/>
                  <a:pt x="529" y="195"/>
                  <a:pt x="529" y="195"/>
                </a:cubicBezTo>
                <a:cubicBezTo>
                  <a:pt x="530" y="194"/>
                  <a:pt x="531" y="192"/>
                  <a:pt x="531" y="191"/>
                </a:cubicBezTo>
                <a:close/>
                <a:moveTo>
                  <a:pt x="509" y="64"/>
                </a:moveTo>
                <a:cubicBezTo>
                  <a:pt x="510" y="65"/>
                  <a:pt x="511" y="65"/>
                  <a:pt x="512" y="65"/>
                </a:cubicBezTo>
                <a:cubicBezTo>
                  <a:pt x="511" y="67"/>
                  <a:pt x="510" y="69"/>
                  <a:pt x="510" y="71"/>
                </a:cubicBezTo>
                <a:cubicBezTo>
                  <a:pt x="510" y="71"/>
                  <a:pt x="510" y="71"/>
                  <a:pt x="510" y="72"/>
                </a:cubicBezTo>
                <a:cubicBezTo>
                  <a:pt x="507" y="72"/>
                  <a:pt x="505" y="73"/>
                  <a:pt x="503" y="75"/>
                </a:cubicBezTo>
                <a:cubicBezTo>
                  <a:pt x="503" y="74"/>
                  <a:pt x="503" y="73"/>
                  <a:pt x="502" y="73"/>
                </a:cubicBezTo>
                <a:cubicBezTo>
                  <a:pt x="502" y="72"/>
                  <a:pt x="502" y="71"/>
                  <a:pt x="502" y="70"/>
                </a:cubicBezTo>
                <a:cubicBezTo>
                  <a:pt x="502" y="69"/>
                  <a:pt x="502" y="68"/>
                  <a:pt x="502" y="67"/>
                </a:cubicBezTo>
                <a:cubicBezTo>
                  <a:pt x="504" y="67"/>
                  <a:pt x="507" y="66"/>
                  <a:pt x="509" y="64"/>
                </a:cubicBezTo>
                <a:close/>
                <a:moveTo>
                  <a:pt x="511" y="310"/>
                </a:moveTo>
                <a:cubicBezTo>
                  <a:pt x="511" y="311"/>
                  <a:pt x="510" y="311"/>
                  <a:pt x="510" y="311"/>
                </a:cubicBezTo>
                <a:cubicBezTo>
                  <a:pt x="510" y="311"/>
                  <a:pt x="510" y="311"/>
                  <a:pt x="510" y="311"/>
                </a:cubicBezTo>
                <a:cubicBezTo>
                  <a:pt x="510" y="311"/>
                  <a:pt x="510" y="311"/>
                  <a:pt x="511" y="310"/>
                </a:cubicBezTo>
                <a:close/>
                <a:moveTo>
                  <a:pt x="507" y="331"/>
                </a:moveTo>
                <a:cubicBezTo>
                  <a:pt x="507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7" y="331"/>
                  <a:pt x="507" y="331"/>
                </a:cubicBezTo>
                <a:close/>
                <a:moveTo>
                  <a:pt x="467" y="67"/>
                </a:moveTo>
                <a:cubicBezTo>
                  <a:pt x="468" y="68"/>
                  <a:pt x="468" y="68"/>
                  <a:pt x="469" y="68"/>
                </a:cubicBezTo>
                <a:cubicBezTo>
                  <a:pt x="470" y="71"/>
                  <a:pt x="473" y="73"/>
                  <a:pt x="476" y="73"/>
                </a:cubicBezTo>
                <a:cubicBezTo>
                  <a:pt x="478" y="73"/>
                  <a:pt x="479" y="72"/>
                  <a:pt x="481" y="71"/>
                </a:cubicBezTo>
                <a:cubicBezTo>
                  <a:pt x="481" y="71"/>
                  <a:pt x="482" y="71"/>
                  <a:pt x="482" y="71"/>
                </a:cubicBezTo>
                <a:cubicBezTo>
                  <a:pt x="482" y="71"/>
                  <a:pt x="482" y="71"/>
                  <a:pt x="482" y="71"/>
                </a:cubicBezTo>
                <a:cubicBezTo>
                  <a:pt x="482" y="72"/>
                  <a:pt x="482" y="73"/>
                  <a:pt x="483" y="73"/>
                </a:cubicBezTo>
                <a:cubicBezTo>
                  <a:pt x="481" y="74"/>
                  <a:pt x="480" y="75"/>
                  <a:pt x="479" y="77"/>
                </a:cubicBezTo>
                <a:cubicBezTo>
                  <a:pt x="478" y="77"/>
                  <a:pt x="477" y="77"/>
                  <a:pt x="475" y="78"/>
                </a:cubicBezTo>
                <a:cubicBezTo>
                  <a:pt x="475" y="77"/>
                  <a:pt x="474" y="77"/>
                  <a:pt x="473" y="77"/>
                </a:cubicBezTo>
                <a:cubicBezTo>
                  <a:pt x="471" y="77"/>
                  <a:pt x="469" y="78"/>
                  <a:pt x="467" y="80"/>
                </a:cubicBezTo>
                <a:cubicBezTo>
                  <a:pt x="469" y="78"/>
                  <a:pt x="469" y="76"/>
                  <a:pt x="469" y="74"/>
                </a:cubicBezTo>
                <a:cubicBezTo>
                  <a:pt x="469" y="71"/>
                  <a:pt x="468" y="69"/>
                  <a:pt x="467" y="68"/>
                </a:cubicBezTo>
                <a:cubicBezTo>
                  <a:pt x="467" y="68"/>
                  <a:pt x="467" y="67"/>
                  <a:pt x="467" y="67"/>
                </a:cubicBezTo>
                <a:close/>
                <a:moveTo>
                  <a:pt x="472" y="100"/>
                </a:move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lose/>
                <a:moveTo>
                  <a:pt x="470" y="112"/>
                </a:moveTo>
                <a:cubicBezTo>
                  <a:pt x="470" y="113"/>
                  <a:pt x="469" y="113"/>
                  <a:pt x="468" y="114"/>
                </a:cubicBezTo>
                <a:cubicBezTo>
                  <a:pt x="468" y="113"/>
                  <a:pt x="468" y="112"/>
                  <a:pt x="468" y="111"/>
                </a:cubicBezTo>
                <a:cubicBezTo>
                  <a:pt x="468" y="111"/>
                  <a:pt x="469" y="110"/>
                  <a:pt x="469" y="110"/>
                </a:cubicBezTo>
                <a:cubicBezTo>
                  <a:pt x="469" y="111"/>
                  <a:pt x="470" y="111"/>
                  <a:pt x="470" y="112"/>
                </a:cubicBezTo>
                <a:close/>
                <a:moveTo>
                  <a:pt x="468" y="155"/>
                </a:moveTo>
                <a:cubicBezTo>
                  <a:pt x="468" y="155"/>
                  <a:pt x="467" y="155"/>
                  <a:pt x="467" y="155"/>
                </a:cubicBezTo>
                <a:cubicBezTo>
                  <a:pt x="467" y="155"/>
                  <a:pt x="467" y="155"/>
                  <a:pt x="467" y="155"/>
                </a:cubicBezTo>
                <a:cubicBezTo>
                  <a:pt x="467" y="155"/>
                  <a:pt x="467" y="155"/>
                  <a:pt x="468" y="155"/>
                </a:cubicBezTo>
                <a:close/>
                <a:moveTo>
                  <a:pt x="467" y="80"/>
                </a:moveTo>
                <a:cubicBezTo>
                  <a:pt x="466" y="81"/>
                  <a:pt x="465" y="82"/>
                  <a:pt x="465" y="83"/>
                </a:cubicBezTo>
                <a:cubicBezTo>
                  <a:pt x="464" y="83"/>
                  <a:pt x="464" y="82"/>
                  <a:pt x="463" y="82"/>
                </a:cubicBezTo>
                <a:cubicBezTo>
                  <a:pt x="464" y="82"/>
                  <a:pt x="466" y="81"/>
                  <a:pt x="467" y="80"/>
                </a:cubicBezTo>
                <a:close/>
                <a:moveTo>
                  <a:pt x="466" y="136"/>
                </a:moveTo>
                <a:cubicBezTo>
                  <a:pt x="465" y="137"/>
                  <a:pt x="465" y="137"/>
                  <a:pt x="465" y="138"/>
                </a:cubicBezTo>
                <a:cubicBezTo>
                  <a:pt x="465" y="138"/>
                  <a:pt x="465" y="138"/>
                  <a:pt x="465" y="138"/>
                </a:cubicBezTo>
                <a:cubicBezTo>
                  <a:pt x="465" y="138"/>
                  <a:pt x="465" y="138"/>
                  <a:pt x="464" y="138"/>
                </a:cubicBezTo>
                <a:cubicBezTo>
                  <a:pt x="464" y="137"/>
                  <a:pt x="463" y="136"/>
                  <a:pt x="462" y="135"/>
                </a:cubicBezTo>
                <a:cubicBezTo>
                  <a:pt x="463" y="136"/>
                  <a:pt x="464" y="136"/>
                  <a:pt x="466" y="136"/>
                </a:cubicBezTo>
                <a:close/>
                <a:moveTo>
                  <a:pt x="467" y="543"/>
                </a:moveTo>
                <a:cubicBezTo>
                  <a:pt x="466" y="543"/>
                  <a:pt x="465" y="543"/>
                  <a:pt x="465" y="544"/>
                </a:cubicBezTo>
                <a:cubicBezTo>
                  <a:pt x="465" y="543"/>
                  <a:pt x="465" y="542"/>
                  <a:pt x="465" y="541"/>
                </a:cubicBezTo>
                <a:cubicBezTo>
                  <a:pt x="466" y="541"/>
                  <a:pt x="467" y="542"/>
                  <a:pt x="468" y="542"/>
                </a:cubicBezTo>
                <a:cubicBezTo>
                  <a:pt x="468" y="542"/>
                  <a:pt x="468" y="542"/>
                  <a:pt x="468" y="542"/>
                </a:cubicBezTo>
                <a:cubicBezTo>
                  <a:pt x="467" y="542"/>
                  <a:pt x="467" y="543"/>
                  <a:pt x="467" y="543"/>
                </a:cubicBezTo>
                <a:close/>
                <a:moveTo>
                  <a:pt x="475" y="633"/>
                </a:moveTo>
                <a:cubicBezTo>
                  <a:pt x="474" y="632"/>
                  <a:pt x="473" y="632"/>
                  <a:pt x="472" y="632"/>
                </a:cubicBezTo>
                <a:cubicBezTo>
                  <a:pt x="473" y="630"/>
                  <a:pt x="473" y="629"/>
                  <a:pt x="473" y="627"/>
                </a:cubicBezTo>
                <a:cubicBezTo>
                  <a:pt x="473" y="625"/>
                  <a:pt x="473" y="623"/>
                  <a:pt x="471" y="621"/>
                </a:cubicBezTo>
                <a:cubicBezTo>
                  <a:pt x="472" y="621"/>
                  <a:pt x="473" y="621"/>
                  <a:pt x="473" y="620"/>
                </a:cubicBezTo>
                <a:cubicBezTo>
                  <a:pt x="473" y="621"/>
                  <a:pt x="473" y="622"/>
                  <a:pt x="473" y="622"/>
                </a:cubicBezTo>
                <a:cubicBezTo>
                  <a:pt x="473" y="626"/>
                  <a:pt x="475" y="629"/>
                  <a:pt x="477" y="630"/>
                </a:cubicBezTo>
                <a:cubicBezTo>
                  <a:pt x="477" y="631"/>
                  <a:pt x="476" y="632"/>
                  <a:pt x="475" y="633"/>
                </a:cubicBezTo>
                <a:close/>
                <a:moveTo>
                  <a:pt x="477" y="614"/>
                </a:move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lose/>
                <a:moveTo>
                  <a:pt x="477" y="250"/>
                </a:moveTo>
                <a:cubicBezTo>
                  <a:pt x="476" y="250"/>
                  <a:pt x="476" y="250"/>
                  <a:pt x="475" y="250"/>
                </a:cubicBezTo>
                <a:cubicBezTo>
                  <a:pt x="475" y="249"/>
                  <a:pt x="474" y="248"/>
                  <a:pt x="474" y="248"/>
                </a:cubicBezTo>
                <a:cubicBezTo>
                  <a:pt x="474" y="247"/>
                  <a:pt x="474" y="247"/>
                  <a:pt x="474" y="247"/>
                </a:cubicBezTo>
                <a:cubicBezTo>
                  <a:pt x="475" y="246"/>
                  <a:pt x="475" y="246"/>
                  <a:pt x="475" y="246"/>
                </a:cubicBezTo>
                <a:cubicBezTo>
                  <a:pt x="476" y="247"/>
                  <a:pt x="477" y="248"/>
                  <a:pt x="479" y="249"/>
                </a:cubicBezTo>
                <a:cubicBezTo>
                  <a:pt x="478" y="249"/>
                  <a:pt x="478" y="250"/>
                  <a:pt x="477" y="250"/>
                </a:cubicBezTo>
                <a:close/>
                <a:moveTo>
                  <a:pt x="478" y="226"/>
                </a:moveTo>
                <a:cubicBezTo>
                  <a:pt x="477" y="224"/>
                  <a:pt x="475" y="223"/>
                  <a:pt x="472" y="223"/>
                </a:cubicBezTo>
                <a:cubicBezTo>
                  <a:pt x="469" y="223"/>
                  <a:pt x="466" y="225"/>
                  <a:pt x="465" y="228"/>
                </a:cubicBezTo>
                <a:cubicBezTo>
                  <a:pt x="464" y="229"/>
                  <a:pt x="463" y="230"/>
                  <a:pt x="462" y="231"/>
                </a:cubicBezTo>
                <a:cubicBezTo>
                  <a:pt x="462" y="230"/>
                  <a:pt x="462" y="229"/>
                  <a:pt x="462" y="229"/>
                </a:cubicBezTo>
                <a:cubicBezTo>
                  <a:pt x="462" y="228"/>
                  <a:pt x="462" y="227"/>
                  <a:pt x="462" y="227"/>
                </a:cubicBezTo>
                <a:cubicBezTo>
                  <a:pt x="464" y="225"/>
                  <a:pt x="465" y="223"/>
                  <a:pt x="465" y="221"/>
                </a:cubicBezTo>
                <a:cubicBezTo>
                  <a:pt x="465" y="220"/>
                  <a:pt x="464" y="219"/>
                  <a:pt x="464" y="219"/>
                </a:cubicBezTo>
                <a:cubicBezTo>
                  <a:pt x="465" y="217"/>
                  <a:pt x="466" y="216"/>
                  <a:pt x="466" y="214"/>
                </a:cubicBezTo>
                <a:cubicBezTo>
                  <a:pt x="466" y="214"/>
                  <a:pt x="466" y="213"/>
                  <a:pt x="465" y="213"/>
                </a:cubicBezTo>
                <a:cubicBezTo>
                  <a:pt x="467" y="214"/>
                  <a:pt x="468" y="214"/>
                  <a:pt x="470" y="215"/>
                </a:cubicBezTo>
                <a:cubicBezTo>
                  <a:pt x="470" y="218"/>
                  <a:pt x="472" y="220"/>
                  <a:pt x="475" y="221"/>
                </a:cubicBezTo>
                <a:cubicBezTo>
                  <a:pt x="476" y="223"/>
                  <a:pt x="478" y="224"/>
                  <a:pt x="480" y="224"/>
                </a:cubicBezTo>
                <a:cubicBezTo>
                  <a:pt x="479" y="225"/>
                  <a:pt x="479" y="226"/>
                  <a:pt x="478" y="226"/>
                </a:cubicBezTo>
                <a:close/>
                <a:moveTo>
                  <a:pt x="478" y="98"/>
                </a:moveTo>
                <a:cubicBezTo>
                  <a:pt x="478" y="98"/>
                  <a:pt x="478" y="98"/>
                  <a:pt x="477" y="98"/>
                </a:cubicBezTo>
                <a:cubicBezTo>
                  <a:pt x="476" y="98"/>
                  <a:pt x="476" y="98"/>
                  <a:pt x="475" y="98"/>
                </a:cubicBezTo>
                <a:cubicBezTo>
                  <a:pt x="476" y="97"/>
                  <a:pt x="477" y="96"/>
                  <a:pt x="478" y="94"/>
                </a:cubicBezTo>
                <a:cubicBezTo>
                  <a:pt x="479" y="94"/>
                  <a:pt x="480" y="93"/>
                  <a:pt x="481" y="92"/>
                </a:cubicBezTo>
                <a:cubicBezTo>
                  <a:pt x="482" y="92"/>
                  <a:pt x="483" y="93"/>
                  <a:pt x="484" y="93"/>
                </a:cubicBezTo>
                <a:cubicBezTo>
                  <a:pt x="484" y="98"/>
                  <a:pt x="489" y="103"/>
                  <a:pt x="495" y="103"/>
                </a:cubicBezTo>
                <a:cubicBezTo>
                  <a:pt x="495" y="106"/>
                  <a:pt x="498" y="109"/>
                  <a:pt x="501" y="109"/>
                </a:cubicBezTo>
                <a:cubicBezTo>
                  <a:pt x="501" y="110"/>
                  <a:pt x="501" y="110"/>
                  <a:pt x="501" y="111"/>
                </a:cubicBezTo>
                <a:cubicBezTo>
                  <a:pt x="501" y="111"/>
                  <a:pt x="501" y="111"/>
                  <a:pt x="501" y="112"/>
                </a:cubicBezTo>
                <a:cubicBezTo>
                  <a:pt x="501" y="112"/>
                  <a:pt x="501" y="112"/>
                  <a:pt x="501" y="113"/>
                </a:cubicBezTo>
                <a:cubicBezTo>
                  <a:pt x="501" y="113"/>
                  <a:pt x="501" y="113"/>
                  <a:pt x="501" y="114"/>
                </a:cubicBezTo>
                <a:cubicBezTo>
                  <a:pt x="499" y="114"/>
                  <a:pt x="497" y="114"/>
                  <a:pt x="496" y="115"/>
                </a:cubicBezTo>
                <a:cubicBezTo>
                  <a:pt x="496" y="115"/>
                  <a:pt x="496" y="115"/>
                  <a:pt x="496" y="114"/>
                </a:cubicBezTo>
                <a:cubicBezTo>
                  <a:pt x="496" y="111"/>
                  <a:pt x="494" y="108"/>
                  <a:pt x="492" y="106"/>
                </a:cubicBezTo>
                <a:cubicBezTo>
                  <a:pt x="491" y="104"/>
                  <a:pt x="489" y="102"/>
                  <a:pt x="487" y="101"/>
                </a:cubicBezTo>
                <a:cubicBezTo>
                  <a:pt x="486" y="99"/>
                  <a:pt x="483" y="98"/>
                  <a:pt x="481" y="98"/>
                </a:cubicBezTo>
                <a:cubicBezTo>
                  <a:pt x="480" y="98"/>
                  <a:pt x="479" y="98"/>
                  <a:pt x="478" y="98"/>
                </a:cubicBezTo>
                <a:close/>
                <a:moveTo>
                  <a:pt x="495" y="164"/>
                </a:moveTo>
                <a:cubicBezTo>
                  <a:pt x="494" y="164"/>
                  <a:pt x="494" y="164"/>
                  <a:pt x="494" y="165"/>
                </a:cubicBezTo>
                <a:cubicBezTo>
                  <a:pt x="493" y="163"/>
                  <a:pt x="493" y="162"/>
                  <a:pt x="492" y="161"/>
                </a:cubicBezTo>
                <a:cubicBezTo>
                  <a:pt x="491" y="160"/>
                  <a:pt x="491" y="160"/>
                  <a:pt x="490" y="159"/>
                </a:cubicBezTo>
                <a:cubicBezTo>
                  <a:pt x="490" y="159"/>
                  <a:pt x="490" y="158"/>
                  <a:pt x="490" y="158"/>
                </a:cubicBezTo>
                <a:cubicBezTo>
                  <a:pt x="490" y="155"/>
                  <a:pt x="489" y="153"/>
                  <a:pt x="487" y="151"/>
                </a:cubicBezTo>
                <a:cubicBezTo>
                  <a:pt x="487" y="150"/>
                  <a:pt x="487" y="150"/>
                  <a:pt x="487" y="149"/>
                </a:cubicBezTo>
                <a:cubicBezTo>
                  <a:pt x="488" y="150"/>
                  <a:pt x="490" y="150"/>
                  <a:pt x="491" y="150"/>
                </a:cubicBezTo>
                <a:cubicBezTo>
                  <a:pt x="492" y="150"/>
                  <a:pt x="492" y="150"/>
                  <a:pt x="493" y="150"/>
                </a:cubicBezTo>
                <a:cubicBezTo>
                  <a:pt x="493" y="152"/>
                  <a:pt x="494" y="153"/>
                  <a:pt x="496" y="154"/>
                </a:cubicBezTo>
                <a:cubicBezTo>
                  <a:pt x="496" y="155"/>
                  <a:pt x="496" y="156"/>
                  <a:pt x="497" y="157"/>
                </a:cubicBezTo>
                <a:cubicBezTo>
                  <a:pt x="495" y="158"/>
                  <a:pt x="495" y="160"/>
                  <a:pt x="495" y="162"/>
                </a:cubicBezTo>
                <a:cubicBezTo>
                  <a:pt x="495" y="163"/>
                  <a:pt x="495" y="163"/>
                  <a:pt x="495" y="164"/>
                </a:cubicBezTo>
                <a:close/>
                <a:moveTo>
                  <a:pt x="486" y="178"/>
                </a:moveTo>
                <a:cubicBezTo>
                  <a:pt x="487" y="177"/>
                  <a:pt x="487" y="175"/>
                  <a:pt x="487" y="174"/>
                </a:cubicBezTo>
                <a:cubicBezTo>
                  <a:pt x="488" y="174"/>
                  <a:pt x="489" y="173"/>
                  <a:pt x="490" y="173"/>
                </a:cubicBezTo>
                <a:cubicBezTo>
                  <a:pt x="490" y="174"/>
                  <a:pt x="491" y="176"/>
                  <a:pt x="491" y="177"/>
                </a:cubicBezTo>
                <a:cubicBezTo>
                  <a:pt x="491" y="177"/>
                  <a:pt x="491" y="178"/>
                  <a:pt x="491" y="178"/>
                </a:cubicBezTo>
                <a:cubicBezTo>
                  <a:pt x="491" y="179"/>
                  <a:pt x="492" y="181"/>
                  <a:pt x="492" y="182"/>
                </a:cubicBezTo>
                <a:cubicBezTo>
                  <a:pt x="490" y="183"/>
                  <a:pt x="489" y="184"/>
                  <a:pt x="487" y="186"/>
                </a:cubicBezTo>
                <a:cubicBezTo>
                  <a:pt x="487" y="185"/>
                  <a:pt x="486" y="185"/>
                  <a:pt x="485" y="185"/>
                </a:cubicBezTo>
                <a:cubicBezTo>
                  <a:pt x="484" y="185"/>
                  <a:pt x="484" y="184"/>
                  <a:pt x="483" y="184"/>
                </a:cubicBezTo>
                <a:cubicBezTo>
                  <a:pt x="485" y="183"/>
                  <a:pt x="486" y="181"/>
                  <a:pt x="486" y="178"/>
                </a:cubicBezTo>
                <a:cubicBezTo>
                  <a:pt x="486" y="178"/>
                  <a:pt x="486" y="178"/>
                  <a:pt x="486" y="178"/>
                </a:cubicBezTo>
                <a:close/>
                <a:moveTo>
                  <a:pt x="482" y="137"/>
                </a:moveTo>
                <a:cubicBezTo>
                  <a:pt x="483" y="137"/>
                  <a:pt x="483" y="137"/>
                  <a:pt x="483" y="137"/>
                </a:cubicBezTo>
                <a:cubicBezTo>
                  <a:pt x="483" y="138"/>
                  <a:pt x="483" y="138"/>
                  <a:pt x="483" y="139"/>
                </a:cubicBezTo>
                <a:cubicBezTo>
                  <a:pt x="483" y="139"/>
                  <a:pt x="483" y="139"/>
                  <a:pt x="483" y="139"/>
                </a:cubicBezTo>
                <a:cubicBezTo>
                  <a:pt x="483" y="138"/>
                  <a:pt x="483" y="138"/>
                  <a:pt x="482" y="137"/>
                </a:cubicBezTo>
                <a:close/>
                <a:moveTo>
                  <a:pt x="482" y="142"/>
                </a:moveTo>
                <a:cubicBezTo>
                  <a:pt x="482" y="142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2"/>
                </a:cubicBezTo>
                <a:close/>
                <a:moveTo>
                  <a:pt x="487" y="554"/>
                </a:moveTo>
                <a:cubicBezTo>
                  <a:pt x="486" y="554"/>
                  <a:pt x="484" y="554"/>
                  <a:pt x="483" y="555"/>
                </a:cubicBezTo>
                <a:cubicBezTo>
                  <a:pt x="483" y="555"/>
                  <a:pt x="482" y="555"/>
                  <a:pt x="481" y="555"/>
                </a:cubicBezTo>
                <a:cubicBezTo>
                  <a:pt x="481" y="554"/>
                  <a:pt x="481" y="554"/>
                  <a:pt x="481" y="553"/>
                </a:cubicBezTo>
                <a:cubicBezTo>
                  <a:pt x="481" y="553"/>
                  <a:pt x="481" y="553"/>
                  <a:pt x="481" y="553"/>
                </a:cubicBezTo>
                <a:cubicBezTo>
                  <a:pt x="482" y="553"/>
                  <a:pt x="483" y="553"/>
                  <a:pt x="484" y="553"/>
                </a:cubicBezTo>
                <a:cubicBezTo>
                  <a:pt x="485" y="553"/>
                  <a:pt x="487" y="553"/>
                  <a:pt x="488" y="552"/>
                </a:cubicBezTo>
                <a:cubicBezTo>
                  <a:pt x="488" y="553"/>
                  <a:pt x="489" y="554"/>
                  <a:pt x="489" y="554"/>
                </a:cubicBezTo>
                <a:cubicBezTo>
                  <a:pt x="489" y="554"/>
                  <a:pt x="488" y="554"/>
                  <a:pt x="487" y="554"/>
                </a:cubicBezTo>
                <a:close/>
                <a:moveTo>
                  <a:pt x="486" y="271"/>
                </a:moveTo>
                <a:cubicBezTo>
                  <a:pt x="486" y="272"/>
                  <a:pt x="487" y="272"/>
                  <a:pt x="487" y="272"/>
                </a:cubicBezTo>
                <a:cubicBezTo>
                  <a:pt x="487" y="272"/>
                  <a:pt x="487" y="273"/>
                  <a:pt x="487" y="273"/>
                </a:cubicBezTo>
                <a:cubicBezTo>
                  <a:pt x="486" y="272"/>
                  <a:pt x="486" y="272"/>
                  <a:pt x="486" y="271"/>
                </a:cubicBezTo>
                <a:close/>
                <a:moveTo>
                  <a:pt x="492" y="251"/>
                </a:moveTo>
                <a:cubicBezTo>
                  <a:pt x="491" y="252"/>
                  <a:pt x="490" y="252"/>
                  <a:pt x="489" y="253"/>
                </a:cubicBezTo>
                <a:cubicBezTo>
                  <a:pt x="489" y="252"/>
                  <a:pt x="488" y="251"/>
                  <a:pt x="487" y="250"/>
                </a:cubicBezTo>
                <a:cubicBezTo>
                  <a:pt x="488" y="250"/>
                  <a:pt x="489" y="249"/>
                  <a:pt x="489" y="249"/>
                </a:cubicBezTo>
                <a:cubicBezTo>
                  <a:pt x="491" y="249"/>
                  <a:pt x="492" y="248"/>
                  <a:pt x="493" y="248"/>
                </a:cubicBezTo>
                <a:cubicBezTo>
                  <a:pt x="492" y="249"/>
                  <a:pt x="492" y="250"/>
                  <a:pt x="492" y="251"/>
                </a:cubicBezTo>
                <a:close/>
                <a:moveTo>
                  <a:pt x="494" y="636"/>
                </a:moveTo>
                <a:cubicBezTo>
                  <a:pt x="494" y="636"/>
                  <a:pt x="494" y="636"/>
                  <a:pt x="494" y="636"/>
                </a:cubicBezTo>
                <a:cubicBezTo>
                  <a:pt x="494" y="635"/>
                  <a:pt x="494" y="635"/>
                  <a:pt x="493" y="634"/>
                </a:cubicBezTo>
                <a:cubicBezTo>
                  <a:pt x="494" y="634"/>
                  <a:pt x="494" y="633"/>
                  <a:pt x="495" y="633"/>
                </a:cubicBezTo>
                <a:cubicBezTo>
                  <a:pt x="495" y="634"/>
                  <a:pt x="496" y="635"/>
                  <a:pt x="497" y="636"/>
                </a:cubicBezTo>
                <a:cubicBezTo>
                  <a:pt x="496" y="636"/>
                  <a:pt x="495" y="636"/>
                  <a:pt x="494" y="636"/>
                </a:cubicBezTo>
                <a:close/>
                <a:moveTo>
                  <a:pt x="494" y="527"/>
                </a:moveTo>
                <a:cubicBezTo>
                  <a:pt x="494" y="527"/>
                  <a:pt x="494" y="527"/>
                  <a:pt x="495" y="527"/>
                </a:cubicBezTo>
                <a:cubicBezTo>
                  <a:pt x="495" y="527"/>
                  <a:pt x="495" y="528"/>
                  <a:pt x="495" y="528"/>
                </a:cubicBezTo>
                <a:cubicBezTo>
                  <a:pt x="495" y="528"/>
                  <a:pt x="495" y="528"/>
                  <a:pt x="494" y="527"/>
                </a:cubicBezTo>
                <a:close/>
                <a:moveTo>
                  <a:pt x="500" y="226"/>
                </a:moveTo>
                <a:cubicBezTo>
                  <a:pt x="498" y="227"/>
                  <a:pt x="497" y="228"/>
                  <a:pt x="495" y="229"/>
                </a:cubicBezTo>
                <a:cubicBezTo>
                  <a:pt x="494" y="227"/>
                  <a:pt x="493" y="226"/>
                  <a:pt x="491" y="225"/>
                </a:cubicBezTo>
                <a:cubicBezTo>
                  <a:pt x="491" y="224"/>
                  <a:pt x="490" y="224"/>
                  <a:pt x="489" y="223"/>
                </a:cubicBezTo>
                <a:cubicBezTo>
                  <a:pt x="491" y="222"/>
                  <a:pt x="492" y="221"/>
                  <a:pt x="493" y="220"/>
                </a:cubicBezTo>
                <a:cubicBezTo>
                  <a:pt x="493" y="220"/>
                  <a:pt x="494" y="220"/>
                  <a:pt x="494" y="220"/>
                </a:cubicBezTo>
                <a:cubicBezTo>
                  <a:pt x="494" y="220"/>
                  <a:pt x="494" y="220"/>
                  <a:pt x="494" y="220"/>
                </a:cubicBezTo>
                <a:cubicBezTo>
                  <a:pt x="495" y="220"/>
                  <a:pt x="496" y="220"/>
                  <a:pt x="496" y="220"/>
                </a:cubicBezTo>
                <a:cubicBezTo>
                  <a:pt x="497" y="220"/>
                  <a:pt x="499" y="220"/>
                  <a:pt x="500" y="219"/>
                </a:cubicBezTo>
                <a:cubicBezTo>
                  <a:pt x="501" y="220"/>
                  <a:pt x="502" y="221"/>
                  <a:pt x="504" y="222"/>
                </a:cubicBezTo>
                <a:cubicBezTo>
                  <a:pt x="502" y="223"/>
                  <a:pt x="501" y="225"/>
                  <a:pt x="500" y="226"/>
                </a:cubicBezTo>
                <a:close/>
                <a:moveTo>
                  <a:pt x="504" y="612"/>
                </a:moveTo>
                <a:cubicBezTo>
                  <a:pt x="504" y="612"/>
                  <a:pt x="505" y="612"/>
                  <a:pt x="506" y="613"/>
                </a:cubicBezTo>
                <a:cubicBezTo>
                  <a:pt x="505" y="613"/>
                  <a:pt x="505" y="613"/>
                  <a:pt x="505" y="613"/>
                </a:cubicBezTo>
                <a:cubicBezTo>
                  <a:pt x="505" y="614"/>
                  <a:pt x="506" y="615"/>
                  <a:pt x="506" y="615"/>
                </a:cubicBezTo>
                <a:cubicBezTo>
                  <a:pt x="505" y="614"/>
                  <a:pt x="505" y="613"/>
                  <a:pt x="504" y="612"/>
                </a:cubicBezTo>
                <a:close/>
                <a:moveTo>
                  <a:pt x="506" y="513"/>
                </a:moveTo>
                <a:cubicBezTo>
                  <a:pt x="506" y="514"/>
                  <a:pt x="507" y="514"/>
                  <a:pt x="507" y="514"/>
                </a:cubicBezTo>
                <a:cubicBezTo>
                  <a:pt x="507" y="514"/>
                  <a:pt x="507" y="514"/>
                  <a:pt x="507" y="514"/>
                </a:cubicBezTo>
                <a:cubicBezTo>
                  <a:pt x="507" y="514"/>
                  <a:pt x="506" y="514"/>
                  <a:pt x="506" y="514"/>
                </a:cubicBezTo>
                <a:cubicBezTo>
                  <a:pt x="506" y="514"/>
                  <a:pt x="506" y="514"/>
                  <a:pt x="506" y="513"/>
                </a:cubicBezTo>
                <a:cubicBezTo>
                  <a:pt x="506" y="513"/>
                  <a:pt x="506" y="513"/>
                  <a:pt x="506" y="513"/>
                </a:cubicBezTo>
                <a:close/>
                <a:moveTo>
                  <a:pt x="508" y="621"/>
                </a:moveTo>
                <a:cubicBezTo>
                  <a:pt x="508" y="621"/>
                  <a:pt x="508" y="621"/>
                  <a:pt x="508" y="621"/>
                </a:cubicBezTo>
                <a:cubicBezTo>
                  <a:pt x="507" y="621"/>
                  <a:pt x="507" y="620"/>
                  <a:pt x="506" y="620"/>
                </a:cubicBezTo>
                <a:cubicBezTo>
                  <a:pt x="506" y="619"/>
                  <a:pt x="506" y="619"/>
                  <a:pt x="506" y="619"/>
                </a:cubicBezTo>
                <a:cubicBezTo>
                  <a:pt x="506" y="618"/>
                  <a:pt x="506" y="617"/>
                  <a:pt x="506" y="616"/>
                </a:cubicBezTo>
                <a:cubicBezTo>
                  <a:pt x="506" y="618"/>
                  <a:pt x="507" y="619"/>
                  <a:pt x="508" y="620"/>
                </a:cubicBezTo>
                <a:cubicBezTo>
                  <a:pt x="508" y="620"/>
                  <a:pt x="508" y="621"/>
                  <a:pt x="508" y="621"/>
                </a:cubicBezTo>
                <a:close/>
                <a:moveTo>
                  <a:pt x="512" y="467"/>
                </a:moveTo>
                <a:cubicBezTo>
                  <a:pt x="512" y="467"/>
                  <a:pt x="512" y="467"/>
                  <a:pt x="512" y="466"/>
                </a:cubicBezTo>
                <a:cubicBezTo>
                  <a:pt x="512" y="467"/>
                  <a:pt x="512" y="467"/>
                  <a:pt x="512" y="467"/>
                </a:cubicBezTo>
                <a:cubicBezTo>
                  <a:pt x="512" y="467"/>
                  <a:pt x="512" y="467"/>
                  <a:pt x="512" y="467"/>
                </a:cubicBezTo>
                <a:close/>
                <a:moveTo>
                  <a:pt x="512" y="373"/>
                </a:moveTo>
                <a:cubicBezTo>
                  <a:pt x="511" y="373"/>
                  <a:pt x="510" y="374"/>
                  <a:pt x="510" y="374"/>
                </a:cubicBezTo>
                <a:cubicBezTo>
                  <a:pt x="510" y="374"/>
                  <a:pt x="509" y="373"/>
                  <a:pt x="509" y="373"/>
                </a:cubicBezTo>
                <a:cubicBezTo>
                  <a:pt x="509" y="373"/>
                  <a:pt x="509" y="373"/>
                  <a:pt x="509" y="373"/>
                </a:cubicBezTo>
                <a:cubicBezTo>
                  <a:pt x="511" y="371"/>
                  <a:pt x="512" y="369"/>
                  <a:pt x="512" y="366"/>
                </a:cubicBezTo>
                <a:cubicBezTo>
                  <a:pt x="512" y="363"/>
                  <a:pt x="511" y="360"/>
                  <a:pt x="509" y="359"/>
                </a:cubicBezTo>
                <a:cubicBezTo>
                  <a:pt x="509" y="358"/>
                  <a:pt x="509" y="358"/>
                  <a:pt x="509" y="357"/>
                </a:cubicBezTo>
                <a:cubicBezTo>
                  <a:pt x="510" y="357"/>
                  <a:pt x="510" y="357"/>
                  <a:pt x="510" y="357"/>
                </a:cubicBezTo>
                <a:cubicBezTo>
                  <a:pt x="510" y="357"/>
                  <a:pt x="511" y="357"/>
                  <a:pt x="511" y="357"/>
                </a:cubicBezTo>
                <a:cubicBezTo>
                  <a:pt x="511" y="357"/>
                  <a:pt x="511" y="358"/>
                  <a:pt x="511" y="358"/>
                </a:cubicBezTo>
                <a:cubicBezTo>
                  <a:pt x="511" y="362"/>
                  <a:pt x="514" y="365"/>
                  <a:pt x="517" y="366"/>
                </a:cubicBezTo>
                <a:cubicBezTo>
                  <a:pt x="515" y="367"/>
                  <a:pt x="513" y="370"/>
                  <a:pt x="512" y="373"/>
                </a:cubicBezTo>
                <a:close/>
                <a:moveTo>
                  <a:pt x="512" y="269"/>
                </a:moveTo>
                <a:cubicBezTo>
                  <a:pt x="512" y="269"/>
                  <a:pt x="512" y="269"/>
                  <a:pt x="512" y="268"/>
                </a:cubicBezTo>
                <a:cubicBezTo>
                  <a:pt x="512" y="268"/>
                  <a:pt x="512" y="268"/>
                  <a:pt x="512" y="268"/>
                </a:cubicBezTo>
                <a:cubicBezTo>
                  <a:pt x="512" y="268"/>
                  <a:pt x="512" y="269"/>
                  <a:pt x="512" y="269"/>
                </a:cubicBezTo>
                <a:close/>
                <a:moveTo>
                  <a:pt x="513" y="308"/>
                </a:moveTo>
                <a:cubicBezTo>
                  <a:pt x="513" y="308"/>
                  <a:pt x="513" y="308"/>
                  <a:pt x="513" y="308"/>
                </a:cubicBezTo>
                <a:cubicBezTo>
                  <a:pt x="513" y="308"/>
                  <a:pt x="513" y="308"/>
                  <a:pt x="512" y="308"/>
                </a:cubicBezTo>
                <a:cubicBezTo>
                  <a:pt x="512" y="308"/>
                  <a:pt x="513" y="308"/>
                  <a:pt x="513" y="308"/>
                </a:cubicBezTo>
                <a:close/>
                <a:moveTo>
                  <a:pt x="512" y="134"/>
                </a:moveTo>
                <a:cubicBezTo>
                  <a:pt x="512" y="134"/>
                  <a:pt x="512" y="134"/>
                  <a:pt x="512" y="134"/>
                </a:cubicBezTo>
                <a:cubicBezTo>
                  <a:pt x="514" y="132"/>
                  <a:pt x="516" y="130"/>
                  <a:pt x="516" y="127"/>
                </a:cubicBezTo>
                <a:cubicBezTo>
                  <a:pt x="516" y="126"/>
                  <a:pt x="516" y="126"/>
                  <a:pt x="516" y="126"/>
                </a:cubicBezTo>
                <a:cubicBezTo>
                  <a:pt x="517" y="127"/>
                  <a:pt x="518" y="128"/>
                  <a:pt x="519" y="128"/>
                </a:cubicBezTo>
                <a:cubicBezTo>
                  <a:pt x="519" y="129"/>
                  <a:pt x="520" y="129"/>
                  <a:pt x="520" y="130"/>
                </a:cubicBezTo>
                <a:cubicBezTo>
                  <a:pt x="517" y="130"/>
                  <a:pt x="514" y="132"/>
                  <a:pt x="512" y="134"/>
                </a:cubicBezTo>
                <a:close/>
                <a:moveTo>
                  <a:pt x="517" y="97"/>
                </a:moveTo>
                <a:cubicBezTo>
                  <a:pt x="519" y="96"/>
                  <a:pt x="520" y="94"/>
                  <a:pt x="521" y="92"/>
                </a:cubicBezTo>
                <a:cubicBezTo>
                  <a:pt x="522" y="94"/>
                  <a:pt x="525" y="96"/>
                  <a:pt x="528" y="96"/>
                </a:cubicBezTo>
                <a:cubicBezTo>
                  <a:pt x="528" y="96"/>
                  <a:pt x="528" y="96"/>
                  <a:pt x="528" y="96"/>
                </a:cubicBezTo>
                <a:cubicBezTo>
                  <a:pt x="527" y="97"/>
                  <a:pt x="526" y="98"/>
                  <a:pt x="525" y="99"/>
                </a:cubicBezTo>
                <a:cubicBezTo>
                  <a:pt x="525" y="99"/>
                  <a:pt x="525" y="99"/>
                  <a:pt x="525" y="99"/>
                </a:cubicBezTo>
                <a:cubicBezTo>
                  <a:pt x="523" y="99"/>
                  <a:pt x="522" y="100"/>
                  <a:pt x="521" y="101"/>
                </a:cubicBezTo>
                <a:cubicBezTo>
                  <a:pt x="520" y="99"/>
                  <a:pt x="519" y="98"/>
                  <a:pt x="517" y="97"/>
                </a:cubicBezTo>
                <a:close/>
                <a:moveTo>
                  <a:pt x="529" y="602"/>
                </a:moveTo>
                <a:cubicBezTo>
                  <a:pt x="528" y="599"/>
                  <a:pt x="525" y="597"/>
                  <a:pt x="522" y="596"/>
                </a:cubicBezTo>
                <a:cubicBezTo>
                  <a:pt x="524" y="595"/>
                  <a:pt x="525" y="594"/>
                  <a:pt x="526" y="593"/>
                </a:cubicBezTo>
                <a:cubicBezTo>
                  <a:pt x="526" y="593"/>
                  <a:pt x="526" y="593"/>
                  <a:pt x="526" y="593"/>
                </a:cubicBezTo>
                <a:cubicBezTo>
                  <a:pt x="526" y="593"/>
                  <a:pt x="526" y="593"/>
                  <a:pt x="527" y="593"/>
                </a:cubicBezTo>
                <a:cubicBezTo>
                  <a:pt x="526" y="593"/>
                  <a:pt x="526" y="594"/>
                  <a:pt x="526" y="594"/>
                </a:cubicBezTo>
                <a:cubicBezTo>
                  <a:pt x="526" y="597"/>
                  <a:pt x="528" y="600"/>
                  <a:pt x="530" y="602"/>
                </a:cubicBezTo>
                <a:cubicBezTo>
                  <a:pt x="530" y="602"/>
                  <a:pt x="530" y="602"/>
                  <a:pt x="530" y="602"/>
                </a:cubicBezTo>
                <a:cubicBezTo>
                  <a:pt x="530" y="602"/>
                  <a:pt x="529" y="602"/>
                  <a:pt x="529" y="602"/>
                </a:cubicBezTo>
                <a:close/>
                <a:moveTo>
                  <a:pt x="533" y="464"/>
                </a:move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4"/>
                </a:cubicBezTo>
                <a:close/>
                <a:moveTo>
                  <a:pt x="535" y="616"/>
                </a:moveTo>
                <a:cubicBezTo>
                  <a:pt x="534" y="616"/>
                  <a:pt x="534" y="616"/>
                  <a:pt x="534" y="616"/>
                </a:cubicBezTo>
                <a:cubicBezTo>
                  <a:pt x="534" y="616"/>
                  <a:pt x="535" y="615"/>
                  <a:pt x="535" y="615"/>
                </a:cubicBezTo>
                <a:cubicBezTo>
                  <a:pt x="535" y="615"/>
                  <a:pt x="535" y="616"/>
                  <a:pt x="535" y="616"/>
                </a:cubicBezTo>
                <a:cubicBezTo>
                  <a:pt x="535" y="616"/>
                  <a:pt x="535" y="616"/>
                  <a:pt x="535" y="616"/>
                </a:cubicBezTo>
                <a:close/>
                <a:moveTo>
                  <a:pt x="533" y="421"/>
                </a:moveTo>
                <a:cubicBezTo>
                  <a:pt x="533" y="421"/>
                  <a:pt x="532" y="420"/>
                  <a:pt x="532" y="420"/>
                </a:cubicBezTo>
                <a:cubicBezTo>
                  <a:pt x="533" y="419"/>
                  <a:pt x="534" y="418"/>
                  <a:pt x="534" y="417"/>
                </a:cubicBezTo>
                <a:cubicBezTo>
                  <a:pt x="534" y="417"/>
                  <a:pt x="535" y="417"/>
                  <a:pt x="535" y="417"/>
                </a:cubicBezTo>
                <a:cubicBezTo>
                  <a:pt x="534" y="418"/>
                  <a:pt x="534" y="420"/>
                  <a:pt x="533" y="421"/>
                </a:cubicBezTo>
                <a:close/>
                <a:moveTo>
                  <a:pt x="536" y="611"/>
                </a:moveTo>
                <a:cubicBezTo>
                  <a:pt x="536" y="610"/>
                  <a:pt x="536" y="610"/>
                  <a:pt x="536" y="610"/>
                </a:cubicBezTo>
                <a:cubicBezTo>
                  <a:pt x="536" y="609"/>
                  <a:pt x="536" y="609"/>
                  <a:pt x="536" y="608"/>
                </a:cubicBezTo>
                <a:cubicBezTo>
                  <a:pt x="537" y="608"/>
                  <a:pt x="538" y="608"/>
                  <a:pt x="539" y="608"/>
                </a:cubicBezTo>
                <a:cubicBezTo>
                  <a:pt x="538" y="609"/>
                  <a:pt x="537" y="610"/>
                  <a:pt x="536" y="611"/>
                </a:cubicBezTo>
                <a:close/>
                <a:moveTo>
                  <a:pt x="534" y="394"/>
                </a:moveTo>
                <a:cubicBezTo>
                  <a:pt x="533" y="394"/>
                  <a:pt x="533" y="394"/>
                  <a:pt x="532" y="394"/>
                </a:cubicBezTo>
                <a:cubicBezTo>
                  <a:pt x="530" y="394"/>
                  <a:pt x="528" y="394"/>
                  <a:pt x="527" y="396"/>
                </a:cubicBezTo>
                <a:cubicBezTo>
                  <a:pt x="527" y="395"/>
                  <a:pt x="527" y="395"/>
                  <a:pt x="527" y="395"/>
                </a:cubicBezTo>
                <a:cubicBezTo>
                  <a:pt x="529" y="395"/>
                  <a:pt x="530" y="393"/>
                  <a:pt x="531" y="392"/>
                </a:cubicBezTo>
                <a:cubicBezTo>
                  <a:pt x="531" y="392"/>
                  <a:pt x="531" y="392"/>
                  <a:pt x="531" y="392"/>
                </a:cubicBezTo>
                <a:cubicBezTo>
                  <a:pt x="532" y="392"/>
                  <a:pt x="533" y="392"/>
                  <a:pt x="533" y="391"/>
                </a:cubicBezTo>
                <a:cubicBezTo>
                  <a:pt x="534" y="392"/>
                  <a:pt x="535" y="392"/>
                  <a:pt x="536" y="392"/>
                </a:cubicBezTo>
                <a:cubicBezTo>
                  <a:pt x="537" y="392"/>
                  <a:pt x="539" y="391"/>
                  <a:pt x="540" y="391"/>
                </a:cubicBezTo>
                <a:cubicBezTo>
                  <a:pt x="540" y="391"/>
                  <a:pt x="540" y="391"/>
                  <a:pt x="540" y="391"/>
                </a:cubicBezTo>
                <a:cubicBezTo>
                  <a:pt x="538" y="391"/>
                  <a:pt x="536" y="392"/>
                  <a:pt x="534" y="394"/>
                </a:cubicBezTo>
                <a:close/>
                <a:moveTo>
                  <a:pt x="538" y="354"/>
                </a:moveTo>
                <a:cubicBezTo>
                  <a:pt x="538" y="354"/>
                  <a:pt x="538" y="354"/>
                  <a:pt x="538" y="354"/>
                </a:cubicBezTo>
                <a:cubicBezTo>
                  <a:pt x="538" y="353"/>
                  <a:pt x="538" y="353"/>
                  <a:pt x="539" y="353"/>
                </a:cubicBezTo>
                <a:cubicBezTo>
                  <a:pt x="539" y="353"/>
                  <a:pt x="539" y="353"/>
                  <a:pt x="539" y="354"/>
                </a:cubicBezTo>
                <a:cubicBezTo>
                  <a:pt x="538" y="354"/>
                  <a:pt x="538" y="354"/>
                  <a:pt x="538" y="354"/>
                </a:cubicBezTo>
                <a:close/>
                <a:moveTo>
                  <a:pt x="541" y="320"/>
                </a:moveTo>
                <a:cubicBezTo>
                  <a:pt x="541" y="320"/>
                  <a:pt x="541" y="320"/>
                  <a:pt x="541" y="319"/>
                </a:cubicBezTo>
                <a:cubicBezTo>
                  <a:pt x="541" y="319"/>
                  <a:pt x="541" y="319"/>
                  <a:pt x="542" y="319"/>
                </a:cubicBezTo>
                <a:cubicBezTo>
                  <a:pt x="542" y="320"/>
                  <a:pt x="542" y="320"/>
                  <a:pt x="541" y="320"/>
                </a:cubicBezTo>
                <a:close/>
                <a:moveTo>
                  <a:pt x="542" y="255"/>
                </a:moveTo>
                <a:cubicBezTo>
                  <a:pt x="540" y="256"/>
                  <a:pt x="539" y="257"/>
                  <a:pt x="537" y="258"/>
                </a:cubicBezTo>
                <a:cubicBezTo>
                  <a:pt x="537" y="258"/>
                  <a:pt x="537" y="258"/>
                  <a:pt x="537" y="258"/>
                </a:cubicBezTo>
                <a:cubicBezTo>
                  <a:pt x="537" y="258"/>
                  <a:pt x="537" y="258"/>
                  <a:pt x="536" y="258"/>
                </a:cubicBezTo>
                <a:cubicBezTo>
                  <a:pt x="536" y="258"/>
                  <a:pt x="536" y="257"/>
                  <a:pt x="536" y="257"/>
                </a:cubicBezTo>
                <a:cubicBezTo>
                  <a:pt x="536" y="256"/>
                  <a:pt x="536" y="255"/>
                  <a:pt x="536" y="255"/>
                </a:cubicBezTo>
                <a:cubicBezTo>
                  <a:pt x="536" y="254"/>
                  <a:pt x="536" y="254"/>
                  <a:pt x="536" y="253"/>
                </a:cubicBezTo>
                <a:cubicBezTo>
                  <a:pt x="536" y="253"/>
                  <a:pt x="537" y="253"/>
                  <a:pt x="537" y="253"/>
                </a:cubicBezTo>
                <a:cubicBezTo>
                  <a:pt x="539" y="253"/>
                  <a:pt x="540" y="253"/>
                  <a:pt x="541" y="253"/>
                </a:cubicBezTo>
                <a:cubicBezTo>
                  <a:pt x="542" y="253"/>
                  <a:pt x="543" y="253"/>
                  <a:pt x="544" y="253"/>
                </a:cubicBezTo>
                <a:cubicBezTo>
                  <a:pt x="544" y="253"/>
                  <a:pt x="544" y="253"/>
                  <a:pt x="545" y="253"/>
                </a:cubicBezTo>
                <a:cubicBezTo>
                  <a:pt x="545" y="253"/>
                  <a:pt x="544" y="253"/>
                  <a:pt x="544" y="254"/>
                </a:cubicBezTo>
                <a:cubicBezTo>
                  <a:pt x="544" y="254"/>
                  <a:pt x="543" y="255"/>
                  <a:pt x="542" y="255"/>
                </a:cubicBezTo>
                <a:close/>
                <a:moveTo>
                  <a:pt x="547" y="608"/>
                </a:moveTo>
                <a:cubicBezTo>
                  <a:pt x="547" y="608"/>
                  <a:pt x="546" y="607"/>
                  <a:pt x="545" y="607"/>
                </a:cubicBezTo>
                <a:cubicBezTo>
                  <a:pt x="545" y="607"/>
                  <a:pt x="546" y="606"/>
                  <a:pt x="547" y="606"/>
                </a:cubicBezTo>
                <a:cubicBezTo>
                  <a:pt x="547" y="606"/>
                  <a:pt x="547" y="606"/>
                  <a:pt x="548" y="606"/>
                </a:cubicBezTo>
                <a:cubicBezTo>
                  <a:pt x="548" y="607"/>
                  <a:pt x="547" y="607"/>
                  <a:pt x="547" y="608"/>
                </a:cubicBezTo>
                <a:close/>
                <a:moveTo>
                  <a:pt x="549" y="567"/>
                </a:moveTo>
                <a:cubicBezTo>
                  <a:pt x="549" y="567"/>
                  <a:pt x="549" y="567"/>
                  <a:pt x="549" y="567"/>
                </a:cubicBezTo>
                <a:cubicBezTo>
                  <a:pt x="549" y="567"/>
                  <a:pt x="549" y="567"/>
                  <a:pt x="550" y="567"/>
                </a:cubicBezTo>
                <a:cubicBezTo>
                  <a:pt x="549" y="567"/>
                  <a:pt x="549" y="567"/>
                  <a:pt x="549" y="567"/>
                </a:cubicBezTo>
                <a:close/>
                <a:moveTo>
                  <a:pt x="551" y="412"/>
                </a:moveTo>
                <a:cubicBezTo>
                  <a:pt x="551" y="412"/>
                  <a:pt x="550" y="412"/>
                  <a:pt x="550" y="412"/>
                </a:cubicBezTo>
                <a:cubicBezTo>
                  <a:pt x="551" y="411"/>
                  <a:pt x="551" y="410"/>
                  <a:pt x="551" y="409"/>
                </a:cubicBezTo>
                <a:cubicBezTo>
                  <a:pt x="551" y="410"/>
                  <a:pt x="551" y="410"/>
                  <a:pt x="552" y="410"/>
                </a:cubicBezTo>
                <a:cubicBezTo>
                  <a:pt x="551" y="411"/>
                  <a:pt x="551" y="411"/>
                  <a:pt x="551" y="412"/>
                </a:cubicBezTo>
                <a:close/>
                <a:moveTo>
                  <a:pt x="556" y="216"/>
                </a:moveTo>
                <a:cubicBezTo>
                  <a:pt x="554" y="216"/>
                  <a:pt x="553" y="216"/>
                  <a:pt x="552" y="217"/>
                </a:cubicBezTo>
                <a:cubicBezTo>
                  <a:pt x="552" y="214"/>
                  <a:pt x="550" y="212"/>
                  <a:pt x="548" y="211"/>
                </a:cubicBezTo>
                <a:cubicBezTo>
                  <a:pt x="548" y="211"/>
                  <a:pt x="548" y="210"/>
                  <a:pt x="548" y="210"/>
                </a:cubicBezTo>
                <a:cubicBezTo>
                  <a:pt x="548" y="209"/>
                  <a:pt x="548" y="209"/>
                  <a:pt x="548" y="209"/>
                </a:cubicBezTo>
                <a:cubicBezTo>
                  <a:pt x="549" y="209"/>
                  <a:pt x="549" y="209"/>
                  <a:pt x="550" y="209"/>
                </a:cubicBezTo>
                <a:cubicBezTo>
                  <a:pt x="553" y="209"/>
                  <a:pt x="554" y="208"/>
                  <a:pt x="556" y="207"/>
                </a:cubicBezTo>
                <a:cubicBezTo>
                  <a:pt x="556" y="207"/>
                  <a:pt x="557" y="208"/>
                  <a:pt x="558" y="208"/>
                </a:cubicBezTo>
                <a:cubicBezTo>
                  <a:pt x="559" y="208"/>
                  <a:pt x="559" y="208"/>
                  <a:pt x="559" y="208"/>
                </a:cubicBezTo>
                <a:cubicBezTo>
                  <a:pt x="559" y="208"/>
                  <a:pt x="559" y="209"/>
                  <a:pt x="559" y="209"/>
                </a:cubicBezTo>
                <a:cubicBezTo>
                  <a:pt x="559" y="210"/>
                  <a:pt x="559" y="211"/>
                  <a:pt x="559" y="212"/>
                </a:cubicBezTo>
                <a:cubicBezTo>
                  <a:pt x="557" y="212"/>
                  <a:pt x="556" y="214"/>
                  <a:pt x="556" y="216"/>
                </a:cubicBezTo>
                <a:close/>
                <a:moveTo>
                  <a:pt x="562" y="561"/>
                </a:moveTo>
                <a:cubicBezTo>
                  <a:pt x="561" y="561"/>
                  <a:pt x="560" y="561"/>
                  <a:pt x="559" y="562"/>
                </a:cubicBezTo>
                <a:cubicBezTo>
                  <a:pt x="558" y="562"/>
                  <a:pt x="558" y="562"/>
                  <a:pt x="558" y="562"/>
                </a:cubicBezTo>
                <a:cubicBezTo>
                  <a:pt x="559" y="561"/>
                  <a:pt x="559" y="561"/>
                  <a:pt x="560" y="560"/>
                </a:cubicBezTo>
                <a:cubicBezTo>
                  <a:pt x="561" y="560"/>
                  <a:pt x="561" y="560"/>
                  <a:pt x="562" y="560"/>
                </a:cubicBezTo>
                <a:cubicBezTo>
                  <a:pt x="563" y="560"/>
                  <a:pt x="563" y="561"/>
                  <a:pt x="564" y="561"/>
                </a:cubicBezTo>
                <a:cubicBezTo>
                  <a:pt x="563" y="561"/>
                  <a:pt x="563" y="561"/>
                  <a:pt x="562" y="561"/>
                </a:cubicBezTo>
                <a:close/>
                <a:moveTo>
                  <a:pt x="564" y="302"/>
                </a:moveTo>
                <a:cubicBezTo>
                  <a:pt x="562" y="303"/>
                  <a:pt x="561" y="305"/>
                  <a:pt x="561" y="307"/>
                </a:cubicBezTo>
                <a:cubicBezTo>
                  <a:pt x="561" y="307"/>
                  <a:pt x="560" y="307"/>
                  <a:pt x="560" y="307"/>
                </a:cubicBezTo>
                <a:cubicBezTo>
                  <a:pt x="560" y="307"/>
                  <a:pt x="560" y="307"/>
                  <a:pt x="560" y="306"/>
                </a:cubicBezTo>
                <a:cubicBezTo>
                  <a:pt x="560" y="304"/>
                  <a:pt x="559" y="302"/>
                  <a:pt x="557" y="300"/>
                </a:cubicBezTo>
                <a:cubicBezTo>
                  <a:pt x="559" y="299"/>
                  <a:pt x="559" y="298"/>
                  <a:pt x="560" y="297"/>
                </a:cubicBezTo>
                <a:cubicBezTo>
                  <a:pt x="561" y="297"/>
                  <a:pt x="562" y="297"/>
                  <a:pt x="562" y="297"/>
                </a:cubicBezTo>
                <a:cubicBezTo>
                  <a:pt x="563" y="298"/>
                  <a:pt x="563" y="300"/>
                  <a:pt x="564" y="301"/>
                </a:cubicBezTo>
                <a:cubicBezTo>
                  <a:pt x="564" y="301"/>
                  <a:pt x="564" y="301"/>
                  <a:pt x="564" y="302"/>
                </a:cubicBezTo>
                <a:close/>
                <a:moveTo>
                  <a:pt x="563" y="124"/>
                </a:moveTo>
                <a:cubicBezTo>
                  <a:pt x="563" y="124"/>
                  <a:pt x="563" y="124"/>
                  <a:pt x="563" y="124"/>
                </a:cubicBezTo>
                <a:cubicBezTo>
                  <a:pt x="562" y="124"/>
                  <a:pt x="562" y="125"/>
                  <a:pt x="561" y="125"/>
                </a:cubicBezTo>
                <a:cubicBezTo>
                  <a:pt x="560" y="125"/>
                  <a:pt x="559" y="125"/>
                  <a:pt x="557" y="125"/>
                </a:cubicBezTo>
                <a:cubicBezTo>
                  <a:pt x="557" y="125"/>
                  <a:pt x="556" y="125"/>
                  <a:pt x="555" y="125"/>
                </a:cubicBezTo>
                <a:cubicBezTo>
                  <a:pt x="555" y="125"/>
                  <a:pt x="555" y="125"/>
                  <a:pt x="554" y="124"/>
                </a:cubicBezTo>
                <a:cubicBezTo>
                  <a:pt x="558" y="123"/>
                  <a:pt x="561" y="120"/>
                  <a:pt x="561" y="116"/>
                </a:cubicBezTo>
                <a:cubicBezTo>
                  <a:pt x="561" y="116"/>
                  <a:pt x="561" y="116"/>
                  <a:pt x="561" y="115"/>
                </a:cubicBezTo>
                <a:cubicBezTo>
                  <a:pt x="561" y="115"/>
                  <a:pt x="562" y="115"/>
                  <a:pt x="563" y="114"/>
                </a:cubicBezTo>
                <a:cubicBezTo>
                  <a:pt x="564" y="117"/>
                  <a:pt x="566" y="119"/>
                  <a:pt x="569" y="120"/>
                </a:cubicBezTo>
                <a:cubicBezTo>
                  <a:pt x="566" y="120"/>
                  <a:pt x="565" y="122"/>
                  <a:pt x="563" y="124"/>
                </a:cubicBezTo>
                <a:close/>
                <a:moveTo>
                  <a:pt x="566" y="255"/>
                </a:move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lose/>
                <a:moveTo>
                  <a:pt x="566" y="583"/>
                </a:moveTo>
                <a:cubicBezTo>
                  <a:pt x="566" y="582"/>
                  <a:pt x="566" y="581"/>
                  <a:pt x="565" y="581"/>
                </a:cubicBezTo>
                <a:cubicBezTo>
                  <a:pt x="566" y="580"/>
                  <a:pt x="567" y="580"/>
                  <a:pt x="567" y="579"/>
                </a:cubicBezTo>
                <a:cubicBezTo>
                  <a:pt x="568" y="579"/>
                  <a:pt x="568" y="580"/>
                  <a:pt x="568" y="581"/>
                </a:cubicBezTo>
                <a:cubicBezTo>
                  <a:pt x="567" y="581"/>
                  <a:pt x="566" y="582"/>
                  <a:pt x="566" y="583"/>
                </a:cubicBezTo>
                <a:close/>
                <a:moveTo>
                  <a:pt x="570" y="508"/>
                </a:moveTo>
                <a:cubicBezTo>
                  <a:pt x="570" y="505"/>
                  <a:pt x="569" y="503"/>
                  <a:pt x="566" y="501"/>
                </a:cubicBezTo>
                <a:cubicBezTo>
                  <a:pt x="567" y="501"/>
                  <a:pt x="568" y="500"/>
                  <a:pt x="568" y="500"/>
                </a:cubicBezTo>
                <a:cubicBezTo>
                  <a:pt x="569" y="500"/>
                  <a:pt x="569" y="500"/>
                  <a:pt x="569" y="500"/>
                </a:cubicBezTo>
                <a:cubicBezTo>
                  <a:pt x="570" y="501"/>
                  <a:pt x="570" y="501"/>
                  <a:pt x="571" y="502"/>
                </a:cubicBezTo>
                <a:cubicBezTo>
                  <a:pt x="571" y="503"/>
                  <a:pt x="571" y="504"/>
                  <a:pt x="571" y="505"/>
                </a:cubicBezTo>
                <a:cubicBezTo>
                  <a:pt x="571" y="506"/>
                  <a:pt x="571" y="507"/>
                  <a:pt x="571" y="508"/>
                </a:cubicBezTo>
                <a:cubicBezTo>
                  <a:pt x="571" y="508"/>
                  <a:pt x="571" y="508"/>
                  <a:pt x="570" y="508"/>
                </a:cubicBezTo>
                <a:close/>
                <a:moveTo>
                  <a:pt x="570" y="242"/>
                </a:moveTo>
                <a:cubicBezTo>
                  <a:pt x="570" y="241"/>
                  <a:pt x="569" y="240"/>
                  <a:pt x="568" y="239"/>
                </a:cubicBezTo>
                <a:cubicBezTo>
                  <a:pt x="568" y="238"/>
                  <a:pt x="568" y="238"/>
                  <a:pt x="569" y="237"/>
                </a:cubicBezTo>
                <a:cubicBezTo>
                  <a:pt x="569" y="237"/>
                  <a:pt x="569" y="237"/>
                  <a:pt x="569" y="237"/>
                </a:cubicBezTo>
                <a:cubicBezTo>
                  <a:pt x="570" y="238"/>
                  <a:pt x="571" y="238"/>
                  <a:pt x="572" y="239"/>
                </a:cubicBezTo>
                <a:cubicBezTo>
                  <a:pt x="572" y="239"/>
                  <a:pt x="571" y="240"/>
                  <a:pt x="571" y="240"/>
                </a:cubicBezTo>
                <a:cubicBezTo>
                  <a:pt x="571" y="240"/>
                  <a:pt x="572" y="241"/>
                  <a:pt x="572" y="241"/>
                </a:cubicBezTo>
                <a:cubicBezTo>
                  <a:pt x="571" y="241"/>
                  <a:pt x="571" y="241"/>
                  <a:pt x="570" y="242"/>
                </a:cubicBezTo>
                <a:close/>
                <a:moveTo>
                  <a:pt x="581" y="263"/>
                </a:moveTo>
                <a:cubicBezTo>
                  <a:pt x="581" y="263"/>
                  <a:pt x="581" y="262"/>
                  <a:pt x="581" y="262"/>
                </a:cubicBezTo>
                <a:cubicBezTo>
                  <a:pt x="581" y="262"/>
                  <a:pt x="582" y="262"/>
                  <a:pt x="582" y="262"/>
                </a:cubicBezTo>
                <a:cubicBezTo>
                  <a:pt x="582" y="262"/>
                  <a:pt x="582" y="263"/>
                  <a:pt x="581" y="263"/>
                </a:cubicBezTo>
                <a:close/>
                <a:moveTo>
                  <a:pt x="583" y="463"/>
                </a:moveTo>
                <a:cubicBezTo>
                  <a:pt x="583" y="463"/>
                  <a:pt x="583" y="463"/>
                  <a:pt x="583" y="462"/>
                </a:cubicBezTo>
                <a:cubicBezTo>
                  <a:pt x="583" y="462"/>
                  <a:pt x="583" y="462"/>
                  <a:pt x="583" y="462"/>
                </a:cubicBezTo>
                <a:cubicBezTo>
                  <a:pt x="584" y="464"/>
                  <a:pt x="586" y="465"/>
                  <a:pt x="588" y="466"/>
                </a:cubicBezTo>
                <a:cubicBezTo>
                  <a:pt x="587" y="466"/>
                  <a:pt x="587" y="466"/>
                  <a:pt x="586" y="466"/>
                </a:cubicBezTo>
                <a:cubicBezTo>
                  <a:pt x="585" y="465"/>
                  <a:pt x="584" y="464"/>
                  <a:pt x="583" y="463"/>
                </a:cubicBezTo>
                <a:close/>
                <a:moveTo>
                  <a:pt x="587" y="539"/>
                </a:moveTo>
                <a:cubicBezTo>
                  <a:pt x="586" y="539"/>
                  <a:pt x="586" y="539"/>
                  <a:pt x="585" y="539"/>
                </a:cubicBezTo>
                <a:cubicBezTo>
                  <a:pt x="586" y="538"/>
                  <a:pt x="587" y="537"/>
                  <a:pt x="587" y="535"/>
                </a:cubicBezTo>
                <a:cubicBezTo>
                  <a:pt x="588" y="535"/>
                  <a:pt x="588" y="534"/>
                  <a:pt x="589" y="533"/>
                </a:cubicBezTo>
                <a:cubicBezTo>
                  <a:pt x="588" y="534"/>
                  <a:pt x="588" y="535"/>
                  <a:pt x="588" y="536"/>
                </a:cubicBezTo>
                <a:cubicBezTo>
                  <a:pt x="588" y="537"/>
                  <a:pt x="588" y="539"/>
                  <a:pt x="589" y="540"/>
                </a:cubicBezTo>
                <a:cubicBezTo>
                  <a:pt x="588" y="539"/>
                  <a:pt x="587" y="539"/>
                  <a:pt x="587" y="539"/>
                </a:cubicBezTo>
                <a:close/>
                <a:moveTo>
                  <a:pt x="589" y="532"/>
                </a:moveTo>
                <a:cubicBezTo>
                  <a:pt x="589" y="531"/>
                  <a:pt x="590" y="530"/>
                  <a:pt x="590" y="529"/>
                </a:cubicBezTo>
                <a:cubicBezTo>
                  <a:pt x="590" y="529"/>
                  <a:pt x="589" y="528"/>
                  <a:pt x="589" y="528"/>
                </a:cubicBezTo>
                <a:cubicBezTo>
                  <a:pt x="590" y="528"/>
                  <a:pt x="590" y="529"/>
                  <a:pt x="591" y="529"/>
                </a:cubicBezTo>
                <a:cubicBezTo>
                  <a:pt x="590" y="530"/>
                  <a:pt x="590" y="531"/>
                  <a:pt x="589" y="532"/>
                </a:cubicBezTo>
                <a:close/>
                <a:moveTo>
                  <a:pt x="589" y="298"/>
                </a:moveTo>
                <a:cubicBezTo>
                  <a:pt x="589" y="298"/>
                  <a:pt x="590" y="298"/>
                  <a:pt x="590" y="298"/>
                </a:cubicBezTo>
                <a:cubicBezTo>
                  <a:pt x="590" y="299"/>
                  <a:pt x="590" y="300"/>
                  <a:pt x="591" y="301"/>
                </a:cubicBezTo>
                <a:cubicBezTo>
                  <a:pt x="591" y="302"/>
                  <a:pt x="591" y="302"/>
                  <a:pt x="591" y="303"/>
                </a:cubicBezTo>
                <a:cubicBezTo>
                  <a:pt x="591" y="302"/>
                  <a:pt x="590" y="302"/>
                  <a:pt x="590" y="301"/>
                </a:cubicBezTo>
                <a:cubicBezTo>
                  <a:pt x="590" y="300"/>
                  <a:pt x="590" y="299"/>
                  <a:pt x="589" y="298"/>
                </a:cubicBezTo>
                <a:close/>
                <a:moveTo>
                  <a:pt x="593" y="310"/>
                </a:moveTo>
                <a:cubicBezTo>
                  <a:pt x="593" y="309"/>
                  <a:pt x="592" y="308"/>
                  <a:pt x="591" y="307"/>
                </a:cubicBezTo>
                <a:cubicBezTo>
                  <a:pt x="591" y="306"/>
                  <a:pt x="591" y="306"/>
                  <a:pt x="591" y="306"/>
                </a:cubicBezTo>
                <a:cubicBezTo>
                  <a:pt x="592" y="307"/>
                  <a:pt x="593" y="309"/>
                  <a:pt x="594" y="309"/>
                </a:cubicBezTo>
                <a:cubicBezTo>
                  <a:pt x="594" y="310"/>
                  <a:pt x="594" y="310"/>
                  <a:pt x="593" y="310"/>
                </a:cubicBezTo>
                <a:close/>
                <a:moveTo>
                  <a:pt x="590" y="216"/>
                </a:moveTo>
                <a:cubicBezTo>
                  <a:pt x="591" y="215"/>
                  <a:pt x="593" y="214"/>
                  <a:pt x="594" y="213"/>
                </a:cubicBezTo>
                <a:cubicBezTo>
                  <a:pt x="595" y="214"/>
                  <a:pt x="596" y="215"/>
                  <a:pt x="598" y="215"/>
                </a:cubicBezTo>
                <a:cubicBezTo>
                  <a:pt x="598" y="216"/>
                  <a:pt x="598" y="217"/>
                  <a:pt x="598" y="217"/>
                </a:cubicBezTo>
                <a:cubicBezTo>
                  <a:pt x="598" y="220"/>
                  <a:pt x="599" y="223"/>
                  <a:pt x="601" y="225"/>
                </a:cubicBezTo>
                <a:cubicBezTo>
                  <a:pt x="601" y="225"/>
                  <a:pt x="600" y="225"/>
                  <a:pt x="599" y="226"/>
                </a:cubicBezTo>
                <a:cubicBezTo>
                  <a:pt x="599" y="220"/>
                  <a:pt x="595" y="216"/>
                  <a:pt x="590" y="216"/>
                </a:cubicBezTo>
                <a:close/>
                <a:moveTo>
                  <a:pt x="600" y="398"/>
                </a:moveTo>
                <a:cubicBezTo>
                  <a:pt x="600" y="397"/>
                  <a:pt x="599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6"/>
                  <a:pt x="598" y="396"/>
                  <a:pt x="599" y="396"/>
                </a:cubicBezTo>
                <a:cubicBezTo>
                  <a:pt x="599" y="396"/>
                  <a:pt x="600" y="396"/>
                  <a:pt x="601" y="396"/>
                </a:cubicBezTo>
                <a:cubicBezTo>
                  <a:pt x="601" y="396"/>
                  <a:pt x="602" y="396"/>
                  <a:pt x="602" y="396"/>
                </a:cubicBezTo>
                <a:cubicBezTo>
                  <a:pt x="601" y="396"/>
                  <a:pt x="601" y="397"/>
                  <a:pt x="600" y="398"/>
                </a:cubicBezTo>
                <a:close/>
                <a:moveTo>
                  <a:pt x="601" y="177"/>
                </a:moveTo>
                <a:cubicBezTo>
                  <a:pt x="600" y="177"/>
                  <a:pt x="599" y="177"/>
                  <a:pt x="598" y="177"/>
                </a:cubicBezTo>
                <a:cubicBezTo>
                  <a:pt x="595" y="177"/>
                  <a:pt x="593" y="178"/>
                  <a:pt x="591" y="180"/>
                </a:cubicBezTo>
                <a:cubicBezTo>
                  <a:pt x="589" y="178"/>
                  <a:pt x="587" y="177"/>
                  <a:pt x="584" y="177"/>
                </a:cubicBezTo>
                <a:cubicBezTo>
                  <a:pt x="581" y="177"/>
                  <a:pt x="579" y="179"/>
                  <a:pt x="577" y="181"/>
                </a:cubicBezTo>
                <a:cubicBezTo>
                  <a:pt x="576" y="180"/>
                  <a:pt x="575" y="179"/>
                  <a:pt x="573" y="178"/>
                </a:cubicBezTo>
                <a:cubicBezTo>
                  <a:pt x="574" y="177"/>
                  <a:pt x="574" y="176"/>
                  <a:pt x="574" y="174"/>
                </a:cubicBezTo>
                <a:cubicBezTo>
                  <a:pt x="574" y="174"/>
                  <a:pt x="574" y="174"/>
                  <a:pt x="574" y="174"/>
                </a:cubicBezTo>
                <a:cubicBezTo>
                  <a:pt x="576" y="173"/>
                  <a:pt x="577" y="171"/>
                  <a:pt x="578" y="168"/>
                </a:cubicBezTo>
                <a:cubicBezTo>
                  <a:pt x="579" y="168"/>
                  <a:pt x="580" y="167"/>
                  <a:pt x="580" y="166"/>
                </a:cubicBezTo>
                <a:cubicBezTo>
                  <a:pt x="581" y="166"/>
                  <a:pt x="581" y="166"/>
                  <a:pt x="581" y="166"/>
                </a:cubicBezTo>
                <a:cubicBezTo>
                  <a:pt x="582" y="166"/>
                  <a:pt x="583" y="166"/>
                  <a:pt x="584" y="165"/>
                </a:cubicBezTo>
                <a:cubicBezTo>
                  <a:pt x="583" y="166"/>
                  <a:pt x="582" y="168"/>
                  <a:pt x="582" y="170"/>
                </a:cubicBezTo>
                <a:cubicBezTo>
                  <a:pt x="582" y="174"/>
                  <a:pt x="586" y="177"/>
                  <a:pt x="590" y="177"/>
                </a:cubicBezTo>
                <a:cubicBezTo>
                  <a:pt x="594" y="177"/>
                  <a:pt x="597" y="174"/>
                  <a:pt x="597" y="170"/>
                </a:cubicBezTo>
                <a:cubicBezTo>
                  <a:pt x="597" y="169"/>
                  <a:pt x="597" y="169"/>
                  <a:pt x="597" y="169"/>
                </a:cubicBezTo>
                <a:cubicBezTo>
                  <a:pt x="597" y="169"/>
                  <a:pt x="597" y="170"/>
                  <a:pt x="598" y="170"/>
                </a:cubicBezTo>
                <a:cubicBezTo>
                  <a:pt x="599" y="173"/>
                  <a:pt x="600" y="174"/>
                  <a:pt x="603" y="176"/>
                </a:cubicBezTo>
                <a:cubicBezTo>
                  <a:pt x="602" y="176"/>
                  <a:pt x="602" y="177"/>
                  <a:pt x="601" y="177"/>
                </a:cubicBezTo>
                <a:close/>
                <a:moveTo>
                  <a:pt x="633" y="163"/>
                </a:moveTo>
                <a:cubicBezTo>
                  <a:pt x="634" y="164"/>
                  <a:pt x="635" y="164"/>
                  <a:pt x="636" y="165"/>
                </a:cubicBezTo>
                <a:cubicBezTo>
                  <a:pt x="635" y="165"/>
                  <a:pt x="635" y="166"/>
                  <a:pt x="635" y="166"/>
                </a:cubicBezTo>
                <a:cubicBezTo>
                  <a:pt x="634" y="165"/>
                  <a:pt x="634" y="164"/>
                  <a:pt x="633" y="163"/>
                </a:cubicBezTo>
                <a:cubicBezTo>
                  <a:pt x="633" y="163"/>
                  <a:pt x="633" y="163"/>
                  <a:pt x="633" y="163"/>
                </a:cubicBezTo>
                <a:close/>
                <a:moveTo>
                  <a:pt x="619" y="356"/>
                </a:moveTo>
                <a:cubicBezTo>
                  <a:pt x="618" y="354"/>
                  <a:pt x="615" y="352"/>
                  <a:pt x="613" y="351"/>
                </a:cubicBezTo>
                <a:cubicBezTo>
                  <a:pt x="613" y="351"/>
                  <a:pt x="613" y="350"/>
                  <a:pt x="613" y="350"/>
                </a:cubicBezTo>
                <a:cubicBezTo>
                  <a:pt x="613" y="349"/>
                  <a:pt x="613" y="348"/>
                  <a:pt x="614" y="347"/>
                </a:cubicBezTo>
                <a:cubicBezTo>
                  <a:pt x="615" y="348"/>
                  <a:pt x="616" y="348"/>
                  <a:pt x="618" y="348"/>
                </a:cubicBezTo>
                <a:cubicBezTo>
                  <a:pt x="619" y="348"/>
                  <a:pt x="620" y="348"/>
                  <a:pt x="621" y="347"/>
                </a:cubicBezTo>
                <a:cubicBezTo>
                  <a:pt x="621" y="348"/>
                  <a:pt x="621" y="349"/>
                  <a:pt x="621" y="349"/>
                </a:cubicBezTo>
                <a:cubicBezTo>
                  <a:pt x="621" y="350"/>
                  <a:pt x="621" y="351"/>
                  <a:pt x="622" y="352"/>
                </a:cubicBezTo>
                <a:cubicBezTo>
                  <a:pt x="620" y="353"/>
                  <a:pt x="619" y="354"/>
                  <a:pt x="619" y="356"/>
                </a:cubicBezTo>
                <a:close/>
                <a:moveTo>
                  <a:pt x="621" y="303"/>
                </a:moveTo>
                <a:cubicBezTo>
                  <a:pt x="621" y="303"/>
                  <a:pt x="621" y="303"/>
                  <a:pt x="621" y="303"/>
                </a:cubicBezTo>
                <a:cubicBezTo>
                  <a:pt x="621" y="303"/>
                  <a:pt x="621" y="303"/>
                  <a:pt x="621" y="304"/>
                </a:cubicBezTo>
                <a:cubicBezTo>
                  <a:pt x="621" y="304"/>
                  <a:pt x="621" y="303"/>
                  <a:pt x="621" y="303"/>
                </a:cubicBezTo>
                <a:close/>
                <a:moveTo>
                  <a:pt x="621" y="365"/>
                </a:moveTo>
                <a:cubicBezTo>
                  <a:pt x="621" y="364"/>
                  <a:pt x="621" y="364"/>
                  <a:pt x="621" y="363"/>
                </a:cubicBezTo>
                <a:cubicBezTo>
                  <a:pt x="622" y="364"/>
                  <a:pt x="622" y="364"/>
                  <a:pt x="623" y="364"/>
                </a:cubicBezTo>
                <a:cubicBezTo>
                  <a:pt x="623" y="364"/>
                  <a:pt x="622" y="364"/>
                  <a:pt x="621" y="365"/>
                </a:cubicBezTo>
                <a:close/>
                <a:moveTo>
                  <a:pt x="624" y="460"/>
                </a:move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lose/>
                <a:moveTo>
                  <a:pt x="626" y="292"/>
                </a:moveTo>
                <a:cubicBezTo>
                  <a:pt x="626" y="292"/>
                  <a:pt x="626" y="291"/>
                  <a:pt x="626" y="290"/>
                </a:cubicBezTo>
                <a:cubicBezTo>
                  <a:pt x="626" y="289"/>
                  <a:pt x="626" y="289"/>
                  <a:pt x="626" y="288"/>
                </a:cubicBezTo>
                <a:cubicBezTo>
                  <a:pt x="626" y="288"/>
                  <a:pt x="627" y="288"/>
                  <a:pt x="628" y="288"/>
                </a:cubicBezTo>
                <a:cubicBezTo>
                  <a:pt x="628" y="288"/>
                  <a:pt x="629" y="288"/>
                  <a:pt x="629" y="288"/>
                </a:cubicBezTo>
                <a:cubicBezTo>
                  <a:pt x="629" y="288"/>
                  <a:pt x="629" y="289"/>
                  <a:pt x="629" y="289"/>
                </a:cubicBezTo>
                <a:cubicBezTo>
                  <a:pt x="628" y="290"/>
                  <a:pt x="627" y="291"/>
                  <a:pt x="626" y="292"/>
                </a:cubicBezTo>
                <a:close/>
                <a:moveTo>
                  <a:pt x="631" y="509"/>
                </a:move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2" y="509"/>
                  <a:pt x="632" y="509"/>
                </a:cubicBezTo>
                <a:cubicBezTo>
                  <a:pt x="631" y="509"/>
                  <a:pt x="631" y="509"/>
                  <a:pt x="631" y="509"/>
                </a:cubicBezTo>
                <a:close/>
                <a:moveTo>
                  <a:pt x="626" y="223"/>
                </a:moveTo>
                <a:cubicBezTo>
                  <a:pt x="626" y="222"/>
                  <a:pt x="626" y="222"/>
                  <a:pt x="626" y="222"/>
                </a:cubicBezTo>
                <a:cubicBezTo>
                  <a:pt x="625" y="220"/>
                  <a:pt x="623" y="218"/>
                  <a:pt x="621" y="217"/>
                </a:cubicBezTo>
                <a:cubicBezTo>
                  <a:pt x="621" y="217"/>
                  <a:pt x="620" y="216"/>
                  <a:pt x="620" y="216"/>
                </a:cubicBezTo>
                <a:cubicBezTo>
                  <a:pt x="620" y="216"/>
                  <a:pt x="620" y="216"/>
                  <a:pt x="620" y="216"/>
                </a:cubicBezTo>
                <a:cubicBezTo>
                  <a:pt x="621" y="215"/>
                  <a:pt x="621" y="215"/>
                  <a:pt x="621" y="214"/>
                </a:cubicBezTo>
                <a:cubicBezTo>
                  <a:pt x="622" y="217"/>
                  <a:pt x="625" y="220"/>
                  <a:pt x="628" y="220"/>
                </a:cubicBezTo>
                <a:cubicBezTo>
                  <a:pt x="631" y="220"/>
                  <a:pt x="634" y="218"/>
                  <a:pt x="635" y="216"/>
                </a:cubicBezTo>
                <a:cubicBezTo>
                  <a:pt x="635" y="219"/>
                  <a:pt x="639" y="222"/>
                  <a:pt x="643" y="222"/>
                </a:cubicBezTo>
                <a:cubicBezTo>
                  <a:pt x="643" y="222"/>
                  <a:pt x="644" y="222"/>
                  <a:pt x="644" y="222"/>
                </a:cubicBezTo>
                <a:cubicBezTo>
                  <a:pt x="643" y="223"/>
                  <a:pt x="642" y="224"/>
                  <a:pt x="641" y="225"/>
                </a:cubicBezTo>
                <a:cubicBezTo>
                  <a:pt x="640" y="224"/>
                  <a:pt x="640" y="223"/>
                  <a:pt x="638" y="222"/>
                </a:cubicBezTo>
                <a:cubicBezTo>
                  <a:pt x="637" y="221"/>
                  <a:pt x="635" y="220"/>
                  <a:pt x="633" y="220"/>
                </a:cubicBezTo>
                <a:cubicBezTo>
                  <a:pt x="630" y="220"/>
                  <a:pt x="628" y="221"/>
                  <a:pt x="626" y="223"/>
                </a:cubicBezTo>
                <a:close/>
                <a:moveTo>
                  <a:pt x="643" y="250"/>
                </a:moveTo>
                <a:cubicBezTo>
                  <a:pt x="642" y="251"/>
                  <a:pt x="642" y="251"/>
                  <a:pt x="642" y="251"/>
                </a:cubicBezTo>
                <a:cubicBezTo>
                  <a:pt x="642" y="250"/>
                  <a:pt x="641" y="250"/>
                  <a:pt x="641" y="250"/>
                </a:cubicBezTo>
                <a:cubicBezTo>
                  <a:pt x="641" y="250"/>
                  <a:pt x="642" y="250"/>
                  <a:pt x="642" y="250"/>
                </a:cubicBezTo>
                <a:cubicBezTo>
                  <a:pt x="642" y="250"/>
                  <a:pt x="642" y="250"/>
                  <a:pt x="643" y="250"/>
                </a:cubicBezTo>
                <a:close/>
                <a:moveTo>
                  <a:pt x="643" y="338"/>
                </a:moveTo>
                <a:cubicBezTo>
                  <a:pt x="643" y="338"/>
                  <a:pt x="642" y="338"/>
                  <a:pt x="642" y="338"/>
                </a:cubicBezTo>
                <a:cubicBezTo>
                  <a:pt x="640" y="337"/>
                  <a:pt x="639" y="335"/>
                  <a:pt x="637" y="335"/>
                </a:cubicBezTo>
                <a:cubicBezTo>
                  <a:pt x="637" y="334"/>
                  <a:pt x="637" y="334"/>
                  <a:pt x="637" y="333"/>
                </a:cubicBezTo>
                <a:cubicBezTo>
                  <a:pt x="637" y="332"/>
                  <a:pt x="636" y="330"/>
                  <a:pt x="636" y="329"/>
                </a:cubicBezTo>
                <a:cubicBezTo>
                  <a:pt x="636" y="329"/>
                  <a:pt x="636" y="328"/>
                  <a:pt x="637" y="327"/>
                </a:cubicBezTo>
                <a:cubicBezTo>
                  <a:pt x="637" y="327"/>
                  <a:pt x="637" y="327"/>
                  <a:pt x="637" y="326"/>
                </a:cubicBezTo>
                <a:cubicBezTo>
                  <a:pt x="638" y="325"/>
                  <a:pt x="639" y="324"/>
                  <a:pt x="640" y="323"/>
                </a:cubicBezTo>
                <a:cubicBezTo>
                  <a:pt x="641" y="323"/>
                  <a:pt x="641" y="323"/>
                  <a:pt x="642" y="322"/>
                </a:cubicBezTo>
                <a:cubicBezTo>
                  <a:pt x="643" y="322"/>
                  <a:pt x="643" y="322"/>
                  <a:pt x="643" y="323"/>
                </a:cubicBezTo>
                <a:cubicBezTo>
                  <a:pt x="642" y="324"/>
                  <a:pt x="642" y="326"/>
                  <a:pt x="642" y="328"/>
                </a:cubicBezTo>
                <a:cubicBezTo>
                  <a:pt x="642" y="330"/>
                  <a:pt x="643" y="333"/>
                  <a:pt x="645" y="335"/>
                </a:cubicBezTo>
                <a:cubicBezTo>
                  <a:pt x="644" y="336"/>
                  <a:pt x="644" y="337"/>
                  <a:pt x="643" y="338"/>
                </a:cubicBezTo>
                <a:close/>
                <a:moveTo>
                  <a:pt x="672" y="351"/>
                </a:move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2" y="351"/>
                  <a:pt x="672" y="351"/>
                </a:cubicBezTo>
                <a:cubicBezTo>
                  <a:pt x="672" y="351"/>
                  <a:pt x="672" y="351"/>
                  <a:pt x="672" y="351"/>
                </a:cubicBezTo>
                <a:close/>
                <a:moveTo>
                  <a:pt x="648" y="269"/>
                </a:moveTo>
                <a:cubicBezTo>
                  <a:pt x="648" y="269"/>
                  <a:pt x="649" y="270"/>
                  <a:pt x="650" y="270"/>
                </a:cubicBezTo>
                <a:cubicBezTo>
                  <a:pt x="656" y="270"/>
                  <a:pt x="661" y="265"/>
                  <a:pt x="661" y="258"/>
                </a:cubicBezTo>
                <a:cubicBezTo>
                  <a:pt x="661" y="258"/>
                  <a:pt x="661" y="257"/>
                  <a:pt x="661" y="257"/>
                </a:cubicBezTo>
                <a:cubicBezTo>
                  <a:pt x="663" y="258"/>
                  <a:pt x="664" y="259"/>
                  <a:pt x="666" y="259"/>
                </a:cubicBezTo>
                <a:cubicBezTo>
                  <a:pt x="667" y="261"/>
                  <a:pt x="669" y="263"/>
                  <a:pt x="671" y="264"/>
                </a:cubicBezTo>
                <a:cubicBezTo>
                  <a:pt x="670" y="265"/>
                  <a:pt x="670" y="265"/>
                  <a:pt x="670" y="266"/>
                </a:cubicBezTo>
                <a:cubicBezTo>
                  <a:pt x="670" y="269"/>
                  <a:pt x="672" y="272"/>
                  <a:pt x="675" y="274"/>
                </a:cubicBezTo>
                <a:cubicBezTo>
                  <a:pt x="674" y="274"/>
                  <a:pt x="674" y="274"/>
                  <a:pt x="674" y="275"/>
                </a:cubicBezTo>
                <a:cubicBezTo>
                  <a:pt x="673" y="275"/>
                  <a:pt x="673" y="274"/>
                  <a:pt x="673" y="274"/>
                </a:cubicBezTo>
                <a:cubicBezTo>
                  <a:pt x="671" y="271"/>
                  <a:pt x="667" y="269"/>
                  <a:pt x="664" y="269"/>
                </a:cubicBezTo>
                <a:cubicBezTo>
                  <a:pt x="663" y="269"/>
                  <a:pt x="662" y="269"/>
                  <a:pt x="661" y="270"/>
                </a:cubicBezTo>
                <a:cubicBezTo>
                  <a:pt x="659" y="269"/>
                  <a:pt x="658" y="268"/>
                  <a:pt x="657" y="268"/>
                </a:cubicBezTo>
                <a:cubicBezTo>
                  <a:pt x="653" y="268"/>
                  <a:pt x="650" y="271"/>
                  <a:pt x="650" y="275"/>
                </a:cubicBezTo>
                <a:cubicBezTo>
                  <a:pt x="649" y="275"/>
                  <a:pt x="649" y="275"/>
                  <a:pt x="649" y="275"/>
                </a:cubicBezTo>
                <a:cubicBezTo>
                  <a:pt x="649" y="273"/>
                  <a:pt x="648" y="272"/>
                  <a:pt x="647" y="271"/>
                </a:cubicBezTo>
                <a:cubicBezTo>
                  <a:pt x="647" y="270"/>
                  <a:pt x="647" y="270"/>
                  <a:pt x="648" y="269"/>
                </a:cubicBezTo>
                <a:close/>
                <a:moveTo>
                  <a:pt x="670" y="329"/>
                </a:moveTo>
                <a:cubicBezTo>
                  <a:pt x="670" y="330"/>
                  <a:pt x="669" y="330"/>
                  <a:pt x="669" y="330"/>
                </a:cubicBezTo>
                <a:cubicBezTo>
                  <a:pt x="669" y="330"/>
                  <a:pt x="669" y="329"/>
                  <a:pt x="668" y="329"/>
                </a:cubicBezTo>
                <a:cubicBezTo>
                  <a:pt x="669" y="329"/>
                  <a:pt x="669" y="329"/>
                  <a:pt x="670" y="329"/>
                </a:cubicBezTo>
                <a:cubicBezTo>
                  <a:pt x="670" y="329"/>
                  <a:pt x="670" y="329"/>
                  <a:pt x="670" y="329"/>
                </a:cubicBezTo>
                <a:close/>
                <a:moveTo>
                  <a:pt x="663" y="324"/>
                </a:moveTo>
                <a:cubicBezTo>
                  <a:pt x="662" y="324"/>
                  <a:pt x="661" y="324"/>
                  <a:pt x="660" y="324"/>
                </a:cubicBezTo>
                <a:cubicBezTo>
                  <a:pt x="660" y="323"/>
                  <a:pt x="660" y="323"/>
                  <a:pt x="660" y="322"/>
                </a:cubicBezTo>
                <a:cubicBezTo>
                  <a:pt x="661" y="322"/>
                  <a:pt x="661" y="322"/>
                  <a:pt x="661" y="322"/>
                </a:cubicBezTo>
                <a:cubicBezTo>
                  <a:pt x="662" y="322"/>
                  <a:pt x="662" y="322"/>
                  <a:pt x="663" y="322"/>
                </a:cubicBezTo>
                <a:cubicBezTo>
                  <a:pt x="663" y="323"/>
                  <a:pt x="663" y="324"/>
                  <a:pt x="663" y="324"/>
                </a:cubicBezTo>
                <a:close/>
                <a:moveTo>
                  <a:pt x="657" y="289"/>
                </a:moveTo>
                <a:cubicBezTo>
                  <a:pt x="655" y="289"/>
                  <a:pt x="653" y="290"/>
                  <a:pt x="652" y="291"/>
                </a:cubicBezTo>
                <a:cubicBezTo>
                  <a:pt x="651" y="291"/>
                  <a:pt x="651" y="291"/>
                  <a:pt x="650" y="290"/>
                </a:cubicBezTo>
                <a:cubicBezTo>
                  <a:pt x="652" y="289"/>
                  <a:pt x="653" y="288"/>
                  <a:pt x="654" y="286"/>
                </a:cubicBezTo>
                <a:cubicBezTo>
                  <a:pt x="655" y="287"/>
                  <a:pt x="656" y="288"/>
                  <a:pt x="657" y="289"/>
                </a:cubicBezTo>
                <a:close/>
                <a:moveTo>
                  <a:pt x="647" y="470"/>
                </a:moveTo>
                <a:cubicBezTo>
                  <a:pt x="646" y="470"/>
                  <a:pt x="646" y="469"/>
                  <a:pt x="645" y="469"/>
                </a:cubicBezTo>
                <a:cubicBezTo>
                  <a:pt x="646" y="469"/>
                  <a:pt x="647" y="469"/>
                  <a:pt x="648" y="468"/>
                </a:cubicBezTo>
                <a:cubicBezTo>
                  <a:pt x="648" y="468"/>
                  <a:pt x="648" y="468"/>
                  <a:pt x="648" y="468"/>
                </a:cubicBezTo>
                <a:cubicBezTo>
                  <a:pt x="647" y="469"/>
                  <a:pt x="647" y="470"/>
                  <a:pt x="647" y="470"/>
                </a:cubicBezTo>
                <a:close/>
                <a:moveTo>
                  <a:pt x="655" y="423"/>
                </a:moveTo>
                <a:cubicBezTo>
                  <a:pt x="655" y="423"/>
                  <a:pt x="655" y="422"/>
                  <a:pt x="655" y="422"/>
                </a:cubicBezTo>
                <a:cubicBezTo>
                  <a:pt x="655" y="422"/>
                  <a:pt x="655" y="423"/>
                  <a:pt x="655" y="423"/>
                </a:cubicBezTo>
                <a:cubicBezTo>
                  <a:pt x="655" y="423"/>
                  <a:pt x="655" y="423"/>
                  <a:pt x="655" y="423"/>
                </a:cubicBezTo>
                <a:close/>
                <a:moveTo>
                  <a:pt x="654" y="417"/>
                </a:moveTo>
                <a:cubicBezTo>
                  <a:pt x="654" y="417"/>
                  <a:pt x="654" y="416"/>
                  <a:pt x="654" y="415"/>
                </a:cubicBezTo>
                <a:cubicBezTo>
                  <a:pt x="652" y="412"/>
                  <a:pt x="650" y="410"/>
                  <a:pt x="647" y="410"/>
                </a:cubicBezTo>
                <a:cubicBezTo>
                  <a:pt x="646" y="410"/>
                  <a:pt x="646" y="409"/>
                  <a:pt x="646" y="409"/>
                </a:cubicBezTo>
                <a:cubicBezTo>
                  <a:pt x="647" y="408"/>
                  <a:pt x="648" y="407"/>
                  <a:pt x="648" y="407"/>
                </a:cubicBezTo>
                <a:cubicBezTo>
                  <a:pt x="649" y="407"/>
                  <a:pt x="650" y="407"/>
                  <a:pt x="651" y="407"/>
                </a:cubicBezTo>
                <a:cubicBezTo>
                  <a:pt x="652" y="407"/>
                  <a:pt x="652" y="407"/>
                  <a:pt x="653" y="407"/>
                </a:cubicBezTo>
                <a:cubicBezTo>
                  <a:pt x="653" y="407"/>
                  <a:pt x="653" y="407"/>
                  <a:pt x="653" y="407"/>
                </a:cubicBezTo>
                <a:cubicBezTo>
                  <a:pt x="654" y="409"/>
                  <a:pt x="656" y="411"/>
                  <a:pt x="659" y="412"/>
                </a:cubicBezTo>
                <a:cubicBezTo>
                  <a:pt x="659" y="412"/>
                  <a:pt x="659" y="412"/>
                  <a:pt x="659" y="412"/>
                </a:cubicBezTo>
                <a:cubicBezTo>
                  <a:pt x="657" y="413"/>
                  <a:pt x="655" y="415"/>
                  <a:pt x="654" y="417"/>
                </a:cubicBezTo>
                <a:close/>
                <a:moveTo>
                  <a:pt x="662" y="383"/>
                </a:moveTo>
                <a:cubicBezTo>
                  <a:pt x="661" y="383"/>
                  <a:pt x="660" y="383"/>
                  <a:pt x="660" y="383"/>
                </a:cubicBezTo>
                <a:cubicBezTo>
                  <a:pt x="659" y="383"/>
                  <a:pt x="659" y="383"/>
                  <a:pt x="658" y="383"/>
                </a:cubicBezTo>
                <a:cubicBezTo>
                  <a:pt x="658" y="382"/>
                  <a:pt x="657" y="381"/>
                  <a:pt x="656" y="381"/>
                </a:cubicBezTo>
                <a:cubicBezTo>
                  <a:pt x="658" y="380"/>
                  <a:pt x="660" y="378"/>
                  <a:pt x="661" y="376"/>
                </a:cubicBezTo>
                <a:cubicBezTo>
                  <a:pt x="662" y="375"/>
                  <a:pt x="663" y="373"/>
                  <a:pt x="664" y="372"/>
                </a:cubicBezTo>
                <a:cubicBezTo>
                  <a:pt x="665" y="375"/>
                  <a:pt x="668" y="377"/>
                  <a:pt x="671" y="377"/>
                </a:cubicBezTo>
                <a:cubicBezTo>
                  <a:pt x="670" y="378"/>
                  <a:pt x="669" y="379"/>
                  <a:pt x="669" y="380"/>
                </a:cubicBezTo>
                <a:cubicBezTo>
                  <a:pt x="669" y="380"/>
                  <a:pt x="668" y="380"/>
                  <a:pt x="668" y="380"/>
                </a:cubicBezTo>
                <a:cubicBezTo>
                  <a:pt x="668" y="380"/>
                  <a:pt x="668" y="380"/>
                  <a:pt x="668" y="380"/>
                </a:cubicBezTo>
                <a:cubicBezTo>
                  <a:pt x="665" y="380"/>
                  <a:pt x="663" y="381"/>
                  <a:pt x="662" y="383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noAutofit/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36" name="Freeform: Shape 42"/>
          <p:cNvSpPr/>
          <p:nvPr/>
        </p:nvSpPr>
        <p:spPr bwMode="auto">
          <a:xfrm>
            <a:off x="5395954" y="917059"/>
            <a:ext cx="941168" cy="440654"/>
          </a:xfrm>
          <a:custGeom>
            <a:avLst/>
            <a:gdLst>
              <a:gd name="connsiteX0" fmla="*/ 131960 w 600029"/>
              <a:gd name="connsiteY0" fmla="*/ 74486 h 280933"/>
              <a:gd name="connsiteX1" fmla="*/ 308573 w 600029"/>
              <a:gd name="connsiteY1" fmla="*/ 101710 h 280933"/>
              <a:gd name="connsiteX2" fmla="*/ 470827 w 600029"/>
              <a:gd name="connsiteY2" fmla="*/ 74486 h 280933"/>
              <a:gd name="connsiteX3" fmla="*/ 470827 w 600029"/>
              <a:gd name="connsiteY3" fmla="*/ 164755 h 280933"/>
              <a:gd name="connsiteX4" fmla="*/ 320060 w 600029"/>
              <a:gd name="connsiteY4" fmla="*/ 197710 h 280933"/>
              <a:gd name="connsiteX5" fmla="*/ 131960 w 600029"/>
              <a:gd name="connsiteY5" fmla="*/ 169054 h 280933"/>
              <a:gd name="connsiteX6" fmla="*/ 297144 w 600029"/>
              <a:gd name="connsiteY6" fmla="*/ 0 h 280933"/>
              <a:gd name="connsiteX7" fmla="*/ 600029 w 600029"/>
              <a:gd name="connsiteY7" fmla="*/ 47300 h 280933"/>
              <a:gd name="connsiteX8" fmla="*/ 310063 w 600029"/>
              <a:gd name="connsiteY8" fmla="*/ 87433 h 280933"/>
              <a:gd name="connsiteX9" fmla="*/ 71774 w 600029"/>
              <a:gd name="connsiteY9" fmla="*/ 55900 h 280933"/>
              <a:gd name="connsiteX10" fmla="*/ 71774 w 600029"/>
              <a:gd name="connsiteY10" fmla="*/ 199233 h 280933"/>
              <a:gd name="connsiteX11" fmla="*/ 103355 w 600029"/>
              <a:gd name="connsiteY11" fmla="*/ 199233 h 280933"/>
              <a:gd name="connsiteX12" fmla="*/ 103355 w 600029"/>
              <a:gd name="connsiteY12" fmla="*/ 280933 h 280933"/>
              <a:gd name="connsiteX13" fmla="*/ 66032 w 600029"/>
              <a:gd name="connsiteY13" fmla="*/ 262300 h 280933"/>
              <a:gd name="connsiteX14" fmla="*/ 30145 w 600029"/>
              <a:gd name="connsiteY14" fmla="*/ 280933 h 280933"/>
              <a:gd name="connsiteX15" fmla="*/ 30145 w 600029"/>
              <a:gd name="connsiteY15" fmla="*/ 199233 h 280933"/>
              <a:gd name="connsiteX16" fmla="*/ 60290 w 600029"/>
              <a:gd name="connsiteY16" fmla="*/ 199233 h 280933"/>
              <a:gd name="connsiteX17" fmla="*/ 60290 w 600029"/>
              <a:gd name="connsiteY17" fmla="*/ 54467 h 280933"/>
              <a:gd name="connsiteX18" fmla="*/ 0 w 600029"/>
              <a:gd name="connsiteY18" fmla="*/ 47300 h 280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00029" h="280933">
                <a:moveTo>
                  <a:pt x="131960" y="74486"/>
                </a:moveTo>
                <a:lnTo>
                  <a:pt x="308573" y="101710"/>
                </a:lnTo>
                <a:lnTo>
                  <a:pt x="470827" y="74486"/>
                </a:lnTo>
                <a:lnTo>
                  <a:pt x="470827" y="164755"/>
                </a:lnTo>
                <a:cubicBezTo>
                  <a:pt x="470827" y="164755"/>
                  <a:pt x="410520" y="197710"/>
                  <a:pt x="320060" y="197710"/>
                </a:cubicBezTo>
                <a:cubicBezTo>
                  <a:pt x="228164" y="197710"/>
                  <a:pt x="131960" y="169054"/>
                  <a:pt x="131960" y="169054"/>
                </a:cubicBezTo>
                <a:close/>
                <a:moveTo>
                  <a:pt x="297144" y="0"/>
                </a:moveTo>
                <a:lnTo>
                  <a:pt x="600029" y="47300"/>
                </a:lnTo>
                <a:lnTo>
                  <a:pt x="310063" y="87433"/>
                </a:lnTo>
                <a:lnTo>
                  <a:pt x="71774" y="55900"/>
                </a:lnTo>
                <a:lnTo>
                  <a:pt x="71774" y="199233"/>
                </a:lnTo>
                <a:lnTo>
                  <a:pt x="103355" y="199233"/>
                </a:lnTo>
                <a:lnTo>
                  <a:pt x="103355" y="280933"/>
                </a:lnTo>
                <a:lnTo>
                  <a:pt x="66032" y="262300"/>
                </a:lnTo>
                <a:lnTo>
                  <a:pt x="30145" y="280933"/>
                </a:lnTo>
                <a:lnTo>
                  <a:pt x="30145" y="199233"/>
                </a:lnTo>
                <a:lnTo>
                  <a:pt x="60290" y="199233"/>
                </a:lnTo>
                <a:lnTo>
                  <a:pt x="60290" y="54467"/>
                </a:lnTo>
                <a:lnTo>
                  <a:pt x="0" y="473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D">
              <a:cs typeface="+mn-ea"/>
              <a:sym typeface="+mn-lt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296626" y="2100135"/>
            <a:ext cx="5390486" cy="1159683"/>
            <a:chOff x="1525091" y="2645592"/>
            <a:chExt cx="7187315" cy="1546243"/>
          </a:xfrm>
        </p:grpSpPr>
        <p:sp>
          <p:nvSpPr>
            <p:cNvPr id="39" name="矩形 38"/>
            <p:cNvSpPr/>
            <p:nvPr/>
          </p:nvSpPr>
          <p:spPr bwMode="auto">
            <a:xfrm>
              <a:off x="1525091" y="2645592"/>
              <a:ext cx="7187315" cy="9028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>
                <a:defRPr/>
              </a:pPr>
              <a:r>
                <a:rPr lang="en-US" altLang="zh-CN" sz="3800" b="1" kern="100" dirty="0">
                  <a:cs typeface="+mn-ea"/>
                  <a:sym typeface="+mn-lt"/>
                </a:rPr>
                <a:t>1.4 </a:t>
              </a:r>
              <a:r>
                <a:rPr lang="zh-CN" altLang="en-US" sz="3800" b="1" kern="100" dirty="0">
                  <a:cs typeface="+mn-ea"/>
                  <a:sym typeface="+mn-lt"/>
                </a:rPr>
                <a:t>有理数的乘除法</a:t>
              </a:r>
            </a:p>
          </p:txBody>
        </p:sp>
        <p:sp>
          <p:nvSpPr>
            <p:cNvPr id="40" name="矩形 39"/>
            <p:cNvSpPr/>
            <p:nvPr/>
          </p:nvSpPr>
          <p:spPr>
            <a:xfrm>
              <a:off x="1571360" y="3637838"/>
              <a:ext cx="3472716" cy="55399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342900"/>
              <a:r>
                <a:rPr lang="en-US" altLang="zh-CN" sz="2100" dirty="0">
                  <a:cs typeface="+mn-ea"/>
                  <a:sym typeface="+mn-lt"/>
                </a:rPr>
                <a:t>1.4.1 </a:t>
              </a:r>
              <a:r>
                <a:rPr lang="zh-CN" altLang="en-US" sz="2100" dirty="0">
                  <a:cs typeface="+mn-ea"/>
                  <a:sym typeface="+mn-lt"/>
                </a:rPr>
                <a:t>有理数乘法</a:t>
              </a:r>
            </a:p>
          </p:txBody>
        </p:sp>
        <p:cxnSp>
          <p:nvCxnSpPr>
            <p:cNvPr id="44" name="直接连接符 43"/>
            <p:cNvCxnSpPr/>
            <p:nvPr/>
          </p:nvCxnSpPr>
          <p:spPr>
            <a:xfrm>
              <a:off x="1634862" y="3577843"/>
              <a:ext cx="543994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45" name="矩形 44"/>
          <p:cNvSpPr/>
          <p:nvPr/>
        </p:nvSpPr>
        <p:spPr bwMode="auto">
          <a:xfrm>
            <a:off x="302754" y="1630229"/>
            <a:ext cx="1932260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defTabSz="342900">
              <a:defRPr/>
            </a:pPr>
            <a:r>
              <a:rPr lang="zh-CN" altLang="en-US" sz="2100" b="1" kern="100" dirty="0">
                <a:cs typeface="+mn-ea"/>
                <a:sym typeface="+mn-lt"/>
              </a:rPr>
              <a:t>第一章  有理数</a:t>
            </a:r>
          </a:p>
        </p:txBody>
      </p:sp>
      <p:sp>
        <p:nvSpPr>
          <p:cNvPr id="46" name="文本框 45"/>
          <p:cNvSpPr txBox="1"/>
          <p:nvPr/>
        </p:nvSpPr>
        <p:spPr>
          <a:xfrm>
            <a:off x="337457" y="3254198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20" name="矩形 19"/>
          <p:cNvSpPr/>
          <p:nvPr/>
        </p:nvSpPr>
        <p:spPr>
          <a:xfrm>
            <a:off x="858520" y="4048125"/>
            <a:ext cx="2216785" cy="7017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18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Object 3"/>
          <p:cNvGraphicFramePr>
            <a:graphicFrameLocks noChangeAspect="1"/>
          </p:cNvGraphicFramePr>
          <p:nvPr/>
        </p:nvGraphicFramePr>
        <p:xfrm>
          <a:off x="829118" y="941654"/>
          <a:ext cx="3599488" cy="29562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2" name="公式" r:id="rId5" imgW="2501900" imgH="2654300" progId="Equations">
                  <p:embed/>
                </p:oleObj>
              </mc:Choice>
              <mc:Fallback>
                <p:oleObj name="公式" r:id="rId5" imgW="2501900" imgH="2654300" progId="Equations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9118" y="941654"/>
                        <a:ext cx="3599488" cy="29562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523185" y="938406"/>
            <a:ext cx="309219" cy="43858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zh-CN" altLang="zh-CN" sz="2400" noProof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1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3467165" y="1746296"/>
            <a:ext cx="309219" cy="43858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zh-CN" altLang="zh-CN" sz="2400" noProof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1</a:t>
            </a:r>
          </a:p>
        </p:txBody>
      </p:sp>
      <p:sp>
        <p:nvSpPr>
          <p:cNvPr id="17" name="Text Box 6"/>
          <p:cNvSpPr txBox="1">
            <a:spLocks noChangeArrowheads="1"/>
          </p:cNvSpPr>
          <p:nvPr/>
        </p:nvSpPr>
        <p:spPr bwMode="auto">
          <a:xfrm>
            <a:off x="3521762" y="2495071"/>
            <a:ext cx="309219" cy="43858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zh-CN" altLang="zh-CN" sz="2400" noProof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1</a:t>
            </a:r>
          </a:p>
        </p:txBody>
      </p:sp>
      <p:sp>
        <p:nvSpPr>
          <p:cNvPr id="18" name="Text Box 7"/>
          <p:cNvSpPr txBox="1">
            <a:spLocks noChangeArrowheads="1"/>
          </p:cNvSpPr>
          <p:nvPr/>
        </p:nvSpPr>
        <p:spPr bwMode="auto">
          <a:xfrm>
            <a:off x="2956310" y="3218210"/>
            <a:ext cx="309219" cy="438581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68580" tIns="34290" rIns="68580" bIns="34290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sz="2800">
                <a:solidFill>
                  <a:schemeClr val="tx1"/>
                </a:solidFill>
                <a:latin typeface="Tahoma" panose="020B060403050404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/>
            <a:r>
              <a:rPr lang="zh-CN" altLang="zh-CN" sz="2400" noProof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+mn-ea"/>
                <a:cs typeface="+mn-ea"/>
                <a:sym typeface="+mn-lt"/>
              </a:rPr>
              <a:t>1</a:t>
            </a: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829118" y="4156217"/>
            <a:ext cx="8640763" cy="39241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spcBef>
                <a:spcPct val="50000"/>
              </a:spcBef>
              <a:defRPr/>
            </a:pPr>
            <a:r>
              <a:rPr lang="zh-CN" altLang="en-US" sz="21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总结</a:t>
            </a:r>
            <a:r>
              <a:rPr lang="en-US" altLang="zh-CN" sz="2100" dirty="0">
                <a:solidFill>
                  <a:srgbClr val="000C0C"/>
                </a:solidFill>
                <a:latin typeface="+mn-lt"/>
                <a:ea typeface="+mn-ea"/>
                <a:cs typeface="+mn-ea"/>
                <a:sym typeface="+mn-lt"/>
              </a:rPr>
              <a:t>:</a:t>
            </a:r>
            <a:r>
              <a:rPr lang="zh-CN" altLang="en-US" sz="2100" dirty="0">
                <a:solidFill>
                  <a:srgbClr val="000C0C"/>
                </a:solidFill>
                <a:latin typeface="+mn-lt"/>
                <a:ea typeface="+mn-ea"/>
                <a:cs typeface="+mn-ea"/>
                <a:sym typeface="+mn-lt"/>
              </a:rPr>
              <a:t>有理数中，乘积是</a:t>
            </a:r>
            <a:r>
              <a:rPr lang="en-US" altLang="zh-CN" sz="2100" dirty="0">
                <a:solidFill>
                  <a:srgbClr val="000C0C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2100" dirty="0">
                <a:solidFill>
                  <a:srgbClr val="000C0C"/>
                </a:solidFill>
                <a:latin typeface="+mn-lt"/>
                <a:ea typeface="+mn-ea"/>
                <a:cs typeface="+mn-ea"/>
                <a:sym typeface="+mn-lt"/>
              </a:rPr>
              <a:t>的两个数</a:t>
            </a:r>
            <a:r>
              <a:rPr lang="zh-CN" altLang="en-US" sz="21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互为倒数</a:t>
            </a:r>
            <a:r>
              <a:rPr lang="en-US" altLang="zh-CN" sz="2100" dirty="0">
                <a:solidFill>
                  <a:srgbClr val="000C0C"/>
                </a:solidFill>
                <a:latin typeface="+mn-lt"/>
                <a:ea typeface="+mn-ea"/>
                <a:cs typeface="+mn-ea"/>
                <a:sym typeface="+mn-lt"/>
              </a:rPr>
              <a:t>.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585458" y="33098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070C0"/>
                </a:solidFill>
                <a:cs typeface="+mn-ea"/>
                <a:sym typeface="+mn-lt"/>
              </a:rPr>
              <a:t>思 考</a:t>
            </a:r>
          </a:p>
        </p:txBody>
      </p:sp>
    </p:spTree>
    <p:custDataLst>
      <p:tags r:id="rId2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970485" y="1157288"/>
            <a:ext cx="6276975" cy="3300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just" defTabSz="914400">
              <a:lnSpc>
                <a:spcPct val="200000"/>
              </a:lnSpc>
            </a:pPr>
            <a:r>
              <a:rPr lang="en-US" altLang="zh-CN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(1)</a:t>
            </a:r>
            <a:r>
              <a:rPr lang="zh-CN" altLang="en-US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若</a:t>
            </a:r>
            <a:r>
              <a:rPr lang="en-US" altLang="zh-CN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en-US" sz="21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＜</a:t>
            </a:r>
            <a:r>
              <a:rPr lang="en-US" altLang="zh-CN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0,b</a:t>
            </a:r>
            <a:r>
              <a:rPr lang="zh-CN" altLang="en-US" sz="21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＞</a:t>
            </a:r>
            <a:r>
              <a:rPr lang="en-US" altLang="zh-CN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0,</a:t>
            </a:r>
            <a:r>
              <a:rPr lang="zh-CN" altLang="en-US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则</a:t>
            </a:r>
            <a:r>
              <a:rPr lang="en-US" altLang="zh-CN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ab</a:t>
            </a:r>
            <a:r>
              <a:rPr lang="en-US" altLang="zh-CN" sz="2100" b="1" u="sng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      </a:t>
            </a:r>
            <a:r>
              <a:rPr lang="en-US" altLang="zh-CN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0 ;</a:t>
            </a:r>
          </a:p>
          <a:p>
            <a:pPr algn="just" defTabSz="914400">
              <a:lnSpc>
                <a:spcPct val="200000"/>
              </a:lnSpc>
            </a:pPr>
            <a:r>
              <a:rPr lang="en-US" altLang="zh-CN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(2)</a:t>
            </a:r>
            <a:r>
              <a:rPr lang="zh-CN" altLang="en-US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若</a:t>
            </a:r>
            <a:r>
              <a:rPr lang="en-US" altLang="zh-CN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en-US" sz="21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＜</a:t>
            </a:r>
            <a:r>
              <a:rPr lang="en-US" altLang="zh-CN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0,b</a:t>
            </a:r>
            <a:r>
              <a:rPr lang="zh-CN" altLang="en-US" sz="21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＜</a:t>
            </a:r>
            <a:r>
              <a:rPr lang="en-US" altLang="zh-CN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0,</a:t>
            </a:r>
            <a:r>
              <a:rPr lang="zh-CN" altLang="en-US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则</a:t>
            </a:r>
            <a:r>
              <a:rPr lang="en-US" altLang="zh-CN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ab</a:t>
            </a:r>
            <a:r>
              <a:rPr lang="en-US" altLang="zh-CN" sz="2100" b="1" u="sng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       </a:t>
            </a:r>
            <a:r>
              <a:rPr lang="en-US" altLang="zh-CN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0 ;</a:t>
            </a:r>
          </a:p>
          <a:p>
            <a:pPr algn="just" defTabSz="914400">
              <a:lnSpc>
                <a:spcPct val="200000"/>
              </a:lnSpc>
            </a:pPr>
            <a:r>
              <a:rPr lang="en-US" altLang="zh-CN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(3)</a:t>
            </a:r>
            <a:r>
              <a:rPr lang="zh-CN" altLang="en-US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若</a:t>
            </a:r>
            <a:r>
              <a:rPr lang="en-US" altLang="zh-CN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ab</a:t>
            </a:r>
            <a:r>
              <a:rPr lang="zh-CN" altLang="en-US" sz="21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＞</a:t>
            </a:r>
            <a:r>
              <a:rPr lang="en-US" altLang="zh-CN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0,</a:t>
            </a:r>
            <a:r>
              <a:rPr lang="zh-CN" altLang="en-US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则</a:t>
            </a:r>
            <a:r>
              <a:rPr lang="en-US" altLang="zh-CN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en-US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、</a:t>
            </a:r>
            <a:r>
              <a:rPr lang="en-US" altLang="zh-CN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zh-CN" altLang="en-US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应满足什么条件？</a:t>
            </a:r>
          </a:p>
          <a:p>
            <a:pPr algn="just" defTabSz="914400">
              <a:lnSpc>
                <a:spcPct val="200000"/>
              </a:lnSpc>
            </a:pPr>
            <a:r>
              <a:rPr lang="en-US" altLang="zh-CN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(4)</a:t>
            </a:r>
            <a:r>
              <a:rPr lang="zh-CN" altLang="en-US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若</a:t>
            </a:r>
            <a:r>
              <a:rPr lang="en-US" altLang="zh-CN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ab</a:t>
            </a:r>
            <a:r>
              <a:rPr lang="zh-CN" altLang="en-US" sz="21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＜</a:t>
            </a:r>
            <a:r>
              <a:rPr lang="en-US" altLang="zh-CN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0,</a:t>
            </a:r>
            <a:r>
              <a:rPr lang="zh-CN" altLang="en-US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则</a:t>
            </a:r>
            <a:r>
              <a:rPr lang="en-US" altLang="zh-CN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en-US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、</a:t>
            </a:r>
            <a:r>
              <a:rPr lang="en-US" altLang="zh-CN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zh-CN" altLang="en-US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应满足什么条件？</a:t>
            </a:r>
            <a:endParaRPr lang="en-US" altLang="zh-CN" sz="2100" b="1" dirty="0">
              <a:solidFill>
                <a:srgbClr val="1B1B1B"/>
              </a:solidFill>
              <a:latin typeface="+mn-lt"/>
              <a:ea typeface="+mn-ea"/>
              <a:cs typeface="+mn-ea"/>
              <a:sym typeface="+mn-lt"/>
            </a:endParaRPr>
          </a:p>
          <a:p>
            <a:pPr algn="just" defTabSz="914400">
              <a:lnSpc>
                <a:spcPct val="200000"/>
              </a:lnSpc>
            </a:pPr>
            <a:r>
              <a:rPr lang="en-US" altLang="zh-CN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(5)</a:t>
            </a:r>
            <a:r>
              <a:rPr lang="zh-CN" altLang="en-US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若</a:t>
            </a:r>
            <a:r>
              <a:rPr lang="en-US" altLang="zh-CN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ab </a:t>
            </a:r>
            <a:r>
              <a:rPr lang="en-US" altLang="zh-CN" sz="21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= </a:t>
            </a:r>
            <a:r>
              <a:rPr lang="en-US" altLang="zh-CN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0,</a:t>
            </a:r>
            <a:r>
              <a:rPr lang="zh-CN" altLang="en-US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则</a:t>
            </a:r>
            <a:r>
              <a:rPr lang="en-US" altLang="zh-CN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en-US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、</a:t>
            </a:r>
            <a:r>
              <a:rPr lang="en-US" altLang="zh-CN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zh-CN" altLang="en-US" sz="2100" b="1" dirty="0">
                <a:solidFill>
                  <a:srgbClr val="1B1B1B"/>
                </a:solidFill>
                <a:latin typeface="+mn-lt"/>
                <a:ea typeface="+mn-ea"/>
                <a:cs typeface="+mn-ea"/>
                <a:sym typeface="+mn-lt"/>
              </a:rPr>
              <a:t>应满足什么条件？</a:t>
            </a:r>
            <a:endParaRPr lang="en-US" altLang="zh-CN" sz="2100" b="1" dirty="0">
              <a:solidFill>
                <a:srgbClr val="1B1B1B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3235848" y="1302781"/>
            <a:ext cx="1004887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defTabSz="914400"/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＜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344807" y="1987047"/>
            <a:ext cx="958850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ctr" defTabSz="914400"/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＞ 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6372682" y="2376304"/>
            <a:ext cx="1836737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just" defTabSz="914400"/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、</a:t>
            </a:r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同号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6372682" y="2930302"/>
            <a:ext cx="1836738" cy="438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just" defTabSz="914400"/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、</a:t>
            </a:r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异号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6372682" y="3534140"/>
            <a:ext cx="2353138" cy="8079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charset="0"/>
                <a:ea typeface="宋体" panose="02010600030101010101" pitchFamily="2" charset="-122"/>
              </a:defRPr>
            </a:lvl9pPr>
          </a:lstStyle>
          <a:p>
            <a:pPr algn="just" defTabSz="914400"/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1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）</a:t>
            </a:r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a=0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且</a:t>
            </a:r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b=0 </a:t>
            </a:r>
          </a:p>
          <a:p>
            <a:pPr algn="just" defTabSz="914400"/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2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）</a:t>
            </a:r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a=0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或</a:t>
            </a:r>
            <a:r>
              <a:rPr lang="en-US" altLang="zh-CN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b=0</a:t>
            </a:r>
            <a:r>
              <a:rPr lang="zh-CN" altLang="en-US" sz="24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585458" y="33098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070C0"/>
                </a:solidFill>
                <a:cs typeface="+mn-ea"/>
                <a:sym typeface="+mn-lt"/>
              </a:rPr>
              <a:t>讨 论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/>
      <p:bldP spid="10" grpId="0" bldLvl="0"/>
      <p:bldP spid="11" grpId="0" bldLvl="0"/>
      <p:bldP spid="12" grpId="0" bldLvl="0"/>
      <p:bldP spid="13" grpId="0" bldLvl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/>
        </p:nvGraphicFramePr>
        <p:xfrm>
          <a:off x="650363" y="1119853"/>
          <a:ext cx="8065015" cy="362261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130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130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30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30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300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2296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1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因数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1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因数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1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积的符号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1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积的绝对值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1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积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991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5</a:t>
                      </a:r>
                      <a:endParaRPr lang="zh-CN" altLang="en-US" sz="21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7</a:t>
                      </a:r>
                      <a:endParaRPr lang="zh-CN" altLang="en-US" sz="21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991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-6</a:t>
                      </a:r>
                      <a:endParaRPr lang="zh-CN" altLang="en-US" sz="21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-9</a:t>
                      </a:r>
                      <a:endParaRPr lang="zh-CN" altLang="en-US" sz="21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991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4</a:t>
                      </a:r>
                      <a:endParaRPr lang="zh-CN" altLang="en-US" sz="21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-8</a:t>
                      </a:r>
                      <a:endParaRPr lang="zh-CN" altLang="en-US" sz="21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9914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-2</a:t>
                      </a:r>
                      <a:endParaRPr lang="zh-CN" altLang="en-US" sz="21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1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9</a:t>
                      </a:r>
                      <a:endParaRPr lang="zh-CN" altLang="en-US" sz="2100" b="1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sz="15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CN" altLang="en-US" sz="15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585458" y="33098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070C0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1"/>
          <p:cNvPicPr>
            <a:picLocks noChangeAspect="1" noChangeArrowheads="1"/>
          </p:cNvPicPr>
          <p:nvPr/>
        </p:nvPicPr>
        <p:blipFill rotWithShape="1">
          <a:blip r:embed="rId2" cstate="email"/>
          <a:srcRect l="6802" t="-201" r="253" b="201"/>
          <a:stretch>
            <a:fillRect/>
          </a:stretch>
        </p:blipFill>
        <p:spPr bwMode="auto">
          <a:xfrm>
            <a:off x="1146196" y="1152716"/>
            <a:ext cx="5954691" cy="36597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文本框 6"/>
          <p:cNvSpPr txBox="1"/>
          <p:nvPr/>
        </p:nvSpPr>
        <p:spPr>
          <a:xfrm>
            <a:off x="585458" y="33098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070C0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878416" y="997528"/>
            <a:ext cx="7570338" cy="228524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>
              <a:lnSpc>
                <a:spcPct val="200000"/>
              </a:lnSpc>
            </a:pP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如果高度每增加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 km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，气温大约下降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6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℃，现在地面的气温是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23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℃，某飞机在该地上空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5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 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km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处，那么此时飞机所在的高度的气温是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________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℃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878416" y="3707391"/>
            <a:ext cx="5826466" cy="5309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zh-CN" altLang="en-US" sz="3000" dirty="0">
                <a:solidFill>
                  <a:srgbClr val="FF0000"/>
                </a:solidFill>
                <a:cs typeface="+mn-ea"/>
                <a:sym typeface="+mn-lt"/>
              </a:rPr>
              <a:t>分析：</a:t>
            </a:r>
            <a:r>
              <a:rPr lang="en-US" altLang="zh-CN" sz="3000" dirty="0">
                <a:solidFill>
                  <a:srgbClr val="FF0000"/>
                </a:solidFill>
                <a:cs typeface="+mn-ea"/>
                <a:sym typeface="+mn-lt"/>
              </a:rPr>
              <a:t> 23-5×6=-7 </a:t>
            </a:r>
            <a:r>
              <a:rPr lang="zh-CN" altLang="en-US" sz="3000" dirty="0">
                <a:solidFill>
                  <a:srgbClr val="FF0000"/>
                </a:solidFill>
                <a:cs typeface="+mn-ea"/>
                <a:sym typeface="+mn-lt"/>
              </a:rPr>
              <a:t>℃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585458" y="33098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070C0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627684" y="1256092"/>
            <a:ext cx="7427638" cy="992579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just" defTabSz="914400">
              <a:lnSpc>
                <a:spcPct val="200000"/>
              </a:lnSpc>
            </a:pPr>
            <a:r>
              <a:rPr lang="zh-CN" altLang="en-US" sz="3000" b="1" dirty="0">
                <a:solidFill>
                  <a:prstClr val="black"/>
                </a:solidFill>
                <a:cs typeface="+mn-ea"/>
                <a:sym typeface="+mn-lt"/>
              </a:rPr>
              <a:t>已知</a:t>
            </a:r>
            <a:r>
              <a:rPr lang="zh-CN" altLang="zh-CN" sz="3000" b="1" dirty="0">
                <a:solidFill>
                  <a:prstClr val="black"/>
                </a:solidFill>
                <a:cs typeface="+mn-ea"/>
                <a:sym typeface="+mn-lt"/>
              </a:rPr>
              <a:t>|x|=2</a:t>
            </a:r>
            <a:r>
              <a:rPr lang="zh-CN" altLang="en-US" sz="3000" b="1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zh-CN" altLang="zh-CN" sz="3000" b="1" dirty="0">
                <a:solidFill>
                  <a:prstClr val="black"/>
                </a:solidFill>
                <a:cs typeface="+mn-ea"/>
                <a:sym typeface="+mn-lt"/>
              </a:rPr>
              <a:t>|y|=3,</a:t>
            </a:r>
            <a:r>
              <a:rPr lang="zh-CN" altLang="en-US" sz="3000" b="1" dirty="0">
                <a:solidFill>
                  <a:prstClr val="black"/>
                </a:solidFill>
                <a:cs typeface="+mn-ea"/>
                <a:sym typeface="+mn-lt"/>
              </a:rPr>
              <a:t>且</a:t>
            </a:r>
            <a:r>
              <a:rPr lang="zh-CN" altLang="zh-CN" sz="3000" b="1" dirty="0">
                <a:solidFill>
                  <a:prstClr val="black"/>
                </a:solidFill>
                <a:cs typeface="+mn-ea"/>
                <a:sym typeface="+mn-lt"/>
              </a:rPr>
              <a:t>xy&lt;0</a:t>
            </a:r>
            <a:r>
              <a:rPr lang="zh-CN" altLang="en-US" sz="3000" b="1" dirty="0">
                <a:solidFill>
                  <a:prstClr val="black"/>
                </a:solidFill>
                <a:cs typeface="+mn-ea"/>
                <a:sym typeface="+mn-lt"/>
              </a:rPr>
              <a:t>，则</a:t>
            </a:r>
            <a:r>
              <a:rPr lang="zh-CN" altLang="zh-CN" sz="3000" b="1" dirty="0">
                <a:solidFill>
                  <a:prstClr val="black"/>
                </a:solidFill>
                <a:cs typeface="+mn-ea"/>
                <a:sym typeface="+mn-lt"/>
              </a:rPr>
              <a:t>x-y=</a:t>
            </a:r>
            <a:r>
              <a:rPr lang="zh-CN" altLang="zh-CN" sz="3000" b="1" u="sng" dirty="0">
                <a:solidFill>
                  <a:prstClr val="black"/>
                </a:solidFill>
                <a:cs typeface="+mn-ea"/>
                <a:sym typeface="+mn-lt"/>
              </a:rPr>
              <a:t>            </a:t>
            </a:r>
            <a:r>
              <a:rPr lang="zh-CN" altLang="zh-CN" sz="3000" b="1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  <a:endParaRPr lang="zh-CN" altLang="en-US" sz="3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27684" y="3628993"/>
            <a:ext cx="6859420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分析：</a:t>
            </a:r>
            <a:r>
              <a:rPr lang="en-US" altLang="zh-CN" sz="2400" dirty="0" err="1">
                <a:solidFill>
                  <a:prstClr val="black"/>
                </a:solidFill>
                <a:cs typeface="+mn-ea"/>
                <a:sym typeface="+mn-lt"/>
              </a:rPr>
              <a:t>xy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&lt;0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，说明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x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、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y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符号不同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660638" y="2352460"/>
            <a:ext cx="582646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2700" dirty="0">
                <a:solidFill>
                  <a:srgbClr val="FF0000"/>
                </a:solidFill>
                <a:cs typeface="+mn-ea"/>
                <a:sym typeface="+mn-lt"/>
              </a:rPr>
              <a:t>5</a:t>
            </a:r>
            <a:r>
              <a:rPr lang="zh-CN" altLang="en-US" sz="2700" dirty="0">
                <a:solidFill>
                  <a:srgbClr val="FF0000"/>
                </a:solidFill>
                <a:cs typeface="+mn-ea"/>
                <a:sym typeface="+mn-lt"/>
              </a:rPr>
              <a:t>或</a:t>
            </a:r>
            <a:r>
              <a:rPr lang="en-US" altLang="zh-CN" sz="2700" dirty="0">
                <a:solidFill>
                  <a:srgbClr val="FF0000"/>
                </a:solidFill>
                <a:cs typeface="+mn-ea"/>
                <a:sym typeface="+mn-lt"/>
              </a:rPr>
              <a:t>-5</a:t>
            </a:r>
            <a:endParaRPr lang="zh-CN" altLang="en-US" sz="27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85458" y="33098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070C0"/>
                </a:solidFill>
                <a:cs typeface="+mn-ea"/>
                <a:sym typeface="+mn-lt"/>
              </a:rPr>
              <a:t>拓展练习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图片占位符 18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email"/>
          <a:srcRect/>
          <a:stretch>
            <a:fillRect/>
          </a:stretch>
        </p:blipFill>
        <p:spPr/>
      </p:pic>
      <p:sp>
        <p:nvSpPr>
          <p:cNvPr id="23" name="Freeform: Shape 22"/>
          <p:cNvSpPr/>
          <p:nvPr/>
        </p:nvSpPr>
        <p:spPr>
          <a:xfrm>
            <a:off x="1" y="5091102"/>
            <a:ext cx="119795" cy="52398"/>
          </a:xfrm>
          <a:custGeom>
            <a:avLst/>
            <a:gdLst>
              <a:gd name="connsiteX0" fmla="*/ 0 w 159727"/>
              <a:gd name="connsiteY0" fmla="*/ 0 h 69864"/>
              <a:gd name="connsiteX1" fmla="*/ 159727 w 159727"/>
              <a:gd name="connsiteY1" fmla="*/ 69864 h 69864"/>
              <a:gd name="connsiteX2" fmla="*/ 0 w 159727"/>
              <a:gd name="connsiteY2" fmla="*/ 69864 h 69864"/>
              <a:gd name="connsiteX3" fmla="*/ 0 w 159727"/>
              <a:gd name="connsiteY3" fmla="*/ 0 h 698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9727" h="69864">
                <a:moveTo>
                  <a:pt x="0" y="0"/>
                </a:moveTo>
                <a:lnTo>
                  <a:pt x="159727" y="69864"/>
                </a:lnTo>
                <a:lnTo>
                  <a:pt x="0" y="69864"/>
                </a:lnTo>
                <a:lnTo>
                  <a:pt x="0" y="0"/>
                </a:lnTo>
                <a:close/>
              </a:path>
            </a:pathLst>
          </a:custGeom>
          <a:blipFill dpi="0" rotWithShape="0">
            <a:blip r:embed="rId3"/>
            <a:srcRect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sp>
        <p:nvSpPr>
          <p:cNvPr id="2" name="Freeform 233"/>
          <p:cNvSpPr>
            <a:spLocks noEditPoints="1"/>
          </p:cNvSpPr>
          <p:nvPr/>
        </p:nvSpPr>
        <p:spPr bwMode="auto">
          <a:xfrm rot="10800000" flipH="1" flipV="1">
            <a:off x="-2767671" y="-3180003"/>
            <a:ext cx="8854146" cy="8880716"/>
          </a:xfrm>
          <a:custGeom>
            <a:avLst/>
            <a:gdLst>
              <a:gd name="T0" fmla="*/ 645 w 686"/>
              <a:gd name="T1" fmla="*/ 186 h 687"/>
              <a:gd name="T2" fmla="*/ 372 w 686"/>
              <a:gd name="T3" fmla="*/ 1 h 687"/>
              <a:gd name="T4" fmla="*/ 51 w 686"/>
              <a:gd name="T5" fmla="*/ 167 h 687"/>
              <a:gd name="T6" fmla="*/ 44 w 686"/>
              <a:gd name="T7" fmla="*/ 507 h 687"/>
              <a:gd name="T8" fmla="*/ 501 w 686"/>
              <a:gd name="T9" fmla="*/ 648 h 687"/>
              <a:gd name="T10" fmla="*/ 10 w 686"/>
              <a:gd name="T11" fmla="*/ 404 h 687"/>
              <a:gd name="T12" fmla="*/ 34 w 686"/>
              <a:gd name="T13" fmla="*/ 410 h 687"/>
              <a:gd name="T14" fmla="*/ 168 w 686"/>
              <a:gd name="T15" fmla="*/ 134 h 687"/>
              <a:gd name="T16" fmla="*/ 137 w 686"/>
              <a:gd name="T17" fmla="*/ 122 h 687"/>
              <a:gd name="T18" fmla="*/ 91 w 686"/>
              <a:gd name="T19" fmla="*/ 118 h 687"/>
              <a:gd name="T20" fmla="*/ 50 w 686"/>
              <a:gd name="T21" fmla="*/ 351 h 687"/>
              <a:gd name="T22" fmla="*/ 67 w 686"/>
              <a:gd name="T23" fmla="*/ 419 h 687"/>
              <a:gd name="T24" fmla="*/ 90 w 686"/>
              <a:gd name="T25" fmla="*/ 560 h 687"/>
              <a:gd name="T26" fmla="*/ 104 w 686"/>
              <a:gd name="T27" fmla="*/ 174 h 687"/>
              <a:gd name="T28" fmla="*/ 120 w 686"/>
              <a:gd name="T29" fmla="*/ 199 h 687"/>
              <a:gd name="T30" fmla="*/ 145 w 686"/>
              <a:gd name="T31" fmla="*/ 209 h 687"/>
              <a:gd name="T32" fmla="*/ 152 w 686"/>
              <a:gd name="T33" fmla="*/ 156 h 687"/>
              <a:gd name="T34" fmla="*/ 182 w 686"/>
              <a:gd name="T35" fmla="*/ 637 h 687"/>
              <a:gd name="T36" fmla="*/ 306 w 686"/>
              <a:gd name="T37" fmla="*/ 18 h 687"/>
              <a:gd name="T38" fmla="*/ 302 w 686"/>
              <a:gd name="T39" fmla="*/ 53 h 687"/>
              <a:gd name="T40" fmla="*/ 274 w 686"/>
              <a:gd name="T41" fmla="*/ 60 h 687"/>
              <a:gd name="T42" fmla="*/ 279 w 686"/>
              <a:gd name="T43" fmla="*/ 197 h 687"/>
              <a:gd name="T44" fmla="*/ 254 w 686"/>
              <a:gd name="T45" fmla="*/ 207 h 687"/>
              <a:gd name="T46" fmla="*/ 221 w 686"/>
              <a:gd name="T47" fmla="*/ 103 h 687"/>
              <a:gd name="T48" fmla="*/ 210 w 686"/>
              <a:gd name="T49" fmla="*/ 116 h 687"/>
              <a:gd name="T50" fmla="*/ 197 w 686"/>
              <a:gd name="T51" fmla="*/ 74 h 687"/>
              <a:gd name="T52" fmla="*/ 210 w 686"/>
              <a:gd name="T53" fmla="*/ 365 h 687"/>
              <a:gd name="T54" fmla="*/ 219 w 686"/>
              <a:gd name="T55" fmla="*/ 50 h 687"/>
              <a:gd name="T56" fmla="*/ 233 w 686"/>
              <a:gd name="T57" fmla="*/ 134 h 687"/>
              <a:gd name="T58" fmla="*/ 239 w 686"/>
              <a:gd name="T59" fmla="*/ 211 h 687"/>
              <a:gd name="T60" fmla="*/ 258 w 686"/>
              <a:gd name="T61" fmla="*/ 628 h 687"/>
              <a:gd name="T62" fmla="*/ 275 w 686"/>
              <a:gd name="T63" fmla="*/ 298 h 687"/>
              <a:gd name="T64" fmla="*/ 296 w 686"/>
              <a:gd name="T65" fmla="*/ 190 h 687"/>
              <a:gd name="T66" fmla="*/ 308 w 686"/>
              <a:gd name="T67" fmla="*/ 443 h 687"/>
              <a:gd name="T68" fmla="*/ 317 w 686"/>
              <a:gd name="T69" fmla="*/ 372 h 687"/>
              <a:gd name="T70" fmla="*/ 444 w 686"/>
              <a:gd name="T71" fmla="*/ 65 h 687"/>
              <a:gd name="T72" fmla="*/ 445 w 686"/>
              <a:gd name="T73" fmla="*/ 242 h 687"/>
              <a:gd name="T74" fmla="*/ 404 w 686"/>
              <a:gd name="T75" fmla="*/ 173 h 687"/>
              <a:gd name="T76" fmla="*/ 390 w 686"/>
              <a:gd name="T77" fmla="*/ 238 h 687"/>
              <a:gd name="T78" fmla="*/ 367 w 686"/>
              <a:gd name="T79" fmla="*/ 108 h 687"/>
              <a:gd name="T80" fmla="*/ 356 w 686"/>
              <a:gd name="T81" fmla="*/ 224 h 687"/>
              <a:gd name="T82" fmla="*/ 345 w 686"/>
              <a:gd name="T83" fmla="*/ 287 h 687"/>
              <a:gd name="T84" fmla="*/ 363 w 686"/>
              <a:gd name="T85" fmla="*/ 600 h 687"/>
              <a:gd name="T86" fmla="*/ 379 w 686"/>
              <a:gd name="T87" fmla="*/ 302 h 687"/>
              <a:gd name="T88" fmla="*/ 384 w 686"/>
              <a:gd name="T89" fmla="*/ 660 h 687"/>
              <a:gd name="T90" fmla="*/ 411 w 686"/>
              <a:gd name="T91" fmla="*/ 233 h 687"/>
              <a:gd name="T92" fmla="*/ 428 w 686"/>
              <a:gd name="T93" fmla="*/ 191 h 687"/>
              <a:gd name="T94" fmla="*/ 454 w 686"/>
              <a:gd name="T95" fmla="*/ 161 h 687"/>
              <a:gd name="T96" fmla="*/ 548 w 686"/>
              <a:gd name="T97" fmla="*/ 104 h 687"/>
              <a:gd name="T98" fmla="*/ 509 w 686"/>
              <a:gd name="T99" fmla="*/ 64 h 687"/>
              <a:gd name="T100" fmla="*/ 465 w 686"/>
              <a:gd name="T101" fmla="*/ 138 h 687"/>
              <a:gd name="T102" fmla="*/ 475 w 686"/>
              <a:gd name="T103" fmla="*/ 221 h 687"/>
              <a:gd name="T104" fmla="*/ 483 w 686"/>
              <a:gd name="T105" fmla="*/ 184 h 687"/>
              <a:gd name="T106" fmla="*/ 500 w 686"/>
              <a:gd name="T107" fmla="*/ 226 h 687"/>
              <a:gd name="T108" fmla="*/ 511 w 686"/>
              <a:gd name="T109" fmla="*/ 358 h 687"/>
              <a:gd name="T110" fmla="*/ 535 w 686"/>
              <a:gd name="T111" fmla="*/ 616 h 687"/>
              <a:gd name="T112" fmla="*/ 545 w 686"/>
              <a:gd name="T113" fmla="*/ 253 h 687"/>
              <a:gd name="T114" fmla="*/ 562 w 686"/>
              <a:gd name="T115" fmla="*/ 297 h 687"/>
              <a:gd name="T116" fmla="*/ 581 w 686"/>
              <a:gd name="T117" fmla="*/ 263 h 687"/>
              <a:gd name="T118" fmla="*/ 601 w 686"/>
              <a:gd name="T119" fmla="*/ 396 h 687"/>
              <a:gd name="T120" fmla="*/ 623 w 686"/>
              <a:gd name="T121" fmla="*/ 364 h 687"/>
              <a:gd name="T122" fmla="*/ 637 w 686"/>
              <a:gd name="T123" fmla="*/ 327 h 687"/>
              <a:gd name="T124" fmla="*/ 652 w 686"/>
              <a:gd name="T125" fmla="*/ 291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86" h="687">
                <a:moveTo>
                  <a:pt x="664" y="464"/>
                </a:moveTo>
                <a:cubicBezTo>
                  <a:pt x="664" y="463"/>
                  <a:pt x="664" y="462"/>
                  <a:pt x="664" y="461"/>
                </a:cubicBezTo>
                <a:cubicBezTo>
                  <a:pt x="664" y="460"/>
                  <a:pt x="664" y="460"/>
                  <a:pt x="665" y="459"/>
                </a:cubicBezTo>
                <a:cubicBezTo>
                  <a:pt x="665" y="459"/>
                  <a:pt x="666" y="458"/>
                  <a:pt x="667" y="458"/>
                </a:cubicBezTo>
                <a:cubicBezTo>
                  <a:pt x="667" y="458"/>
                  <a:pt x="667" y="458"/>
                  <a:pt x="667" y="458"/>
                </a:cubicBezTo>
                <a:cubicBezTo>
                  <a:pt x="667" y="458"/>
                  <a:pt x="667" y="458"/>
                  <a:pt x="667" y="459"/>
                </a:cubicBezTo>
                <a:cubicBezTo>
                  <a:pt x="676" y="433"/>
                  <a:pt x="682" y="405"/>
                  <a:pt x="685" y="377"/>
                </a:cubicBezTo>
                <a:cubicBezTo>
                  <a:pt x="684" y="376"/>
                  <a:pt x="682" y="375"/>
                  <a:pt x="681" y="375"/>
                </a:cubicBezTo>
                <a:cubicBezTo>
                  <a:pt x="683" y="373"/>
                  <a:pt x="684" y="370"/>
                  <a:pt x="684" y="367"/>
                </a:cubicBezTo>
                <a:cubicBezTo>
                  <a:pt x="684" y="366"/>
                  <a:pt x="684" y="365"/>
                  <a:pt x="683" y="364"/>
                </a:cubicBezTo>
                <a:cubicBezTo>
                  <a:pt x="683" y="364"/>
                  <a:pt x="683" y="364"/>
                  <a:pt x="684" y="364"/>
                </a:cubicBezTo>
                <a:cubicBezTo>
                  <a:pt x="684" y="364"/>
                  <a:pt x="684" y="364"/>
                  <a:pt x="684" y="364"/>
                </a:cubicBezTo>
                <a:cubicBezTo>
                  <a:pt x="684" y="364"/>
                  <a:pt x="685" y="365"/>
                  <a:pt x="686" y="365"/>
                </a:cubicBezTo>
                <a:cubicBezTo>
                  <a:pt x="686" y="358"/>
                  <a:pt x="686" y="351"/>
                  <a:pt x="686" y="343"/>
                </a:cubicBezTo>
                <a:cubicBezTo>
                  <a:pt x="686" y="326"/>
                  <a:pt x="685" y="308"/>
                  <a:pt x="683" y="291"/>
                </a:cubicBezTo>
                <a:cubicBezTo>
                  <a:pt x="682" y="291"/>
                  <a:pt x="682" y="291"/>
                  <a:pt x="681" y="291"/>
                </a:cubicBezTo>
                <a:cubicBezTo>
                  <a:pt x="681" y="291"/>
                  <a:pt x="681" y="290"/>
                  <a:pt x="681" y="290"/>
                </a:cubicBezTo>
                <a:cubicBezTo>
                  <a:pt x="681" y="290"/>
                  <a:pt x="681" y="290"/>
                  <a:pt x="682" y="290"/>
                </a:cubicBezTo>
                <a:cubicBezTo>
                  <a:pt x="682" y="290"/>
                  <a:pt x="682" y="290"/>
                  <a:pt x="682" y="290"/>
                </a:cubicBezTo>
                <a:cubicBezTo>
                  <a:pt x="679" y="269"/>
                  <a:pt x="674" y="249"/>
                  <a:pt x="667" y="229"/>
                </a:cubicBezTo>
                <a:cubicBezTo>
                  <a:pt x="665" y="231"/>
                  <a:pt x="663" y="233"/>
                  <a:pt x="663" y="236"/>
                </a:cubicBezTo>
                <a:cubicBezTo>
                  <a:pt x="663" y="237"/>
                  <a:pt x="663" y="238"/>
                  <a:pt x="663" y="239"/>
                </a:cubicBezTo>
                <a:cubicBezTo>
                  <a:pt x="662" y="240"/>
                  <a:pt x="661" y="241"/>
                  <a:pt x="660" y="242"/>
                </a:cubicBezTo>
                <a:cubicBezTo>
                  <a:pt x="659" y="242"/>
                  <a:pt x="659" y="242"/>
                  <a:pt x="658" y="241"/>
                </a:cubicBezTo>
                <a:cubicBezTo>
                  <a:pt x="658" y="241"/>
                  <a:pt x="657" y="240"/>
                  <a:pt x="657" y="239"/>
                </a:cubicBezTo>
                <a:cubicBezTo>
                  <a:pt x="659" y="238"/>
                  <a:pt x="660" y="235"/>
                  <a:pt x="660" y="232"/>
                </a:cubicBezTo>
                <a:cubicBezTo>
                  <a:pt x="660" y="230"/>
                  <a:pt x="659" y="228"/>
                  <a:pt x="658" y="227"/>
                </a:cubicBezTo>
                <a:cubicBezTo>
                  <a:pt x="661" y="227"/>
                  <a:pt x="663" y="225"/>
                  <a:pt x="665" y="223"/>
                </a:cubicBezTo>
                <a:cubicBezTo>
                  <a:pt x="663" y="219"/>
                  <a:pt x="662" y="215"/>
                  <a:pt x="660" y="211"/>
                </a:cubicBezTo>
                <a:cubicBezTo>
                  <a:pt x="659" y="210"/>
                  <a:pt x="659" y="210"/>
                  <a:pt x="658" y="210"/>
                </a:cubicBezTo>
                <a:cubicBezTo>
                  <a:pt x="654" y="210"/>
                  <a:pt x="650" y="214"/>
                  <a:pt x="650" y="218"/>
                </a:cubicBezTo>
                <a:cubicBezTo>
                  <a:pt x="650" y="219"/>
                  <a:pt x="650" y="220"/>
                  <a:pt x="651" y="221"/>
                </a:cubicBezTo>
                <a:cubicBezTo>
                  <a:pt x="650" y="221"/>
                  <a:pt x="650" y="221"/>
                  <a:pt x="649" y="221"/>
                </a:cubicBezTo>
                <a:cubicBezTo>
                  <a:pt x="648" y="221"/>
                  <a:pt x="647" y="221"/>
                  <a:pt x="646" y="222"/>
                </a:cubicBezTo>
                <a:cubicBezTo>
                  <a:pt x="648" y="220"/>
                  <a:pt x="650" y="218"/>
                  <a:pt x="650" y="215"/>
                </a:cubicBezTo>
                <a:cubicBezTo>
                  <a:pt x="650" y="212"/>
                  <a:pt x="648" y="209"/>
                  <a:pt x="645" y="208"/>
                </a:cubicBezTo>
                <a:cubicBezTo>
                  <a:pt x="646" y="207"/>
                  <a:pt x="646" y="207"/>
                  <a:pt x="646" y="206"/>
                </a:cubicBezTo>
                <a:cubicBezTo>
                  <a:pt x="647" y="206"/>
                  <a:pt x="648" y="206"/>
                  <a:pt x="649" y="205"/>
                </a:cubicBezTo>
                <a:cubicBezTo>
                  <a:pt x="652" y="204"/>
                  <a:pt x="654" y="202"/>
                  <a:pt x="655" y="200"/>
                </a:cubicBezTo>
                <a:cubicBezTo>
                  <a:pt x="653" y="195"/>
                  <a:pt x="651" y="190"/>
                  <a:pt x="648" y="186"/>
                </a:cubicBezTo>
                <a:cubicBezTo>
                  <a:pt x="648" y="186"/>
                  <a:pt x="647" y="186"/>
                  <a:pt x="647" y="186"/>
                </a:cubicBezTo>
                <a:cubicBezTo>
                  <a:pt x="646" y="186"/>
                  <a:pt x="646" y="186"/>
                  <a:pt x="645" y="186"/>
                </a:cubicBezTo>
                <a:cubicBezTo>
                  <a:pt x="645" y="186"/>
                  <a:pt x="644" y="186"/>
                  <a:pt x="644" y="186"/>
                </a:cubicBezTo>
                <a:cubicBezTo>
                  <a:pt x="643" y="186"/>
                  <a:pt x="643" y="186"/>
                  <a:pt x="643" y="186"/>
                </a:cubicBezTo>
                <a:cubicBezTo>
                  <a:pt x="643" y="185"/>
                  <a:pt x="643" y="184"/>
                  <a:pt x="643" y="183"/>
                </a:cubicBezTo>
                <a:cubicBezTo>
                  <a:pt x="643" y="182"/>
                  <a:pt x="643" y="181"/>
                  <a:pt x="642" y="180"/>
                </a:cubicBezTo>
                <a:cubicBezTo>
                  <a:pt x="643" y="179"/>
                  <a:pt x="643" y="179"/>
                  <a:pt x="644" y="179"/>
                </a:cubicBezTo>
                <a:cubicBezTo>
                  <a:pt x="644" y="179"/>
                  <a:pt x="644" y="179"/>
                  <a:pt x="644" y="179"/>
                </a:cubicBezTo>
                <a:cubicBezTo>
                  <a:pt x="611" y="117"/>
                  <a:pt x="559" y="68"/>
                  <a:pt x="497" y="36"/>
                </a:cubicBezTo>
                <a:cubicBezTo>
                  <a:pt x="495" y="38"/>
                  <a:pt x="494" y="40"/>
                  <a:pt x="494" y="43"/>
                </a:cubicBezTo>
                <a:cubicBezTo>
                  <a:pt x="493" y="44"/>
                  <a:pt x="492" y="45"/>
                  <a:pt x="492" y="47"/>
                </a:cubicBezTo>
                <a:cubicBezTo>
                  <a:pt x="491" y="47"/>
                  <a:pt x="491" y="47"/>
                  <a:pt x="490" y="48"/>
                </a:cubicBezTo>
                <a:cubicBezTo>
                  <a:pt x="490" y="47"/>
                  <a:pt x="490" y="46"/>
                  <a:pt x="490" y="46"/>
                </a:cubicBezTo>
                <a:cubicBezTo>
                  <a:pt x="490" y="44"/>
                  <a:pt x="490" y="43"/>
                  <a:pt x="489" y="41"/>
                </a:cubicBezTo>
                <a:cubicBezTo>
                  <a:pt x="492" y="40"/>
                  <a:pt x="494" y="38"/>
                  <a:pt x="494" y="35"/>
                </a:cubicBezTo>
                <a:cubicBezTo>
                  <a:pt x="490" y="33"/>
                  <a:pt x="485" y="31"/>
                  <a:pt x="481" y="29"/>
                </a:cubicBezTo>
                <a:cubicBezTo>
                  <a:pt x="480" y="30"/>
                  <a:pt x="479" y="32"/>
                  <a:pt x="479" y="34"/>
                </a:cubicBezTo>
                <a:cubicBezTo>
                  <a:pt x="479" y="35"/>
                  <a:pt x="479" y="35"/>
                  <a:pt x="479" y="36"/>
                </a:cubicBezTo>
                <a:cubicBezTo>
                  <a:pt x="477" y="36"/>
                  <a:pt x="476" y="37"/>
                  <a:pt x="474" y="38"/>
                </a:cubicBezTo>
                <a:cubicBezTo>
                  <a:pt x="475" y="37"/>
                  <a:pt x="475" y="37"/>
                  <a:pt x="475" y="36"/>
                </a:cubicBezTo>
                <a:cubicBezTo>
                  <a:pt x="475" y="34"/>
                  <a:pt x="473" y="32"/>
                  <a:pt x="472" y="30"/>
                </a:cubicBezTo>
                <a:cubicBezTo>
                  <a:pt x="472" y="30"/>
                  <a:pt x="473" y="31"/>
                  <a:pt x="473" y="31"/>
                </a:cubicBezTo>
                <a:cubicBezTo>
                  <a:pt x="476" y="31"/>
                  <a:pt x="478" y="30"/>
                  <a:pt x="480" y="28"/>
                </a:cubicBezTo>
                <a:cubicBezTo>
                  <a:pt x="474" y="26"/>
                  <a:pt x="468" y="23"/>
                  <a:pt x="462" y="21"/>
                </a:cubicBezTo>
                <a:cubicBezTo>
                  <a:pt x="463" y="25"/>
                  <a:pt x="465" y="28"/>
                  <a:pt x="468" y="29"/>
                </a:cubicBezTo>
                <a:cubicBezTo>
                  <a:pt x="468" y="29"/>
                  <a:pt x="468" y="29"/>
                  <a:pt x="468" y="29"/>
                </a:cubicBezTo>
                <a:cubicBezTo>
                  <a:pt x="465" y="29"/>
                  <a:pt x="463" y="31"/>
                  <a:pt x="462" y="33"/>
                </a:cubicBezTo>
                <a:cubicBezTo>
                  <a:pt x="461" y="31"/>
                  <a:pt x="460" y="29"/>
                  <a:pt x="459" y="27"/>
                </a:cubicBezTo>
                <a:cubicBezTo>
                  <a:pt x="459" y="26"/>
                  <a:pt x="459" y="26"/>
                  <a:pt x="459" y="26"/>
                </a:cubicBezTo>
                <a:cubicBezTo>
                  <a:pt x="459" y="22"/>
                  <a:pt x="456" y="19"/>
                  <a:pt x="452" y="19"/>
                </a:cubicBezTo>
                <a:cubicBezTo>
                  <a:pt x="449" y="19"/>
                  <a:pt x="446" y="21"/>
                  <a:pt x="445" y="24"/>
                </a:cubicBezTo>
                <a:cubicBezTo>
                  <a:pt x="445" y="23"/>
                  <a:pt x="444" y="22"/>
                  <a:pt x="444" y="21"/>
                </a:cubicBezTo>
                <a:cubicBezTo>
                  <a:pt x="445" y="20"/>
                  <a:pt x="445" y="20"/>
                  <a:pt x="446" y="18"/>
                </a:cubicBezTo>
                <a:cubicBezTo>
                  <a:pt x="446" y="19"/>
                  <a:pt x="447" y="19"/>
                  <a:pt x="447" y="19"/>
                </a:cubicBezTo>
                <a:cubicBezTo>
                  <a:pt x="449" y="19"/>
                  <a:pt x="450" y="18"/>
                  <a:pt x="451" y="17"/>
                </a:cubicBezTo>
                <a:cubicBezTo>
                  <a:pt x="444" y="15"/>
                  <a:pt x="437" y="13"/>
                  <a:pt x="430" y="11"/>
                </a:cubicBezTo>
                <a:cubicBezTo>
                  <a:pt x="430" y="11"/>
                  <a:pt x="430" y="11"/>
                  <a:pt x="430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11" y="6"/>
                  <a:pt x="392" y="3"/>
                  <a:pt x="372" y="1"/>
                </a:cubicBezTo>
                <a:cubicBezTo>
                  <a:pt x="373" y="2"/>
                  <a:pt x="373" y="2"/>
                  <a:pt x="373" y="3"/>
                </a:cubicBezTo>
                <a:cubicBezTo>
                  <a:pt x="373" y="3"/>
                  <a:pt x="373" y="3"/>
                  <a:pt x="373" y="3"/>
                </a:cubicBezTo>
                <a:cubicBezTo>
                  <a:pt x="373" y="2"/>
                  <a:pt x="373" y="2"/>
                  <a:pt x="372" y="2"/>
                </a:cubicBezTo>
                <a:cubicBezTo>
                  <a:pt x="372" y="2"/>
                  <a:pt x="372" y="1"/>
                  <a:pt x="372" y="1"/>
                </a:cubicBezTo>
                <a:cubicBezTo>
                  <a:pt x="372" y="1"/>
                  <a:pt x="372" y="1"/>
                  <a:pt x="372" y="1"/>
                </a:cubicBezTo>
                <a:cubicBezTo>
                  <a:pt x="363" y="0"/>
                  <a:pt x="353" y="0"/>
                  <a:pt x="343" y="0"/>
                </a:cubicBezTo>
                <a:cubicBezTo>
                  <a:pt x="317" y="0"/>
                  <a:pt x="291" y="3"/>
                  <a:pt x="266" y="9"/>
                </a:cubicBezTo>
                <a:cubicBezTo>
                  <a:pt x="266" y="9"/>
                  <a:pt x="265" y="10"/>
                  <a:pt x="265" y="11"/>
                </a:cubicBezTo>
                <a:cubicBezTo>
                  <a:pt x="265" y="11"/>
                  <a:pt x="264" y="10"/>
                  <a:pt x="263" y="9"/>
                </a:cubicBezTo>
                <a:cubicBezTo>
                  <a:pt x="246" y="13"/>
                  <a:pt x="230" y="19"/>
                  <a:pt x="215" y="25"/>
                </a:cubicBezTo>
                <a:cubicBezTo>
                  <a:pt x="216" y="26"/>
                  <a:pt x="218" y="27"/>
                  <a:pt x="220" y="27"/>
                </a:cubicBezTo>
                <a:cubicBezTo>
                  <a:pt x="220" y="27"/>
                  <a:pt x="220" y="27"/>
                  <a:pt x="221" y="27"/>
                </a:cubicBezTo>
                <a:cubicBezTo>
                  <a:pt x="217" y="28"/>
                  <a:pt x="215" y="31"/>
                  <a:pt x="214" y="35"/>
                </a:cubicBezTo>
                <a:cubicBezTo>
                  <a:pt x="213" y="34"/>
                  <a:pt x="210" y="33"/>
                  <a:pt x="208" y="33"/>
                </a:cubicBezTo>
                <a:cubicBezTo>
                  <a:pt x="206" y="33"/>
                  <a:pt x="204" y="33"/>
                  <a:pt x="203" y="34"/>
                </a:cubicBezTo>
                <a:cubicBezTo>
                  <a:pt x="203" y="34"/>
                  <a:pt x="203" y="34"/>
                  <a:pt x="202" y="34"/>
                </a:cubicBezTo>
                <a:cubicBezTo>
                  <a:pt x="203" y="33"/>
                  <a:pt x="203" y="32"/>
                  <a:pt x="203" y="30"/>
                </a:cubicBezTo>
                <a:cubicBezTo>
                  <a:pt x="203" y="30"/>
                  <a:pt x="203" y="30"/>
                  <a:pt x="203" y="30"/>
                </a:cubicBezTo>
                <a:cubicBezTo>
                  <a:pt x="177" y="41"/>
                  <a:pt x="152" y="57"/>
                  <a:pt x="130" y="74"/>
                </a:cubicBezTo>
                <a:cubicBezTo>
                  <a:pt x="131" y="75"/>
                  <a:pt x="132" y="76"/>
                  <a:pt x="134" y="76"/>
                </a:cubicBezTo>
                <a:cubicBezTo>
                  <a:pt x="136" y="76"/>
                  <a:pt x="138" y="75"/>
                  <a:pt x="139" y="74"/>
                </a:cubicBezTo>
                <a:cubicBezTo>
                  <a:pt x="140" y="75"/>
                  <a:pt x="141" y="76"/>
                  <a:pt x="141" y="77"/>
                </a:cubicBezTo>
                <a:cubicBezTo>
                  <a:pt x="140" y="79"/>
                  <a:pt x="138" y="82"/>
                  <a:pt x="138" y="85"/>
                </a:cubicBezTo>
                <a:cubicBezTo>
                  <a:pt x="138" y="85"/>
                  <a:pt x="138" y="85"/>
                  <a:pt x="138" y="85"/>
                </a:cubicBezTo>
                <a:cubicBezTo>
                  <a:pt x="138" y="86"/>
                  <a:pt x="138" y="86"/>
                  <a:pt x="137" y="87"/>
                </a:cubicBezTo>
                <a:cubicBezTo>
                  <a:pt x="136" y="85"/>
                  <a:pt x="134" y="83"/>
                  <a:pt x="131" y="83"/>
                </a:cubicBezTo>
                <a:cubicBezTo>
                  <a:pt x="131" y="80"/>
                  <a:pt x="130" y="78"/>
                  <a:pt x="128" y="76"/>
                </a:cubicBezTo>
                <a:cubicBezTo>
                  <a:pt x="109" y="91"/>
                  <a:pt x="92" y="108"/>
                  <a:pt x="76" y="127"/>
                </a:cubicBezTo>
                <a:cubicBezTo>
                  <a:pt x="78" y="128"/>
                  <a:pt x="79" y="128"/>
                  <a:pt x="81" y="128"/>
                </a:cubicBezTo>
                <a:cubicBezTo>
                  <a:pt x="82" y="128"/>
                  <a:pt x="84" y="128"/>
                  <a:pt x="85" y="127"/>
                </a:cubicBezTo>
                <a:cubicBezTo>
                  <a:pt x="85" y="127"/>
                  <a:pt x="85" y="128"/>
                  <a:pt x="85" y="128"/>
                </a:cubicBezTo>
                <a:cubicBezTo>
                  <a:pt x="85" y="130"/>
                  <a:pt x="86" y="132"/>
                  <a:pt x="88" y="134"/>
                </a:cubicBezTo>
                <a:cubicBezTo>
                  <a:pt x="87" y="134"/>
                  <a:pt x="87" y="135"/>
                  <a:pt x="86" y="135"/>
                </a:cubicBezTo>
                <a:cubicBezTo>
                  <a:pt x="86" y="135"/>
                  <a:pt x="85" y="135"/>
                  <a:pt x="84" y="135"/>
                </a:cubicBezTo>
                <a:cubicBezTo>
                  <a:pt x="83" y="135"/>
                  <a:pt x="83" y="135"/>
                  <a:pt x="83" y="135"/>
                </a:cubicBezTo>
                <a:cubicBezTo>
                  <a:pt x="81" y="132"/>
                  <a:pt x="78" y="130"/>
                  <a:pt x="74" y="130"/>
                </a:cubicBezTo>
                <a:cubicBezTo>
                  <a:pt x="70" y="135"/>
                  <a:pt x="66" y="140"/>
                  <a:pt x="62" y="146"/>
                </a:cubicBezTo>
                <a:cubicBezTo>
                  <a:pt x="62" y="148"/>
                  <a:pt x="63" y="150"/>
                  <a:pt x="65" y="152"/>
                </a:cubicBezTo>
                <a:cubicBezTo>
                  <a:pt x="65" y="153"/>
                  <a:pt x="65" y="154"/>
                  <a:pt x="66" y="155"/>
                </a:cubicBezTo>
                <a:cubicBezTo>
                  <a:pt x="65" y="154"/>
                  <a:pt x="63" y="154"/>
                  <a:pt x="62" y="154"/>
                </a:cubicBezTo>
                <a:cubicBezTo>
                  <a:pt x="62" y="154"/>
                  <a:pt x="61" y="154"/>
                  <a:pt x="61" y="154"/>
                </a:cubicBezTo>
                <a:cubicBezTo>
                  <a:pt x="60" y="153"/>
                  <a:pt x="60" y="151"/>
                  <a:pt x="59" y="150"/>
                </a:cubicBezTo>
                <a:cubicBezTo>
                  <a:pt x="56" y="155"/>
                  <a:pt x="53" y="159"/>
                  <a:pt x="50" y="164"/>
                </a:cubicBezTo>
                <a:cubicBezTo>
                  <a:pt x="51" y="164"/>
                  <a:pt x="51" y="164"/>
                  <a:pt x="51" y="164"/>
                </a:cubicBezTo>
                <a:cubicBezTo>
                  <a:pt x="51" y="165"/>
                  <a:pt x="51" y="165"/>
                  <a:pt x="51" y="165"/>
                </a:cubicBezTo>
                <a:cubicBezTo>
                  <a:pt x="51" y="166"/>
                  <a:pt x="51" y="167"/>
                  <a:pt x="51" y="167"/>
                </a:cubicBezTo>
                <a:cubicBezTo>
                  <a:pt x="51" y="167"/>
                  <a:pt x="50" y="167"/>
                  <a:pt x="49" y="167"/>
                </a:cubicBezTo>
                <a:cubicBezTo>
                  <a:pt x="49" y="167"/>
                  <a:pt x="49" y="167"/>
                  <a:pt x="49" y="167"/>
                </a:cubicBezTo>
                <a:cubicBezTo>
                  <a:pt x="49" y="167"/>
                  <a:pt x="48" y="167"/>
                  <a:pt x="48" y="167"/>
                </a:cubicBezTo>
                <a:cubicBezTo>
                  <a:pt x="45" y="173"/>
                  <a:pt x="41" y="179"/>
                  <a:pt x="38" y="185"/>
                </a:cubicBezTo>
                <a:cubicBezTo>
                  <a:pt x="39" y="185"/>
                  <a:pt x="40" y="186"/>
                  <a:pt x="41" y="186"/>
                </a:cubicBezTo>
                <a:cubicBezTo>
                  <a:pt x="41" y="186"/>
                  <a:pt x="41" y="186"/>
                  <a:pt x="41" y="186"/>
                </a:cubicBezTo>
                <a:cubicBezTo>
                  <a:pt x="41" y="187"/>
                  <a:pt x="41" y="188"/>
                  <a:pt x="42" y="189"/>
                </a:cubicBezTo>
                <a:cubicBezTo>
                  <a:pt x="41" y="189"/>
                  <a:pt x="40" y="189"/>
                  <a:pt x="39" y="189"/>
                </a:cubicBezTo>
                <a:cubicBezTo>
                  <a:pt x="38" y="189"/>
                  <a:pt x="37" y="189"/>
                  <a:pt x="36" y="189"/>
                </a:cubicBezTo>
                <a:cubicBezTo>
                  <a:pt x="31" y="199"/>
                  <a:pt x="27" y="209"/>
                  <a:pt x="23" y="219"/>
                </a:cubicBezTo>
                <a:cubicBezTo>
                  <a:pt x="24" y="220"/>
                  <a:pt x="25" y="220"/>
                  <a:pt x="27" y="220"/>
                </a:cubicBezTo>
                <a:cubicBezTo>
                  <a:pt x="29" y="220"/>
                  <a:pt x="30" y="220"/>
                  <a:pt x="31" y="219"/>
                </a:cubicBezTo>
                <a:cubicBezTo>
                  <a:pt x="32" y="220"/>
                  <a:pt x="33" y="221"/>
                  <a:pt x="34" y="221"/>
                </a:cubicBezTo>
                <a:cubicBezTo>
                  <a:pt x="34" y="222"/>
                  <a:pt x="34" y="223"/>
                  <a:pt x="34" y="223"/>
                </a:cubicBezTo>
                <a:cubicBezTo>
                  <a:pt x="34" y="224"/>
                  <a:pt x="34" y="224"/>
                  <a:pt x="34" y="224"/>
                </a:cubicBezTo>
                <a:cubicBezTo>
                  <a:pt x="31" y="224"/>
                  <a:pt x="29" y="226"/>
                  <a:pt x="28" y="228"/>
                </a:cubicBezTo>
                <a:cubicBezTo>
                  <a:pt x="26" y="229"/>
                  <a:pt x="25" y="230"/>
                  <a:pt x="24" y="232"/>
                </a:cubicBezTo>
                <a:cubicBezTo>
                  <a:pt x="23" y="232"/>
                  <a:pt x="22" y="232"/>
                  <a:pt x="21" y="232"/>
                </a:cubicBezTo>
                <a:cubicBezTo>
                  <a:pt x="21" y="232"/>
                  <a:pt x="21" y="232"/>
                  <a:pt x="21" y="232"/>
                </a:cubicBezTo>
                <a:cubicBezTo>
                  <a:pt x="21" y="231"/>
                  <a:pt x="21" y="231"/>
                  <a:pt x="21" y="231"/>
                </a:cubicBezTo>
                <a:cubicBezTo>
                  <a:pt x="20" y="230"/>
                  <a:pt x="20" y="230"/>
                  <a:pt x="19" y="229"/>
                </a:cubicBezTo>
                <a:cubicBezTo>
                  <a:pt x="17" y="235"/>
                  <a:pt x="15" y="240"/>
                  <a:pt x="14" y="246"/>
                </a:cubicBezTo>
                <a:cubicBezTo>
                  <a:pt x="15" y="246"/>
                  <a:pt x="15" y="247"/>
                  <a:pt x="16" y="247"/>
                </a:cubicBezTo>
                <a:cubicBezTo>
                  <a:pt x="18" y="248"/>
                  <a:pt x="19" y="248"/>
                  <a:pt x="21" y="248"/>
                </a:cubicBezTo>
                <a:cubicBezTo>
                  <a:pt x="25" y="248"/>
                  <a:pt x="28" y="246"/>
                  <a:pt x="29" y="243"/>
                </a:cubicBezTo>
                <a:cubicBezTo>
                  <a:pt x="30" y="244"/>
                  <a:pt x="31" y="245"/>
                  <a:pt x="32" y="245"/>
                </a:cubicBezTo>
                <a:cubicBezTo>
                  <a:pt x="32" y="245"/>
                  <a:pt x="32" y="245"/>
                  <a:pt x="32" y="245"/>
                </a:cubicBezTo>
                <a:cubicBezTo>
                  <a:pt x="29" y="246"/>
                  <a:pt x="27" y="247"/>
                  <a:pt x="26" y="250"/>
                </a:cubicBezTo>
                <a:cubicBezTo>
                  <a:pt x="24" y="251"/>
                  <a:pt x="23" y="252"/>
                  <a:pt x="23" y="253"/>
                </a:cubicBezTo>
                <a:cubicBezTo>
                  <a:pt x="23" y="253"/>
                  <a:pt x="22" y="253"/>
                  <a:pt x="22" y="253"/>
                </a:cubicBezTo>
                <a:cubicBezTo>
                  <a:pt x="21" y="252"/>
                  <a:pt x="19" y="251"/>
                  <a:pt x="17" y="251"/>
                </a:cubicBezTo>
                <a:cubicBezTo>
                  <a:pt x="16" y="251"/>
                  <a:pt x="14" y="252"/>
                  <a:pt x="13" y="252"/>
                </a:cubicBezTo>
                <a:cubicBezTo>
                  <a:pt x="13" y="252"/>
                  <a:pt x="13" y="251"/>
                  <a:pt x="13" y="251"/>
                </a:cubicBezTo>
                <a:cubicBezTo>
                  <a:pt x="13" y="250"/>
                  <a:pt x="13" y="249"/>
                  <a:pt x="13" y="248"/>
                </a:cubicBezTo>
                <a:cubicBezTo>
                  <a:pt x="4" y="278"/>
                  <a:pt x="0" y="310"/>
                  <a:pt x="0" y="343"/>
                </a:cubicBezTo>
                <a:cubicBezTo>
                  <a:pt x="0" y="364"/>
                  <a:pt x="2" y="384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11" y="440"/>
                  <a:pt x="24" y="474"/>
                  <a:pt x="40" y="505"/>
                </a:cubicBezTo>
                <a:cubicBezTo>
                  <a:pt x="43" y="504"/>
                  <a:pt x="45" y="502"/>
                  <a:pt x="46" y="500"/>
                </a:cubicBezTo>
                <a:cubicBezTo>
                  <a:pt x="46" y="501"/>
                  <a:pt x="46" y="501"/>
                  <a:pt x="47" y="502"/>
                </a:cubicBezTo>
                <a:cubicBezTo>
                  <a:pt x="45" y="503"/>
                  <a:pt x="45" y="505"/>
                  <a:pt x="44" y="507"/>
                </a:cubicBezTo>
                <a:cubicBezTo>
                  <a:pt x="44" y="508"/>
                  <a:pt x="44" y="509"/>
                  <a:pt x="44" y="509"/>
                </a:cubicBezTo>
                <a:cubicBezTo>
                  <a:pt x="44" y="511"/>
                  <a:pt x="45" y="513"/>
                  <a:pt x="45" y="514"/>
                </a:cubicBezTo>
                <a:cubicBezTo>
                  <a:pt x="45" y="514"/>
                  <a:pt x="45" y="514"/>
                  <a:pt x="45" y="514"/>
                </a:cubicBezTo>
                <a:cubicBezTo>
                  <a:pt x="66" y="551"/>
                  <a:pt x="94" y="583"/>
                  <a:pt x="127" y="610"/>
                </a:cubicBezTo>
                <a:cubicBezTo>
                  <a:pt x="128" y="609"/>
                  <a:pt x="128" y="609"/>
                  <a:pt x="129" y="608"/>
                </a:cubicBezTo>
                <a:cubicBezTo>
                  <a:pt x="129" y="610"/>
                  <a:pt x="130" y="611"/>
                  <a:pt x="131" y="613"/>
                </a:cubicBezTo>
                <a:cubicBezTo>
                  <a:pt x="131" y="613"/>
                  <a:pt x="131" y="613"/>
                  <a:pt x="131" y="613"/>
                </a:cubicBezTo>
                <a:cubicBezTo>
                  <a:pt x="149" y="627"/>
                  <a:pt x="168" y="640"/>
                  <a:pt x="189" y="650"/>
                </a:cubicBezTo>
                <a:cubicBezTo>
                  <a:pt x="189" y="649"/>
                  <a:pt x="189" y="648"/>
                  <a:pt x="189" y="648"/>
                </a:cubicBezTo>
                <a:cubicBezTo>
                  <a:pt x="189" y="647"/>
                  <a:pt x="189" y="647"/>
                  <a:pt x="189" y="647"/>
                </a:cubicBezTo>
                <a:cubicBezTo>
                  <a:pt x="190" y="647"/>
                  <a:pt x="190" y="648"/>
                  <a:pt x="191" y="648"/>
                </a:cubicBezTo>
                <a:cubicBezTo>
                  <a:pt x="191" y="649"/>
                  <a:pt x="190" y="650"/>
                  <a:pt x="190" y="651"/>
                </a:cubicBezTo>
                <a:cubicBezTo>
                  <a:pt x="220" y="666"/>
                  <a:pt x="253" y="676"/>
                  <a:pt x="287" y="682"/>
                </a:cubicBezTo>
                <a:cubicBezTo>
                  <a:pt x="287" y="682"/>
                  <a:pt x="287" y="681"/>
                  <a:pt x="287" y="681"/>
                </a:cubicBezTo>
                <a:cubicBezTo>
                  <a:pt x="287" y="681"/>
                  <a:pt x="287" y="680"/>
                  <a:pt x="287" y="680"/>
                </a:cubicBezTo>
                <a:cubicBezTo>
                  <a:pt x="288" y="679"/>
                  <a:pt x="289" y="677"/>
                  <a:pt x="289" y="675"/>
                </a:cubicBezTo>
                <a:cubicBezTo>
                  <a:pt x="289" y="675"/>
                  <a:pt x="289" y="675"/>
                  <a:pt x="289" y="675"/>
                </a:cubicBezTo>
                <a:cubicBezTo>
                  <a:pt x="289" y="675"/>
                  <a:pt x="290" y="675"/>
                  <a:pt x="290" y="675"/>
                </a:cubicBezTo>
                <a:cubicBezTo>
                  <a:pt x="292" y="675"/>
                  <a:pt x="294" y="674"/>
                  <a:pt x="295" y="673"/>
                </a:cubicBezTo>
                <a:cubicBezTo>
                  <a:pt x="297" y="674"/>
                  <a:pt x="298" y="675"/>
                  <a:pt x="300" y="676"/>
                </a:cubicBezTo>
                <a:cubicBezTo>
                  <a:pt x="301" y="679"/>
                  <a:pt x="304" y="681"/>
                  <a:pt x="307" y="681"/>
                </a:cubicBezTo>
                <a:cubicBezTo>
                  <a:pt x="306" y="682"/>
                  <a:pt x="305" y="683"/>
                  <a:pt x="305" y="685"/>
                </a:cubicBezTo>
                <a:cubicBezTo>
                  <a:pt x="314" y="686"/>
                  <a:pt x="323" y="686"/>
                  <a:pt x="331" y="686"/>
                </a:cubicBezTo>
                <a:cubicBezTo>
                  <a:pt x="330" y="685"/>
                  <a:pt x="327" y="683"/>
                  <a:pt x="324" y="683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2" y="681"/>
                  <a:pt x="320" y="679"/>
                  <a:pt x="318" y="678"/>
                </a:cubicBezTo>
                <a:cubicBezTo>
                  <a:pt x="319" y="679"/>
                  <a:pt x="320" y="679"/>
                  <a:pt x="321" y="679"/>
                </a:cubicBezTo>
                <a:cubicBezTo>
                  <a:pt x="322" y="680"/>
                  <a:pt x="323" y="681"/>
                  <a:pt x="325" y="682"/>
                </a:cubicBezTo>
                <a:cubicBezTo>
                  <a:pt x="326" y="682"/>
                  <a:pt x="327" y="683"/>
                  <a:pt x="329" y="683"/>
                </a:cubicBezTo>
                <a:cubicBezTo>
                  <a:pt x="331" y="683"/>
                  <a:pt x="333" y="682"/>
                  <a:pt x="334" y="681"/>
                </a:cubicBezTo>
                <a:cubicBezTo>
                  <a:pt x="334" y="681"/>
                  <a:pt x="334" y="682"/>
                  <a:pt x="334" y="682"/>
                </a:cubicBezTo>
                <a:cubicBezTo>
                  <a:pt x="334" y="684"/>
                  <a:pt x="335" y="685"/>
                  <a:pt x="336" y="687"/>
                </a:cubicBezTo>
                <a:cubicBezTo>
                  <a:pt x="338" y="687"/>
                  <a:pt x="341" y="687"/>
                  <a:pt x="343" y="687"/>
                </a:cubicBezTo>
                <a:cubicBezTo>
                  <a:pt x="348" y="687"/>
                  <a:pt x="352" y="687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80" y="685"/>
                  <a:pt x="401" y="682"/>
                  <a:pt x="422" y="677"/>
                </a:cubicBezTo>
                <a:cubicBezTo>
                  <a:pt x="422" y="677"/>
                  <a:pt x="423" y="677"/>
                  <a:pt x="423" y="677"/>
                </a:cubicBezTo>
                <a:cubicBezTo>
                  <a:pt x="423" y="677"/>
                  <a:pt x="423" y="677"/>
                  <a:pt x="423" y="677"/>
                </a:cubicBezTo>
                <a:cubicBezTo>
                  <a:pt x="450" y="671"/>
                  <a:pt x="476" y="661"/>
                  <a:pt x="500" y="649"/>
                </a:cubicBezTo>
                <a:cubicBezTo>
                  <a:pt x="500" y="649"/>
                  <a:pt x="500" y="648"/>
                  <a:pt x="500" y="648"/>
                </a:cubicBezTo>
                <a:cubicBezTo>
                  <a:pt x="501" y="648"/>
                  <a:pt x="501" y="648"/>
                  <a:pt x="501" y="648"/>
                </a:cubicBezTo>
                <a:cubicBezTo>
                  <a:pt x="512" y="642"/>
                  <a:pt x="524" y="636"/>
                  <a:pt x="535" y="628"/>
                </a:cubicBezTo>
                <a:cubicBezTo>
                  <a:pt x="534" y="628"/>
                  <a:pt x="534" y="628"/>
                  <a:pt x="534" y="628"/>
                </a:cubicBezTo>
                <a:cubicBezTo>
                  <a:pt x="534" y="627"/>
                  <a:pt x="534" y="627"/>
                  <a:pt x="533" y="626"/>
                </a:cubicBezTo>
                <a:cubicBezTo>
                  <a:pt x="534" y="626"/>
                  <a:pt x="534" y="625"/>
                  <a:pt x="534" y="625"/>
                </a:cubicBezTo>
                <a:cubicBezTo>
                  <a:pt x="535" y="626"/>
                  <a:pt x="535" y="627"/>
                  <a:pt x="536" y="628"/>
                </a:cubicBezTo>
                <a:cubicBezTo>
                  <a:pt x="546" y="621"/>
                  <a:pt x="555" y="614"/>
                  <a:pt x="564" y="606"/>
                </a:cubicBezTo>
                <a:cubicBezTo>
                  <a:pt x="563" y="603"/>
                  <a:pt x="560" y="600"/>
                  <a:pt x="556" y="600"/>
                </a:cubicBezTo>
                <a:cubicBezTo>
                  <a:pt x="558" y="599"/>
                  <a:pt x="559" y="597"/>
                  <a:pt x="560" y="595"/>
                </a:cubicBezTo>
                <a:cubicBezTo>
                  <a:pt x="561" y="595"/>
                  <a:pt x="562" y="595"/>
                  <a:pt x="563" y="594"/>
                </a:cubicBezTo>
                <a:cubicBezTo>
                  <a:pt x="563" y="596"/>
                  <a:pt x="565" y="598"/>
                  <a:pt x="567" y="599"/>
                </a:cubicBezTo>
                <a:cubicBezTo>
                  <a:pt x="566" y="601"/>
                  <a:pt x="566" y="602"/>
                  <a:pt x="566" y="604"/>
                </a:cubicBezTo>
                <a:cubicBezTo>
                  <a:pt x="566" y="604"/>
                  <a:pt x="566" y="604"/>
                  <a:pt x="566" y="605"/>
                </a:cubicBezTo>
                <a:cubicBezTo>
                  <a:pt x="572" y="599"/>
                  <a:pt x="578" y="594"/>
                  <a:pt x="584" y="588"/>
                </a:cubicBezTo>
                <a:cubicBezTo>
                  <a:pt x="583" y="588"/>
                  <a:pt x="582" y="588"/>
                  <a:pt x="582" y="589"/>
                </a:cubicBezTo>
                <a:cubicBezTo>
                  <a:pt x="582" y="589"/>
                  <a:pt x="582" y="589"/>
                  <a:pt x="582" y="588"/>
                </a:cubicBezTo>
                <a:cubicBezTo>
                  <a:pt x="582" y="587"/>
                  <a:pt x="581" y="586"/>
                  <a:pt x="580" y="584"/>
                </a:cubicBezTo>
                <a:cubicBezTo>
                  <a:pt x="582" y="584"/>
                  <a:pt x="583" y="583"/>
                  <a:pt x="583" y="582"/>
                </a:cubicBezTo>
                <a:cubicBezTo>
                  <a:pt x="584" y="584"/>
                  <a:pt x="585" y="585"/>
                  <a:pt x="586" y="586"/>
                </a:cubicBezTo>
                <a:cubicBezTo>
                  <a:pt x="595" y="577"/>
                  <a:pt x="603" y="568"/>
                  <a:pt x="611" y="559"/>
                </a:cubicBezTo>
                <a:cubicBezTo>
                  <a:pt x="610" y="558"/>
                  <a:pt x="610" y="558"/>
                  <a:pt x="610" y="557"/>
                </a:cubicBezTo>
                <a:cubicBezTo>
                  <a:pt x="610" y="556"/>
                  <a:pt x="611" y="555"/>
                  <a:pt x="611" y="555"/>
                </a:cubicBezTo>
                <a:cubicBezTo>
                  <a:pt x="611" y="552"/>
                  <a:pt x="609" y="549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9" y="548"/>
                  <a:pt x="611" y="549"/>
                  <a:pt x="613" y="549"/>
                </a:cubicBezTo>
                <a:cubicBezTo>
                  <a:pt x="616" y="549"/>
                  <a:pt x="619" y="546"/>
                  <a:pt x="621" y="543"/>
                </a:cubicBezTo>
                <a:cubicBezTo>
                  <a:pt x="621" y="544"/>
                  <a:pt x="621" y="544"/>
                  <a:pt x="622" y="544"/>
                </a:cubicBezTo>
                <a:cubicBezTo>
                  <a:pt x="627" y="537"/>
                  <a:pt x="632" y="529"/>
                  <a:pt x="637" y="521"/>
                </a:cubicBezTo>
                <a:cubicBezTo>
                  <a:pt x="637" y="520"/>
                  <a:pt x="637" y="520"/>
                  <a:pt x="637" y="520"/>
                </a:cubicBezTo>
                <a:cubicBezTo>
                  <a:pt x="637" y="519"/>
                  <a:pt x="637" y="519"/>
                  <a:pt x="637" y="518"/>
                </a:cubicBezTo>
                <a:cubicBezTo>
                  <a:pt x="637" y="516"/>
                  <a:pt x="637" y="515"/>
                  <a:pt x="636" y="514"/>
                </a:cubicBezTo>
                <a:cubicBezTo>
                  <a:pt x="638" y="514"/>
                  <a:pt x="639" y="515"/>
                  <a:pt x="641" y="515"/>
                </a:cubicBezTo>
                <a:cubicBezTo>
                  <a:pt x="650" y="499"/>
                  <a:pt x="658" y="482"/>
                  <a:pt x="664" y="465"/>
                </a:cubicBezTo>
                <a:cubicBezTo>
                  <a:pt x="664" y="465"/>
                  <a:pt x="664" y="464"/>
                  <a:pt x="664" y="464"/>
                </a:cubicBezTo>
                <a:close/>
                <a:moveTo>
                  <a:pt x="3" y="364"/>
                </a:moveTo>
                <a:cubicBezTo>
                  <a:pt x="2" y="364"/>
                  <a:pt x="2" y="365"/>
                  <a:pt x="1" y="365"/>
                </a:cubicBezTo>
                <a:cubicBezTo>
                  <a:pt x="1" y="365"/>
                  <a:pt x="1" y="365"/>
                  <a:pt x="1" y="365"/>
                </a:cubicBezTo>
                <a:cubicBezTo>
                  <a:pt x="1" y="364"/>
                  <a:pt x="1" y="363"/>
                  <a:pt x="1" y="363"/>
                </a:cubicBezTo>
                <a:cubicBezTo>
                  <a:pt x="2" y="363"/>
                  <a:pt x="2" y="363"/>
                  <a:pt x="3" y="363"/>
                </a:cubicBezTo>
                <a:cubicBezTo>
                  <a:pt x="3" y="363"/>
                  <a:pt x="3" y="363"/>
                  <a:pt x="3" y="364"/>
                </a:cubicBezTo>
                <a:close/>
                <a:moveTo>
                  <a:pt x="10" y="404"/>
                </a:move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10" y="404"/>
                </a:cubicBezTo>
                <a:cubicBezTo>
                  <a:pt x="10" y="404"/>
                  <a:pt x="10" y="404"/>
                  <a:pt x="10" y="404"/>
                </a:cubicBezTo>
                <a:close/>
                <a:moveTo>
                  <a:pt x="15" y="295"/>
                </a:moveTo>
                <a:cubicBezTo>
                  <a:pt x="14" y="296"/>
                  <a:pt x="13" y="297"/>
                  <a:pt x="13" y="298"/>
                </a:cubicBezTo>
                <a:cubicBezTo>
                  <a:pt x="12" y="298"/>
                  <a:pt x="12" y="298"/>
                  <a:pt x="12" y="298"/>
                </a:cubicBezTo>
                <a:cubicBezTo>
                  <a:pt x="11" y="298"/>
                  <a:pt x="11" y="298"/>
                  <a:pt x="11" y="298"/>
                </a:cubicBezTo>
                <a:cubicBezTo>
                  <a:pt x="11" y="297"/>
                  <a:pt x="10" y="295"/>
                  <a:pt x="9" y="294"/>
                </a:cubicBezTo>
                <a:cubicBezTo>
                  <a:pt x="10" y="293"/>
                  <a:pt x="10" y="291"/>
                  <a:pt x="10" y="289"/>
                </a:cubicBezTo>
                <a:cubicBezTo>
                  <a:pt x="10" y="289"/>
                  <a:pt x="10" y="289"/>
                  <a:pt x="10" y="289"/>
                </a:cubicBezTo>
                <a:cubicBezTo>
                  <a:pt x="11" y="290"/>
                  <a:pt x="13" y="290"/>
                  <a:pt x="15" y="290"/>
                </a:cubicBezTo>
                <a:cubicBezTo>
                  <a:pt x="16" y="290"/>
                  <a:pt x="17" y="290"/>
                  <a:pt x="18" y="290"/>
                </a:cubicBezTo>
                <a:cubicBezTo>
                  <a:pt x="19" y="291"/>
                  <a:pt x="20" y="292"/>
                  <a:pt x="21" y="292"/>
                </a:cubicBezTo>
                <a:cubicBezTo>
                  <a:pt x="19" y="293"/>
                  <a:pt x="17" y="294"/>
                  <a:pt x="16" y="295"/>
                </a:cubicBezTo>
                <a:cubicBezTo>
                  <a:pt x="16" y="295"/>
                  <a:pt x="16" y="295"/>
                  <a:pt x="15" y="295"/>
                </a:cubicBezTo>
                <a:close/>
                <a:moveTo>
                  <a:pt x="23" y="429"/>
                </a:moveTo>
                <a:cubicBezTo>
                  <a:pt x="23" y="430"/>
                  <a:pt x="22" y="430"/>
                  <a:pt x="21" y="431"/>
                </a:cubicBezTo>
                <a:cubicBezTo>
                  <a:pt x="21" y="431"/>
                  <a:pt x="20" y="431"/>
                  <a:pt x="20" y="432"/>
                </a:cubicBezTo>
                <a:cubicBezTo>
                  <a:pt x="20" y="432"/>
                  <a:pt x="20" y="432"/>
                  <a:pt x="20" y="432"/>
                </a:cubicBezTo>
                <a:cubicBezTo>
                  <a:pt x="19" y="432"/>
                  <a:pt x="19" y="432"/>
                  <a:pt x="18" y="432"/>
                </a:cubicBezTo>
                <a:cubicBezTo>
                  <a:pt x="19" y="431"/>
                  <a:pt x="19" y="430"/>
                  <a:pt x="19" y="429"/>
                </a:cubicBezTo>
                <a:cubicBezTo>
                  <a:pt x="20" y="429"/>
                  <a:pt x="20" y="429"/>
                  <a:pt x="20" y="429"/>
                </a:cubicBezTo>
                <a:cubicBezTo>
                  <a:pt x="21" y="428"/>
                  <a:pt x="21" y="428"/>
                  <a:pt x="22" y="428"/>
                </a:cubicBezTo>
                <a:cubicBezTo>
                  <a:pt x="22" y="428"/>
                  <a:pt x="23" y="428"/>
                  <a:pt x="24" y="428"/>
                </a:cubicBezTo>
                <a:cubicBezTo>
                  <a:pt x="24" y="428"/>
                  <a:pt x="24" y="428"/>
                  <a:pt x="25" y="428"/>
                </a:cubicBezTo>
                <a:cubicBezTo>
                  <a:pt x="24" y="428"/>
                  <a:pt x="24" y="429"/>
                  <a:pt x="23" y="429"/>
                </a:cubicBezTo>
                <a:close/>
                <a:moveTo>
                  <a:pt x="38" y="401"/>
                </a:moveTo>
                <a:cubicBezTo>
                  <a:pt x="38" y="400"/>
                  <a:pt x="38" y="400"/>
                  <a:pt x="39" y="400"/>
                </a:cubicBezTo>
                <a:cubicBezTo>
                  <a:pt x="39" y="400"/>
                  <a:pt x="39" y="400"/>
                  <a:pt x="39" y="400"/>
                </a:cubicBezTo>
                <a:cubicBezTo>
                  <a:pt x="38" y="401"/>
                  <a:pt x="38" y="401"/>
                  <a:pt x="37" y="402"/>
                </a:cubicBezTo>
                <a:cubicBezTo>
                  <a:pt x="37" y="401"/>
                  <a:pt x="38" y="401"/>
                  <a:pt x="38" y="401"/>
                </a:cubicBezTo>
                <a:close/>
                <a:moveTo>
                  <a:pt x="32" y="458"/>
                </a:moveTo>
                <a:cubicBezTo>
                  <a:pt x="32" y="458"/>
                  <a:pt x="32" y="458"/>
                  <a:pt x="32" y="458"/>
                </a:cubicBezTo>
                <a:cubicBezTo>
                  <a:pt x="32" y="458"/>
                  <a:pt x="32" y="457"/>
                  <a:pt x="32" y="457"/>
                </a:cubicBezTo>
                <a:cubicBezTo>
                  <a:pt x="32" y="458"/>
                  <a:pt x="32" y="458"/>
                  <a:pt x="32" y="458"/>
                </a:cubicBezTo>
                <a:close/>
                <a:moveTo>
                  <a:pt x="34" y="410"/>
                </a:moveTo>
                <a:cubicBezTo>
                  <a:pt x="33" y="411"/>
                  <a:pt x="33" y="411"/>
                  <a:pt x="32" y="411"/>
                </a:cubicBezTo>
                <a:cubicBezTo>
                  <a:pt x="32" y="411"/>
                  <a:pt x="32" y="411"/>
                  <a:pt x="31" y="411"/>
                </a:cubicBezTo>
                <a:cubicBezTo>
                  <a:pt x="32" y="410"/>
                  <a:pt x="33" y="408"/>
                  <a:pt x="33" y="406"/>
                </a:cubicBezTo>
                <a:cubicBezTo>
                  <a:pt x="34" y="406"/>
                  <a:pt x="34" y="405"/>
                  <a:pt x="35" y="405"/>
                </a:cubicBezTo>
                <a:cubicBezTo>
                  <a:pt x="34" y="406"/>
                  <a:pt x="34" y="408"/>
                  <a:pt x="34" y="410"/>
                </a:cubicBezTo>
                <a:cubicBezTo>
                  <a:pt x="34" y="410"/>
                  <a:pt x="34" y="410"/>
                  <a:pt x="34" y="410"/>
                </a:cubicBezTo>
                <a:close/>
                <a:moveTo>
                  <a:pt x="39" y="434"/>
                </a:moveTo>
                <a:cubicBezTo>
                  <a:pt x="38" y="434"/>
                  <a:pt x="38" y="434"/>
                  <a:pt x="38" y="434"/>
                </a:cubicBezTo>
                <a:cubicBezTo>
                  <a:pt x="37" y="433"/>
                  <a:pt x="37" y="432"/>
                  <a:pt x="36" y="431"/>
                </a:cubicBezTo>
                <a:cubicBezTo>
                  <a:pt x="37" y="431"/>
                  <a:pt x="38" y="431"/>
                  <a:pt x="38" y="430"/>
                </a:cubicBezTo>
                <a:cubicBezTo>
                  <a:pt x="39" y="431"/>
                  <a:pt x="39" y="432"/>
                  <a:pt x="39" y="432"/>
                </a:cubicBezTo>
                <a:cubicBezTo>
                  <a:pt x="39" y="433"/>
                  <a:pt x="39" y="433"/>
                  <a:pt x="39" y="434"/>
                </a:cubicBezTo>
                <a:close/>
                <a:moveTo>
                  <a:pt x="189" y="154"/>
                </a:moveTo>
                <a:cubicBezTo>
                  <a:pt x="188" y="155"/>
                  <a:pt x="188" y="156"/>
                  <a:pt x="188" y="156"/>
                </a:cubicBezTo>
                <a:cubicBezTo>
                  <a:pt x="187" y="156"/>
                  <a:pt x="185" y="156"/>
                  <a:pt x="184" y="156"/>
                </a:cubicBezTo>
                <a:cubicBezTo>
                  <a:pt x="184" y="156"/>
                  <a:pt x="183" y="156"/>
                  <a:pt x="183" y="156"/>
                </a:cubicBezTo>
                <a:cubicBezTo>
                  <a:pt x="183" y="155"/>
                  <a:pt x="182" y="155"/>
                  <a:pt x="182" y="154"/>
                </a:cubicBezTo>
                <a:cubicBezTo>
                  <a:pt x="184" y="153"/>
                  <a:pt x="185" y="150"/>
                  <a:pt x="185" y="147"/>
                </a:cubicBezTo>
                <a:cubicBezTo>
                  <a:pt x="185" y="144"/>
                  <a:pt x="184" y="142"/>
                  <a:pt x="182" y="140"/>
                </a:cubicBezTo>
                <a:cubicBezTo>
                  <a:pt x="183" y="141"/>
                  <a:pt x="184" y="141"/>
                  <a:pt x="186" y="141"/>
                </a:cubicBezTo>
                <a:cubicBezTo>
                  <a:pt x="185" y="142"/>
                  <a:pt x="185" y="142"/>
                  <a:pt x="185" y="143"/>
                </a:cubicBezTo>
                <a:cubicBezTo>
                  <a:pt x="185" y="146"/>
                  <a:pt x="187" y="149"/>
                  <a:pt x="189" y="151"/>
                </a:cubicBezTo>
                <a:cubicBezTo>
                  <a:pt x="189" y="151"/>
                  <a:pt x="189" y="152"/>
                  <a:pt x="189" y="153"/>
                </a:cubicBezTo>
                <a:cubicBezTo>
                  <a:pt x="189" y="153"/>
                  <a:pt x="189" y="154"/>
                  <a:pt x="189" y="154"/>
                </a:cubicBezTo>
                <a:close/>
                <a:moveTo>
                  <a:pt x="181" y="77"/>
                </a:moveTo>
                <a:cubicBezTo>
                  <a:pt x="182" y="77"/>
                  <a:pt x="182" y="77"/>
                  <a:pt x="182" y="77"/>
                </a:cubicBezTo>
                <a:cubicBezTo>
                  <a:pt x="183" y="79"/>
                  <a:pt x="184" y="80"/>
                  <a:pt x="185" y="81"/>
                </a:cubicBezTo>
                <a:cubicBezTo>
                  <a:pt x="185" y="82"/>
                  <a:pt x="185" y="83"/>
                  <a:pt x="184" y="84"/>
                </a:cubicBezTo>
                <a:cubicBezTo>
                  <a:pt x="184" y="84"/>
                  <a:pt x="184" y="84"/>
                  <a:pt x="184" y="84"/>
                </a:cubicBezTo>
                <a:cubicBezTo>
                  <a:pt x="184" y="83"/>
                  <a:pt x="184" y="83"/>
                  <a:pt x="184" y="83"/>
                </a:cubicBezTo>
                <a:cubicBezTo>
                  <a:pt x="184" y="81"/>
                  <a:pt x="183" y="79"/>
                  <a:pt x="181" y="77"/>
                </a:cubicBezTo>
                <a:close/>
                <a:moveTo>
                  <a:pt x="167" y="51"/>
                </a:moveTo>
                <a:cubicBezTo>
                  <a:pt x="169" y="51"/>
                  <a:pt x="172" y="49"/>
                  <a:pt x="173" y="47"/>
                </a:cubicBezTo>
                <a:cubicBezTo>
                  <a:pt x="174" y="49"/>
                  <a:pt x="177" y="50"/>
                  <a:pt x="180" y="50"/>
                </a:cubicBezTo>
                <a:cubicBezTo>
                  <a:pt x="181" y="50"/>
                  <a:pt x="182" y="50"/>
                  <a:pt x="183" y="50"/>
                </a:cubicBezTo>
                <a:cubicBezTo>
                  <a:pt x="184" y="50"/>
                  <a:pt x="185" y="50"/>
                  <a:pt x="186" y="50"/>
                </a:cubicBezTo>
                <a:cubicBezTo>
                  <a:pt x="185" y="51"/>
                  <a:pt x="184" y="53"/>
                  <a:pt x="184" y="54"/>
                </a:cubicBezTo>
                <a:cubicBezTo>
                  <a:pt x="184" y="54"/>
                  <a:pt x="184" y="54"/>
                  <a:pt x="184" y="54"/>
                </a:cubicBezTo>
                <a:cubicBezTo>
                  <a:pt x="183" y="54"/>
                  <a:pt x="182" y="55"/>
                  <a:pt x="181" y="55"/>
                </a:cubicBezTo>
                <a:cubicBezTo>
                  <a:pt x="179" y="52"/>
                  <a:pt x="177" y="50"/>
                  <a:pt x="173" y="50"/>
                </a:cubicBezTo>
                <a:cubicBezTo>
                  <a:pt x="171" y="50"/>
                  <a:pt x="169" y="51"/>
                  <a:pt x="168" y="53"/>
                </a:cubicBezTo>
                <a:cubicBezTo>
                  <a:pt x="167" y="53"/>
                  <a:pt x="166" y="53"/>
                  <a:pt x="166" y="53"/>
                </a:cubicBezTo>
                <a:cubicBezTo>
                  <a:pt x="166" y="53"/>
                  <a:pt x="166" y="52"/>
                  <a:pt x="167" y="51"/>
                </a:cubicBezTo>
                <a:close/>
                <a:moveTo>
                  <a:pt x="166" y="143"/>
                </a:moveTo>
                <a:cubicBezTo>
                  <a:pt x="166" y="143"/>
                  <a:pt x="166" y="142"/>
                  <a:pt x="166" y="142"/>
                </a:cubicBezTo>
                <a:cubicBezTo>
                  <a:pt x="166" y="139"/>
                  <a:pt x="165" y="137"/>
                  <a:pt x="163" y="135"/>
                </a:cubicBezTo>
                <a:cubicBezTo>
                  <a:pt x="165" y="135"/>
                  <a:pt x="166" y="135"/>
                  <a:pt x="168" y="134"/>
                </a:cubicBezTo>
                <a:cubicBezTo>
                  <a:pt x="170" y="134"/>
                  <a:pt x="171" y="133"/>
                  <a:pt x="173" y="132"/>
                </a:cubicBezTo>
                <a:cubicBezTo>
                  <a:pt x="174" y="135"/>
                  <a:pt x="176" y="137"/>
                  <a:pt x="179" y="137"/>
                </a:cubicBezTo>
                <a:cubicBezTo>
                  <a:pt x="179" y="138"/>
                  <a:pt x="180" y="138"/>
                  <a:pt x="180" y="139"/>
                </a:cubicBezTo>
                <a:cubicBezTo>
                  <a:pt x="179" y="138"/>
                  <a:pt x="177" y="137"/>
                  <a:pt x="175" y="137"/>
                </a:cubicBezTo>
                <a:cubicBezTo>
                  <a:pt x="171" y="137"/>
                  <a:pt x="168" y="140"/>
                  <a:pt x="166" y="143"/>
                </a:cubicBezTo>
                <a:close/>
                <a:moveTo>
                  <a:pt x="174" y="187"/>
                </a:moveTo>
                <a:cubicBezTo>
                  <a:pt x="174" y="187"/>
                  <a:pt x="174" y="187"/>
                  <a:pt x="174" y="188"/>
                </a:cubicBezTo>
                <a:cubicBezTo>
                  <a:pt x="173" y="188"/>
                  <a:pt x="172" y="188"/>
                  <a:pt x="172" y="189"/>
                </a:cubicBezTo>
                <a:cubicBezTo>
                  <a:pt x="172" y="188"/>
                  <a:pt x="171" y="187"/>
                  <a:pt x="171" y="186"/>
                </a:cubicBezTo>
                <a:cubicBezTo>
                  <a:pt x="171" y="186"/>
                  <a:pt x="172" y="186"/>
                  <a:pt x="173" y="186"/>
                </a:cubicBezTo>
                <a:cubicBezTo>
                  <a:pt x="173" y="186"/>
                  <a:pt x="174" y="186"/>
                  <a:pt x="174" y="186"/>
                </a:cubicBezTo>
                <a:cubicBezTo>
                  <a:pt x="174" y="186"/>
                  <a:pt x="174" y="187"/>
                  <a:pt x="174" y="187"/>
                </a:cubicBezTo>
                <a:close/>
                <a:moveTo>
                  <a:pt x="175" y="117"/>
                </a:moveTo>
                <a:cubicBezTo>
                  <a:pt x="175" y="117"/>
                  <a:pt x="176" y="116"/>
                  <a:pt x="176" y="116"/>
                </a:cubicBezTo>
                <a:cubicBezTo>
                  <a:pt x="176" y="116"/>
                  <a:pt x="177" y="116"/>
                  <a:pt x="177" y="116"/>
                </a:cubicBezTo>
                <a:cubicBezTo>
                  <a:pt x="178" y="118"/>
                  <a:pt x="178" y="119"/>
                  <a:pt x="179" y="120"/>
                </a:cubicBezTo>
                <a:cubicBezTo>
                  <a:pt x="178" y="120"/>
                  <a:pt x="178" y="121"/>
                  <a:pt x="177" y="121"/>
                </a:cubicBezTo>
                <a:cubicBezTo>
                  <a:pt x="177" y="119"/>
                  <a:pt x="176" y="118"/>
                  <a:pt x="175" y="117"/>
                </a:cubicBezTo>
                <a:close/>
                <a:moveTo>
                  <a:pt x="154" y="71"/>
                </a:moveTo>
                <a:cubicBezTo>
                  <a:pt x="155" y="71"/>
                  <a:pt x="155" y="71"/>
                  <a:pt x="156" y="71"/>
                </a:cubicBezTo>
                <a:cubicBezTo>
                  <a:pt x="156" y="76"/>
                  <a:pt x="160" y="79"/>
                  <a:pt x="165" y="79"/>
                </a:cubicBezTo>
                <a:cubicBezTo>
                  <a:pt x="169" y="79"/>
                  <a:pt x="173" y="77"/>
                  <a:pt x="174" y="73"/>
                </a:cubicBezTo>
                <a:cubicBezTo>
                  <a:pt x="174" y="74"/>
                  <a:pt x="175" y="75"/>
                  <a:pt x="176" y="75"/>
                </a:cubicBezTo>
                <a:cubicBezTo>
                  <a:pt x="172" y="76"/>
                  <a:pt x="168" y="79"/>
                  <a:pt x="168" y="83"/>
                </a:cubicBezTo>
                <a:cubicBezTo>
                  <a:pt x="168" y="85"/>
                  <a:pt x="169" y="87"/>
                  <a:pt x="170" y="88"/>
                </a:cubicBezTo>
                <a:cubicBezTo>
                  <a:pt x="170" y="88"/>
                  <a:pt x="170" y="89"/>
                  <a:pt x="169" y="89"/>
                </a:cubicBezTo>
                <a:cubicBezTo>
                  <a:pt x="169" y="89"/>
                  <a:pt x="169" y="89"/>
                  <a:pt x="169" y="89"/>
                </a:cubicBezTo>
                <a:cubicBezTo>
                  <a:pt x="168" y="89"/>
                  <a:pt x="168" y="89"/>
                  <a:pt x="167" y="89"/>
                </a:cubicBezTo>
                <a:cubicBezTo>
                  <a:pt x="167" y="85"/>
                  <a:pt x="164" y="81"/>
                  <a:pt x="159" y="81"/>
                </a:cubicBezTo>
                <a:cubicBezTo>
                  <a:pt x="158" y="78"/>
                  <a:pt x="156" y="76"/>
                  <a:pt x="153" y="75"/>
                </a:cubicBezTo>
                <a:cubicBezTo>
                  <a:pt x="154" y="74"/>
                  <a:pt x="154" y="72"/>
                  <a:pt x="154" y="71"/>
                </a:cubicBezTo>
                <a:close/>
                <a:moveTo>
                  <a:pt x="152" y="95"/>
                </a:moveTo>
                <a:cubicBezTo>
                  <a:pt x="154" y="97"/>
                  <a:pt x="156" y="98"/>
                  <a:pt x="159" y="98"/>
                </a:cubicBezTo>
                <a:cubicBezTo>
                  <a:pt x="159" y="98"/>
                  <a:pt x="159" y="98"/>
                  <a:pt x="160" y="98"/>
                </a:cubicBezTo>
                <a:cubicBezTo>
                  <a:pt x="159" y="98"/>
                  <a:pt x="159" y="99"/>
                  <a:pt x="158" y="100"/>
                </a:cubicBezTo>
                <a:cubicBezTo>
                  <a:pt x="157" y="99"/>
                  <a:pt x="156" y="99"/>
                  <a:pt x="154" y="99"/>
                </a:cubicBezTo>
                <a:cubicBezTo>
                  <a:pt x="153" y="99"/>
                  <a:pt x="152" y="99"/>
                  <a:pt x="151" y="100"/>
                </a:cubicBezTo>
                <a:cubicBezTo>
                  <a:pt x="152" y="98"/>
                  <a:pt x="152" y="97"/>
                  <a:pt x="152" y="95"/>
                </a:cubicBezTo>
                <a:cubicBezTo>
                  <a:pt x="152" y="95"/>
                  <a:pt x="152" y="95"/>
                  <a:pt x="152" y="95"/>
                </a:cubicBezTo>
                <a:close/>
                <a:moveTo>
                  <a:pt x="135" y="138"/>
                </a:moveTo>
                <a:cubicBezTo>
                  <a:pt x="138" y="137"/>
                  <a:pt x="140" y="133"/>
                  <a:pt x="140" y="130"/>
                </a:cubicBezTo>
                <a:cubicBezTo>
                  <a:pt x="140" y="127"/>
                  <a:pt x="139" y="124"/>
                  <a:pt x="137" y="122"/>
                </a:cubicBezTo>
                <a:cubicBezTo>
                  <a:pt x="138" y="122"/>
                  <a:pt x="138" y="122"/>
                  <a:pt x="138" y="122"/>
                </a:cubicBezTo>
                <a:cubicBezTo>
                  <a:pt x="139" y="125"/>
                  <a:pt x="142" y="127"/>
                  <a:pt x="144" y="128"/>
                </a:cubicBezTo>
                <a:cubicBezTo>
                  <a:pt x="143" y="130"/>
                  <a:pt x="142" y="132"/>
                  <a:pt x="142" y="134"/>
                </a:cubicBezTo>
                <a:cubicBezTo>
                  <a:pt x="142" y="135"/>
                  <a:pt x="143" y="137"/>
                  <a:pt x="143" y="138"/>
                </a:cubicBezTo>
                <a:cubicBezTo>
                  <a:pt x="143" y="138"/>
                  <a:pt x="143" y="138"/>
                  <a:pt x="143" y="138"/>
                </a:cubicBezTo>
                <a:cubicBezTo>
                  <a:pt x="140" y="138"/>
                  <a:pt x="137" y="139"/>
                  <a:pt x="135" y="142"/>
                </a:cubicBezTo>
                <a:cubicBezTo>
                  <a:pt x="135" y="141"/>
                  <a:pt x="135" y="140"/>
                  <a:pt x="135" y="140"/>
                </a:cubicBezTo>
                <a:cubicBezTo>
                  <a:pt x="135" y="139"/>
                  <a:pt x="135" y="139"/>
                  <a:pt x="135" y="138"/>
                </a:cubicBezTo>
                <a:close/>
                <a:moveTo>
                  <a:pt x="130" y="239"/>
                </a:moveTo>
                <a:cubicBezTo>
                  <a:pt x="130" y="240"/>
                  <a:pt x="130" y="241"/>
                  <a:pt x="130" y="241"/>
                </a:cubicBezTo>
                <a:cubicBezTo>
                  <a:pt x="130" y="242"/>
                  <a:pt x="130" y="243"/>
                  <a:pt x="130" y="243"/>
                </a:cubicBezTo>
                <a:cubicBezTo>
                  <a:pt x="130" y="244"/>
                  <a:pt x="130" y="244"/>
                  <a:pt x="130" y="244"/>
                </a:cubicBezTo>
                <a:cubicBezTo>
                  <a:pt x="129" y="242"/>
                  <a:pt x="129" y="240"/>
                  <a:pt x="128" y="239"/>
                </a:cubicBezTo>
                <a:cubicBezTo>
                  <a:pt x="129" y="239"/>
                  <a:pt x="129" y="239"/>
                  <a:pt x="130" y="239"/>
                </a:cubicBezTo>
                <a:close/>
                <a:moveTo>
                  <a:pt x="127" y="166"/>
                </a:moveTo>
                <a:cubicBezTo>
                  <a:pt x="127" y="166"/>
                  <a:pt x="127" y="167"/>
                  <a:pt x="127" y="167"/>
                </a:cubicBezTo>
                <a:cubicBezTo>
                  <a:pt x="126" y="166"/>
                  <a:pt x="125" y="166"/>
                  <a:pt x="125" y="165"/>
                </a:cubicBezTo>
                <a:cubicBezTo>
                  <a:pt x="126" y="166"/>
                  <a:pt x="126" y="166"/>
                  <a:pt x="127" y="166"/>
                </a:cubicBezTo>
                <a:close/>
                <a:moveTo>
                  <a:pt x="124" y="165"/>
                </a:moveTo>
                <a:cubicBezTo>
                  <a:pt x="123" y="164"/>
                  <a:pt x="122" y="163"/>
                  <a:pt x="120" y="163"/>
                </a:cubicBezTo>
                <a:cubicBezTo>
                  <a:pt x="121" y="162"/>
                  <a:pt x="121" y="160"/>
                  <a:pt x="121" y="159"/>
                </a:cubicBezTo>
                <a:cubicBezTo>
                  <a:pt x="121" y="157"/>
                  <a:pt x="121" y="155"/>
                  <a:pt x="120" y="154"/>
                </a:cubicBezTo>
                <a:cubicBezTo>
                  <a:pt x="121" y="154"/>
                  <a:pt x="122" y="155"/>
                  <a:pt x="123" y="155"/>
                </a:cubicBezTo>
                <a:cubicBezTo>
                  <a:pt x="122" y="156"/>
                  <a:pt x="121" y="158"/>
                  <a:pt x="121" y="159"/>
                </a:cubicBezTo>
                <a:cubicBezTo>
                  <a:pt x="121" y="161"/>
                  <a:pt x="122" y="163"/>
                  <a:pt x="124" y="165"/>
                </a:cubicBezTo>
                <a:close/>
                <a:moveTo>
                  <a:pt x="107" y="126"/>
                </a:moveTo>
                <a:cubicBezTo>
                  <a:pt x="108" y="126"/>
                  <a:pt x="109" y="127"/>
                  <a:pt x="110" y="127"/>
                </a:cubicBezTo>
                <a:cubicBezTo>
                  <a:pt x="109" y="128"/>
                  <a:pt x="109" y="129"/>
                  <a:pt x="108" y="130"/>
                </a:cubicBezTo>
                <a:cubicBezTo>
                  <a:pt x="108" y="129"/>
                  <a:pt x="107" y="128"/>
                  <a:pt x="106" y="128"/>
                </a:cubicBezTo>
                <a:cubicBezTo>
                  <a:pt x="106" y="127"/>
                  <a:pt x="107" y="127"/>
                  <a:pt x="107" y="126"/>
                </a:cubicBezTo>
                <a:close/>
                <a:moveTo>
                  <a:pt x="90" y="118"/>
                </a:moveTo>
                <a:cubicBezTo>
                  <a:pt x="91" y="116"/>
                  <a:pt x="92" y="115"/>
                  <a:pt x="92" y="114"/>
                </a:cubicBezTo>
                <a:cubicBezTo>
                  <a:pt x="92" y="114"/>
                  <a:pt x="92" y="114"/>
                  <a:pt x="92" y="114"/>
                </a:cubicBezTo>
                <a:cubicBezTo>
                  <a:pt x="93" y="114"/>
                  <a:pt x="93" y="114"/>
                  <a:pt x="94" y="113"/>
                </a:cubicBezTo>
                <a:cubicBezTo>
                  <a:pt x="96" y="115"/>
                  <a:pt x="98" y="115"/>
                  <a:pt x="100" y="115"/>
                </a:cubicBezTo>
                <a:cubicBezTo>
                  <a:pt x="102" y="115"/>
                  <a:pt x="104" y="115"/>
                  <a:pt x="105" y="114"/>
                </a:cubicBezTo>
                <a:cubicBezTo>
                  <a:pt x="105" y="115"/>
                  <a:pt x="105" y="115"/>
                  <a:pt x="104" y="116"/>
                </a:cubicBezTo>
                <a:cubicBezTo>
                  <a:pt x="104" y="116"/>
                  <a:pt x="103" y="116"/>
                  <a:pt x="102" y="116"/>
                </a:cubicBezTo>
                <a:cubicBezTo>
                  <a:pt x="99" y="116"/>
                  <a:pt x="96" y="118"/>
                  <a:pt x="95" y="120"/>
                </a:cubicBezTo>
                <a:cubicBezTo>
                  <a:pt x="95" y="120"/>
                  <a:pt x="94" y="120"/>
                  <a:pt x="93" y="120"/>
                </a:cubicBezTo>
                <a:cubicBezTo>
                  <a:pt x="92" y="120"/>
                  <a:pt x="91" y="120"/>
                  <a:pt x="90" y="121"/>
                </a:cubicBezTo>
                <a:cubicBezTo>
                  <a:pt x="90" y="120"/>
                  <a:pt x="91" y="119"/>
                  <a:pt x="91" y="118"/>
                </a:cubicBezTo>
                <a:cubicBezTo>
                  <a:pt x="91" y="118"/>
                  <a:pt x="90" y="118"/>
                  <a:pt x="90" y="118"/>
                </a:cubicBezTo>
                <a:close/>
                <a:moveTo>
                  <a:pt x="88" y="185"/>
                </a:moveTo>
                <a:cubicBezTo>
                  <a:pt x="89" y="187"/>
                  <a:pt x="91" y="187"/>
                  <a:pt x="93" y="188"/>
                </a:cubicBezTo>
                <a:cubicBezTo>
                  <a:pt x="93" y="188"/>
                  <a:pt x="93" y="188"/>
                  <a:pt x="93" y="188"/>
                </a:cubicBezTo>
                <a:cubicBezTo>
                  <a:pt x="94" y="189"/>
                  <a:pt x="94" y="190"/>
                  <a:pt x="95" y="190"/>
                </a:cubicBezTo>
                <a:cubicBezTo>
                  <a:pt x="95" y="190"/>
                  <a:pt x="95" y="190"/>
                  <a:pt x="95" y="191"/>
                </a:cubicBezTo>
                <a:cubicBezTo>
                  <a:pt x="94" y="190"/>
                  <a:pt x="93" y="190"/>
                  <a:pt x="92" y="190"/>
                </a:cubicBezTo>
                <a:cubicBezTo>
                  <a:pt x="91" y="190"/>
                  <a:pt x="91" y="190"/>
                  <a:pt x="90" y="190"/>
                </a:cubicBezTo>
                <a:cubicBezTo>
                  <a:pt x="89" y="190"/>
                  <a:pt x="88" y="190"/>
                  <a:pt x="87" y="190"/>
                </a:cubicBezTo>
                <a:cubicBezTo>
                  <a:pt x="87" y="190"/>
                  <a:pt x="87" y="190"/>
                  <a:pt x="87" y="190"/>
                </a:cubicBezTo>
                <a:cubicBezTo>
                  <a:pt x="87" y="189"/>
                  <a:pt x="87" y="188"/>
                  <a:pt x="87" y="187"/>
                </a:cubicBezTo>
                <a:cubicBezTo>
                  <a:pt x="87" y="187"/>
                  <a:pt x="87" y="187"/>
                  <a:pt x="87" y="186"/>
                </a:cubicBezTo>
                <a:cubicBezTo>
                  <a:pt x="87" y="186"/>
                  <a:pt x="87" y="186"/>
                  <a:pt x="88" y="185"/>
                </a:cubicBezTo>
                <a:close/>
                <a:moveTo>
                  <a:pt x="70" y="173"/>
                </a:moveTo>
                <a:cubicBezTo>
                  <a:pt x="70" y="174"/>
                  <a:pt x="71" y="175"/>
                  <a:pt x="71" y="176"/>
                </a:cubicBezTo>
                <a:cubicBezTo>
                  <a:pt x="71" y="176"/>
                  <a:pt x="70" y="176"/>
                  <a:pt x="70" y="176"/>
                </a:cubicBezTo>
                <a:cubicBezTo>
                  <a:pt x="70" y="175"/>
                  <a:pt x="69" y="175"/>
                  <a:pt x="69" y="174"/>
                </a:cubicBezTo>
                <a:cubicBezTo>
                  <a:pt x="70" y="174"/>
                  <a:pt x="70" y="173"/>
                  <a:pt x="70" y="173"/>
                </a:cubicBezTo>
                <a:close/>
                <a:moveTo>
                  <a:pt x="62" y="242"/>
                </a:moveTo>
                <a:cubicBezTo>
                  <a:pt x="62" y="242"/>
                  <a:pt x="62" y="243"/>
                  <a:pt x="62" y="244"/>
                </a:cubicBezTo>
                <a:cubicBezTo>
                  <a:pt x="62" y="244"/>
                  <a:pt x="62" y="244"/>
                  <a:pt x="62" y="244"/>
                </a:cubicBezTo>
                <a:cubicBezTo>
                  <a:pt x="61" y="244"/>
                  <a:pt x="61" y="245"/>
                  <a:pt x="60" y="245"/>
                </a:cubicBezTo>
                <a:cubicBezTo>
                  <a:pt x="60" y="244"/>
                  <a:pt x="60" y="244"/>
                  <a:pt x="60" y="243"/>
                </a:cubicBezTo>
                <a:cubicBezTo>
                  <a:pt x="60" y="242"/>
                  <a:pt x="60" y="242"/>
                  <a:pt x="60" y="241"/>
                </a:cubicBezTo>
                <a:cubicBezTo>
                  <a:pt x="61" y="241"/>
                  <a:pt x="61" y="241"/>
                  <a:pt x="62" y="242"/>
                </a:cubicBezTo>
                <a:close/>
                <a:moveTo>
                  <a:pt x="53" y="254"/>
                </a:moveTo>
                <a:cubicBezTo>
                  <a:pt x="54" y="253"/>
                  <a:pt x="55" y="252"/>
                  <a:pt x="55" y="251"/>
                </a:cubicBezTo>
                <a:cubicBezTo>
                  <a:pt x="56" y="250"/>
                  <a:pt x="56" y="250"/>
                  <a:pt x="57" y="250"/>
                </a:cubicBezTo>
                <a:cubicBezTo>
                  <a:pt x="57" y="251"/>
                  <a:pt x="56" y="252"/>
                  <a:pt x="56" y="253"/>
                </a:cubicBezTo>
                <a:cubicBezTo>
                  <a:pt x="56" y="253"/>
                  <a:pt x="56" y="254"/>
                  <a:pt x="57" y="254"/>
                </a:cubicBezTo>
                <a:cubicBezTo>
                  <a:pt x="56" y="255"/>
                  <a:pt x="55" y="256"/>
                  <a:pt x="54" y="257"/>
                </a:cubicBezTo>
                <a:cubicBezTo>
                  <a:pt x="54" y="256"/>
                  <a:pt x="54" y="256"/>
                  <a:pt x="53" y="255"/>
                </a:cubicBezTo>
                <a:cubicBezTo>
                  <a:pt x="53" y="255"/>
                  <a:pt x="54" y="255"/>
                  <a:pt x="54" y="254"/>
                </a:cubicBezTo>
                <a:cubicBezTo>
                  <a:pt x="54" y="254"/>
                  <a:pt x="53" y="254"/>
                  <a:pt x="53" y="254"/>
                </a:cubicBezTo>
                <a:close/>
                <a:moveTo>
                  <a:pt x="50" y="216"/>
                </a:moveTo>
                <a:cubicBezTo>
                  <a:pt x="50" y="216"/>
                  <a:pt x="50" y="217"/>
                  <a:pt x="50" y="217"/>
                </a:cubicBezTo>
                <a:cubicBezTo>
                  <a:pt x="50" y="217"/>
                  <a:pt x="50" y="217"/>
                  <a:pt x="50" y="217"/>
                </a:cubicBezTo>
                <a:cubicBezTo>
                  <a:pt x="49" y="218"/>
                  <a:pt x="49" y="218"/>
                  <a:pt x="49" y="218"/>
                </a:cubicBezTo>
                <a:cubicBezTo>
                  <a:pt x="49" y="217"/>
                  <a:pt x="49" y="217"/>
                  <a:pt x="50" y="216"/>
                </a:cubicBezTo>
                <a:close/>
                <a:moveTo>
                  <a:pt x="49" y="354"/>
                </a:moveTo>
                <a:cubicBezTo>
                  <a:pt x="48" y="353"/>
                  <a:pt x="48" y="353"/>
                  <a:pt x="48" y="353"/>
                </a:cubicBezTo>
                <a:cubicBezTo>
                  <a:pt x="49" y="352"/>
                  <a:pt x="50" y="352"/>
                  <a:pt x="50" y="351"/>
                </a:cubicBezTo>
                <a:cubicBezTo>
                  <a:pt x="50" y="352"/>
                  <a:pt x="51" y="352"/>
                  <a:pt x="51" y="352"/>
                </a:cubicBezTo>
                <a:cubicBezTo>
                  <a:pt x="50" y="353"/>
                  <a:pt x="49" y="353"/>
                  <a:pt x="49" y="354"/>
                </a:cubicBezTo>
                <a:close/>
                <a:moveTo>
                  <a:pt x="56" y="332"/>
                </a:moveTo>
                <a:cubicBezTo>
                  <a:pt x="55" y="332"/>
                  <a:pt x="54" y="333"/>
                  <a:pt x="52" y="333"/>
                </a:cubicBezTo>
                <a:cubicBezTo>
                  <a:pt x="52" y="332"/>
                  <a:pt x="51" y="331"/>
                  <a:pt x="49" y="330"/>
                </a:cubicBezTo>
                <a:cubicBezTo>
                  <a:pt x="49" y="330"/>
                  <a:pt x="49" y="330"/>
                  <a:pt x="49" y="330"/>
                </a:cubicBezTo>
                <a:cubicBezTo>
                  <a:pt x="53" y="330"/>
                  <a:pt x="57" y="326"/>
                  <a:pt x="57" y="322"/>
                </a:cubicBezTo>
                <a:cubicBezTo>
                  <a:pt x="57" y="322"/>
                  <a:pt x="57" y="321"/>
                  <a:pt x="57" y="321"/>
                </a:cubicBezTo>
                <a:cubicBezTo>
                  <a:pt x="57" y="321"/>
                  <a:pt x="57" y="321"/>
                  <a:pt x="57" y="321"/>
                </a:cubicBezTo>
                <a:cubicBezTo>
                  <a:pt x="57" y="321"/>
                  <a:pt x="57" y="322"/>
                  <a:pt x="57" y="322"/>
                </a:cubicBezTo>
                <a:cubicBezTo>
                  <a:pt x="57" y="323"/>
                  <a:pt x="57" y="324"/>
                  <a:pt x="57" y="325"/>
                </a:cubicBezTo>
                <a:cubicBezTo>
                  <a:pt x="56" y="326"/>
                  <a:pt x="56" y="327"/>
                  <a:pt x="56" y="329"/>
                </a:cubicBezTo>
                <a:cubicBezTo>
                  <a:pt x="56" y="330"/>
                  <a:pt x="56" y="331"/>
                  <a:pt x="56" y="332"/>
                </a:cubicBezTo>
                <a:close/>
                <a:moveTo>
                  <a:pt x="58" y="194"/>
                </a:move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lose/>
                <a:moveTo>
                  <a:pt x="61" y="425"/>
                </a:moveTo>
                <a:cubicBezTo>
                  <a:pt x="61" y="424"/>
                  <a:pt x="60" y="423"/>
                  <a:pt x="60" y="423"/>
                </a:cubicBezTo>
                <a:cubicBezTo>
                  <a:pt x="61" y="423"/>
                  <a:pt x="62" y="422"/>
                  <a:pt x="63" y="422"/>
                </a:cubicBezTo>
                <a:cubicBezTo>
                  <a:pt x="62" y="423"/>
                  <a:pt x="61" y="424"/>
                  <a:pt x="61" y="425"/>
                </a:cubicBezTo>
                <a:close/>
                <a:moveTo>
                  <a:pt x="63" y="369"/>
                </a:moveTo>
                <a:cubicBezTo>
                  <a:pt x="63" y="369"/>
                  <a:pt x="63" y="369"/>
                  <a:pt x="63" y="369"/>
                </a:cubicBezTo>
                <a:cubicBezTo>
                  <a:pt x="62" y="368"/>
                  <a:pt x="62" y="368"/>
                  <a:pt x="61" y="367"/>
                </a:cubicBezTo>
                <a:cubicBezTo>
                  <a:pt x="61" y="367"/>
                  <a:pt x="61" y="367"/>
                  <a:pt x="61" y="366"/>
                </a:cubicBezTo>
                <a:cubicBezTo>
                  <a:pt x="61" y="367"/>
                  <a:pt x="62" y="367"/>
                  <a:pt x="63" y="368"/>
                </a:cubicBezTo>
                <a:cubicBezTo>
                  <a:pt x="63" y="368"/>
                  <a:pt x="63" y="369"/>
                  <a:pt x="63" y="369"/>
                </a:cubicBezTo>
                <a:close/>
                <a:moveTo>
                  <a:pt x="63" y="299"/>
                </a:moveTo>
                <a:cubicBezTo>
                  <a:pt x="63" y="299"/>
                  <a:pt x="63" y="299"/>
                  <a:pt x="63" y="299"/>
                </a:cubicBezTo>
                <a:cubicBezTo>
                  <a:pt x="63" y="299"/>
                  <a:pt x="64" y="299"/>
                  <a:pt x="64" y="299"/>
                </a:cubicBezTo>
                <a:cubicBezTo>
                  <a:pt x="64" y="299"/>
                  <a:pt x="64" y="299"/>
                  <a:pt x="64" y="299"/>
                </a:cubicBezTo>
                <a:cubicBezTo>
                  <a:pt x="64" y="299"/>
                  <a:pt x="63" y="299"/>
                  <a:pt x="63" y="299"/>
                </a:cubicBezTo>
                <a:close/>
                <a:moveTo>
                  <a:pt x="64" y="277"/>
                </a:moveTo>
                <a:cubicBezTo>
                  <a:pt x="64" y="277"/>
                  <a:pt x="63" y="276"/>
                  <a:pt x="63" y="276"/>
                </a:cubicBezTo>
                <a:cubicBezTo>
                  <a:pt x="63" y="276"/>
                  <a:pt x="63" y="275"/>
                  <a:pt x="63" y="275"/>
                </a:cubicBezTo>
                <a:cubicBezTo>
                  <a:pt x="63" y="276"/>
                  <a:pt x="64" y="276"/>
                  <a:pt x="64" y="276"/>
                </a:cubicBezTo>
                <a:cubicBezTo>
                  <a:pt x="64" y="277"/>
                  <a:pt x="64" y="277"/>
                  <a:pt x="64" y="277"/>
                </a:cubicBezTo>
                <a:close/>
                <a:moveTo>
                  <a:pt x="64" y="282"/>
                </a:moveTo>
                <a:cubicBezTo>
                  <a:pt x="64" y="282"/>
                  <a:pt x="64" y="282"/>
                  <a:pt x="64" y="282"/>
                </a:cubicBezTo>
                <a:cubicBezTo>
                  <a:pt x="64" y="282"/>
                  <a:pt x="65" y="282"/>
                  <a:pt x="65" y="283"/>
                </a:cubicBezTo>
                <a:cubicBezTo>
                  <a:pt x="64" y="283"/>
                  <a:pt x="64" y="283"/>
                  <a:pt x="64" y="282"/>
                </a:cubicBezTo>
                <a:close/>
                <a:moveTo>
                  <a:pt x="67" y="419"/>
                </a:move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lose/>
                <a:moveTo>
                  <a:pt x="74" y="223"/>
                </a:moveTo>
                <a:cubicBezTo>
                  <a:pt x="73" y="222"/>
                  <a:pt x="72" y="222"/>
                  <a:pt x="72" y="221"/>
                </a:cubicBezTo>
                <a:cubicBezTo>
                  <a:pt x="71" y="221"/>
                  <a:pt x="71" y="221"/>
                  <a:pt x="71" y="220"/>
                </a:cubicBezTo>
                <a:cubicBezTo>
                  <a:pt x="72" y="221"/>
                  <a:pt x="73" y="221"/>
                  <a:pt x="74" y="222"/>
                </a:cubicBezTo>
                <a:cubicBezTo>
                  <a:pt x="74" y="222"/>
                  <a:pt x="74" y="223"/>
                  <a:pt x="74" y="223"/>
                </a:cubicBezTo>
                <a:close/>
                <a:moveTo>
                  <a:pt x="78" y="262"/>
                </a:moveTo>
                <a:cubicBezTo>
                  <a:pt x="78" y="261"/>
                  <a:pt x="77" y="260"/>
                  <a:pt x="76" y="259"/>
                </a:cubicBezTo>
                <a:cubicBezTo>
                  <a:pt x="76" y="259"/>
                  <a:pt x="77" y="258"/>
                  <a:pt x="77" y="258"/>
                </a:cubicBezTo>
                <a:cubicBezTo>
                  <a:pt x="77" y="259"/>
                  <a:pt x="78" y="261"/>
                  <a:pt x="79" y="262"/>
                </a:cubicBezTo>
                <a:cubicBezTo>
                  <a:pt x="79" y="262"/>
                  <a:pt x="78" y="262"/>
                  <a:pt x="78" y="262"/>
                </a:cubicBezTo>
                <a:close/>
                <a:moveTo>
                  <a:pt x="78" y="204"/>
                </a:moveTo>
                <a:cubicBezTo>
                  <a:pt x="78" y="204"/>
                  <a:pt x="78" y="204"/>
                  <a:pt x="78" y="204"/>
                </a:cubicBezTo>
                <a:cubicBezTo>
                  <a:pt x="77" y="204"/>
                  <a:pt x="77" y="204"/>
                  <a:pt x="76" y="204"/>
                </a:cubicBezTo>
                <a:cubicBezTo>
                  <a:pt x="74" y="204"/>
                  <a:pt x="72" y="204"/>
                  <a:pt x="71" y="206"/>
                </a:cubicBezTo>
                <a:cubicBezTo>
                  <a:pt x="71" y="205"/>
                  <a:pt x="71" y="205"/>
                  <a:pt x="70" y="205"/>
                </a:cubicBezTo>
                <a:cubicBezTo>
                  <a:pt x="70" y="205"/>
                  <a:pt x="71" y="205"/>
                  <a:pt x="71" y="205"/>
                </a:cubicBezTo>
                <a:cubicBezTo>
                  <a:pt x="71" y="200"/>
                  <a:pt x="68" y="196"/>
                  <a:pt x="64" y="195"/>
                </a:cubicBezTo>
                <a:cubicBezTo>
                  <a:pt x="64" y="195"/>
                  <a:pt x="65" y="194"/>
                  <a:pt x="65" y="194"/>
                </a:cubicBezTo>
                <a:cubicBezTo>
                  <a:pt x="67" y="196"/>
                  <a:pt x="69" y="197"/>
                  <a:pt x="72" y="197"/>
                </a:cubicBezTo>
                <a:cubicBezTo>
                  <a:pt x="73" y="197"/>
                  <a:pt x="73" y="197"/>
                  <a:pt x="74" y="197"/>
                </a:cubicBezTo>
                <a:cubicBezTo>
                  <a:pt x="75" y="197"/>
                  <a:pt x="76" y="198"/>
                  <a:pt x="77" y="198"/>
                </a:cubicBezTo>
                <a:cubicBezTo>
                  <a:pt x="78" y="198"/>
                  <a:pt x="79" y="197"/>
                  <a:pt x="80" y="197"/>
                </a:cubicBezTo>
                <a:cubicBezTo>
                  <a:pt x="79" y="199"/>
                  <a:pt x="78" y="201"/>
                  <a:pt x="78" y="204"/>
                </a:cubicBezTo>
                <a:close/>
                <a:moveTo>
                  <a:pt x="81" y="167"/>
                </a:moveTo>
                <a:cubicBezTo>
                  <a:pt x="80" y="166"/>
                  <a:pt x="79" y="166"/>
                  <a:pt x="77" y="166"/>
                </a:cubicBezTo>
                <a:cubicBezTo>
                  <a:pt x="76" y="166"/>
                  <a:pt x="74" y="166"/>
                  <a:pt x="73" y="167"/>
                </a:cubicBezTo>
                <a:cubicBezTo>
                  <a:pt x="73" y="167"/>
                  <a:pt x="73" y="166"/>
                  <a:pt x="73" y="165"/>
                </a:cubicBezTo>
                <a:cubicBezTo>
                  <a:pt x="73" y="163"/>
                  <a:pt x="73" y="161"/>
                  <a:pt x="71" y="159"/>
                </a:cubicBezTo>
                <a:cubicBezTo>
                  <a:pt x="72" y="159"/>
                  <a:pt x="72" y="159"/>
                  <a:pt x="72" y="159"/>
                </a:cubicBezTo>
                <a:cubicBezTo>
                  <a:pt x="73" y="159"/>
                  <a:pt x="73" y="159"/>
                  <a:pt x="74" y="159"/>
                </a:cubicBezTo>
                <a:cubicBezTo>
                  <a:pt x="75" y="161"/>
                  <a:pt x="78" y="162"/>
                  <a:pt x="81" y="162"/>
                </a:cubicBezTo>
                <a:cubicBezTo>
                  <a:pt x="83" y="162"/>
                  <a:pt x="85" y="161"/>
                  <a:pt x="86" y="160"/>
                </a:cubicBezTo>
                <a:cubicBezTo>
                  <a:pt x="86" y="161"/>
                  <a:pt x="87" y="161"/>
                  <a:pt x="87" y="161"/>
                </a:cubicBezTo>
                <a:cubicBezTo>
                  <a:pt x="84" y="162"/>
                  <a:pt x="82" y="164"/>
                  <a:pt x="81" y="167"/>
                </a:cubicBezTo>
                <a:close/>
                <a:moveTo>
                  <a:pt x="89" y="564"/>
                </a:moveTo>
                <a:cubicBezTo>
                  <a:pt x="88" y="564"/>
                  <a:pt x="87" y="565"/>
                  <a:pt x="87" y="565"/>
                </a:cubicBezTo>
                <a:cubicBezTo>
                  <a:pt x="87" y="565"/>
                  <a:pt x="87" y="565"/>
                  <a:pt x="87" y="564"/>
                </a:cubicBezTo>
                <a:cubicBezTo>
                  <a:pt x="88" y="563"/>
                  <a:pt x="89" y="561"/>
                  <a:pt x="89" y="559"/>
                </a:cubicBezTo>
                <a:cubicBezTo>
                  <a:pt x="89" y="559"/>
                  <a:pt x="90" y="560"/>
                  <a:pt x="90" y="560"/>
                </a:cubicBezTo>
                <a:cubicBezTo>
                  <a:pt x="89" y="561"/>
                  <a:pt x="89" y="563"/>
                  <a:pt x="89" y="564"/>
                </a:cubicBezTo>
                <a:close/>
                <a:moveTo>
                  <a:pt x="90" y="298"/>
                </a:moveTo>
                <a:cubicBezTo>
                  <a:pt x="91" y="299"/>
                  <a:pt x="92" y="300"/>
                  <a:pt x="93" y="300"/>
                </a:cubicBezTo>
                <a:cubicBezTo>
                  <a:pt x="92" y="302"/>
                  <a:pt x="92" y="303"/>
                  <a:pt x="92" y="305"/>
                </a:cubicBezTo>
                <a:cubicBezTo>
                  <a:pt x="91" y="305"/>
                  <a:pt x="91" y="305"/>
                  <a:pt x="90" y="305"/>
                </a:cubicBezTo>
                <a:cubicBezTo>
                  <a:pt x="90" y="305"/>
                  <a:pt x="90" y="305"/>
                  <a:pt x="90" y="305"/>
                </a:cubicBezTo>
                <a:cubicBezTo>
                  <a:pt x="89" y="304"/>
                  <a:pt x="88" y="303"/>
                  <a:pt x="88" y="302"/>
                </a:cubicBezTo>
                <a:cubicBezTo>
                  <a:pt x="87" y="302"/>
                  <a:pt x="87" y="302"/>
                  <a:pt x="87" y="302"/>
                </a:cubicBezTo>
                <a:cubicBezTo>
                  <a:pt x="88" y="301"/>
                  <a:pt x="90" y="299"/>
                  <a:pt x="90" y="298"/>
                </a:cubicBezTo>
                <a:close/>
                <a:moveTo>
                  <a:pt x="88" y="279"/>
                </a:move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lose/>
                <a:moveTo>
                  <a:pt x="93" y="512"/>
                </a:moveTo>
                <a:cubicBezTo>
                  <a:pt x="92" y="512"/>
                  <a:pt x="92" y="511"/>
                  <a:pt x="91" y="511"/>
                </a:cubicBezTo>
                <a:cubicBezTo>
                  <a:pt x="91" y="510"/>
                  <a:pt x="90" y="509"/>
                  <a:pt x="90" y="508"/>
                </a:cubicBezTo>
                <a:cubicBezTo>
                  <a:pt x="89" y="508"/>
                  <a:pt x="89" y="508"/>
                  <a:pt x="89" y="508"/>
                </a:cubicBezTo>
                <a:cubicBezTo>
                  <a:pt x="90" y="507"/>
                  <a:pt x="92" y="507"/>
                  <a:pt x="93" y="507"/>
                </a:cubicBezTo>
                <a:cubicBezTo>
                  <a:pt x="93" y="507"/>
                  <a:pt x="93" y="508"/>
                  <a:pt x="93" y="508"/>
                </a:cubicBezTo>
                <a:cubicBezTo>
                  <a:pt x="93" y="509"/>
                  <a:pt x="93" y="511"/>
                  <a:pt x="93" y="512"/>
                </a:cubicBezTo>
                <a:cubicBezTo>
                  <a:pt x="93" y="512"/>
                  <a:pt x="93" y="512"/>
                  <a:pt x="93" y="512"/>
                </a:cubicBezTo>
                <a:close/>
                <a:moveTo>
                  <a:pt x="85" y="216"/>
                </a:moveTo>
                <a:cubicBezTo>
                  <a:pt x="85" y="215"/>
                  <a:pt x="85" y="215"/>
                  <a:pt x="85" y="214"/>
                </a:cubicBezTo>
                <a:cubicBezTo>
                  <a:pt x="87" y="214"/>
                  <a:pt x="88" y="215"/>
                  <a:pt x="89" y="215"/>
                </a:cubicBezTo>
                <a:cubicBezTo>
                  <a:pt x="90" y="215"/>
                  <a:pt x="91" y="215"/>
                  <a:pt x="91" y="214"/>
                </a:cubicBezTo>
                <a:cubicBezTo>
                  <a:pt x="92" y="216"/>
                  <a:pt x="94" y="217"/>
                  <a:pt x="97" y="218"/>
                </a:cubicBezTo>
                <a:cubicBezTo>
                  <a:pt x="97" y="219"/>
                  <a:pt x="97" y="220"/>
                  <a:pt x="97" y="221"/>
                </a:cubicBezTo>
                <a:cubicBezTo>
                  <a:pt x="96" y="221"/>
                  <a:pt x="95" y="223"/>
                  <a:pt x="94" y="224"/>
                </a:cubicBezTo>
                <a:cubicBezTo>
                  <a:pt x="94" y="224"/>
                  <a:pt x="94" y="224"/>
                  <a:pt x="94" y="224"/>
                </a:cubicBezTo>
                <a:cubicBezTo>
                  <a:pt x="93" y="219"/>
                  <a:pt x="90" y="216"/>
                  <a:pt x="85" y="216"/>
                </a:cubicBezTo>
                <a:close/>
                <a:moveTo>
                  <a:pt x="94" y="240"/>
                </a:moveTo>
                <a:cubicBezTo>
                  <a:pt x="95" y="240"/>
                  <a:pt x="95" y="239"/>
                  <a:pt x="96" y="239"/>
                </a:cubicBezTo>
                <a:cubicBezTo>
                  <a:pt x="96" y="239"/>
                  <a:pt x="95" y="240"/>
                  <a:pt x="95" y="240"/>
                </a:cubicBezTo>
                <a:cubicBezTo>
                  <a:pt x="95" y="240"/>
                  <a:pt x="95" y="240"/>
                  <a:pt x="95" y="240"/>
                </a:cubicBezTo>
                <a:cubicBezTo>
                  <a:pt x="95" y="240"/>
                  <a:pt x="95" y="240"/>
                  <a:pt x="94" y="240"/>
                </a:cubicBezTo>
                <a:close/>
                <a:moveTo>
                  <a:pt x="98" y="254"/>
                </a:moveTo>
                <a:cubicBezTo>
                  <a:pt x="97" y="253"/>
                  <a:pt x="97" y="253"/>
                  <a:pt x="96" y="253"/>
                </a:cubicBezTo>
                <a:cubicBezTo>
                  <a:pt x="97" y="252"/>
                  <a:pt x="99" y="251"/>
                  <a:pt x="100" y="249"/>
                </a:cubicBezTo>
                <a:cubicBezTo>
                  <a:pt x="100" y="249"/>
                  <a:pt x="100" y="249"/>
                  <a:pt x="100" y="249"/>
                </a:cubicBezTo>
                <a:cubicBezTo>
                  <a:pt x="99" y="251"/>
                  <a:pt x="99" y="252"/>
                  <a:pt x="98" y="254"/>
                </a:cubicBezTo>
                <a:close/>
                <a:moveTo>
                  <a:pt x="104" y="173"/>
                </a:moveTo>
                <a:cubicBezTo>
                  <a:pt x="104" y="173"/>
                  <a:pt x="104" y="174"/>
                  <a:pt x="104" y="174"/>
                </a:cubicBezTo>
                <a:cubicBezTo>
                  <a:pt x="103" y="172"/>
                  <a:pt x="102" y="171"/>
                  <a:pt x="100" y="169"/>
                </a:cubicBezTo>
                <a:cubicBezTo>
                  <a:pt x="102" y="169"/>
                  <a:pt x="103" y="169"/>
                  <a:pt x="104" y="168"/>
                </a:cubicBezTo>
                <a:cubicBezTo>
                  <a:pt x="105" y="168"/>
                  <a:pt x="106" y="169"/>
                  <a:pt x="106" y="169"/>
                </a:cubicBezTo>
                <a:cubicBezTo>
                  <a:pt x="105" y="170"/>
                  <a:pt x="105" y="172"/>
                  <a:pt x="104" y="173"/>
                </a:cubicBezTo>
                <a:close/>
                <a:moveTo>
                  <a:pt x="110" y="142"/>
                </a:moveTo>
                <a:cubicBezTo>
                  <a:pt x="110" y="142"/>
                  <a:pt x="111" y="141"/>
                  <a:pt x="111" y="140"/>
                </a:cubicBezTo>
                <a:cubicBezTo>
                  <a:pt x="111" y="140"/>
                  <a:pt x="111" y="140"/>
                  <a:pt x="112" y="141"/>
                </a:cubicBezTo>
                <a:cubicBezTo>
                  <a:pt x="111" y="141"/>
                  <a:pt x="111" y="141"/>
                  <a:pt x="111" y="141"/>
                </a:cubicBezTo>
                <a:cubicBezTo>
                  <a:pt x="111" y="145"/>
                  <a:pt x="113" y="148"/>
                  <a:pt x="116" y="149"/>
                </a:cubicBezTo>
                <a:cubicBezTo>
                  <a:pt x="116" y="150"/>
                  <a:pt x="116" y="150"/>
                  <a:pt x="116" y="150"/>
                </a:cubicBezTo>
                <a:cubicBezTo>
                  <a:pt x="115" y="149"/>
                  <a:pt x="113" y="148"/>
                  <a:pt x="110" y="148"/>
                </a:cubicBezTo>
                <a:cubicBezTo>
                  <a:pt x="109" y="148"/>
                  <a:pt x="108" y="148"/>
                  <a:pt x="107" y="149"/>
                </a:cubicBezTo>
                <a:cubicBezTo>
                  <a:pt x="109" y="147"/>
                  <a:pt x="110" y="145"/>
                  <a:pt x="110" y="142"/>
                </a:cubicBezTo>
                <a:close/>
                <a:moveTo>
                  <a:pt x="116" y="569"/>
                </a:moveTo>
                <a:cubicBezTo>
                  <a:pt x="115" y="569"/>
                  <a:pt x="115" y="569"/>
                  <a:pt x="115" y="570"/>
                </a:cubicBezTo>
                <a:cubicBezTo>
                  <a:pt x="113" y="569"/>
                  <a:pt x="111" y="568"/>
                  <a:pt x="109" y="567"/>
                </a:cubicBezTo>
                <a:cubicBezTo>
                  <a:pt x="110" y="567"/>
                  <a:pt x="110" y="566"/>
                  <a:pt x="110" y="565"/>
                </a:cubicBezTo>
                <a:cubicBezTo>
                  <a:pt x="112" y="566"/>
                  <a:pt x="114" y="567"/>
                  <a:pt x="116" y="567"/>
                </a:cubicBezTo>
                <a:cubicBezTo>
                  <a:pt x="116" y="567"/>
                  <a:pt x="116" y="568"/>
                  <a:pt x="116" y="568"/>
                </a:cubicBezTo>
                <a:cubicBezTo>
                  <a:pt x="116" y="568"/>
                  <a:pt x="116" y="569"/>
                  <a:pt x="116" y="569"/>
                </a:cubicBezTo>
                <a:close/>
                <a:moveTo>
                  <a:pt x="116" y="278"/>
                </a:moveTo>
                <a:cubicBezTo>
                  <a:pt x="116" y="278"/>
                  <a:pt x="115" y="278"/>
                  <a:pt x="115" y="278"/>
                </a:cubicBezTo>
                <a:cubicBezTo>
                  <a:pt x="114" y="278"/>
                  <a:pt x="113" y="277"/>
                  <a:pt x="112" y="277"/>
                </a:cubicBezTo>
                <a:cubicBezTo>
                  <a:pt x="112" y="277"/>
                  <a:pt x="111" y="278"/>
                  <a:pt x="111" y="278"/>
                </a:cubicBezTo>
                <a:cubicBezTo>
                  <a:pt x="112" y="276"/>
                  <a:pt x="112" y="274"/>
                  <a:pt x="112" y="273"/>
                </a:cubicBezTo>
                <a:cubicBezTo>
                  <a:pt x="112" y="271"/>
                  <a:pt x="112" y="269"/>
                  <a:pt x="111" y="268"/>
                </a:cubicBezTo>
                <a:cubicBezTo>
                  <a:pt x="112" y="268"/>
                  <a:pt x="113" y="268"/>
                  <a:pt x="113" y="267"/>
                </a:cubicBezTo>
                <a:cubicBezTo>
                  <a:pt x="114" y="268"/>
                  <a:pt x="114" y="268"/>
                  <a:pt x="114" y="269"/>
                </a:cubicBezTo>
                <a:cubicBezTo>
                  <a:pt x="114" y="269"/>
                  <a:pt x="114" y="270"/>
                  <a:pt x="114" y="271"/>
                </a:cubicBezTo>
                <a:cubicBezTo>
                  <a:pt x="114" y="273"/>
                  <a:pt x="115" y="276"/>
                  <a:pt x="117" y="277"/>
                </a:cubicBezTo>
                <a:cubicBezTo>
                  <a:pt x="117" y="278"/>
                  <a:pt x="116" y="278"/>
                  <a:pt x="116" y="278"/>
                </a:cubicBezTo>
                <a:close/>
                <a:moveTo>
                  <a:pt x="116" y="105"/>
                </a:moveTo>
                <a:cubicBezTo>
                  <a:pt x="116" y="105"/>
                  <a:pt x="116" y="105"/>
                  <a:pt x="116" y="105"/>
                </a:cubicBezTo>
                <a:cubicBezTo>
                  <a:pt x="114" y="105"/>
                  <a:pt x="112" y="105"/>
                  <a:pt x="111" y="106"/>
                </a:cubicBezTo>
                <a:cubicBezTo>
                  <a:pt x="111" y="105"/>
                  <a:pt x="111" y="105"/>
                  <a:pt x="111" y="104"/>
                </a:cubicBezTo>
                <a:cubicBezTo>
                  <a:pt x="111" y="102"/>
                  <a:pt x="110" y="100"/>
                  <a:pt x="109" y="99"/>
                </a:cubicBezTo>
                <a:cubicBezTo>
                  <a:pt x="111" y="99"/>
                  <a:pt x="112" y="100"/>
                  <a:pt x="114" y="100"/>
                </a:cubicBezTo>
                <a:cubicBezTo>
                  <a:pt x="116" y="100"/>
                  <a:pt x="119" y="99"/>
                  <a:pt x="121" y="97"/>
                </a:cubicBezTo>
                <a:cubicBezTo>
                  <a:pt x="120" y="98"/>
                  <a:pt x="119" y="100"/>
                  <a:pt x="119" y="102"/>
                </a:cubicBezTo>
                <a:cubicBezTo>
                  <a:pt x="119" y="103"/>
                  <a:pt x="119" y="103"/>
                  <a:pt x="119" y="103"/>
                </a:cubicBezTo>
                <a:cubicBezTo>
                  <a:pt x="118" y="104"/>
                  <a:pt x="117" y="104"/>
                  <a:pt x="116" y="105"/>
                </a:cubicBezTo>
                <a:close/>
                <a:moveTo>
                  <a:pt x="120" y="199"/>
                </a:moveTo>
                <a:cubicBezTo>
                  <a:pt x="120" y="199"/>
                  <a:pt x="120" y="199"/>
                  <a:pt x="120" y="198"/>
                </a:cubicBezTo>
                <a:cubicBezTo>
                  <a:pt x="120" y="199"/>
                  <a:pt x="120" y="199"/>
                  <a:pt x="120" y="199"/>
                </a:cubicBezTo>
                <a:cubicBezTo>
                  <a:pt x="120" y="199"/>
                  <a:pt x="120" y="199"/>
                  <a:pt x="120" y="199"/>
                </a:cubicBezTo>
                <a:close/>
                <a:moveTo>
                  <a:pt x="120" y="195"/>
                </a:moveTo>
                <a:cubicBezTo>
                  <a:pt x="120" y="194"/>
                  <a:pt x="120" y="193"/>
                  <a:pt x="120" y="192"/>
                </a:cubicBezTo>
                <a:cubicBezTo>
                  <a:pt x="120" y="192"/>
                  <a:pt x="120" y="192"/>
                  <a:pt x="121" y="192"/>
                </a:cubicBezTo>
                <a:cubicBezTo>
                  <a:pt x="121" y="192"/>
                  <a:pt x="121" y="192"/>
                  <a:pt x="122" y="192"/>
                </a:cubicBezTo>
                <a:cubicBezTo>
                  <a:pt x="121" y="193"/>
                  <a:pt x="121" y="194"/>
                  <a:pt x="120" y="195"/>
                </a:cubicBezTo>
                <a:close/>
                <a:moveTo>
                  <a:pt x="125" y="396"/>
                </a:moveTo>
                <a:cubicBezTo>
                  <a:pt x="124" y="396"/>
                  <a:pt x="124" y="395"/>
                  <a:pt x="123" y="395"/>
                </a:cubicBezTo>
                <a:cubicBezTo>
                  <a:pt x="123" y="395"/>
                  <a:pt x="123" y="395"/>
                  <a:pt x="123" y="395"/>
                </a:cubicBezTo>
                <a:cubicBezTo>
                  <a:pt x="124" y="395"/>
                  <a:pt x="124" y="395"/>
                  <a:pt x="125" y="395"/>
                </a:cubicBezTo>
                <a:cubicBezTo>
                  <a:pt x="127" y="395"/>
                  <a:pt x="129" y="394"/>
                  <a:pt x="131" y="393"/>
                </a:cubicBezTo>
                <a:cubicBezTo>
                  <a:pt x="131" y="393"/>
                  <a:pt x="131" y="393"/>
                  <a:pt x="132" y="393"/>
                </a:cubicBezTo>
                <a:cubicBezTo>
                  <a:pt x="132" y="394"/>
                  <a:pt x="131" y="394"/>
                  <a:pt x="131" y="395"/>
                </a:cubicBezTo>
                <a:cubicBezTo>
                  <a:pt x="131" y="397"/>
                  <a:pt x="132" y="398"/>
                  <a:pt x="133" y="400"/>
                </a:cubicBezTo>
                <a:cubicBezTo>
                  <a:pt x="133" y="400"/>
                  <a:pt x="132" y="400"/>
                  <a:pt x="132" y="401"/>
                </a:cubicBezTo>
                <a:cubicBezTo>
                  <a:pt x="132" y="401"/>
                  <a:pt x="132" y="401"/>
                  <a:pt x="132" y="401"/>
                </a:cubicBezTo>
                <a:cubicBezTo>
                  <a:pt x="131" y="398"/>
                  <a:pt x="128" y="396"/>
                  <a:pt x="125" y="396"/>
                </a:cubicBezTo>
                <a:close/>
                <a:moveTo>
                  <a:pt x="134" y="496"/>
                </a:moveTo>
                <a:cubicBezTo>
                  <a:pt x="134" y="496"/>
                  <a:pt x="134" y="496"/>
                  <a:pt x="134" y="496"/>
                </a:cubicBezTo>
                <a:cubicBezTo>
                  <a:pt x="133" y="495"/>
                  <a:pt x="133" y="494"/>
                  <a:pt x="132" y="493"/>
                </a:cubicBezTo>
                <a:cubicBezTo>
                  <a:pt x="132" y="493"/>
                  <a:pt x="132" y="493"/>
                  <a:pt x="132" y="493"/>
                </a:cubicBezTo>
                <a:cubicBezTo>
                  <a:pt x="132" y="493"/>
                  <a:pt x="133" y="493"/>
                  <a:pt x="134" y="493"/>
                </a:cubicBezTo>
                <a:cubicBezTo>
                  <a:pt x="134" y="493"/>
                  <a:pt x="135" y="493"/>
                  <a:pt x="135" y="493"/>
                </a:cubicBezTo>
                <a:cubicBezTo>
                  <a:pt x="135" y="494"/>
                  <a:pt x="134" y="495"/>
                  <a:pt x="134" y="496"/>
                </a:cubicBezTo>
                <a:close/>
                <a:moveTo>
                  <a:pt x="139" y="258"/>
                </a:moveTo>
                <a:cubicBezTo>
                  <a:pt x="138" y="258"/>
                  <a:pt x="138" y="258"/>
                  <a:pt x="138" y="257"/>
                </a:cubicBezTo>
                <a:cubicBezTo>
                  <a:pt x="138" y="257"/>
                  <a:pt x="138" y="257"/>
                  <a:pt x="139" y="257"/>
                </a:cubicBezTo>
                <a:cubicBezTo>
                  <a:pt x="139" y="257"/>
                  <a:pt x="139" y="258"/>
                  <a:pt x="139" y="258"/>
                </a:cubicBezTo>
                <a:close/>
                <a:moveTo>
                  <a:pt x="144" y="220"/>
                </a:moveTo>
                <a:cubicBezTo>
                  <a:pt x="144" y="221"/>
                  <a:pt x="143" y="221"/>
                  <a:pt x="143" y="222"/>
                </a:cubicBezTo>
                <a:cubicBezTo>
                  <a:pt x="142" y="222"/>
                  <a:pt x="141" y="221"/>
                  <a:pt x="141" y="221"/>
                </a:cubicBezTo>
                <a:cubicBezTo>
                  <a:pt x="139" y="219"/>
                  <a:pt x="137" y="218"/>
                  <a:pt x="134" y="217"/>
                </a:cubicBezTo>
                <a:cubicBezTo>
                  <a:pt x="135" y="216"/>
                  <a:pt x="135" y="215"/>
                  <a:pt x="135" y="213"/>
                </a:cubicBezTo>
                <a:cubicBezTo>
                  <a:pt x="135" y="211"/>
                  <a:pt x="134" y="209"/>
                  <a:pt x="132" y="207"/>
                </a:cubicBezTo>
                <a:cubicBezTo>
                  <a:pt x="132" y="207"/>
                  <a:pt x="132" y="207"/>
                  <a:pt x="132" y="207"/>
                </a:cubicBezTo>
                <a:cubicBezTo>
                  <a:pt x="134" y="207"/>
                  <a:pt x="135" y="207"/>
                  <a:pt x="135" y="207"/>
                </a:cubicBezTo>
                <a:cubicBezTo>
                  <a:pt x="139" y="207"/>
                  <a:pt x="141" y="205"/>
                  <a:pt x="143" y="202"/>
                </a:cubicBezTo>
                <a:cubicBezTo>
                  <a:pt x="143" y="202"/>
                  <a:pt x="143" y="203"/>
                  <a:pt x="143" y="203"/>
                </a:cubicBezTo>
                <a:cubicBezTo>
                  <a:pt x="143" y="204"/>
                  <a:pt x="143" y="206"/>
                  <a:pt x="144" y="207"/>
                </a:cubicBezTo>
                <a:cubicBezTo>
                  <a:pt x="144" y="208"/>
                  <a:pt x="144" y="208"/>
                  <a:pt x="145" y="209"/>
                </a:cubicBezTo>
                <a:cubicBezTo>
                  <a:pt x="143" y="211"/>
                  <a:pt x="143" y="213"/>
                  <a:pt x="143" y="215"/>
                </a:cubicBezTo>
                <a:cubicBezTo>
                  <a:pt x="143" y="217"/>
                  <a:pt x="143" y="219"/>
                  <a:pt x="144" y="220"/>
                </a:cubicBezTo>
                <a:close/>
                <a:moveTo>
                  <a:pt x="144" y="199"/>
                </a:moveTo>
                <a:cubicBezTo>
                  <a:pt x="144" y="199"/>
                  <a:pt x="144" y="199"/>
                  <a:pt x="144" y="198"/>
                </a:cubicBezTo>
                <a:cubicBezTo>
                  <a:pt x="144" y="197"/>
                  <a:pt x="143" y="196"/>
                  <a:pt x="143" y="195"/>
                </a:cubicBezTo>
                <a:cubicBezTo>
                  <a:pt x="143" y="195"/>
                  <a:pt x="143" y="195"/>
                  <a:pt x="143" y="195"/>
                </a:cubicBezTo>
                <a:cubicBezTo>
                  <a:pt x="144" y="196"/>
                  <a:pt x="144" y="197"/>
                  <a:pt x="145" y="197"/>
                </a:cubicBezTo>
                <a:cubicBezTo>
                  <a:pt x="144" y="198"/>
                  <a:pt x="144" y="198"/>
                  <a:pt x="144" y="199"/>
                </a:cubicBezTo>
                <a:close/>
                <a:moveTo>
                  <a:pt x="143" y="172"/>
                </a:moveTo>
                <a:cubicBezTo>
                  <a:pt x="144" y="171"/>
                  <a:pt x="146" y="170"/>
                  <a:pt x="147" y="168"/>
                </a:cubicBezTo>
                <a:cubicBezTo>
                  <a:pt x="148" y="170"/>
                  <a:pt x="150" y="171"/>
                  <a:pt x="152" y="171"/>
                </a:cubicBezTo>
                <a:cubicBezTo>
                  <a:pt x="153" y="171"/>
                  <a:pt x="153" y="171"/>
                  <a:pt x="153" y="171"/>
                </a:cubicBezTo>
                <a:cubicBezTo>
                  <a:pt x="154" y="173"/>
                  <a:pt x="155" y="174"/>
                  <a:pt x="156" y="175"/>
                </a:cubicBezTo>
                <a:cubicBezTo>
                  <a:pt x="155" y="176"/>
                  <a:pt x="154" y="176"/>
                  <a:pt x="153" y="176"/>
                </a:cubicBezTo>
                <a:cubicBezTo>
                  <a:pt x="152" y="176"/>
                  <a:pt x="152" y="176"/>
                  <a:pt x="151" y="176"/>
                </a:cubicBezTo>
                <a:cubicBezTo>
                  <a:pt x="149" y="176"/>
                  <a:pt x="148" y="177"/>
                  <a:pt x="147" y="177"/>
                </a:cubicBezTo>
                <a:cubicBezTo>
                  <a:pt x="146" y="175"/>
                  <a:pt x="145" y="173"/>
                  <a:pt x="143" y="172"/>
                </a:cubicBezTo>
                <a:close/>
                <a:moveTo>
                  <a:pt x="155" y="278"/>
                </a:moveTo>
                <a:cubicBezTo>
                  <a:pt x="155" y="278"/>
                  <a:pt x="155" y="278"/>
                  <a:pt x="155" y="278"/>
                </a:cubicBezTo>
                <a:cubicBezTo>
                  <a:pt x="155" y="278"/>
                  <a:pt x="155" y="278"/>
                  <a:pt x="155" y="277"/>
                </a:cubicBezTo>
                <a:cubicBezTo>
                  <a:pt x="155" y="277"/>
                  <a:pt x="155" y="278"/>
                  <a:pt x="155" y="278"/>
                </a:cubicBezTo>
                <a:close/>
                <a:moveTo>
                  <a:pt x="150" y="355"/>
                </a:moveTo>
                <a:cubicBezTo>
                  <a:pt x="151" y="355"/>
                  <a:pt x="151" y="355"/>
                  <a:pt x="151" y="355"/>
                </a:cubicBezTo>
                <a:cubicBezTo>
                  <a:pt x="151" y="355"/>
                  <a:pt x="151" y="355"/>
                  <a:pt x="150" y="355"/>
                </a:cubicBezTo>
                <a:cubicBezTo>
                  <a:pt x="150" y="355"/>
                  <a:pt x="150" y="355"/>
                  <a:pt x="150" y="355"/>
                </a:cubicBezTo>
                <a:close/>
                <a:moveTo>
                  <a:pt x="157" y="618"/>
                </a:moveTo>
                <a:cubicBezTo>
                  <a:pt x="155" y="619"/>
                  <a:pt x="153" y="620"/>
                  <a:pt x="152" y="621"/>
                </a:cubicBezTo>
                <a:cubicBezTo>
                  <a:pt x="151" y="620"/>
                  <a:pt x="151" y="619"/>
                  <a:pt x="151" y="618"/>
                </a:cubicBezTo>
                <a:cubicBezTo>
                  <a:pt x="152" y="618"/>
                  <a:pt x="153" y="618"/>
                  <a:pt x="155" y="617"/>
                </a:cubicBezTo>
                <a:cubicBezTo>
                  <a:pt x="155" y="617"/>
                  <a:pt x="156" y="618"/>
                  <a:pt x="157" y="618"/>
                </a:cubicBezTo>
                <a:cubicBezTo>
                  <a:pt x="157" y="618"/>
                  <a:pt x="157" y="618"/>
                  <a:pt x="157" y="618"/>
                </a:cubicBezTo>
                <a:close/>
                <a:moveTo>
                  <a:pt x="152" y="156"/>
                </a:moveTo>
                <a:cubicBezTo>
                  <a:pt x="149" y="156"/>
                  <a:pt x="147" y="157"/>
                  <a:pt x="146" y="160"/>
                </a:cubicBezTo>
                <a:cubicBezTo>
                  <a:pt x="146" y="159"/>
                  <a:pt x="145" y="159"/>
                  <a:pt x="145" y="159"/>
                </a:cubicBezTo>
                <a:cubicBezTo>
                  <a:pt x="146" y="158"/>
                  <a:pt x="147" y="157"/>
                  <a:pt x="148" y="156"/>
                </a:cubicBezTo>
                <a:cubicBezTo>
                  <a:pt x="150" y="154"/>
                  <a:pt x="152" y="152"/>
                  <a:pt x="152" y="149"/>
                </a:cubicBezTo>
                <a:cubicBezTo>
                  <a:pt x="154" y="150"/>
                  <a:pt x="156" y="151"/>
                  <a:pt x="157" y="151"/>
                </a:cubicBezTo>
                <a:cubicBezTo>
                  <a:pt x="158" y="151"/>
                  <a:pt x="158" y="151"/>
                  <a:pt x="159" y="151"/>
                </a:cubicBezTo>
                <a:cubicBezTo>
                  <a:pt x="159" y="152"/>
                  <a:pt x="158" y="153"/>
                  <a:pt x="158" y="154"/>
                </a:cubicBezTo>
                <a:cubicBezTo>
                  <a:pt x="158" y="156"/>
                  <a:pt x="160" y="158"/>
                  <a:pt x="162" y="160"/>
                </a:cubicBezTo>
                <a:cubicBezTo>
                  <a:pt x="161" y="160"/>
                  <a:pt x="160" y="160"/>
                  <a:pt x="159" y="160"/>
                </a:cubicBezTo>
                <a:cubicBezTo>
                  <a:pt x="158" y="158"/>
                  <a:pt x="155" y="156"/>
                  <a:pt x="152" y="156"/>
                </a:cubicBezTo>
                <a:close/>
                <a:moveTo>
                  <a:pt x="166" y="571"/>
                </a:moveTo>
                <a:cubicBezTo>
                  <a:pt x="164" y="572"/>
                  <a:pt x="162" y="574"/>
                  <a:pt x="162" y="576"/>
                </a:cubicBezTo>
                <a:cubicBezTo>
                  <a:pt x="161" y="576"/>
                  <a:pt x="161" y="576"/>
                  <a:pt x="160" y="576"/>
                </a:cubicBezTo>
                <a:cubicBezTo>
                  <a:pt x="162" y="575"/>
                  <a:pt x="163" y="572"/>
                  <a:pt x="163" y="570"/>
                </a:cubicBezTo>
                <a:cubicBezTo>
                  <a:pt x="163" y="570"/>
                  <a:pt x="163" y="570"/>
                  <a:pt x="163" y="569"/>
                </a:cubicBezTo>
                <a:cubicBezTo>
                  <a:pt x="164" y="568"/>
                  <a:pt x="165" y="567"/>
                  <a:pt x="165" y="566"/>
                </a:cubicBezTo>
                <a:cubicBezTo>
                  <a:pt x="165" y="567"/>
                  <a:pt x="166" y="569"/>
                  <a:pt x="167" y="570"/>
                </a:cubicBezTo>
                <a:cubicBezTo>
                  <a:pt x="167" y="571"/>
                  <a:pt x="166" y="571"/>
                  <a:pt x="166" y="571"/>
                </a:cubicBezTo>
                <a:close/>
                <a:moveTo>
                  <a:pt x="169" y="254"/>
                </a:moveTo>
                <a:cubicBezTo>
                  <a:pt x="169" y="254"/>
                  <a:pt x="169" y="253"/>
                  <a:pt x="169" y="252"/>
                </a:cubicBezTo>
                <a:cubicBezTo>
                  <a:pt x="169" y="251"/>
                  <a:pt x="169" y="251"/>
                  <a:pt x="169" y="250"/>
                </a:cubicBezTo>
                <a:cubicBezTo>
                  <a:pt x="170" y="250"/>
                  <a:pt x="170" y="251"/>
                  <a:pt x="171" y="251"/>
                </a:cubicBezTo>
                <a:cubicBezTo>
                  <a:pt x="171" y="252"/>
                  <a:pt x="171" y="253"/>
                  <a:pt x="171" y="253"/>
                </a:cubicBezTo>
                <a:cubicBezTo>
                  <a:pt x="171" y="254"/>
                  <a:pt x="170" y="254"/>
                  <a:pt x="169" y="254"/>
                </a:cubicBezTo>
                <a:close/>
                <a:moveTo>
                  <a:pt x="172" y="223"/>
                </a:moveTo>
                <a:cubicBezTo>
                  <a:pt x="171" y="223"/>
                  <a:pt x="171" y="223"/>
                  <a:pt x="170" y="224"/>
                </a:cubicBezTo>
                <a:cubicBezTo>
                  <a:pt x="170" y="224"/>
                  <a:pt x="170" y="223"/>
                  <a:pt x="169" y="223"/>
                </a:cubicBezTo>
                <a:cubicBezTo>
                  <a:pt x="170" y="222"/>
                  <a:pt x="170" y="222"/>
                  <a:pt x="170" y="221"/>
                </a:cubicBezTo>
                <a:cubicBezTo>
                  <a:pt x="171" y="222"/>
                  <a:pt x="173" y="222"/>
                  <a:pt x="174" y="222"/>
                </a:cubicBezTo>
                <a:cubicBezTo>
                  <a:pt x="173" y="222"/>
                  <a:pt x="173" y="223"/>
                  <a:pt x="172" y="223"/>
                </a:cubicBezTo>
                <a:close/>
                <a:moveTo>
                  <a:pt x="167" y="208"/>
                </a:moveTo>
                <a:cubicBezTo>
                  <a:pt x="167" y="207"/>
                  <a:pt x="167" y="207"/>
                  <a:pt x="167" y="207"/>
                </a:cubicBezTo>
                <a:cubicBezTo>
                  <a:pt x="167" y="205"/>
                  <a:pt x="167" y="204"/>
                  <a:pt x="167" y="203"/>
                </a:cubicBezTo>
                <a:cubicBezTo>
                  <a:pt x="168" y="202"/>
                  <a:pt x="169" y="200"/>
                  <a:pt x="170" y="198"/>
                </a:cubicBezTo>
                <a:cubicBezTo>
                  <a:pt x="171" y="201"/>
                  <a:pt x="174" y="202"/>
                  <a:pt x="176" y="202"/>
                </a:cubicBezTo>
                <a:cubicBezTo>
                  <a:pt x="179" y="202"/>
                  <a:pt x="181" y="201"/>
                  <a:pt x="182" y="200"/>
                </a:cubicBezTo>
                <a:cubicBezTo>
                  <a:pt x="182" y="200"/>
                  <a:pt x="183" y="200"/>
                  <a:pt x="183" y="200"/>
                </a:cubicBezTo>
                <a:cubicBezTo>
                  <a:pt x="183" y="200"/>
                  <a:pt x="183" y="200"/>
                  <a:pt x="183" y="201"/>
                </a:cubicBezTo>
                <a:cubicBezTo>
                  <a:pt x="182" y="202"/>
                  <a:pt x="181" y="205"/>
                  <a:pt x="181" y="207"/>
                </a:cubicBezTo>
                <a:cubicBezTo>
                  <a:pt x="181" y="207"/>
                  <a:pt x="181" y="208"/>
                  <a:pt x="181" y="208"/>
                </a:cubicBezTo>
                <a:cubicBezTo>
                  <a:pt x="179" y="206"/>
                  <a:pt x="177" y="205"/>
                  <a:pt x="174" y="205"/>
                </a:cubicBezTo>
                <a:cubicBezTo>
                  <a:pt x="171" y="205"/>
                  <a:pt x="169" y="206"/>
                  <a:pt x="167" y="208"/>
                </a:cubicBezTo>
                <a:close/>
                <a:moveTo>
                  <a:pt x="179" y="454"/>
                </a:moveTo>
                <a:cubicBezTo>
                  <a:pt x="178" y="453"/>
                  <a:pt x="178" y="453"/>
                  <a:pt x="178" y="453"/>
                </a:cubicBezTo>
                <a:cubicBezTo>
                  <a:pt x="178" y="453"/>
                  <a:pt x="178" y="452"/>
                  <a:pt x="179" y="452"/>
                </a:cubicBezTo>
                <a:cubicBezTo>
                  <a:pt x="179" y="452"/>
                  <a:pt x="179" y="453"/>
                  <a:pt x="179" y="453"/>
                </a:cubicBezTo>
                <a:cubicBezTo>
                  <a:pt x="179" y="453"/>
                  <a:pt x="179" y="454"/>
                  <a:pt x="179" y="454"/>
                </a:cubicBezTo>
                <a:close/>
                <a:moveTo>
                  <a:pt x="181" y="638"/>
                </a:moveTo>
                <a:cubicBezTo>
                  <a:pt x="181" y="638"/>
                  <a:pt x="181" y="638"/>
                  <a:pt x="181" y="638"/>
                </a:cubicBezTo>
                <a:cubicBezTo>
                  <a:pt x="181" y="637"/>
                  <a:pt x="181" y="637"/>
                  <a:pt x="181" y="637"/>
                </a:cubicBezTo>
                <a:cubicBezTo>
                  <a:pt x="181" y="637"/>
                  <a:pt x="182" y="637"/>
                  <a:pt x="182" y="637"/>
                </a:cubicBezTo>
                <a:cubicBezTo>
                  <a:pt x="182" y="637"/>
                  <a:pt x="182" y="637"/>
                  <a:pt x="182" y="637"/>
                </a:cubicBezTo>
                <a:cubicBezTo>
                  <a:pt x="182" y="638"/>
                  <a:pt x="182" y="638"/>
                  <a:pt x="182" y="638"/>
                </a:cubicBezTo>
                <a:cubicBezTo>
                  <a:pt x="182" y="638"/>
                  <a:pt x="182" y="638"/>
                  <a:pt x="181" y="638"/>
                </a:cubicBezTo>
                <a:close/>
                <a:moveTo>
                  <a:pt x="186" y="592"/>
                </a:moveTo>
                <a:cubicBezTo>
                  <a:pt x="185" y="592"/>
                  <a:pt x="185" y="592"/>
                  <a:pt x="185" y="593"/>
                </a:cubicBezTo>
                <a:cubicBezTo>
                  <a:pt x="185" y="593"/>
                  <a:pt x="184" y="593"/>
                  <a:pt x="184" y="593"/>
                </a:cubicBezTo>
                <a:cubicBezTo>
                  <a:pt x="184" y="593"/>
                  <a:pt x="183" y="593"/>
                  <a:pt x="183" y="593"/>
                </a:cubicBezTo>
                <a:cubicBezTo>
                  <a:pt x="182" y="592"/>
                  <a:pt x="181" y="592"/>
                  <a:pt x="181" y="592"/>
                </a:cubicBezTo>
                <a:cubicBezTo>
                  <a:pt x="180" y="592"/>
                  <a:pt x="180" y="591"/>
                  <a:pt x="180" y="591"/>
                </a:cubicBezTo>
                <a:cubicBezTo>
                  <a:pt x="180" y="591"/>
                  <a:pt x="181" y="591"/>
                  <a:pt x="181" y="591"/>
                </a:cubicBezTo>
                <a:cubicBezTo>
                  <a:pt x="183" y="591"/>
                  <a:pt x="184" y="591"/>
                  <a:pt x="186" y="590"/>
                </a:cubicBezTo>
                <a:cubicBezTo>
                  <a:pt x="186" y="590"/>
                  <a:pt x="186" y="590"/>
                  <a:pt x="186" y="590"/>
                </a:cubicBezTo>
                <a:cubicBezTo>
                  <a:pt x="186" y="591"/>
                  <a:pt x="186" y="591"/>
                  <a:pt x="186" y="592"/>
                </a:cubicBezTo>
                <a:close/>
                <a:moveTo>
                  <a:pt x="183" y="264"/>
                </a:moveTo>
                <a:cubicBezTo>
                  <a:pt x="183" y="264"/>
                  <a:pt x="183" y="264"/>
                  <a:pt x="183" y="263"/>
                </a:cubicBezTo>
                <a:cubicBezTo>
                  <a:pt x="183" y="264"/>
                  <a:pt x="183" y="264"/>
                  <a:pt x="183" y="264"/>
                </a:cubicBezTo>
                <a:cubicBezTo>
                  <a:pt x="183" y="264"/>
                  <a:pt x="183" y="264"/>
                  <a:pt x="183" y="264"/>
                </a:cubicBezTo>
                <a:close/>
                <a:moveTo>
                  <a:pt x="185" y="239"/>
                </a:moveTo>
                <a:cubicBezTo>
                  <a:pt x="185" y="239"/>
                  <a:pt x="185" y="240"/>
                  <a:pt x="185" y="240"/>
                </a:cubicBezTo>
                <a:cubicBezTo>
                  <a:pt x="185" y="240"/>
                  <a:pt x="185" y="240"/>
                  <a:pt x="185" y="240"/>
                </a:cubicBezTo>
                <a:cubicBezTo>
                  <a:pt x="185" y="240"/>
                  <a:pt x="185" y="239"/>
                  <a:pt x="185" y="239"/>
                </a:cubicBezTo>
                <a:cubicBezTo>
                  <a:pt x="185" y="239"/>
                  <a:pt x="185" y="239"/>
                  <a:pt x="185" y="239"/>
                </a:cubicBezTo>
                <a:close/>
                <a:moveTo>
                  <a:pt x="189" y="218"/>
                </a:moveTo>
                <a:cubicBezTo>
                  <a:pt x="188" y="218"/>
                  <a:pt x="188" y="218"/>
                  <a:pt x="187" y="218"/>
                </a:cubicBezTo>
                <a:cubicBezTo>
                  <a:pt x="186" y="218"/>
                  <a:pt x="185" y="218"/>
                  <a:pt x="184" y="219"/>
                </a:cubicBezTo>
                <a:cubicBezTo>
                  <a:pt x="184" y="219"/>
                  <a:pt x="184" y="219"/>
                  <a:pt x="184" y="219"/>
                </a:cubicBezTo>
                <a:cubicBezTo>
                  <a:pt x="182" y="219"/>
                  <a:pt x="181" y="219"/>
                  <a:pt x="179" y="220"/>
                </a:cubicBezTo>
                <a:cubicBezTo>
                  <a:pt x="179" y="220"/>
                  <a:pt x="179" y="220"/>
                  <a:pt x="179" y="220"/>
                </a:cubicBezTo>
                <a:cubicBezTo>
                  <a:pt x="181" y="219"/>
                  <a:pt x="183" y="216"/>
                  <a:pt x="183" y="213"/>
                </a:cubicBezTo>
                <a:cubicBezTo>
                  <a:pt x="183" y="213"/>
                  <a:pt x="183" y="213"/>
                  <a:pt x="183" y="213"/>
                </a:cubicBezTo>
                <a:cubicBezTo>
                  <a:pt x="184" y="215"/>
                  <a:pt x="186" y="217"/>
                  <a:pt x="189" y="217"/>
                </a:cubicBezTo>
                <a:cubicBezTo>
                  <a:pt x="189" y="217"/>
                  <a:pt x="189" y="218"/>
                  <a:pt x="189" y="218"/>
                </a:cubicBezTo>
                <a:cubicBezTo>
                  <a:pt x="189" y="218"/>
                  <a:pt x="189" y="218"/>
                  <a:pt x="189" y="218"/>
                </a:cubicBezTo>
                <a:close/>
                <a:moveTo>
                  <a:pt x="300" y="15"/>
                </a:moveTo>
                <a:cubicBezTo>
                  <a:pt x="305" y="15"/>
                  <a:pt x="309" y="11"/>
                  <a:pt x="309" y="5"/>
                </a:cubicBezTo>
                <a:cubicBezTo>
                  <a:pt x="309" y="4"/>
                  <a:pt x="309" y="3"/>
                  <a:pt x="309" y="2"/>
                </a:cubicBezTo>
                <a:cubicBezTo>
                  <a:pt x="309" y="2"/>
                  <a:pt x="309" y="2"/>
                  <a:pt x="309" y="2"/>
                </a:cubicBezTo>
                <a:cubicBezTo>
                  <a:pt x="311" y="4"/>
                  <a:pt x="313" y="5"/>
                  <a:pt x="316" y="5"/>
                </a:cubicBezTo>
                <a:cubicBezTo>
                  <a:pt x="317" y="5"/>
                  <a:pt x="318" y="5"/>
                  <a:pt x="319" y="4"/>
                </a:cubicBezTo>
                <a:cubicBezTo>
                  <a:pt x="319" y="5"/>
                  <a:pt x="320" y="5"/>
                  <a:pt x="320" y="5"/>
                </a:cubicBezTo>
                <a:cubicBezTo>
                  <a:pt x="320" y="6"/>
                  <a:pt x="320" y="7"/>
                  <a:pt x="320" y="8"/>
                </a:cubicBezTo>
                <a:cubicBezTo>
                  <a:pt x="319" y="8"/>
                  <a:pt x="318" y="8"/>
                  <a:pt x="317" y="8"/>
                </a:cubicBezTo>
                <a:cubicBezTo>
                  <a:pt x="311" y="8"/>
                  <a:pt x="306" y="12"/>
                  <a:pt x="306" y="18"/>
                </a:cubicBezTo>
                <a:cubicBezTo>
                  <a:pt x="306" y="18"/>
                  <a:pt x="306" y="18"/>
                  <a:pt x="306" y="18"/>
                </a:cubicBezTo>
                <a:cubicBezTo>
                  <a:pt x="305" y="18"/>
                  <a:pt x="304" y="19"/>
                  <a:pt x="302" y="20"/>
                </a:cubicBezTo>
                <a:cubicBezTo>
                  <a:pt x="301" y="19"/>
                  <a:pt x="300" y="19"/>
                  <a:pt x="299" y="19"/>
                </a:cubicBezTo>
                <a:cubicBezTo>
                  <a:pt x="298" y="19"/>
                  <a:pt x="297" y="19"/>
                  <a:pt x="297" y="19"/>
                </a:cubicBezTo>
                <a:cubicBezTo>
                  <a:pt x="298" y="18"/>
                  <a:pt x="300" y="17"/>
                  <a:pt x="300" y="15"/>
                </a:cubicBezTo>
                <a:close/>
                <a:moveTo>
                  <a:pt x="319" y="70"/>
                </a:moveTo>
                <a:cubicBezTo>
                  <a:pt x="314" y="71"/>
                  <a:pt x="310" y="75"/>
                  <a:pt x="310" y="81"/>
                </a:cubicBezTo>
                <a:cubicBezTo>
                  <a:pt x="310" y="83"/>
                  <a:pt x="311" y="85"/>
                  <a:pt x="312" y="87"/>
                </a:cubicBezTo>
                <a:cubicBezTo>
                  <a:pt x="311" y="86"/>
                  <a:pt x="310" y="86"/>
                  <a:pt x="310" y="86"/>
                </a:cubicBezTo>
                <a:cubicBezTo>
                  <a:pt x="309" y="84"/>
                  <a:pt x="308" y="83"/>
                  <a:pt x="307" y="82"/>
                </a:cubicBezTo>
                <a:cubicBezTo>
                  <a:pt x="309" y="80"/>
                  <a:pt x="310" y="78"/>
                  <a:pt x="310" y="76"/>
                </a:cubicBezTo>
                <a:cubicBezTo>
                  <a:pt x="310" y="76"/>
                  <a:pt x="310" y="75"/>
                  <a:pt x="309" y="75"/>
                </a:cubicBezTo>
                <a:cubicBezTo>
                  <a:pt x="313" y="73"/>
                  <a:pt x="316" y="70"/>
                  <a:pt x="316" y="66"/>
                </a:cubicBezTo>
                <a:cubicBezTo>
                  <a:pt x="316" y="65"/>
                  <a:pt x="315" y="65"/>
                  <a:pt x="315" y="64"/>
                </a:cubicBezTo>
                <a:cubicBezTo>
                  <a:pt x="316" y="64"/>
                  <a:pt x="316" y="64"/>
                  <a:pt x="316" y="64"/>
                </a:cubicBezTo>
                <a:cubicBezTo>
                  <a:pt x="317" y="64"/>
                  <a:pt x="318" y="64"/>
                  <a:pt x="319" y="64"/>
                </a:cubicBezTo>
                <a:cubicBezTo>
                  <a:pt x="320" y="64"/>
                  <a:pt x="320" y="65"/>
                  <a:pt x="320" y="66"/>
                </a:cubicBezTo>
                <a:cubicBezTo>
                  <a:pt x="319" y="67"/>
                  <a:pt x="319" y="68"/>
                  <a:pt x="319" y="69"/>
                </a:cubicBezTo>
                <a:cubicBezTo>
                  <a:pt x="319" y="69"/>
                  <a:pt x="319" y="70"/>
                  <a:pt x="319" y="70"/>
                </a:cubicBezTo>
                <a:close/>
                <a:moveTo>
                  <a:pt x="305" y="106"/>
                </a:moveTo>
                <a:cubicBezTo>
                  <a:pt x="305" y="105"/>
                  <a:pt x="304" y="105"/>
                  <a:pt x="304" y="105"/>
                </a:cubicBezTo>
                <a:cubicBezTo>
                  <a:pt x="304" y="105"/>
                  <a:pt x="304" y="104"/>
                  <a:pt x="304" y="104"/>
                </a:cubicBezTo>
                <a:cubicBezTo>
                  <a:pt x="305" y="104"/>
                  <a:pt x="306" y="104"/>
                  <a:pt x="306" y="104"/>
                </a:cubicBezTo>
                <a:cubicBezTo>
                  <a:pt x="307" y="104"/>
                  <a:pt x="308" y="104"/>
                  <a:pt x="309" y="104"/>
                </a:cubicBezTo>
                <a:cubicBezTo>
                  <a:pt x="310" y="104"/>
                  <a:pt x="311" y="104"/>
                  <a:pt x="312" y="104"/>
                </a:cubicBezTo>
                <a:cubicBezTo>
                  <a:pt x="313" y="104"/>
                  <a:pt x="313" y="104"/>
                  <a:pt x="314" y="104"/>
                </a:cubicBezTo>
                <a:cubicBezTo>
                  <a:pt x="315" y="104"/>
                  <a:pt x="315" y="104"/>
                  <a:pt x="316" y="104"/>
                </a:cubicBezTo>
                <a:cubicBezTo>
                  <a:pt x="316" y="104"/>
                  <a:pt x="316" y="105"/>
                  <a:pt x="316" y="106"/>
                </a:cubicBezTo>
                <a:cubicBezTo>
                  <a:pt x="316" y="108"/>
                  <a:pt x="316" y="109"/>
                  <a:pt x="318" y="111"/>
                </a:cubicBezTo>
                <a:cubicBezTo>
                  <a:pt x="317" y="111"/>
                  <a:pt x="317" y="112"/>
                  <a:pt x="317" y="113"/>
                </a:cubicBezTo>
                <a:cubicBezTo>
                  <a:pt x="317" y="113"/>
                  <a:pt x="317" y="114"/>
                  <a:pt x="318" y="115"/>
                </a:cubicBezTo>
                <a:cubicBezTo>
                  <a:pt x="317" y="115"/>
                  <a:pt x="317" y="115"/>
                  <a:pt x="316" y="115"/>
                </a:cubicBezTo>
                <a:cubicBezTo>
                  <a:pt x="314" y="115"/>
                  <a:pt x="313" y="115"/>
                  <a:pt x="312" y="116"/>
                </a:cubicBezTo>
                <a:cubicBezTo>
                  <a:pt x="312" y="115"/>
                  <a:pt x="312" y="115"/>
                  <a:pt x="312" y="115"/>
                </a:cubicBezTo>
                <a:cubicBezTo>
                  <a:pt x="312" y="110"/>
                  <a:pt x="309" y="107"/>
                  <a:pt x="305" y="106"/>
                </a:cubicBezTo>
                <a:close/>
                <a:moveTo>
                  <a:pt x="302" y="53"/>
                </a:moveTo>
                <a:cubicBezTo>
                  <a:pt x="302" y="53"/>
                  <a:pt x="301" y="53"/>
                  <a:pt x="300" y="53"/>
                </a:cubicBezTo>
                <a:cubicBezTo>
                  <a:pt x="301" y="52"/>
                  <a:pt x="302" y="51"/>
                  <a:pt x="302" y="50"/>
                </a:cubicBezTo>
                <a:cubicBezTo>
                  <a:pt x="303" y="50"/>
                  <a:pt x="304" y="50"/>
                  <a:pt x="306" y="49"/>
                </a:cubicBezTo>
                <a:cubicBezTo>
                  <a:pt x="306" y="50"/>
                  <a:pt x="307" y="51"/>
                  <a:pt x="308" y="52"/>
                </a:cubicBezTo>
                <a:cubicBezTo>
                  <a:pt x="307" y="52"/>
                  <a:pt x="307" y="53"/>
                  <a:pt x="307" y="54"/>
                </a:cubicBezTo>
                <a:cubicBezTo>
                  <a:pt x="306" y="53"/>
                  <a:pt x="304" y="53"/>
                  <a:pt x="302" y="53"/>
                </a:cubicBezTo>
                <a:close/>
                <a:moveTo>
                  <a:pt x="314" y="143"/>
                </a:moveTo>
                <a:cubicBezTo>
                  <a:pt x="315" y="143"/>
                  <a:pt x="315" y="143"/>
                  <a:pt x="315" y="144"/>
                </a:cubicBezTo>
                <a:cubicBezTo>
                  <a:pt x="316" y="145"/>
                  <a:pt x="317" y="147"/>
                  <a:pt x="319" y="148"/>
                </a:cubicBezTo>
                <a:cubicBezTo>
                  <a:pt x="319" y="148"/>
                  <a:pt x="319" y="149"/>
                  <a:pt x="319" y="149"/>
                </a:cubicBezTo>
                <a:cubicBezTo>
                  <a:pt x="319" y="149"/>
                  <a:pt x="319" y="149"/>
                  <a:pt x="319" y="149"/>
                </a:cubicBezTo>
                <a:cubicBezTo>
                  <a:pt x="317" y="147"/>
                  <a:pt x="315" y="145"/>
                  <a:pt x="312" y="145"/>
                </a:cubicBezTo>
                <a:cubicBezTo>
                  <a:pt x="313" y="144"/>
                  <a:pt x="313" y="144"/>
                  <a:pt x="314" y="143"/>
                </a:cubicBezTo>
                <a:close/>
                <a:moveTo>
                  <a:pt x="312" y="36"/>
                </a:moveTo>
                <a:cubicBezTo>
                  <a:pt x="313" y="36"/>
                  <a:pt x="313" y="36"/>
                  <a:pt x="314" y="35"/>
                </a:cubicBezTo>
                <a:cubicBezTo>
                  <a:pt x="314" y="35"/>
                  <a:pt x="314" y="36"/>
                  <a:pt x="314" y="36"/>
                </a:cubicBezTo>
                <a:cubicBezTo>
                  <a:pt x="314" y="36"/>
                  <a:pt x="314" y="36"/>
                  <a:pt x="314" y="36"/>
                </a:cubicBezTo>
                <a:cubicBezTo>
                  <a:pt x="313" y="36"/>
                  <a:pt x="313" y="36"/>
                  <a:pt x="312" y="36"/>
                </a:cubicBezTo>
                <a:close/>
                <a:moveTo>
                  <a:pt x="291" y="21"/>
                </a:moveTo>
                <a:cubicBezTo>
                  <a:pt x="292" y="21"/>
                  <a:pt x="293" y="21"/>
                  <a:pt x="294" y="20"/>
                </a:cubicBezTo>
                <a:cubicBezTo>
                  <a:pt x="293" y="21"/>
                  <a:pt x="292" y="22"/>
                  <a:pt x="291" y="24"/>
                </a:cubicBezTo>
                <a:cubicBezTo>
                  <a:pt x="291" y="24"/>
                  <a:pt x="291" y="24"/>
                  <a:pt x="290" y="24"/>
                </a:cubicBezTo>
                <a:cubicBezTo>
                  <a:pt x="291" y="23"/>
                  <a:pt x="291" y="23"/>
                  <a:pt x="291" y="22"/>
                </a:cubicBezTo>
                <a:cubicBezTo>
                  <a:pt x="291" y="22"/>
                  <a:pt x="290" y="21"/>
                  <a:pt x="290" y="21"/>
                </a:cubicBezTo>
                <a:cubicBezTo>
                  <a:pt x="291" y="21"/>
                  <a:pt x="291" y="21"/>
                  <a:pt x="291" y="21"/>
                </a:cubicBezTo>
                <a:close/>
                <a:moveTo>
                  <a:pt x="290" y="73"/>
                </a:moveTo>
                <a:cubicBezTo>
                  <a:pt x="290" y="73"/>
                  <a:pt x="290" y="73"/>
                  <a:pt x="290" y="73"/>
                </a:cubicBezTo>
                <a:cubicBezTo>
                  <a:pt x="290" y="73"/>
                  <a:pt x="291" y="73"/>
                  <a:pt x="291" y="73"/>
                </a:cubicBezTo>
                <a:cubicBezTo>
                  <a:pt x="291" y="74"/>
                  <a:pt x="290" y="75"/>
                  <a:pt x="290" y="75"/>
                </a:cubicBezTo>
                <a:cubicBezTo>
                  <a:pt x="289" y="76"/>
                  <a:pt x="289" y="77"/>
                  <a:pt x="288" y="78"/>
                </a:cubicBezTo>
                <a:cubicBezTo>
                  <a:pt x="287" y="78"/>
                  <a:pt x="287" y="78"/>
                  <a:pt x="286" y="77"/>
                </a:cubicBezTo>
                <a:cubicBezTo>
                  <a:pt x="287" y="76"/>
                  <a:pt x="289" y="75"/>
                  <a:pt x="290" y="73"/>
                </a:cubicBezTo>
                <a:close/>
                <a:moveTo>
                  <a:pt x="281" y="13"/>
                </a:moveTo>
                <a:cubicBezTo>
                  <a:pt x="281" y="14"/>
                  <a:pt x="281" y="14"/>
                  <a:pt x="282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4"/>
                  <a:pt x="281" y="13"/>
                </a:cubicBezTo>
                <a:close/>
                <a:moveTo>
                  <a:pt x="280" y="8"/>
                </a:moveTo>
                <a:cubicBezTo>
                  <a:pt x="280" y="9"/>
                  <a:pt x="280" y="9"/>
                  <a:pt x="280" y="10"/>
                </a:cubicBezTo>
                <a:cubicBezTo>
                  <a:pt x="280" y="10"/>
                  <a:pt x="280" y="10"/>
                  <a:pt x="280" y="10"/>
                </a:cubicBezTo>
                <a:cubicBezTo>
                  <a:pt x="280" y="9"/>
                  <a:pt x="280" y="9"/>
                  <a:pt x="279" y="8"/>
                </a:cubicBezTo>
                <a:cubicBezTo>
                  <a:pt x="279" y="8"/>
                  <a:pt x="279" y="8"/>
                  <a:pt x="280" y="8"/>
                </a:cubicBezTo>
                <a:close/>
                <a:moveTo>
                  <a:pt x="272" y="56"/>
                </a:moveTo>
                <a:cubicBezTo>
                  <a:pt x="274" y="54"/>
                  <a:pt x="275" y="52"/>
                  <a:pt x="275" y="49"/>
                </a:cubicBezTo>
                <a:cubicBezTo>
                  <a:pt x="275" y="49"/>
                  <a:pt x="275" y="48"/>
                  <a:pt x="274" y="47"/>
                </a:cubicBezTo>
                <a:cubicBezTo>
                  <a:pt x="276" y="49"/>
                  <a:pt x="277" y="51"/>
                  <a:pt x="280" y="52"/>
                </a:cubicBezTo>
                <a:cubicBezTo>
                  <a:pt x="278" y="53"/>
                  <a:pt x="277" y="55"/>
                  <a:pt x="276" y="57"/>
                </a:cubicBezTo>
                <a:cubicBezTo>
                  <a:pt x="275" y="58"/>
                  <a:pt x="274" y="59"/>
                  <a:pt x="274" y="60"/>
                </a:cubicBezTo>
                <a:cubicBezTo>
                  <a:pt x="273" y="59"/>
                  <a:pt x="273" y="58"/>
                  <a:pt x="272" y="57"/>
                </a:cubicBezTo>
                <a:cubicBezTo>
                  <a:pt x="272" y="57"/>
                  <a:pt x="272" y="56"/>
                  <a:pt x="272" y="56"/>
                </a:cubicBezTo>
                <a:close/>
                <a:moveTo>
                  <a:pt x="280" y="78"/>
                </a:moveTo>
                <a:cubicBezTo>
                  <a:pt x="278" y="79"/>
                  <a:pt x="277" y="80"/>
                  <a:pt x="276" y="82"/>
                </a:cubicBezTo>
                <a:cubicBezTo>
                  <a:pt x="275" y="81"/>
                  <a:pt x="275" y="80"/>
                  <a:pt x="274" y="80"/>
                </a:cubicBezTo>
                <a:cubicBezTo>
                  <a:pt x="275" y="79"/>
                  <a:pt x="276" y="78"/>
                  <a:pt x="277" y="78"/>
                </a:cubicBezTo>
                <a:cubicBezTo>
                  <a:pt x="278" y="78"/>
                  <a:pt x="279" y="78"/>
                  <a:pt x="280" y="78"/>
                </a:cubicBezTo>
                <a:close/>
                <a:moveTo>
                  <a:pt x="268" y="119"/>
                </a:moveTo>
                <a:cubicBezTo>
                  <a:pt x="268" y="119"/>
                  <a:pt x="268" y="119"/>
                  <a:pt x="268" y="119"/>
                </a:cubicBezTo>
                <a:cubicBezTo>
                  <a:pt x="270" y="119"/>
                  <a:pt x="271" y="118"/>
                  <a:pt x="272" y="118"/>
                </a:cubicBezTo>
                <a:cubicBezTo>
                  <a:pt x="272" y="118"/>
                  <a:pt x="272" y="118"/>
                  <a:pt x="273" y="118"/>
                </a:cubicBezTo>
                <a:cubicBezTo>
                  <a:pt x="277" y="118"/>
                  <a:pt x="281" y="114"/>
                  <a:pt x="281" y="110"/>
                </a:cubicBezTo>
                <a:cubicBezTo>
                  <a:pt x="281" y="109"/>
                  <a:pt x="281" y="108"/>
                  <a:pt x="281" y="107"/>
                </a:cubicBezTo>
                <a:cubicBezTo>
                  <a:pt x="282" y="107"/>
                  <a:pt x="283" y="106"/>
                  <a:pt x="284" y="105"/>
                </a:cubicBezTo>
                <a:cubicBezTo>
                  <a:pt x="285" y="105"/>
                  <a:pt x="286" y="106"/>
                  <a:pt x="288" y="106"/>
                </a:cubicBezTo>
                <a:cubicBezTo>
                  <a:pt x="284" y="108"/>
                  <a:pt x="281" y="111"/>
                  <a:pt x="281" y="116"/>
                </a:cubicBezTo>
                <a:cubicBezTo>
                  <a:pt x="278" y="117"/>
                  <a:pt x="277" y="120"/>
                  <a:pt x="277" y="123"/>
                </a:cubicBezTo>
                <a:cubicBezTo>
                  <a:pt x="277" y="124"/>
                  <a:pt x="277" y="124"/>
                  <a:pt x="277" y="124"/>
                </a:cubicBezTo>
                <a:cubicBezTo>
                  <a:pt x="277" y="125"/>
                  <a:pt x="277" y="125"/>
                  <a:pt x="276" y="125"/>
                </a:cubicBezTo>
                <a:cubicBezTo>
                  <a:pt x="274" y="126"/>
                  <a:pt x="271" y="128"/>
                  <a:pt x="270" y="130"/>
                </a:cubicBezTo>
                <a:cubicBezTo>
                  <a:pt x="270" y="130"/>
                  <a:pt x="270" y="131"/>
                  <a:pt x="269" y="131"/>
                </a:cubicBezTo>
                <a:cubicBezTo>
                  <a:pt x="269" y="130"/>
                  <a:pt x="268" y="129"/>
                  <a:pt x="267" y="128"/>
                </a:cubicBezTo>
                <a:cubicBezTo>
                  <a:pt x="267" y="127"/>
                  <a:pt x="266" y="126"/>
                  <a:pt x="266" y="124"/>
                </a:cubicBezTo>
                <a:cubicBezTo>
                  <a:pt x="267" y="123"/>
                  <a:pt x="268" y="121"/>
                  <a:pt x="268" y="119"/>
                </a:cubicBezTo>
                <a:close/>
                <a:moveTo>
                  <a:pt x="286" y="156"/>
                </a:move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6" y="156"/>
                  <a:pt x="286" y="156"/>
                  <a:pt x="286" y="156"/>
                </a:cubicBezTo>
                <a:close/>
                <a:moveTo>
                  <a:pt x="268" y="150"/>
                </a:moveTo>
                <a:cubicBezTo>
                  <a:pt x="269" y="151"/>
                  <a:pt x="271" y="151"/>
                  <a:pt x="272" y="152"/>
                </a:cubicBezTo>
                <a:cubicBezTo>
                  <a:pt x="273" y="155"/>
                  <a:pt x="276" y="157"/>
                  <a:pt x="280" y="157"/>
                </a:cubicBezTo>
                <a:cubicBezTo>
                  <a:pt x="279" y="158"/>
                  <a:pt x="278" y="158"/>
                  <a:pt x="278" y="159"/>
                </a:cubicBezTo>
                <a:cubicBezTo>
                  <a:pt x="276" y="158"/>
                  <a:pt x="274" y="157"/>
                  <a:pt x="271" y="157"/>
                </a:cubicBezTo>
                <a:cubicBezTo>
                  <a:pt x="268" y="157"/>
                  <a:pt x="266" y="158"/>
                  <a:pt x="264" y="159"/>
                </a:cubicBezTo>
                <a:cubicBezTo>
                  <a:pt x="264" y="159"/>
                  <a:pt x="263" y="158"/>
                  <a:pt x="262" y="158"/>
                </a:cubicBezTo>
                <a:cubicBezTo>
                  <a:pt x="265" y="157"/>
                  <a:pt x="268" y="154"/>
                  <a:pt x="268" y="150"/>
                </a:cubicBezTo>
                <a:close/>
                <a:moveTo>
                  <a:pt x="281" y="204"/>
                </a:moveTo>
                <a:cubicBezTo>
                  <a:pt x="281" y="204"/>
                  <a:pt x="281" y="204"/>
                  <a:pt x="280" y="204"/>
                </a:cubicBezTo>
                <a:cubicBezTo>
                  <a:pt x="279" y="203"/>
                  <a:pt x="278" y="202"/>
                  <a:pt x="276" y="201"/>
                </a:cubicBezTo>
                <a:cubicBezTo>
                  <a:pt x="277" y="200"/>
                  <a:pt x="279" y="199"/>
                  <a:pt x="279" y="197"/>
                </a:cubicBezTo>
                <a:cubicBezTo>
                  <a:pt x="279" y="197"/>
                  <a:pt x="279" y="197"/>
                  <a:pt x="279" y="198"/>
                </a:cubicBezTo>
                <a:cubicBezTo>
                  <a:pt x="279" y="200"/>
                  <a:pt x="280" y="202"/>
                  <a:pt x="281" y="204"/>
                </a:cubicBezTo>
                <a:close/>
                <a:moveTo>
                  <a:pt x="266" y="508"/>
                </a:moveTo>
                <a:cubicBezTo>
                  <a:pt x="266" y="508"/>
                  <a:pt x="266" y="508"/>
                  <a:pt x="266" y="508"/>
                </a:cubicBezTo>
                <a:cubicBezTo>
                  <a:pt x="266" y="508"/>
                  <a:pt x="265" y="508"/>
                  <a:pt x="265" y="507"/>
                </a:cubicBezTo>
                <a:cubicBezTo>
                  <a:pt x="266" y="507"/>
                  <a:pt x="266" y="507"/>
                  <a:pt x="266" y="508"/>
                </a:cubicBezTo>
                <a:cubicBezTo>
                  <a:pt x="266" y="508"/>
                  <a:pt x="266" y="508"/>
                  <a:pt x="266" y="508"/>
                </a:cubicBezTo>
                <a:close/>
                <a:moveTo>
                  <a:pt x="256" y="90"/>
                </a:moveTo>
                <a:cubicBezTo>
                  <a:pt x="256" y="90"/>
                  <a:pt x="256" y="91"/>
                  <a:pt x="256" y="91"/>
                </a:cubicBezTo>
                <a:cubicBezTo>
                  <a:pt x="256" y="92"/>
                  <a:pt x="256" y="92"/>
                  <a:pt x="256" y="93"/>
                </a:cubicBezTo>
                <a:cubicBezTo>
                  <a:pt x="256" y="94"/>
                  <a:pt x="256" y="95"/>
                  <a:pt x="256" y="96"/>
                </a:cubicBezTo>
                <a:cubicBezTo>
                  <a:pt x="256" y="97"/>
                  <a:pt x="256" y="98"/>
                  <a:pt x="256" y="98"/>
                </a:cubicBezTo>
                <a:cubicBezTo>
                  <a:pt x="255" y="99"/>
                  <a:pt x="254" y="100"/>
                  <a:pt x="254" y="102"/>
                </a:cubicBezTo>
                <a:cubicBezTo>
                  <a:pt x="253" y="101"/>
                  <a:pt x="252" y="101"/>
                  <a:pt x="251" y="101"/>
                </a:cubicBezTo>
                <a:cubicBezTo>
                  <a:pt x="252" y="99"/>
                  <a:pt x="252" y="97"/>
                  <a:pt x="252" y="95"/>
                </a:cubicBezTo>
                <a:cubicBezTo>
                  <a:pt x="254" y="94"/>
                  <a:pt x="255" y="92"/>
                  <a:pt x="256" y="90"/>
                </a:cubicBezTo>
                <a:close/>
                <a:moveTo>
                  <a:pt x="255" y="87"/>
                </a:move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lose/>
                <a:moveTo>
                  <a:pt x="253" y="158"/>
                </a:moveTo>
                <a:cubicBezTo>
                  <a:pt x="253" y="158"/>
                  <a:pt x="253" y="158"/>
                  <a:pt x="253" y="158"/>
                </a:cubicBezTo>
                <a:cubicBezTo>
                  <a:pt x="253" y="157"/>
                  <a:pt x="253" y="157"/>
                  <a:pt x="253" y="157"/>
                </a:cubicBezTo>
                <a:cubicBezTo>
                  <a:pt x="253" y="156"/>
                  <a:pt x="253" y="154"/>
                  <a:pt x="252" y="153"/>
                </a:cubicBezTo>
                <a:cubicBezTo>
                  <a:pt x="252" y="153"/>
                  <a:pt x="252" y="153"/>
                  <a:pt x="252" y="153"/>
                </a:cubicBezTo>
                <a:cubicBezTo>
                  <a:pt x="252" y="153"/>
                  <a:pt x="252" y="153"/>
                  <a:pt x="253" y="153"/>
                </a:cubicBezTo>
                <a:cubicBezTo>
                  <a:pt x="253" y="153"/>
                  <a:pt x="253" y="153"/>
                  <a:pt x="253" y="153"/>
                </a:cubicBezTo>
                <a:cubicBezTo>
                  <a:pt x="254" y="155"/>
                  <a:pt x="255" y="156"/>
                  <a:pt x="256" y="157"/>
                </a:cubicBezTo>
                <a:cubicBezTo>
                  <a:pt x="255" y="157"/>
                  <a:pt x="254" y="158"/>
                  <a:pt x="253" y="158"/>
                </a:cubicBezTo>
                <a:close/>
                <a:moveTo>
                  <a:pt x="254" y="391"/>
                </a:moveTo>
                <a:cubicBezTo>
                  <a:pt x="254" y="391"/>
                  <a:pt x="254" y="392"/>
                  <a:pt x="254" y="392"/>
                </a:cubicBezTo>
                <a:cubicBezTo>
                  <a:pt x="254" y="392"/>
                  <a:pt x="253" y="392"/>
                  <a:pt x="252" y="392"/>
                </a:cubicBezTo>
                <a:cubicBezTo>
                  <a:pt x="252" y="391"/>
                  <a:pt x="252" y="391"/>
                  <a:pt x="253" y="390"/>
                </a:cubicBezTo>
                <a:cubicBezTo>
                  <a:pt x="253" y="391"/>
                  <a:pt x="254" y="391"/>
                  <a:pt x="254" y="391"/>
                </a:cubicBezTo>
                <a:close/>
                <a:moveTo>
                  <a:pt x="257" y="202"/>
                </a:moveTo>
                <a:cubicBezTo>
                  <a:pt x="258" y="204"/>
                  <a:pt x="259" y="206"/>
                  <a:pt x="261" y="207"/>
                </a:cubicBezTo>
                <a:cubicBezTo>
                  <a:pt x="261" y="207"/>
                  <a:pt x="261" y="208"/>
                  <a:pt x="261" y="208"/>
                </a:cubicBezTo>
                <a:cubicBezTo>
                  <a:pt x="261" y="208"/>
                  <a:pt x="261" y="208"/>
                  <a:pt x="260" y="208"/>
                </a:cubicBezTo>
                <a:cubicBezTo>
                  <a:pt x="259" y="208"/>
                  <a:pt x="258" y="208"/>
                  <a:pt x="257" y="209"/>
                </a:cubicBezTo>
                <a:cubicBezTo>
                  <a:pt x="256" y="208"/>
                  <a:pt x="255" y="208"/>
                  <a:pt x="255" y="208"/>
                </a:cubicBezTo>
                <a:cubicBezTo>
                  <a:pt x="255" y="208"/>
                  <a:pt x="255" y="208"/>
                  <a:pt x="255" y="208"/>
                </a:cubicBezTo>
                <a:cubicBezTo>
                  <a:pt x="254" y="208"/>
                  <a:pt x="254" y="208"/>
                  <a:pt x="254" y="207"/>
                </a:cubicBezTo>
                <a:cubicBezTo>
                  <a:pt x="256" y="206"/>
                  <a:pt x="257" y="204"/>
                  <a:pt x="257" y="202"/>
                </a:cubicBezTo>
                <a:close/>
                <a:moveTo>
                  <a:pt x="257" y="193"/>
                </a:moveTo>
                <a:cubicBezTo>
                  <a:pt x="257" y="194"/>
                  <a:pt x="257" y="195"/>
                  <a:pt x="257" y="195"/>
                </a:cubicBezTo>
                <a:cubicBezTo>
                  <a:pt x="257" y="196"/>
                  <a:pt x="257" y="196"/>
                  <a:pt x="257" y="196"/>
                </a:cubicBezTo>
                <a:cubicBezTo>
                  <a:pt x="257" y="196"/>
                  <a:pt x="257" y="196"/>
                  <a:pt x="256" y="195"/>
                </a:cubicBezTo>
                <a:cubicBezTo>
                  <a:pt x="257" y="195"/>
                  <a:pt x="257" y="194"/>
                  <a:pt x="257" y="193"/>
                </a:cubicBezTo>
                <a:close/>
                <a:moveTo>
                  <a:pt x="257" y="192"/>
                </a:moveTo>
                <a:cubicBezTo>
                  <a:pt x="257" y="192"/>
                  <a:pt x="257" y="192"/>
                  <a:pt x="257" y="192"/>
                </a:cubicBezTo>
                <a:cubicBezTo>
                  <a:pt x="257" y="192"/>
                  <a:pt x="257" y="193"/>
                  <a:pt x="257" y="193"/>
                </a:cubicBezTo>
                <a:cubicBezTo>
                  <a:pt x="257" y="193"/>
                  <a:pt x="257" y="192"/>
                  <a:pt x="257" y="192"/>
                </a:cubicBezTo>
                <a:close/>
                <a:moveTo>
                  <a:pt x="249" y="25"/>
                </a:moveTo>
                <a:cubicBezTo>
                  <a:pt x="251" y="25"/>
                  <a:pt x="253" y="24"/>
                  <a:pt x="254" y="23"/>
                </a:cubicBezTo>
                <a:cubicBezTo>
                  <a:pt x="254" y="23"/>
                  <a:pt x="255" y="23"/>
                  <a:pt x="255" y="24"/>
                </a:cubicBezTo>
                <a:cubicBezTo>
                  <a:pt x="254" y="25"/>
                  <a:pt x="253" y="27"/>
                  <a:pt x="253" y="30"/>
                </a:cubicBezTo>
                <a:cubicBezTo>
                  <a:pt x="253" y="34"/>
                  <a:pt x="256" y="38"/>
                  <a:pt x="260" y="40"/>
                </a:cubicBezTo>
                <a:cubicBezTo>
                  <a:pt x="259" y="40"/>
                  <a:pt x="259" y="40"/>
                  <a:pt x="258" y="41"/>
                </a:cubicBezTo>
                <a:cubicBezTo>
                  <a:pt x="257" y="40"/>
                  <a:pt x="256" y="39"/>
                  <a:pt x="254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39"/>
                  <a:pt x="254" y="38"/>
                  <a:pt x="254" y="37"/>
                </a:cubicBezTo>
                <a:cubicBezTo>
                  <a:pt x="254" y="33"/>
                  <a:pt x="252" y="30"/>
                  <a:pt x="248" y="29"/>
                </a:cubicBezTo>
                <a:cubicBezTo>
                  <a:pt x="248" y="27"/>
                  <a:pt x="249" y="26"/>
                  <a:pt x="249" y="25"/>
                </a:cubicBezTo>
                <a:close/>
                <a:moveTo>
                  <a:pt x="244" y="46"/>
                </a:moveTo>
                <a:cubicBezTo>
                  <a:pt x="244" y="46"/>
                  <a:pt x="245" y="46"/>
                  <a:pt x="245" y="46"/>
                </a:cubicBezTo>
                <a:cubicBezTo>
                  <a:pt x="245" y="47"/>
                  <a:pt x="244" y="48"/>
                  <a:pt x="244" y="49"/>
                </a:cubicBezTo>
                <a:cubicBezTo>
                  <a:pt x="244" y="50"/>
                  <a:pt x="244" y="50"/>
                  <a:pt x="245" y="51"/>
                </a:cubicBezTo>
                <a:cubicBezTo>
                  <a:pt x="244" y="50"/>
                  <a:pt x="243" y="50"/>
                  <a:pt x="242" y="50"/>
                </a:cubicBezTo>
                <a:cubicBezTo>
                  <a:pt x="243" y="49"/>
                  <a:pt x="244" y="48"/>
                  <a:pt x="244" y="46"/>
                </a:cubicBezTo>
                <a:cubicBezTo>
                  <a:pt x="244" y="46"/>
                  <a:pt x="244" y="46"/>
                  <a:pt x="244" y="46"/>
                </a:cubicBezTo>
                <a:close/>
                <a:moveTo>
                  <a:pt x="235" y="32"/>
                </a:moveTo>
                <a:cubicBezTo>
                  <a:pt x="235" y="33"/>
                  <a:pt x="236" y="33"/>
                  <a:pt x="237" y="33"/>
                </a:cubicBezTo>
                <a:cubicBezTo>
                  <a:pt x="236" y="34"/>
                  <a:pt x="236" y="36"/>
                  <a:pt x="236" y="37"/>
                </a:cubicBezTo>
                <a:cubicBezTo>
                  <a:pt x="236" y="38"/>
                  <a:pt x="236" y="38"/>
                  <a:pt x="236" y="38"/>
                </a:cubicBezTo>
                <a:cubicBezTo>
                  <a:pt x="236" y="38"/>
                  <a:pt x="235" y="39"/>
                  <a:pt x="235" y="39"/>
                </a:cubicBezTo>
                <a:cubicBezTo>
                  <a:pt x="235" y="38"/>
                  <a:pt x="235" y="37"/>
                  <a:pt x="235" y="36"/>
                </a:cubicBezTo>
                <a:cubicBezTo>
                  <a:pt x="235" y="35"/>
                  <a:pt x="235" y="33"/>
                  <a:pt x="234" y="32"/>
                </a:cubicBezTo>
                <a:cubicBezTo>
                  <a:pt x="234" y="32"/>
                  <a:pt x="234" y="32"/>
                  <a:pt x="235" y="32"/>
                </a:cubicBezTo>
                <a:close/>
                <a:moveTo>
                  <a:pt x="232" y="98"/>
                </a:moveTo>
                <a:cubicBezTo>
                  <a:pt x="232" y="99"/>
                  <a:pt x="233" y="100"/>
                  <a:pt x="233" y="100"/>
                </a:cubicBezTo>
                <a:cubicBezTo>
                  <a:pt x="232" y="100"/>
                  <a:pt x="231" y="100"/>
                  <a:pt x="230" y="100"/>
                </a:cubicBezTo>
                <a:cubicBezTo>
                  <a:pt x="226" y="100"/>
                  <a:pt x="223" y="102"/>
                  <a:pt x="223" y="106"/>
                </a:cubicBezTo>
                <a:cubicBezTo>
                  <a:pt x="222" y="106"/>
                  <a:pt x="221" y="106"/>
                  <a:pt x="221" y="106"/>
                </a:cubicBezTo>
                <a:cubicBezTo>
                  <a:pt x="221" y="105"/>
                  <a:pt x="221" y="104"/>
                  <a:pt x="221" y="103"/>
                </a:cubicBezTo>
                <a:cubicBezTo>
                  <a:pt x="221" y="102"/>
                  <a:pt x="221" y="100"/>
                  <a:pt x="220" y="99"/>
                </a:cubicBezTo>
                <a:cubicBezTo>
                  <a:pt x="221" y="99"/>
                  <a:pt x="221" y="98"/>
                  <a:pt x="222" y="98"/>
                </a:cubicBezTo>
                <a:cubicBezTo>
                  <a:pt x="224" y="99"/>
                  <a:pt x="225" y="99"/>
                  <a:pt x="227" y="99"/>
                </a:cubicBezTo>
                <a:cubicBezTo>
                  <a:pt x="229" y="99"/>
                  <a:pt x="230" y="98"/>
                  <a:pt x="232" y="98"/>
                </a:cubicBezTo>
                <a:close/>
                <a:moveTo>
                  <a:pt x="229" y="233"/>
                </a:moveTo>
                <a:cubicBezTo>
                  <a:pt x="229" y="234"/>
                  <a:pt x="229" y="234"/>
                  <a:pt x="228" y="234"/>
                </a:cubicBezTo>
                <a:cubicBezTo>
                  <a:pt x="229" y="234"/>
                  <a:pt x="229" y="234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lose/>
                <a:moveTo>
                  <a:pt x="224" y="26"/>
                </a:moveTo>
                <a:cubicBezTo>
                  <a:pt x="224" y="26"/>
                  <a:pt x="224" y="26"/>
                  <a:pt x="224" y="26"/>
                </a:cubicBezTo>
                <a:cubicBezTo>
                  <a:pt x="223" y="26"/>
                  <a:pt x="223" y="26"/>
                  <a:pt x="222" y="26"/>
                </a:cubicBezTo>
                <a:cubicBezTo>
                  <a:pt x="223" y="26"/>
                  <a:pt x="223" y="26"/>
                  <a:pt x="224" y="26"/>
                </a:cubicBezTo>
                <a:close/>
                <a:moveTo>
                  <a:pt x="219" y="66"/>
                </a:moveTo>
                <a:cubicBezTo>
                  <a:pt x="220" y="67"/>
                  <a:pt x="222" y="68"/>
                  <a:pt x="223" y="68"/>
                </a:cubicBezTo>
                <a:cubicBezTo>
                  <a:pt x="223" y="68"/>
                  <a:pt x="223" y="68"/>
                  <a:pt x="223" y="68"/>
                </a:cubicBezTo>
                <a:cubicBezTo>
                  <a:pt x="223" y="69"/>
                  <a:pt x="223" y="70"/>
                  <a:pt x="224" y="71"/>
                </a:cubicBezTo>
                <a:cubicBezTo>
                  <a:pt x="223" y="72"/>
                  <a:pt x="222" y="73"/>
                  <a:pt x="222" y="75"/>
                </a:cubicBezTo>
                <a:cubicBezTo>
                  <a:pt x="222" y="75"/>
                  <a:pt x="222" y="74"/>
                  <a:pt x="222" y="74"/>
                </a:cubicBezTo>
                <a:cubicBezTo>
                  <a:pt x="222" y="74"/>
                  <a:pt x="222" y="73"/>
                  <a:pt x="222" y="72"/>
                </a:cubicBezTo>
                <a:cubicBezTo>
                  <a:pt x="222" y="70"/>
                  <a:pt x="221" y="68"/>
                  <a:pt x="219" y="67"/>
                </a:cubicBezTo>
                <a:cubicBezTo>
                  <a:pt x="219" y="67"/>
                  <a:pt x="219" y="66"/>
                  <a:pt x="219" y="66"/>
                </a:cubicBezTo>
                <a:cubicBezTo>
                  <a:pt x="219" y="66"/>
                  <a:pt x="219" y="66"/>
                  <a:pt x="219" y="66"/>
                </a:cubicBezTo>
                <a:close/>
                <a:moveTo>
                  <a:pt x="211" y="91"/>
                </a:moveTo>
                <a:cubicBezTo>
                  <a:pt x="211" y="91"/>
                  <a:pt x="211" y="91"/>
                  <a:pt x="211" y="91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1"/>
                </a:cubicBezTo>
                <a:close/>
                <a:moveTo>
                  <a:pt x="204" y="97"/>
                </a:moveTo>
                <a:cubicBezTo>
                  <a:pt x="204" y="97"/>
                  <a:pt x="204" y="97"/>
                  <a:pt x="204" y="97"/>
                </a:cubicBezTo>
                <a:cubicBezTo>
                  <a:pt x="203" y="97"/>
                  <a:pt x="203" y="97"/>
                  <a:pt x="203" y="97"/>
                </a:cubicBezTo>
                <a:cubicBezTo>
                  <a:pt x="203" y="97"/>
                  <a:pt x="203" y="97"/>
                  <a:pt x="204" y="97"/>
                </a:cubicBezTo>
                <a:close/>
                <a:moveTo>
                  <a:pt x="199" y="95"/>
                </a:moveTo>
                <a:cubicBezTo>
                  <a:pt x="199" y="95"/>
                  <a:pt x="200" y="96"/>
                  <a:pt x="200" y="96"/>
                </a:cubicBezTo>
                <a:cubicBezTo>
                  <a:pt x="200" y="96"/>
                  <a:pt x="199" y="96"/>
                  <a:pt x="198" y="96"/>
                </a:cubicBezTo>
                <a:cubicBezTo>
                  <a:pt x="198" y="96"/>
                  <a:pt x="198" y="96"/>
                  <a:pt x="198" y="96"/>
                </a:cubicBezTo>
                <a:cubicBezTo>
                  <a:pt x="198" y="96"/>
                  <a:pt x="199" y="95"/>
                  <a:pt x="199" y="95"/>
                </a:cubicBezTo>
                <a:close/>
                <a:moveTo>
                  <a:pt x="198" y="117"/>
                </a:moveTo>
                <a:cubicBezTo>
                  <a:pt x="203" y="117"/>
                  <a:pt x="207" y="113"/>
                  <a:pt x="208" y="109"/>
                </a:cubicBezTo>
                <a:cubicBezTo>
                  <a:pt x="209" y="110"/>
                  <a:pt x="210" y="110"/>
                  <a:pt x="211" y="111"/>
                </a:cubicBezTo>
                <a:cubicBezTo>
                  <a:pt x="210" y="112"/>
                  <a:pt x="210" y="114"/>
                  <a:pt x="210" y="116"/>
                </a:cubicBezTo>
                <a:cubicBezTo>
                  <a:pt x="210" y="118"/>
                  <a:pt x="211" y="120"/>
                  <a:pt x="211" y="121"/>
                </a:cubicBezTo>
                <a:cubicBezTo>
                  <a:pt x="211" y="121"/>
                  <a:pt x="210" y="120"/>
                  <a:pt x="209" y="120"/>
                </a:cubicBezTo>
                <a:cubicBezTo>
                  <a:pt x="209" y="120"/>
                  <a:pt x="208" y="119"/>
                  <a:pt x="207" y="119"/>
                </a:cubicBezTo>
                <a:cubicBezTo>
                  <a:pt x="206" y="118"/>
                  <a:pt x="205" y="117"/>
                  <a:pt x="203" y="117"/>
                </a:cubicBezTo>
                <a:cubicBezTo>
                  <a:pt x="201" y="117"/>
                  <a:pt x="200" y="118"/>
                  <a:pt x="199" y="118"/>
                </a:cubicBezTo>
                <a:cubicBezTo>
                  <a:pt x="198" y="118"/>
                  <a:pt x="197" y="119"/>
                  <a:pt x="196" y="119"/>
                </a:cubicBezTo>
                <a:cubicBezTo>
                  <a:pt x="197" y="118"/>
                  <a:pt x="197" y="118"/>
                  <a:pt x="198" y="117"/>
                </a:cubicBezTo>
                <a:cubicBezTo>
                  <a:pt x="198" y="117"/>
                  <a:pt x="198" y="117"/>
                  <a:pt x="198" y="117"/>
                </a:cubicBezTo>
                <a:close/>
                <a:moveTo>
                  <a:pt x="208" y="157"/>
                </a:moveTo>
                <a:cubicBezTo>
                  <a:pt x="208" y="158"/>
                  <a:pt x="209" y="158"/>
                  <a:pt x="209" y="159"/>
                </a:cubicBezTo>
                <a:cubicBezTo>
                  <a:pt x="209" y="159"/>
                  <a:pt x="208" y="159"/>
                  <a:pt x="207" y="160"/>
                </a:cubicBezTo>
                <a:cubicBezTo>
                  <a:pt x="208" y="159"/>
                  <a:pt x="208" y="159"/>
                  <a:pt x="208" y="158"/>
                </a:cubicBezTo>
                <a:cubicBezTo>
                  <a:pt x="208" y="157"/>
                  <a:pt x="208" y="157"/>
                  <a:pt x="208" y="157"/>
                </a:cubicBezTo>
                <a:close/>
                <a:moveTo>
                  <a:pt x="209" y="204"/>
                </a:moveTo>
                <a:cubicBezTo>
                  <a:pt x="209" y="204"/>
                  <a:pt x="209" y="204"/>
                  <a:pt x="209" y="204"/>
                </a:cubicBezTo>
                <a:cubicBezTo>
                  <a:pt x="209" y="205"/>
                  <a:pt x="210" y="205"/>
                  <a:pt x="210" y="205"/>
                </a:cubicBezTo>
                <a:cubicBezTo>
                  <a:pt x="209" y="205"/>
                  <a:pt x="209" y="205"/>
                  <a:pt x="209" y="205"/>
                </a:cubicBezTo>
                <a:cubicBezTo>
                  <a:pt x="209" y="205"/>
                  <a:pt x="209" y="204"/>
                  <a:pt x="209" y="204"/>
                </a:cubicBezTo>
                <a:close/>
                <a:moveTo>
                  <a:pt x="209" y="143"/>
                </a:moveTo>
                <a:cubicBezTo>
                  <a:pt x="209" y="142"/>
                  <a:pt x="209" y="141"/>
                  <a:pt x="209" y="141"/>
                </a:cubicBezTo>
                <a:cubicBezTo>
                  <a:pt x="211" y="140"/>
                  <a:pt x="213" y="139"/>
                  <a:pt x="214" y="138"/>
                </a:cubicBezTo>
                <a:cubicBezTo>
                  <a:pt x="214" y="138"/>
                  <a:pt x="215" y="138"/>
                  <a:pt x="215" y="139"/>
                </a:cubicBezTo>
                <a:cubicBezTo>
                  <a:pt x="215" y="139"/>
                  <a:pt x="215" y="139"/>
                  <a:pt x="214" y="140"/>
                </a:cubicBezTo>
                <a:cubicBezTo>
                  <a:pt x="212" y="140"/>
                  <a:pt x="211" y="141"/>
                  <a:pt x="209" y="143"/>
                </a:cubicBezTo>
                <a:close/>
                <a:moveTo>
                  <a:pt x="204" y="165"/>
                </a:moveTo>
                <a:cubicBezTo>
                  <a:pt x="205" y="164"/>
                  <a:pt x="205" y="164"/>
                  <a:pt x="206" y="163"/>
                </a:cubicBezTo>
                <a:cubicBezTo>
                  <a:pt x="205" y="164"/>
                  <a:pt x="205" y="164"/>
                  <a:pt x="205" y="165"/>
                </a:cubicBezTo>
                <a:cubicBezTo>
                  <a:pt x="205" y="166"/>
                  <a:pt x="206" y="167"/>
                  <a:pt x="206" y="168"/>
                </a:cubicBezTo>
                <a:cubicBezTo>
                  <a:pt x="205" y="168"/>
                  <a:pt x="205" y="169"/>
                  <a:pt x="204" y="169"/>
                </a:cubicBezTo>
                <a:cubicBezTo>
                  <a:pt x="205" y="169"/>
                  <a:pt x="205" y="169"/>
                  <a:pt x="205" y="168"/>
                </a:cubicBezTo>
                <a:cubicBezTo>
                  <a:pt x="205" y="167"/>
                  <a:pt x="204" y="166"/>
                  <a:pt x="204" y="165"/>
                </a:cubicBezTo>
                <a:close/>
                <a:moveTo>
                  <a:pt x="206" y="152"/>
                </a:moveTo>
                <a:cubicBezTo>
                  <a:pt x="205" y="152"/>
                  <a:pt x="205" y="151"/>
                  <a:pt x="204" y="151"/>
                </a:cubicBezTo>
                <a:cubicBezTo>
                  <a:pt x="204" y="150"/>
                  <a:pt x="205" y="149"/>
                  <a:pt x="205" y="149"/>
                </a:cubicBezTo>
                <a:cubicBezTo>
                  <a:pt x="206" y="148"/>
                  <a:pt x="206" y="148"/>
                  <a:pt x="207" y="147"/>
                </a:cubicBezTo>
                <a:cubicBezTo>
                  <a:pt x="207" y="148"/>
                  <a:pt x="207" y="148"/>
                  <a:pt x="207" y="148"/>
                </a:cubicBezTo>
                <a:cubicBezTo>
                  <a:pt x="206" y="149"/>
                  <a:pt x="206" y="150"/>
                  <a:pt x="206" y="152"/>
                </a:cubicBezTo>
                <a:cubicBezTo>
                  <a:pt x="206" y="152"/>
                  <a:pt x="206" y="152"/>
                  <a:pt x="206" y="152"/>
                </a:cubicBezTo>
                <a:close/>
                <a:moveTo>
                  <a:pt x="197" y="74"/>
                </a:moveTo>
                <a:cubicBezTo>
                  <a:pt x="196" y="75"/>
                  <a:pt x="196" y="75"/>
                  <a:pt x="196" y="75"/>
                </a:cubicBezTo>
                <a:cubicBezTo>
                  <a:pt x="196" y="75"/>
                  <a:pt x="196" y="74"/>
                  <a:pt x="196" y="74"/>
                </a:cubicBezTo>
                <a:cubicBezTo>
                  <a:pt x="196" y="74"/>
                  <a:pt x="196" y="74"/>
                  <a:pt x="197" y="74"/>
                </a:cubicBezTo>
                <a:close/>
                <a:moveTo>
                  <a:pt x="192" y="269"/>
                </a:moveTo>
                <a:cubicBezTo>
                  <a:pt x="192" y="269"/>
                  <a:pt x="192" y="269"/>
                  <a:pt x="192" y="269"/>
                </a:cubicBezTo>
                <a:cubicBezTo>
                  <a:pt x="192" y="269"/>
                  <a:pt x="192" y="268"/>
                  <a:pt x="191" y="267"/>
                </a:cubicBezTo>
                <a:cubicBezTo>
                  <a:pt x="192" y="267"/>
                  <a:pt x="193" y="267"/>
                  <a:pt x="194" y="266"/>
                </a:cubicBezTo>
                <a:cubicBezTo>
                  <a:pt x="193" y="267"/>
                  <a:pt x="193" y="268"/>
                  <a:pt x="192" y="269"/>
                </a:cubicBezTo>
                <a:close/>
                <a:moveTo>
                  <a:pt x="191" y="99"/>
                </a:moveTo>
                <a:cubicBezTo>
                  <a:pt x="191" y="99"/>
                  <a:pt x="191" y="99"/>
                  <a:pt x="191" y="99"/>
                </a:cubicBezTo>
                <a:cubicBezTo>
                  <a:pt x="191" y="98"/>
                  <a:pt x="190" y="98"/>
                  <a:pt x="190" y="97"/>
                </a:cubicBezTo>
                <a:cubicBezTo>
                  <a:pt x="190" y="97"/>
                  <a:pt x="191" y="97"/>
                  <a:pt x="191" y="96"/>
                </a:cubicBezTo>
                <a:cubicBezTo>
                  <a:pt x="192" y="96"/>
                  <a:pt x="193" y="96"/>
                  <a:pt x="194" y="96"/>
                </a:cubicBezTo>
                <a:cubicBezTo>
                  <a:pt x="194" y="96"/>
                  <a:pt x="194" y="96"/>
                  <a:pt x="195" y="96"/>
                </a:cubicBezTo>
                <a:cubicBezTo>
                  <a:pt x="193" y="97"/>
                  <a:pt x="192" y="98"/>
                  <a:pt x="191" y="99"/>
                </a:cubicBezTo>
                <a:close/>
                <a:moveTo>
                  <a:pt x="196" y="187"/>
                </a:moveTo>
                <a:cubicBezTo>
                  <a:pt x="196" y="187"/>
                  <a:pt x="195" y="187"/>
                  <a:pt x="195" y="187"/>
                </a:cubicBezTo>
                <a:cubicBezTo>
                  <a:pt x="195" y="186"/>
                  <a:pt x="195" y="185"/>
                  <a:pt x="195" y="184"/>
                </a:cubicBezTo>
                <a:cubicBezTo>
                  <a:pt x="198" y="184"/>
                  <a:pt x="201" y="183"/>
                  <a:pt x="202" y="181"/>
                </a:cubicBezTo>
                <a:cubicBezTo>
                  <a:pt x="203" y="182"/>
                  <a:pt x="203" y="183"/>
                  <a:pt x="204" y="183"/>
                </a:cubicBezTo>
                <a:cubicBezTo>
                  <a:pt x="204" y="184"/>
                  <a:pt x="203" y="185"/>
                  <a:pt x="203" y="186"/>
                </a:cubicBezTo>
                <a:cubicBezTo>
                  <a:pt x="202" y="186"/>
                  <a:pt x="201" y="187"/>
                  <a:pt x="200" y="188"/>
                </a:cubicBezTo>
                <a:cubicBezTo>
                  <a:pt x="199" y="187"/>
                  <a:pt x="198" y="187"/>
                  <a:pt x="196" y="187"/>
                </a:cubicBezTo>
                <a:close/>
                <a:moveTo>
                  <a:pt x="203" y="248"/>
                </a:moveTo>
                <a:cubicBezTo>
                  <a:pt x="203" y="248"/>
                  <a:pt x="203" y="247"/>
                  <a:pt x="204" y="246"/>
                </a:cubicBezTo>
                <a:cubicBezTo>
                  <a:pt x="204" y="247"/>
                  <a:pt x="204" y="247"/>
                  <a:pt x="205" y="247"/>
                </a:cubicBezTo>
                <a:cubicBezTo>
                  <a:pt x="206" y="248"/>
                  <a:pt x="206" y="249"/>
                  <a:pt x="207" y="249"/>
                </a:cubicBezTo>
                <a:cubicBezTo>
                  <a:pt x="207" y="250"/>
                  <a:pt x="207" y="250"/>
                  <a:pt x="207" y="250"/>
                </a:cubicBezTo>
                <a:cubicBezTo>
                  <a:pt x="207" y="250"/>
                  <a:pt x="206" y="249"/>
                  <a:pt x="205" y="249"/>
                </a:cubicBezTo>
                <a:cubicBezTo>
                  <a:pt x="204" y="249"/>
                  <a:pt x="204" y="250"/>
                  <a:pt x="203" y="250"/>
                </a:cubicBezTo>
                <a:cubicBezTo>
                  <a:pt x="203" y="249"/>
                  <a:pt x="203" y="249"/>
                  <a:pt x="203" y="248"/>
                </a:cubicBezTo>
                <a:close/>
                <a:moveTo>
                  <a:pt x="206" y="328"/>
                </a:moveTo>
                <a:cubicBezTo>
                  <a:pt x="206" y="329"/>
                  <a:pt x="207" y="329"/>
                  <a:pt x="208" y="329"/>
                </a:cubicBezTo>
                <a:cubicBezTo>
                  <a:pt x="210" y="329"/>
                  <a:pt x="211" y="329"/>
                  <a:pt x="212" y="328"/>
                </a:cubicBezTo>
                <a:cubicBezTo>
                  <a:pt x="212" y="328"/>
                  <a:pt x="212" y="329"/>
                  <a:pt x="212" y="329"/>
                </a:cubicBezTo>
                <a:cubicBezTo>
                  <a:pt x="212" y="329"/>
                  <a:pt x="212" y="329"/>
                  <a:pt x="212" y="330"/>
                </a:cubicBezTo>
                <a:cubicBezTo>
                  <a:pt x="211" y="329"/>
                  <a:pt x="210" y="329"/>
                  <a:pt x="208" y="329"/>
                </a:cubicBezTo>
                <a:cubicBezTo>
                  <a:pt x="207" y="329"/>
                  <a:pt x="205" y="330"/>
                  <a:pt x="204" y="330"/>
                </a:cubicBezTo>
                <a:cubicBezTo>
                  <a:pt x="204" y="330"/>
                  <a:pt x="205" y="329"/>
                  <a:pt x="206" y="328"/>
                </a:cubicBezTo>
                <a:close/>
                <a:moveTo>
                  <a:pt x="206" y="371"/>
                </a:moveTo>
                <a:cubicBezTo>
                  <a:pt x="205" y="371"/>
                  <a:pt x="205" y="371"/>
                  <a:pt x="204" y="371"/>
                </a:cubicBezTo>
                <a:cubicBezTo>
                  <a:pt x="204" y="371"/>
                  <a:pt x="204" y="370"/>
                  <a:pt x="204" y="370"/>
                </a:cubicBezTo>
                <a:cubicBezTo>
                  <a:pt x="206" y="369"/>
                  <a:pt x="207" y="368"/>
                  <a:pt x="208" y="366"/>
                </a:cubicBezTo>
                <a:cubicBezTo>
                  <a:pt x="208" y="366"/>
                  <a:pt x="208" y="366"/>
                  <a:pt x="209" y="365"/>
                </a:cubicBezTo>
                <a:cubicBezTo>
                  <a:pt x="209" y="365"/>
                  <a:pt x="209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1" y="367"/>
                  <a:pt x="212" y="367"/>
                  <a:pt x="213" y="368"/>
                </a:cubicBezTo>
                <a:cubicBezTo>
                  <a:pt x="212" y="368"/>
                  <a:pt x="212" y="368"/>
                  <a:pt x="212" y="368"/>
                </a:cubicBezTo>
                <a:cubicBezTo>
                  <a:pt x="209" y="368"/>
                  <a:pt x="207" y="369"/>
                  <a:pt x="206" y="371"/>
                </a:cubicBezTo>
                <a:close/>
                <a:moveTo>
                  <a:pt x="207" y="587"/>
                </a:moveTo>
                <a:cubicBezTo>
                  <a:pt x="207" y="587"/>
                  <a:pt x="207" y="587"/>
                  <a:pt x="207" y="586"/>
                </a:cubicBezTo>
                <a:cubicBezTo>
                  <a:pt x="208" y="586"/>
                  <a:pt x="208" y="587"/>
                  <a:pt x="208" y="587"/>
                </a:cubicBezTo>
                <a:cubicBezTo>
                  <a:pt x="208" y="587"/>
                  <a:pt x="208" y="587"/>
                  <a:pt x="207" y="587"/>
                </a:cubicBezTo>
                <a:close/>
                <a:moveTo>
                  <a:pt x="211" y="624"/>
                </a:move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lose/>
                <a:moveTo>
                  <a:pt x="211" y="649"/>
                </a:moveTo>
                <a:cubicBezTo>
                  <a:pt x="211" y="649"/>
                  <a:pt x="211" y="649"/>
                  <a:pt x="211" y="649"/>
                </a:cubicBezTo>
                <a:cubicBezTo>
                  <a:pt x="211" y="649"/>
                  <a:pt x="211" y="649"/>
                  <a:pt x="211" y="649"/>
                </a:cubicBezTo>
                <a:cubicBezTo>
                  <a:pt x="212" y="649"/>
                  <a:pt x="212" y="649"/>
                  <a:pt x="212" y="649"/>
                </a:cubicBezTo>
                <a:cubicBezTo>
                  <a:pt x="211" y="649"/>
                  <a:pt x="211" y="649"/>
                  <a:pt x="211" y="649"/>
                </a:cubicBezTo>
                <a:close/>
                <a:moveTo>
                  <a:pt x="215" y="515"/>
                </a:moveTo>
                <a:cubicBezTo>
                  <a:pt x="214" y="516"/>
                  <a:pt x="214" y="518"/>
                  <a:pt x="213" y="520"/>
                </a:cubicBezTo>
                <a:cubicBezTo>
                  <a:pt x="212" y="521"/>
                  <a:pt x="212" y="522"/>
                  <a:pt x="212" y="524"/>
                </a:cubicBezTo>
                <a:cubicBezTo>
                  <a:pt x="212" y="524"/>
                  <a:pt x="212" y="525"/>
                  <a:pt x="212" y="525"/>
                </a:cubicBezTo>
                <a:cubicBezTo>
                  <a:pt x="211" y="525"/>
                  <a:pt x="211" y="526"/>
                  <a:pt x="210" y="526"/>
                </a:cubicBezTo>
                <a:cubicBezTo>
                  <a:pt x="210" y="525"/>
                  <a:pt x="210" y="525"/>
                  <a:pt x="210" y="524"/>
                </a:cubicBezTo>
                <a:cubicBezTo>
                  <a:pt x="211" y="522"/>
                  <a:pt x="212" y="520"/>
                  <a:pt x="212" y="517"/>
                </a:cubicBezTo>
                <a:cubicBezTo>
                  <a:pt x="212" y="517"/>
                  <a:pt x="212" y="517"/>
                  <a:pt x="212" y="516"/>
                </a:cubicBezTo>
                <a:cubicBezTo>
                  <a:pt x="213" y="516"/>
                  <a:pt x="214" y="515"/>
                  <a:pt x="215" y="514"/>
                </a:cubicBezTo>
                <a:cubicBezTo>
                  <a:pt x="215" y="514"/>
                  <a:pt x="215" y="514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lose/>
                <a:moveTo>
                  <a:pt x="214" y="212"/>
                </a:moveTo>
                <a:cubicBezTo>
                  <a:pt x="214" y="212"/>
                  <a:pt x="213" y="212"/>
                  <a:pt x="213" y="212"/>
                </a:cubicBezTo>
                <a:cubicBezTo>
                  <a:pt x="213" y="211"/>
                  <a:pt x="212" y="211"/>
                  <a:pt x="212" y="210"/>
                </a:cubicBezTo>
                <a:cubicBezTo>
                  <a:pt x="212" y="210"/>
                  <a:pt x="212" y="210"/>
                  <a:pt x="212" y="209"/>
                </a:cubicBezTo>
                <a:cubicBezTo>
                  <a:pt x="213" y="210"/>
                  <a:pt x="214" y="211"/>
                  <a:pt x="216" y="211"/>
                </a:cubicBezTo>
                <a:cubicBezTo>
                  <a:pt x="215" y="211"/>
                  <a:pt x="214" y="212"/>
                  <a:pt x="214" y="212"/>
                </a:cubicBezTo>
                <a:close/>
                <a:moveTo>
                  <a:pt x="216" y="55"/>
                </a:moveTo>
                <a:cubicBezTo>
                  <a:pt x="215" y="55"/>
                  <a:pt x="214" y="55"/>
                  <a:pt x="213" y="55"/>
                </a:cubicBezTo>
                <a:cubicBezTo>
                  <a:pt x="213" y="54"/>
                  <a:pt x="213" y="54"/>
                  <a:pt x="213" y="54"/>
                </a:cubicBezTo>
                <a:cubicBezTo>
                  <a:pt x="215" y="53"/>
                  <a:pt x="217" y="51"/>
                  <a:pt x="218" y="48"/>
                </a:cubicBezTo>
                <a:cubicBezTo>
                  <a:pt x="218" y="49"/>
                  <a:pt x="219" y="49"/>
                  <a:pt x="219" y="50"/>
                </a:cubicBezTo>
                <a:cubicBezTo>
                  <a:pt x="217" y="51"/>
                  <a:pt x="216" y="53"/>
                  <a:pt x="216" y="55"/>
                </a:cubicBezTo>
                <a:close/>
                <a:moveTo>
                  <a:pt x="219" y="341"/>
                </a:moveTo>
                <a:cubicBezTo>
                  <a:pt x="219" y="341"/>
                  <a:pt x="219" y="341"/>
                  <a:pt x="219" y="341"/>
                </a:cubicBezTo>
                <a:cubicBezTo>
                  <a:pt x="219" y="341"/>
                  <a:pt x="219" y="341"/>
                  <a:pt x="219" y="341"/>
                </a:cubicBezTo>
                <a:cubicBezTo>
                  <a:pt x="219" y="340"/>
                  <a:pt x="219" y="340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40"/>
                  <a:pt x="219" y="340"/>
                  <a:pt x="219" y="341"/>
                </a:cubicBezTo>
                <a:close/>
                <a:moveTo>
                  <a:pt x="219" y="169"/>
                </a:moveTo>
                <a:cubicBezTo>
                  <a:pt x="220" y="167"/>
                  <a:pt x="220" y="166"/>
                  <a:pt x="220" y="165"/>
                </a:cubicBezTo>
                <a:cubicBezTo>
                  <a:pt x="220" y="164"/>
                  <a:pt x="220" y="164"/>
                  <a:pt x="220" y="163"/>
                </a:cubicBezTo>
                <a:cubicBezTo>
                  <a:pt x="220" y="164"/>
                  <a:pt x="221" y="164"/>
                  <a:pt x="221" y="164"/>
                </a:cubicBezTo>
                <a:cubicBezTo>
                  <a:pt x="221" y="165"/>
                  <a:pt x="221" y="165"/>
                  <a:pt x="221" y="165"/>
                </a:cubicBezTo>
                <a:cubicBezTo>
                  <a:pt x="221" y="166"/>
                  <a:pt x="222" y="168"/>
                  <a:pt x="222" y="169"/>
                </a:cubicBezTo>
                <a:cubicBezTo>
                  <a:pt x="222" y="169"/>
                  <a:pt x="221" y="169"/>
                  <a:pt x="220" y="170"/>
                </a:cubicBezTo>
                <a:cubicBezTo>
                  <a:pt x="220" y="169"/>
                  <a:pt x="219" y="169"/>
                  <a:pt x="219" y="169"/>
                </a:cubicBezTo>
                <a:close/>
                <a:moveTo>
                  <a:pt x="221" y="500"/>
                </a:moveTo>
                <a:cubicBezTo>
                  <a:pt x="221" y="500"/>
                  <a:pt x="221" y="499"/>
                  <a:pt x="221" y="499"/>
                </a:cubicBezTo>
                <a:cubicBezTo>
                  <a:pt x="222" y="498"/>
                  <a:pt x="222" y="498"/>
                  <a:pt x="222" y="498"/>
                </a:cubicBezTo>
                <a:cubicBezTo>
                  <a:pt x="223" y="498"/>
                  <a:pt x="224" y="499"/>
                  <a:pt x="225" y="499"/>
                </a:cubicBezTo>
                <a:cubicBezTo>
                  <a:pt x="224" y="499"/>
                  <a:pt x="222" y="500"/>
                  <a:pt x="221" y="500"/>
                </a:cubicBezTo>
                <a:close/>
                <a:moveTo>
                  <a:pt x="227" y="271"/>
                </a:moveTo>
                <a:cubicBezTo>
                  <a:pt x="227" y="271"/>
                  <a:pt x="226" y="271"/>
                  <a:pt x="226" y="271"/>
                </a:cubicBezTo>
                <a:cubicBezTo>
                  <a:pt x="227" y="271"/>
                  <a:pt x="227" y="270"/>
                  <a:pt x="227" y="270"/>
                </a:cubicBezTo>
                <a:cubicBezTo>
                  <a:pt x="227" y="270"/>
                  <a:pt x="227" y="271"/>
                  <a:pt x="227" y="271"/>
                </a:cubicBezTo>
                <a:close/>
                <a:moveTo>
                  <a:pt x="229" y="470"/>
                </a:moveTo>
                <a:cubicBezTo>
                  <a:pt x="228" y="470"/>
                  <a:pt x="228" y="470"/>
                  <a:pt x="227" y="469"/>
                </a:cubicBezTo>
                <a:cubicBezTo>
                  <a:pt x="227" y="469"/>
                  <a:pt x="227" y="468"/>
                  <a:pt x="227" y="468"/>
                </a:cubicBezTo>
                <a:cubicBezTo>
                  <a:pt x="228" y="468"/>
                  <a:pt x="229" y="467"/>
                  <a:pt x="229" y="467"/>
                </a:cubicBezTo>
                <a:cubicBezTo>
                  <a:pt x="229" y="468"/>
                  <a:pt x="230" y="468"/>
                  <a:pt x="230" y="468"/>
                </a:cubicBezTo>
                <a:cubicBezTo>
                  <a:pt x="229" y="469"/>
                  <a:pt x="229" y="470"/>
                  <a:pt x="229" y="470"/>
                </a:cubicBezTo>
                <a:close/>
                <a:moveTo>
                  <a:pt x="230" y="248"/>
                </a:moveTo>
                <a:cubicBezTo>
                  <a:pt x="229" y="247"/>
                  <a:pt x="229" y="247"/>
                  <a:pt x="228" y="247"/>
                </a:cubicBezTo>
                <a:cubicBezTo>
                  <a:pt x="228" y="245"/>
                  <a:pt x="227" y="243"/>
                  <a:pt x="225" y="242"/>
                </a:cubicBezTo>
                <a:cubicBezTo>
                  <a:pt x="225" y="242"/>
                  <a:pt x="226" y="242"/>
                  <a:pt x="226" y="241"/>
                </a:cubicBezTo>
                <a:cubicBezTo>
                  <a:pt x="226" y="240"/>
                  <a:pt x="225" y="240"/>
                  <a:pt x="225" y="239"/>
                </a:cubicBezTo>
                <a:cubicBezTo>
                  <a:pt x="226" y="238"/>
                  <a:pt x="227" y="237"/>
                  <a:pt x="228" y="236"/>
                </a:cubicBezTo>
                <a:cubicBezTo>
                  <a:pt x="227" y="237"/>
                  <a:pt x="227" y="238"/>
                  <a:pt x="227" y="239"/>
                </a:cubicBezTo>
                <a:cubicBezTo>
                  <a:pt x="227" y="242"/>
                  <a:pt x="229" y="245"/>
                  <a:pt x="232" y="247"/>
                </a:cubicBezTo>
                <a:cubicBezTo>
                  <a:pt x="231" y="247"/>
                  <a:pt x="230" y="247"/>
                  <a:pt x="230" y="248"/>
                </a:cubicBezTo>
                <a:close/>
                <a:moveTo>
                  <a:pt x="231" y="137"/>
                </a:moveTo>
                <a:cubicBezTo>
                  <a:pt x="232" y="136"/>
                  <a:pt x="232" y="135"/>
                  <a:pt x="233" y="134"/>
                </a:cubicBezTo>
                <a:cubicBezTo>
                  <a:pt x="233" y="135"/>
                  <a:pt x="234" y="135"/>
                  <a:pt x="234" y="135"/>
                </a:cubicBezTo>
                <a:cubicBezTo>
                  <a:pt x="236" y="135"/>
                  <a:pt x="238" y="134"/>
                  <a:pt x="239" y="133"/>
                </a:cubicBezTo>
                <a:cubicBezTo>
                  <a:pt x="239" y="133"/>
                  <a:pt x="239" y="133"/>
                  <a:pt x="239" y="133"/>
                </a:cubicBezTo>
                <a:cubicBezTo>
                  <a:pt x="240" y="133"/>
                  <a:pt x="241" y="133"/>
                  <a:pt x="241" y="132"/>
                </a:cubicBezTo>
                <a:cubicBezTo>
                  <a:pt x="241" y="132"/>
                  <a:pt x="241" y="132"/>
                  <a:pt x="242" y="132"/>
                </a:cubicBezTo>
                <a:cubicBezTo>
                  <a:pt x="242" y="132"/>
                  <a:pt x="243" y="132"/>
                  <a:pt x="243" y="132"/>
                </a:cubicBezTo>
                <a:cubicBezTo>
                  <a:pt x="243" y="132"/>
                  <a:pt x="243" y="132"/>
                  <a:pt x="243" y="132"/>
                </a:cubicBezTo>
                <a:cubicBezTo>
                  <a:pt x="243" y="133"/>
                  <a:pt x="243" y="133"/>
                  <a:pt x="243" y="133"/>
                </a:cubicBezTo>
                <a:cubicBezTo>
                  <a:pt x="242" y="133"/>
                  <a:pt x="241" y="134"/>
                  <a:pt x="240" y="135"/>
                </a:cubicBezTo>
                <a:cubicBezTo>
                  <a:pt x="239" y="135"/>
                  <a:pt x="239" y="135"/>
                  <a:pt x="238" y="135"/>
                </a:cubicBezTo>
                <a:cubicBezTo>
                  <a:pt x="235" y="135"/>
                  <a:pt x="233" y="136"/>
                  <a:pt x="232" y="138"/>
                </a:cubicBezTo>
                <a:cubicBezTo>
                  <a:pt x="232" y="138"/>
                  <a:pt x="231" y="138"/>
                  <a:pt x="231" y="137"/>
                </a:cubicBezTo>
                <a:close/>
                <a:moveTo>
                  <a:pt x="240" y="272"/>
                </a:moveTo>
                <a:cubicBezTo>
                  <a:pt x="241" y="272"/>
                  <a:pt x="242" y="271"/>
                  <a:pt x="242" y="270"/>
                </a:cubicBezTo>
                <a:cubicBezTo>
                  <a:pt x="242" y="271"/>
                  <a:pt x="243" y="272"/>
                  <a:pt x="243" y="273"/>
                </a:cubicBezTo>
                <a:cubicBezTo>
                  <a:pt x="242" y="273"/>
                  <a:pt x="241" y="274"/>
                  <a:pt x="240" y="274"/>
                </a:cubicBezTo>
                <a:cubicBezTo>
                  <a:pt x="240" y="274"/>
                  <a:pt x="240" y="274"/>
                  <a:pt x="240" y="273"/>
                </a:cubicBezTo>
                <a:cubicBezTo>
                  <a:pt x="240" y="273"/>
                  <a:pt x="240" y="273"/>
                  <a:pt x="240" y="272"/>
                </a:cubicBezTo>
                <a:close/>
                <a:moveTo>
                  <a:pt x="241" y="251"/>
                </a:moveTo>
                <a:cubicBezTo>
                  <a:pt x="241" y="251"/>
                  <a:pt x="241" y="251"/>
                  <a:pt x="241" y="252"/>
                </a:cubicBezTo>
                <a:cubicBezTo>
                  <a:pt x="241" y="252"/>
                  <a:pt x="241" y="252"/>
                  <a:pt x="241" y="252"/>
                </a:cubicBezTo>
                <a:cubicBezTo>
                  <a:pt x="241" y="252"/>
                  <a:pt x="241" y="251"/>
                  <a:pt x="241" y="251"/>
                </a:cubicBezTo>
                <a:close/>
                <a:moveTo>
                  <a:pt x="239" y="172"/>
                </a:moveTo>
                <a:cubicBezTo>
                  <a:pt x="239" y="172"/>
                  <a:pt x="238" y="172"/>
                  <a:pt x="238" y="173"/>
                </a:cubicBezTo>
                <a:cubicBezTo>
                  <a:pt x="238" y="174"/>
                  <a:pt x="237" y="175"/>
                  <a:pt x="237" y="176"/>
                </a:cubicBezTo>
                <a:cubicBezTo>
                  <a:pt x="236" y="176"/>
                  <a:pt x="236" y="175"/>
                  <a:pt x="236" y="175"/>
                </a:cubicBezTo>
                <a:cubicBezTo>
                  <a:pt x="235" y="173"/>
                  <a:pt x="234" y="172"/>
                  <a:pt x="233" y="171"/>
                </a:cubicBezTo>
                <a:cubicBezTo>
                  <a:pt x="235" y="169"/>
                  <a:pt x="236" y="167"/>
                  <a:pt x="236" y="165"/>
                </a:cubicBezTo>
                <a:cubicBezTo>
                  <a:pt x="236" y="163"/>
                  <a:pt x="236" y="161"/>
                  <a:pt x="234" y="160"/>
                </a:cubicBezTo>
                <a:cubicBezTo>
                  <a:pt x="235" y="159"/>
                  <a:pt x="235" y="158"/>
                  <a:pt x="235" y="157"/>
                </a:cubicBezTo>
                <a:cubicBezTo>
                  <a:pt x="235" y="157"/>
                  <a:pt x="235" y="157"/>
                  <a:pt x="236" y="157"/>
                </a:cubicBezTo>
                <a:cubicBezTo>
                  <a:pt x="236" y="158"/>
                  <a:pt x="237" y="158"/>
                  <a:pt x="237" y="159"/>
                </a:cubicBezTo>
                <a:cubicBezTo>
                  <a:pt x="238" y="159"/>
                  <a:pt x="238" y="160"/>
                  <a:pt x="239" y="160"/>
                </a:cubicBezTo>
                <a:cubicBezTo>
                  <a:pt x="239" y="161"/>
                  <a:pt x="239" y="161"/>
                  <a:pt x="239" y="161"/>
                </a:cubicBezTo>
                <a:cubicBezTo>
                  <a:pt x="238" y="162"/>
                  <a:pt x="237" y="164"/>
                  <a:pt x="237" y="166"/>
                </a:cubicBezTo>
                <a:cubicBezTo>
                  <a:pt x="237" y="168"/>
                  <a:pt x="238" y="170"/>
                  <a:pt x="239" y="172"/>
                </a:cubicBezTo>
                <a:close/>
                <a:moveTo>
                  <a:pt x="233" y="211"/>
                </a:moveTo>
                <a:cubicBezTo>
                  <a:pt x="234" y="210"/>
                  <a:pt x="236" y="209"/>
                  <a:pt x="236" y="207"/>
                </a:cubicBezTo>
                <a:cubicBezTo>
                  <a:pt x="237" y="207"/>
                  <a:pt x="238" y="208"/>
                  <a:pt x="239" y="208"/>
                </a:cubicBezTo>
                <a:cubicBezTo>
                  <a:pt x="239" y="208"/>
                  <a:pt x="239" y="208"/>
                  <a:pt x="239" y="208"/>
                </a:cubicBezTo>
                <a:cubicBezTo>
                  <a:pt x="239" y="209"/>
                  <a:pt x="239" y="209"/>
                  <a:pt x="239" y="210"/>
                </a:cubicBezTo>
                <a:cubicBezTo>
                  <a:pt x="239" y="210"/>
                  <a:pt x="239" y="211"/>
                  <a:pt x="239" y="211"/>
                </a:cubicBezTo>
                <a:cubicBezTo>
                  <a:pt x="239" y="212"/>
                  <a:pt x="239" y="213"/>
                  <a:pt x="239" y="213"/>
                </a:cubicBezTo>
                <a:cubicBezTo>
                  <a:pt x="237" y="214"/>
                  <a:pt x="236" y="215"/>
                  <a:pt x="235" y="216"/>
                </a:cubicBezTo>
                <a:cubicBezTo>
                  <a:pt x="235" y="214"/>
                  <a:pt x="234" y="213"/>
                  <a:pt x="233" y="211"/>
                </a:cubicBezTo>
                <a:close/>
                <a:moveTo>
                  <a:pt x="239" y="247"/>
                </a:moveTo>
                <a:cubicBezTo>
                  <a:pt x="239" y="248"/>
                  <a:pt x="239" y="249"/>
                  <a:pt x="240" y="249"/>
                </a:cubicBezTo>
                <a:cubicBezTo>
                  <a:pt x="239" y="249"/>
                  <a:pt x="239" y="248"/>
                  <a:pt x="238" y="248"/>
                </a:cubicBezTo>
                <a:cubicBezTo>
                  <a:pt x="238" y="247"/>
                  <a:pt x="239" y="247"/>
                  <a:pt x="239" y="247"/>
                </a:cubicBezTo>
                <a:close/>
                <a:moveTo>
                  <a:pt x="239" y="308"/>
                </a:moveTo>
                <a:cubicBezTo>
                  <a:pt x="239" y="308"/>
                  <a:pt x="239" y="307"/>
                  <a:pt x="239" y="306"/>
                </a:cubicBezTo>
                <a:cubicBezTo>
                  <a:pt x="239" y="305"/>
                  <a:pt x="240" y="304"/>
                  <a:pt x="240" y="303"/>
                </a:cubicBezTo>
                <a:cubicBezTo>
                  <a:pt x="240" y="303"/>
                  <a:pt x="240" y="303"/>
                  <a:pt x="241" y="303"/>
                </a:cubicBezTo>
                <a:cubicBezTo>
                  <a:pt x="241" y="303"/>
                  <a:pt x="241" y="303"/>
                  <a:pt x="242" y="303"/>
                </a:cubicBezTo>
                <a:cubicBezTo>
                  <a:pt x="241" y="304"/>
                  <a:pt x="241" y="305"/>
                  <a:pt x="241" y="306"/>
                </a:cubicBezTo>
                <a:cubicBezTo>
                  <a:pt x="241" y="308"/>
                  <a:pt x="241" y="309"/>
                  <a:pt x="242" y="310"/>
                </a:cubicBezTo>
                <a:cubicBezTo>
                  <a:pt x="241" y="310"/>
                  <a:pt x="241" y="310"/>
                  <a:pt x="241" y="310"/>
                </a:cubicBezTo>
                <a:cubicBezTo>
                  <a:pt x="241" y="309"/>
                  <a:pt x="240" y="309"/>
                  <a:pt x="239" y="308"/>
                </a:cubicBezTo>
                <a:close/>
                <a:moveTo>
                  <a:pt x="243" y="326"/>
                </a:moveTo>
                <a:cubicBezTo>
                  <a:pt x="243" y="326"/>
                  <a:pt x="242" y="326"/>
                  <a:pt x="241" y="326"/>
                </a:cubicBezTo>
                <a:cubicBezTo>
                  <a:pt x="241" y="326"/>
                  <a:pt x="241" y="326"/>
                  <a:pt x="241" y="326"/>
                </a:cubicBezTo>
                <a:cubicBezTo>
                  <a:pt x="242" y="326"/>
                  <a:pt x="243" y="325"/>
                  <a:pt x="243" y="324"/>
                </a:cubicBezTo>
                <a:cubicBezTo>
                  <a:pt x="244" y="324"/>
                  <a:pt x="244" y="324"/>
                  <a:pt x="245" y="324"/>
                </a:cubicBezTo>
                <a:cubicBezTo>
                  <a:pt x="245" y="324"/>
                  <a:pt x="245" y="324"/>
                  <a:pt x="245" y="324"/>
                </a:cubicBezTo>
                <a:cubicBezTo>
                  <a:pt x="245" y="324"/>
                  <a:pt x="246" y="325"/>
                  <a:pt x="246" y="325"/>
                </a:cubicBezTo>
                <a:cubicBezTo>
                  <a:pt x="245" y="325"/>
                  <a:pt x="244" y="326"/>
                  <a:pt x="243" y="326"/>
                </a:cubicBezTo>
                <a:close/>
                <a:moveTo>
                  <a:pt x="241" y="79"/>
                </a:moveTo>
                <a:cubicBezTo>
                  <a:pt x="241" y="79"/>
                  <a:pt x="241" y="78"/>
                  <a:pt x="241" y="78"/>
                </a:cubicBezTo>
                <a:cubicBezTo>
                  <a:pt x="241" y="77"/>
                  <a:pt x="241" y="76"/>
                  <a:pt x="241" y="75"/>
                </a:cubicBezTo>
                <a:cubicBezTo>
                  <a:pt x="242" y="75"/>
                  <a:pt x="242" y="74"/>
                  <a:pt x="243" y="73"/>
                </a:cubicBezTo>
                <a:cubicBezTo>
                  <a:pt x="244" y="73"/>
                  <a:pt x="244" y="73"/>
                  <a:pt x="245" y="73"/>
                </a:cubicBezTo>
                <a:cubicBezTo>
                  <a:pt x="245" y="77"/>
                  <a:pt x="247" y="81"/>
                  <a:pt x="250" y="83"/>
                </a:cubicBezTo>
                <a:cubicBezTo>
                  <a:pt x="250" y="82"/>
                  <a:pt x="249" y="82"/>
                  <a:pt x="249" y="82"/>
                </a:cubicBezTo>
                <a:cubicBezTo>
                  <a:pt x="248" y="82"/>
                  <a:pt x="247" y="83"/>
                  <a:pt x="246" y="83"/>
                </a:cubicBezTo>
                <a:cubicBezTo>
                  <a:pt x="245" y="81"/>
                  <a:pt x="243" y="80"/>
                  <a:pt x="241" y="79"/>
                </a:cubicBezTo>
                <a:close/>
                <a:moveTo>
                  <a:pt x="258" y="630"/>
                </a:moveTo>
                <a:cubicBezTo>
                  <a:pt x="256" y="630"/>
                  <a:pt x="254" y="631"/>
                  <a:pt x="252" y="632"/>
                </a:cubicBezTo>
                <a:cubicBezTo>
                  <a:pt x="251" y="631"/>
                  <a:pt x="250" y="630"/>
                  <a:pt x="249" y="630"/>
                </a:cubicBezTo>
                <a:cubicBezTo>
                  <a:pt x="248" y="629"/>
                  <a:pt x="248" y="628"/>
                  <a:pt x="247" y="627"/>
                </a:cubicBezTo>
                <a:cubicBezTo>
                  <a:pt x="247" y="627"/>
                  <a:pt x="247" y="627"/>
                  <a:pt x="247" y="627"/>
                </a:cubicBezTo>
                <a:cubicBezTo>
                  <a:pt x="248" y="626"/>
                  <a:pt x="249" y="626"/>
                  <a:pt x="250" y="625"/>
                </a:cubicBezTo>
                <a:cubicBezTo>
                  <a:pt x="252" y="627"/>
                  <a:pt x="254" y="628"/>
                  <a:pt x="256" y="628"/>
                </a:cubicBezTo>
                <a:cubicBezTo>
                  <a:pt x="257" y="628"/>
                  <a:pt x="257" y="628"/>
                  <a:pt x="258" y="628"/>
                </a:cubicBezTo>
                <a:cubicBezTo>
                  <a:pt x="258" y="628"/>
                  <a:pt x="258" y="628"/>
                  <a:pt x="258" y="628"/>
                </a:cubicBezTo>
                <a:cubicBezTo>
                  <a:pt x="258" y="628"/>
                  <a:pt x="258" y="629"/>
                  <a:pt x="258" y="630"/>
                </a:cubicBezTo>
                <a:cubicBezTo>
                  <a:pt x="258" y="630"/>
                  <a:pt x="258" y="630"/>
                  <a:pt x="258" y="630"/>
                </a:cubicBezTo>
                <a:close/>
                <a:moveTo>
                  <a:pt x="263" y="261"/>
                </a:moveTo>
                <a:cubicBezTo>
                  <a:pt x="263" y="262"/>
                  <a:pt x="263" y="262"/>
                  <a:pt x="263" y="263"/>
                </a:cubicBezTo>
                <a:cubicBezTo>
                  <a:pt x="263" y="264"/>
                  <a:pt x="263" y="264"/>
                  <a:pt x="263" y="265"/>
                </a:cubicBezTo>
                <a:cubicBezTo>
                  <a:pt x="263" y="265"/>
                  <a:pt x="263" y="265"/>
                  <a:pt x="262" y="265"/>
                </a:cubicBezTo>
                <a:cubicBezTo>
                  <a:pt x="262" y="265"/>
                  <a:pt x="262" y="265"/>
                  <a:pt x="261" y="265"/>
                </a:cubicBezTo>
                <a:cubicBezTo>
                  <a:pt x="261" y="264"/>
                  <a:pt x="260" y="263"/>
                  <a:pt x="260" y="262"/>
                </a:cubicBezTo>
                <a:cubicBezTo>
                  <a:pt x="261" y="262"/>
                  <a:pt x="262" y="261"/>
                  <a:pt x="263" y="261"/>
                </a:cubicBezTo>
                <a:close/>
                <a:moveTo>
                  <a:pt x="270" y="661"/>
                </a:moveTo>
                <a:cubicBezTo>
                  <a:pt x="269" y="661"/>
                  <a:pt x="269" y="662"/>
                  <a:pt x="268" y="663"/>
                </a:cubicBezTo>
                <a:cubicBezTo>
                  <a:pt x="268" y="658"/>
                  <a:pt x="264" y="654"/>
                  <a:pt x="260" y="654"/>
                </a:cubicBezTo>
                <a:cubicBezTo>
                  <a:pt x="260" y="654"/>
                  <a:pt x="260" y="653"/>
                  <a:pt x="261" y="653"/>
                </a:cubicBezTo>
                <a:cubicBezTo>
                  <a:pt x="261" y="653"/>
                  <a:pt x="261" y="653"/>
                  <a:pt x="261" y="653"/>
                </a:cubicBezTo>
                <a:cubicBezTo>
                  <a:pt x="261" y="653"/>
                  <a:pt x="262" y="653"/>
                  <a:pt x="262" y="653"/>
                </a:cubicBezTo>
                <a:cubicBezTo>
                  <a:pt x="263" y="653"/>
                  <a:pt x="265" y="654"/>
                  <a:pt x="266" y="654"/>
                </a:cubicBezTo>
                <a:cubicBezTo>
                  <a:pt x="266" y="654"/>
                  <a:pt x="267" y="654"/>
                  <a:pt x="267" y="654"/>
                </a:cubicBezTo>
                <a:cubicBezTo>
                  <a:pt x="267" y="654"/>
                  <a:pt x="267" y="654"/>
                  <a:pt x="268" y="655"/>
                </a:cubicBezTo>
                <a:cubicBezTo>
                  <a:pt x="268" y="655"/>
                  <a:pt x="268" y="655"/>
                  <a:pt x="268" y="655"/>
                </a:cubicBezTo>
                <a:cubicBezTo>
                  <a:pt x="269" y="657"/>
                  <a:pt x="269" y="658"/>
                  <a:pt x="270" y="660"/>
                </a:cubicBezTo>
                <a:cubicBezTo>
                  <a:pt x="270" y="660"/>
                  <a:pt x="270" y="660"/>
                  <a:pt x="270" y="661"/>
                </a:cubicBezTo>
                <a:close/>
                <a:moveTo>
                  <a:pt x="271" y="244"/>
                </a:moveTo>
                <a:cubicBezTo>
                  <a:pt x="269" y="246"/>
                  <a:pt x="268" y="248"/>
                  <a:pt x="267" y="250"/>
                </a:cubicBezTo>
                <a:cubicBezTo>
                  <a:pt x="267" y="250"/>
                  <a:pt x="267" y="249"/>
                  <a:pt x="266" y="249"/>
                </a:cubicBezTo>
                <a:cubicBezTo>
                  <a:pt x="268" y="247"/>
                  <a:pt x="268" y="245"/>
                  <a:pt x="268" y="243"/>
                </a:cubicBezTo>
                <a:cubicBezTo>
                  <a:pt x="268" y="241"/>
                  <a:pt x="268" y="239"/>
                  <a:pt x="266" y="237"/>
                </a:cubicBezTo>
                <a:cubicBezTo>
                  <a:pt x="268" y="237"/>
                  <a:pt x="270" y="236"/>
                  <a:pt x="271" y="235"/>
                </a:cubicBezTo>
                <a:cubicBezTo>
                  <a:pt x="271" y="236"/>
                  <a:pt x="272" y="237"/>
                  <a:pt x="272" y="238"/>
                </a:cubicBezTo>
                <a:cubicBezTo>
                  <a:pt x="272" y="240"/>
                  <a:pt x="271" y="241"/>
                  <a:pt x="271" y="243"/>
                </a:cubicBezTo>
                <a:cubicBezTo>
                  <a:pt x="271" y="244"/>
                  <a:pt x="271" y="244"/>
                  <a:pt x="271" y="244"/>
                </a:cubicBezTo>
                <a:close/>
                <a:moveTo>
                  <a:pt x="274" y="328"/>
                </a:moveTo>
                <a:cubicBezTo>
                  <a:pt x="274" y="328"/>
                  <a:pt x="273" y="328"/>
                  <a:pt x="273" y="328"/>
                </a:cubicBezTo>
                <a:cubicBezTo>
                  <a:pt x="273" y="328"/>
                  <a:pt x="273" y="327"/>
                  <a:pt x="273" y="327"/>
                </a:cubicBezTo>
                <a:cubicBezTo>
                  <a:pt x="273" y="327"/>
                  <a:pt x="274" y="328"/>
                  <a:pt x="275" y="328"/>
                </a:cubicBezTo>
                <a:cubicBezTo>
                  <a:pt x="276" y="328"/>
                  <a:pt x="278" y="327"/>
                  <a:pt x="280" y="326"/>
                </a:cubicBezTo>
                <a:cubicBezTo>
                  <a:pt x="279" y="326"/>
                  <a:pt x="279" y="326"/>
                  <a:pt x="279" y="327"/>
                </a:cubicBezTo>
                <a:cubicBezTo>
                  <a:pt x="279" y="327"/>
                  <a:pt x="278" y="328"/>
                  <a:pt x="278" y="328"/>
                </a:cubicBezTo>
                <a:cubicBezTo>
                  <a:pt x="277" y="328"/>
                  <a:pt x="275" y="328"/>
                  <a:pt x="274" y="328"/>
                </a:cubicBezTo>
                <a:close/>
                <a:moveTo>
                  <a:pt x="274" y="298"/>
                </a:moveTo>
                <a:cubicBezTo>
                  <a:pt x="274" y="298"/>
                  <a:pt x="274" y="297"/>
                  <a:pt x="274" y="297"/>
                </a:cubicBezTo>
                <a:cubicBezTo>
                  <a:pt x="274" y="297"/>
                  <a:pt x="274" y="297"/>
                  <a:pt x="274" y="297"/>
                </a:cubicBezTo>
                <a:cubicBezTo>
                  <a:pt x="275" y="297"/>
                  <a:pt x="275" y="298"/>
                  <a:pt x="275" y="298"/>
                </a:cubicBezTo>
                <a:cubicBezTo>
                  <a:pt x="275" y="298"/>
                  <a:pt x="275" y="298"/>
                  <a:pt x="274" y="298"/>
                </a:cubicBezTo>
                <a:cubicBezTo>
                  <a:pt x="274" y="298"/>
                  <a:pt x="274" y="298"/>
                  <a:pt x="274" y="298"/>
                </a:cubicBezTo>
                <a:close/>
                <a:moveTo>
                  <a:pt x="279" y="483"/>
                </a:moveTo>
                <a:cubicBezTo>
                  <a:pt x="279" y="483"/>
                  <a:pt x="279" y="483"/>
                  <a:pt x="279" y="483"/>
                </a:cubicBezTo>
                <a:cubicBezTo>
                  <a:pt x="279" y="483"/>
                  <a:pt x="279" y="483"/>
                  <a:pt x="279" y="484"/>
                </a:cubicBezTo>
                <a:cubicBezTo>
                  <a:pt x="279" y="483"/>
                  <a:pt x="279" y="483"/>
                  <a:pt x="279" y="483"/>
                </a:cubicBezTo>
                <a:close/>
                <a:moveTo>
                  <a:pt x="279" y="479"/>
                </a:moveTo>
                <a:cubicBezTo>
                  <a:pt x="279" y="479"/>
                  <a:pt x="279" y="479"/>
                  <a:pt x="279" y="479"/>
                </a:cubicBezTo>
                <a:cubicBezTo>
                  <a:pt x="280" y="479"/>
                  <a:pt x="280" y="478"/>
                  <a:pt x="280" y="478"/>
                </a:cubicBezTo>
                <a:cubicBezTo>
                  <a:pt x="280" y="478"/>
                  <a:pt x="280" y="478"/>
                  <a:pt x="280" y="478"/>
                </a:cubicBezTo>
                <a:cubicBezTo>
                  <a:pt x="280" y="479"/>
                  <a:pt x="280" y="479"/>
                  <a:pt x="279" y="479"/>
                </a:cubicBezTo>
                <a:close/>
                <a:moveTo>
                  <a:pt x="282" y="490"/>
                </a:moveTo>
                <a:cubicBezTo>
                  <a:pt x="281" y="489"/>
                  <a:pt x="281" y="489"/>
                  <a:pt x="280" y="489"/>
                </a:cubicBezTo>
                <a:cubicBezTo>
                  <a:pt x="280" y="488"/>
                  <a:pt x="280" y="488"/>
                  <a:pt x="280" y="488"/>
                </a:cubicBezTo>
                <a:cubicBezTo>
                  <a:pt x="280" y="487"/>
                  <a:pt x="280" y="487"/>
                  <a:pt x="280" y="487"/>
                </a:cubicBezTo>
                <a:cubicBezTo>
                  <a:pt x="281" y="488"/>
                  <a:pt x="282" y="489"/>
                  <a:pt x="283" y="489"/>
                </a:cubicBezTo>
                <a:cubicBezTo>
                  <a:pt x="282" y="489"/>
                  <a:pt x="282" y="490"/>
                  <a:pt x="282" y="490"/>
                </a:cubicBezTo>
                <a:close/>
                <a:moveTo>
                  <a:pt x="283" y="223"/>
                </a:moveTo>
                <a:cubicBezTo>
                  <a:pt x="282" y="222"/>
                  <a:pt x="282" y="222"/>
                  <a:pt x="281" y="222"/>
                </a:cubicBezTo>
                <a:cubicBezTo>
                  <a:pt x="278" y="222"/>
                  <a:pt x="275" y="224"/>
                  <a:pt x="274" y="227"/>
                </a:cubicBezTo>
                <a:cubicBezTo>
                  <a:pt x="273" y="227"/>
                  <a:pt x="273" y="227"/>
                  <a:pt x="273" y="228"/>
                </a:cubicBezTo>
                <a:cubicBezTo>
                  <a:pt x="273" y="226"/>
                  <a:pt x="271" y="224"/>
                  <a:pt x="269" y="223"/>
                </a:cubicBezTo>
                <a:cubicBezTo>
                  <a:pt x="270" y="223"/>
                  <a:pt x="270" y="223"/>
                  <a:pt x="270" y="223"/>
                </a:cubicBezTo>
                <a:cubicBezTo>
                  <a:pt x="270" y="223"/>
                  <a:pt x="271" y="223"/>
                  <a:pt x="271" y="223"/>
                </a:cubicBezTo>
                <a:cubicBezTo>
                  <a:pt x="274" y="223"/>
                  <a:pt x="276" y="222"/>
                  <a:pt x="278" y="221"/>
                </a:cubicBezTo>
                <a:cubicBezTo>
                  <a:pt x="279" y="222"/>
                  <a:pt x="281" y="222"/>
                  <a:pt x="283" y="222"/>
                </a:cubicBezTo>
                <a:cubicBezTo>
                  <a:pt x="283" y="222"/>
                  <a:pt x="283" y="223"/>
                  <a:pt x="283" y="223"/>
                </a:cubicBezTo>
                <a:close/>
                <a:moveTo>
                  <a:pt x="288" y="522"/>
                </a:moveTo>
                <a:cubicBezTo>
                  <a:pt x="288" y="521"/>
                  <a:pt x="288" y="520"/>
                  <a:pt x="288" y="519"/>
                </a:cubicBezTo>
                <a:cubicBezTo>
                  <a:pt x="288" y="518"/>
                  <a:pt x="288" y="517"/>
                  <a:pt x="288" y="517"/>
                </a:cubicBezTo>
                <a:cubicBezTo>
                  <a:pt x="288" y="516"/>
                  <a:pt x="288" y="516"/>
                  <a:pt x="288" y="516"/>
                </a:cubicBezTo>
                <a:cubicBezTo>
                  <a:pt x="288" y="518"/>
                  <a:pt x="289" y="519"/>
                  <a:pt x="289" y="520"/>
                </a:cubicBezTo>
                <a:cubicBezTo>
                  <a:pt x="289" y="521"/>
                  <a:pt x="288" y="521"/>
                  <a:pt x="288" y="522"/>
                </a:cubicBezTo>
                <a:close/>
                <a:moveTo>
                  <a:pt x="288" y="188"/>
                </a:moveTo>
                <a:cubicBezTo>
                  <a:pt x="284" y="188"/>
                  <a:pt x="280" y="191"/>
                  <a:pt x="279" y="195"/>
                </a:cubicBezTo>
                <a:cubicBezTo>
                  <a:pt x="279" y="195"/>
                  <a:pt x="279" y="195"/>
                  <a:pt x="279" y="195"/>
                </a:cubicBezTo>
                <a:cubicBezTo>
                  <a:pt x="280" y="194"/>
                  <a:pt x="280" y="193"/>
                  <a:pt x="280" y="191"/>
                </a:cubicBezTo>
                <a:cubicBezTo>
                  <a:pt x="280" y="191"/>
                  <a:pt x="280" y="191"/>
                  <a:pt x="280" y="191"/>
                </a:cubicBezTo>
                <a:cubicBezTo>
                  <a:pt x="281" y="190"/>
                  <a:pt x="282" y="189"/>
                  <a:pt x="283" y="188"/>
                </a:cubicBezTo>
                <a:cubicBezTo>
                  <a:pt x="286" y="188"/>
                  <a:pt x="288" y="185"/>
                  <a:pt x="289" y="182"/>
                </a:cubicBezTo>
                <a:cubicBezTo>
                  <a:pt x="289" y="182"/>
                  <a:pt x="289" y="182"/>
                  <a:pt x="289" y="182"/>
                </a:cubicBezTo>
                <a:cubicBezTo>
                  <a:pt x="289" y="187"/>
                  <a:pt x="292" y="190"/>
                  <a:pt x="296" y="190"/>
                </a:cubicBezTo>
                <a:cubicBezTo>
                  <a:pt x="297" y="190"/>
                  <a:pt x="297" y="190"/>
                  <a:pt x="297" y="190"/>
                </a:cubicBezTo>
                <a:cubicBezTo>
                  <a:pt x="297" y="190"/>
                  <a:pt x="298" y="190"/>
                  <a:pt x="298" y="190"/>
                </a:cubicBezTo>
                <a:cubicBezTo>
                  <a:pt x="297" y="191"/>
                  <a:pt x="297" y="192"/>
                  <a:pt x="297" y="193"/>
                </a:cubicBezTo>
                <a:cubicBezTo>
                  <a:pt x="297" y="196"/>
                  <a:pt x="298" y="198"/>
                  <a:pt x="300" y="200"/>
                </a:cubicBezTo>
                <a:cubicBezTo>
                  <a:pt x="299" y="200"/>
                  <a:pt x="299" y="199"/>
                  <a:pt x="299" y="199"/>
                </a:cubicBezTo>
                <a:cubicBezTo>
                  <a:pt x="298" y="199"/>
                  <a:pt x="298" y="200"/>
                  <a:pt x="297" y="200"/>
                </a:cubicBezTo>
                <a:cubicBezTo>
                  <a:pt x="298" y="199"/>
                  <a:pt x="298" y="198"/>
                  <a:pt x="298" y="198"/>
                </a:cubicBezTo>
                <a:cubicBezTo>
                  <a:pt x="298" y="193"/>
                  <a:pt x="293" y="188"/>
                  <a:pt x="288" y="188"/>
                </a:cubicBezTo>
                <a:close/>
                <a:moveTo>
                  <a:pt x="297" y="656"/>
                </a:moveTo>
                <a:cubicBezTo>
                  <a:pt x="297" y="656"/>
                  <a:pt x="296" y="656"/>
                  <a:pt x="296" y="656"/>
                </a:cubicBezTo>
                <a:cubicBezTo>
                  <a:pt x="297" y="656"/>
                  <a:pt x="297" y="655"/>
                  <a:pt x="297" y="655"/>
                </a:cubicBezTo>
                <a:cubicBezTo>
                  <a:pt x="297" y="655"/>
                  <a:pt x="297" y="656"/>
                  <a:pt x="298" y="656"/>
                </a:cubicBezTo>
                <a:cubicBezTo>
                  <a:pt x="297" y="656"/>
                  <a:pt x="297" y="656"/>
                  <a:pt x="297" y="656"/>
                </a:cubicBezTo>
                <a:close/>
                <a:moveTo>
                  <a:pt x="301" y="560"/>
                </a:moveTo>
                <a:cubicBezTo>
                  <a:pt x="300" y="559"/>
                  <a:pt x="300" y="559"/>
                  <a:pt x="299" y="559"/>
                </a:cubicBezTo>
                <a:cubicBezTo>
                  <a:pt x="299" y="559"/>
                  <a:pt x="299" y="559"/>
                  <a:pt x="299" y="558"/>
                </a:cubicBezTo>
                <a:cubicBezTo>
                  <a:pt x="299" y="558"/>
                  <a:pt x="300" y="558"/>
                  <a:pt x="301" y="558"/>
                </a:cubicBezTo>
                <a:cubicBezTo>
                  <a:pt x="301" y="559"/>
                  <a:pt x="301" y="559"/>
                  <a:pt x="302" y="560"/>
                </a:cubicBezTo>
                <a:cubicBezTo>
                  <a:pt x="302" y="560"/>
                  <a:pt x="301" y="560"/>
                  <a:pt x="301" y="560"/>
                </a:cubicBezTo>
                <a:close/>
                <a:moveTo>
                  <a:pt x="302" y="604"/>
                </a:move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lose/>
                <a:moveTo>
                  <a:pt x="304" y="154"/>
                </a:moveTo>
                <a:cubicBezTo>
                  <a:pt x="302" y="154"/>
                  <a:pt x="301" y="154"/>
                  <a:pt x="299" y="154"/>
                </a:cubicBezTo>
                <a:cubicBezTo>
                  <a:pt x="299" y="154"/>
                  <a:pt x="299" y="154"/>
                  <a:pt x="299" y="154"/>
                </a:cubicBezTo>
                <a:cubicBezTo>
                  <a:pt x="301" y="153"/>
                  <a:pt x="302" y="152"/>
                  <a:pt x="304" y="151"/>
                </a:cubicBezTo>
                <a:cubicBezTo>
                  <a:pt x="304" y="151"/>
                  <a:pt x="303" y="152"/>
                  <a:pt x="303" y="153"/>
                </a:cubicBezTo>
                <a:cubicBezTo>
                  <a:pt x="303" y="153"/>
                  <a:pt x="304" y="153"/>
                  <a:pt x="304" y="154"/>
                </a:cubicBezTo>
                <a:close/>
                <a:moveTo>
                  <a:pt x="304" y="129"/>
                </a:moveTo>
                <a:cubicBezTo>
                  <a:pt x="304" y="129"/>
                  <a:pt x="305" y="128"/>
                  <a:pt x="306" y="128"/>
                </a:cubicBezTo>
                <a:cubicBezTo>
                  <a:pt x="306" y="128"/>
                  <a:pt x="306" y="128"/>
                  <a:pt x="306" y="128"/>
                </a:cubicBezTo>
                <a:cubicBezTo>
                  <a:pt x="305" y="128"/>
                  <a:pt x="305" y="129"/>
                  <a:pt x="304" y="129"/>
                </a:cubicBezTo>
                <a:cubicBezTo>
                  <a:pt x="304" y="129"/>
                  <a:pt x="304" y="129"/>
                  <a:pt x="304" y="129"/>
                </a:cubicBezTo>
                <a:close/>
                <a:moveTo>
                  <a:pt x="306" y="145"/>
                </a:moveTo>
                <a:cubicBezTo>
                  <a:pt x="307" y="145"/>
                  <a:pt x="307" y="146"/>
                  <a:pt x="308" y="146"/>
                </a:cubicBezTo>
                <a:cubicBezTo>
                  <a:pt x="307" y="146"/>
                  <a:pt x="306" y="146"/>
                  <a:pt x="306" y="147"/>
                </a:cubicBezTo>
                <a:cubicBezTo>
                  <a:pt x="306" y="147"/>
                  <a:pt x="306" y="146"/>
                  <a:pt x="306" y="145"/>
                </a:cubicBezTo>
                <a:close/>
                <a:moveTo>
                  <a:pt x="308" y="443"/>
                </a:moveTo>
                <a:cubicBezTo>
                  <a:pt x="308" y="443"/>
                  <a:pt x="308" y="443"/>
                  <a:pt x="309" y="443"/>
                </a:cubicBezTo>
                <a:cubicBezTo>
                  <a:pt x="308" y="443"/>
                  <a:pt x="308" y="443"/>
                  <a:pt x="308" y="443"/>
                </a:cubicBezTo>
                <a:cubicBezTo>
                  <a:pt x="308" y="443"/>
                  <a:pt x="308" y="443"/>
                  <a:pt x="308" y="443"/>
                </a:cubicBezTo>
                <a:close/>
                <a:moveTo>
                  <a:pt x="309" y="489"/>
                </a:moveTo>
                <a:cubicBezTo>
                  <a:pt x="309" y="489"/>
                  <a:pt x="309" y="489"/>
                  <a:pt x="309" y="488"/>
                </a:cubicBezTo>
                <a:cubicBezTo>
                  <a:pt x="309" y="488"/>
                  <a:pt x="309" y="488"/>
                  <a:pt x="309" y="487"/>
                </a:cubicBezTo>
                <a:cubicBezTo>
                  <a:pt x="312" y="487"/>
                  <a:pt x="314" y="484"/>
                  <a:pt x="314" y="481"/>
                </a:cubicBezTo>
                <a:cubicBezTo>
                  <a:pt x="314" y="482"/>
                  <a:pt x="315" y="482"/>
                  <a:pt x="315" y="482"/>
                </a:cubicBezTo>
                <a:cubicBezTo>
                  <a:pt x="316" y="483"/>
                  <a:pt x="316" y="485"/>
                  <a:pt x="317" y="486"/>
                </a:cubicBezTo>
                <a:cubicBezTo>
                  <a:pt x="317" y="486"/>
                  <a:pt x="317" y="486"/>
                  <a:pt x="317" y="486"/>
                </a:cubicBezTo>
                <a:cubicBezTo>
                  <a:pt x="317" y="486"/>
                  <a:pt x="316" y="486"/>
                  <a:pt x="315" y="486"/>
                </a:cubicBezTo>
                <a:cubicBezTo>
                  <a:pt x="313" y="486"/>
                  <a:pt x="310" y="487"/>
                  <a:pt x="309" y="489"/>
                </a:cubicBezTo>
                <a:cubicBezTo>
                  <a:pt x="309" y="489"/>
                  <a:pt x="309" y="489"/>
                  <a:pt x="309" y="489"/>
                </a:cubicBezTo>
                <a:close/>
                <a:moveTo>
                  <a:pt x="314" y="444"/>
                </a:moveTo>
                <a:cubicBezTo>
                  <a:pt x="313" y="444"/>
                  <a:pt x="312" y="443"/>
                  <a:pt x="311" y="443"/>
                </a:cubicBezTo>
                <a:cubicBezTo>
                  <a:pt x="312" y="443"/>
                  <a:pt x="313" y="443"/>
                  <a:pt x="314" y="443"/>
                </a:cubicBezTo>
                <a:cubicBezTo>
                  <a:pt x="314" y="443"/>
                  <a:pt x="314" y="443"/>
                  <a:pt x="314" y="443"/>
                </a:cubicBezTo>
                <a:cubicBezTo>
                  <a:pt x="314" y="443"/>
                  <a:pt x="314" y="444"/>
                  <a:pt x="314" y="444"/>
                </a:cubicBezTo>
                <a:close/>
                <a:moveTo>
                  <a:pt x="310" y="637"/>
                </a:moveTo>
                <a:cubicBezTo>
                  <a:pt x="310" y="637"/>
                  <a:pt x="310" y="637"/>
                  <a:pt x="310" y="637"/>
                </a:cubicBezTo>
                <a:cubicBezTo>
                  <a:pt x="310" y="637"/>
                  <a:pt x="309" y="637"/>
                  <a:pt x="309" y="637"/>
                </a:cubicBezTo>
                <a:cubicBezTo>
                  <a:pt x="309" y="637"/>
                  <a:pt x="309" y="637"/>
                  <a:pt x="309" y="637"/>
                </a:cubicBezTo>
                <a:cubicBezTo>
                  <a:pt x="309" y="636"/>
                  <a:pt x="309" y="636"/>
                  <a:pt x="309" y="635"/>
                </a:cubicBezTo>
                <a:cubicBezTo>
                  <a:pt x="309" y="635"/>
                  <a:pt x="310" y="636"/>
                  <a:pt x="310" y="636"/>
                </a:cubicBezTo>
                <a:cubicBezTo>
                  <a:pt x="310" y="636"/>
                  <a:pt x="310" y="637"/>
                  <a:pt x="310" y="637"/>
                </a:cubicBezTo>
                <a:cubicBezTo>
                  <a:pt x="310" y="637"/>
                  <a:pt x="310" y="637"/>
                  <a:pt x="310" y="637"/>
                </a:cubicBezTo>
                <a:close/>
                <a:moveTo>
                  <a:pt x="310" y="515"/>
                </a:moveTo>
                <a:cubicBezTo>
                  <a:pt x="310" y="514"/>
                  <a:pt x="311" y="513"/>
                  <a:pt x="311" y="513"/>
                </a:cubicBezTo>
                <a:cubicBezTo>
                  <a:pt x="311" y="513"/>
                  <a:pt x="311" y="513"/>
                  <a:pt x="311" y="513"/>
                </a:cubicBezTo>
                <a:cubicBezTo>
                  <a:pt x="311" y="513"/>
                  <a:pt x="311" y="513"/>
                  <a:pt x="312" y="513"/>
                </a:cubicBezTo>
                <a:cubicBezTo>
                  <a:pt x="311" y="514"/>
                  <a:pt x="311" y="514"/>
                  <a:pt x="310" y="515"/>
                </a:cubicBezTo>
                <a:close/>
                <a:moveTo>
                  <a:pt x="315" y="678"/>
                </a:moveTo>
                <a:cubicBezTo>
                  <a:pt x="315" y="677"/>
                  <a:pt x="316" y="677"/>
                  <a:pt x="316" y="677"/>
                </a:cubicBezTo>
                <a:cubicBezTo>
                  <a:pt x="316" y="678"/>
                  <a:pt x="317" y="678"/>
                  <a:pt x="317" y="678"/>
                </a:cubicBezTo>
                <a:cubicBezTo>
                  <a:pt x="317" y="678"/>
                  <a:pt x="316" y="678"/>
                  <a:pt x="315" y="678"/>
                </a:cubicBezTo>
                <a:close/>
                <a:moveTo>
                  <a:pt x="317" y="375"/>
                </a:moveTo>
                <a:cubicBezTo>
                  <a:pt x="317" y="375"/>
                  <a:pt x="317" y="375"/>
                  <a:pt x="316" y="375"/>
                </a:cubicBezTo>
                <a:cubicBezTo>
                  <a:pt x="316" y="375"/>
                  <a:pt x="316" y="375"/>
                  <a:pt x="315" y="375"/>
                </a:cubicBezTo>
                <a:cubicBezTo>
                  <a:pt x="315" y="374"/>
                  <a:pt x="315" y="374"/>
                  <a:pt x="314" y="373"/>
                </a:cubicBezTo>
                <a:cubicBezTo>
                  <a:pt x="314" y="373"/>
                  <a:pt x="315" y="373"/>
                  <a:pt x="315" y="372"/>
                </a:cubicBezTo>
                <a:cubicBezTo>
                  <a:pt x="315" y="372"/>
                  <a:pt x="316" y="373"/>
                  <a:pt x="316" y="373"/>
                </a:cubicBezTo>
                <a:cubicBezTo>
                  <a:pt x="316" y="373"/>
                  <a:pt x="316" y="372"/>
                  <a:pt x="317" y="372"/>
                </a:cubicBezTo>
                <a:cubicBezTo>
                  <a:pt x="317" y="373"/>
                  <a:pt x="317" y="374"/>
                  <a:pt x="317" y="374"/>
                </a:cubicBezTo>
                <a:cubicBezTo>
                  <a:pt x="317" y="374"/>
                  <a:pt x="317" y="375"/>
                  <a:pt x="317" y="375"/>
                </a:cubicBezTo>
                <a:close/>
                <a:moveTo>
                  <a:pt x="316" y="348"/>
                </a:moveTo>
                <a:cubicBezTo>
                  <a:pt x="316" y="347"/>
                  <a:pt x="316" y="347"/>
                  <a:pt x="316" y="346"/>
                </a:cubicBezTo>
                <a:cubicBezTo>
                  <a:pt x="316" y="346"/>
                  <a:pt x="316" y="346"/>
                  <a:pt x="316" y="347"/>
                </a:cubicBezTo>
                <a:cubicBezTo>
                  <a:pt x="316" y="347"/>
                  <a:pt x="316" y="347"/>
                  <a:pt x="316" y="348"/>
                </a:cubicBezTo>
                <a:cubicBezTo>
                  <a:pt x="316" y="348"/>
                  <a:pt x="316" y="348"/>
                  <a:pt x="316" y="348"/>
                </a:cubicBezTo>
                <a:close/>
                <a:moveTo>
                  <a:pt x="321" y="281"/>
                </a:moveTo>
                <a:cubicBezTo>
                  <a:pt x="321" y="281"/>
                  <a:pt x="320" y="281"/>
                  <a:pt x="320" y="281"/>
                </a:cubicBezTo>
                <a:cubicBezTo>
                  <a:pt x="315" y="281"/>
                  <a:pt x="312" y="284"/>
                  <a:pt x="312" y="289"/>
                </a:cubicBezTo>
                <a:cubicBezTo>
                  <a:pt x="312" y="289"/>
                  <a:pt x="312" y="289"/>
                  <a:pt x="312" y="289"/>
                </a:cubicBezTo>
                <a:cubicBezTo>
                  <a:pt x="311" y="289"/>
                  <a:pt x="310" y="290"/>
                  <a:pt x="310" y="291"/>
                </a:cubicBezTo>
                <a:cubicBezTo>
                  <a:pt x="309" y="290"/>
                  <a:pt x="309" y="290"/>
                  <a:pt x="308" y="289"/>
                </a:cubicBezTo>
                <a:cubicBezTo>
                  <a:pt x="308" y="288"/>
                  <a:pt x="307" y="287"/>
                  <a:pt x="306" y="286"/>
                </a:cubicBezTo>
                <a:cubicBezTo>
                  <a:pt x="307" y="285"/>
                  <a:pt x="308" y="284"/>
                  <a:pt x="308" y="283"/>
                </a:cubicBezTo>
                <a:cubicBezTo>
                  <a:pt x="312" y="281"/>
                  <a:pt x="315" y="277"/>
                  <a:pt x="315" y="273"/>
                </a:cubicBezTo>
                <a:cubicBezTo>
                  <a:pt x="317" y="274"/>
                  <a:pt x="319" y="275"/>
                  <a:pt x="321" y="275"/>
                </a:cubicBezTo>
                <a:cubicBezTo>
                  <a:pt x="321" y="275"/>
                  <a:pt x="322" y="275"/>
                  <a:pt x="322" y="275"/>
                </a:cubicBezTo>
                <a:cubicBezTo>
                  <a:pt x="322" y="275"/>
                  <a:pt x="322" y="276"/>
                  <a:pt x="322" y="277"/>
                </a:cubicBezTo>
                <a:cubicBezTo>
                  <a:pt x="322" y="278"/>
                  <a:pt x="322" y="279"/>
                  <a:pt x="322" y="281"/>
                </a:cubicBezTo>
                <a:cubicBezTo>
                  <a:pt x="322" y="281"/>
                  <a:pt x="321" y="281"/>
                  <a:pt x="321" y="281"/>
                </a:cubicBezTo>
                <a:close/>
                <a:moveTo>
                  <a:pt x="324" y="197"/>
                </a:moveTo>
                <a:cubicBezTo>
                  <a:pt x="324" y="197"/>
                  <a:pt x="324" y="198"/>
                  <a:pt x="324" y="198"/>
                </a:cubicBezTo>
                <a:cubicBezTo>
                  <a:pt x="323" y="197"/>
                  <a:pt x="321" y="195"/>
                  <a:pt x="319" y="195"/>
                </a:cubicBezTo>
                <a:cubicBezTo>
                  <a:pt x="320" y="194"/>
                  <a:pt x="321" y="194"/>
                  <a:pt x="322" y="193"/>
                </a:cubicBezTo>
                <a:cubicBezTo>
                  <a:pt x="323" y="192"/>
                  <a:pt x="324" y="192"/>
                  <a:pt x="325" y="191"/>
                </a:cubicBezTo>
                <a:cubicBezTo>
                  <a:pt x="325" y="191"/>
                  <a:pt x="326" y="191"/>
                  <a:pt x="326" y="192"/>
                </a:cubicBezTo>
                <a:cubicBezTo>
                  <a:pt x="325" y="193"/>
                  <a:pt x="324" y="195"/>
                  <a:pt x="324" y="197"/>
                </a:cubicBezTo>
                <a:close/>
                <a:moveTo>
                  <a:pt x="324" y="50"/>
                </a:moveTo>
                <a:cubicBezTo>
                  <a:pt x="324" y="50"/>
                  <a:pt x="324" y="49"/>
                  <a:pt x="323" y="48"/>
                </a:cubicBezTo>
                <a:cubicBezTo>
                  <a:pt x="324" y="48"/>
                  <a:pt x="326" y="48"/>
                  <a:pt x="327" y="47"/>
                </a:cubicBezTo>
                <a:cubicBezTo>
                  <a:pt x="327" y="47"/>
                  <a:pt x="327" y="47"/>
                  <a:pt x="327" y="47"/>
                </a:cubicBezTo>
                <a:cubicBezTo>
                  <a:pt x="326" y="48"/>
                  <a:pt x="325" y="49"/>
                  <a:pt x="324" y="50"/>
                </a:cubicBezTo>
                <a:close/>
                <a:moveTo>
                  <a:pt x="456" y="81"/>
                </a:moveTo>
                <a:cubicBezTo>
                  <a:pt x="456" y="81"/>
                  <a:pt x="456" y="81"/>
                  <a:pt x="457" y="81"/>
                </a:cubicBezTo>
                <a:cubicBezTo>
                  <a:pt x="456" y="81"/>
                  <a:pt x="456" y="81"/>
                  <a:pt x="456" y="81"/>
                </a:cubicBezTo>
                <a:cubicBezTo>
                  <a:pt x="456" y="81"/>
                  <a:pt x="456" y="81"/>
                  <a:pt x="456" y="81"/>
                </a:cubicBezTo>
                <a:close/>
                <a:moveTo>
                  <a:pt x="447" y="45"/>
                </a:moveTo>
                <a:cubicBezTo>
                  <a:pt x="447" y="45"/>
                  <a:pt x="447" y="45"/>
                  <a:pt x="448" y="45"/>
                </a:cubicBezTo>
                <a:cubicBezTo>
                  <a:pt x="447" y="45"/>
                  <a:pt x="447" y="45"/>
                  <a:pt x="447" y="45"/>
                </a:cubicBezTo>
                <a:cubicBezTo>
                  <a:pt x="447" y="45"/>
                  <a:pt x="447" y="45"/>
                  <a:pt x="447" y="45"/>
                </a:cubicBezTo>
                <a:close/>
                <a:moveTo>
                  <a:pt x="444" y="65"/>
                </a:moveTo>
                <a:cubicBezTo>
                  <a:pt x="445" y="65"/>
                  <a:pt x="445" y="65"/>
                  <a:pt x="445" y="66"/>
                </a:cubicBezTo>
                <a:cubicBezTo>
                  <a:pt x="446" y="68"/>
                  <a:pt x="449" y="70"/>
                  <a:pt x="452" y="70"/>
                </a:cubicBezTo>
                <a:cubicBezTo>
                  <a:pt x="453" y="70"/>
                  <a:pt x="453" y="70"/>
                  <a:pt x="454" y="70"/>
                </a:cubicBezTo>
                <a:cubicBezTo>
                  <a:pt x="453" y="71"/>
                  <a:pt x="453" y="72"/>
                  <a:pt x="453" y="74"/>
                </a:cubicBezTo>
                <a:cubicBezTo>
                  <a:pt x="452" y="73"/>
                  <a:pt x="451" y="73"/>
                  <a:pt x="449" y="73"/>
                </a:cubicBezTo>
                <a:cubicBezTo>
                  <a:pt x="448" y="70"/>
                  <a:pt x="446" y="68"/>
                  <a:pt x="443" y="68"/>
                </a:cubicBezTo>
                <a:cubicBezTo>
                  <a:pt x="444" y="67"/>
                  <a:pt x="444" y="66"/>
                  <a:pt x="444" y="65"/>
                </a:cubicBezTo>
                <a:close/>
                <a:moveTo>
                  <a:pt x="442" y="90"/>
                </a:moveTo>
                <a:cubicBezTo>
                  <a:pt x="444" y="90"/>
                  <a:pt x="447" y="89"/>
                  <a:pt x="448" y="87"/>
                </a:cubicBezTo>
                <a:cubicBezTo>
                  <a:pt x="448" y="87"/>
                  <a:pt x="449" y="87"/>
                  <a:pt x="449" y="87"/>
                </a:cubicBezTo>
                <a:cubicBezTo>
                  <a:pt x="449" y="87"/>
                  <a:pt x="449" y="87"/>
                  <a:pt x="449" y="87"/>
                </a:cubicBezTo>
                <a:cubicBezTo>
                  <a:pt x="447" y="89"/>
                  <a:pt x="446" y="91"/>
                  <a:pt x="446" y="93"/>
                </a:cubicBezTo>
                <a:cubicBezTo>
                  <a:pt x="445" y="94"/>
                  <a:pt x="444" y="95"/>
                  <a:pt x="444" y="95"/>
                </a:cubicBezTo>
                <a:cubicBezTo>
                  <a:pt x="444" y="93"/>
                  <a:pt x="442" y="91"/>
                  <a:pt x="441" y="90"/>
                </a:cubicBezTo>
                <a:cubicBezTo>
                  <a:pt x="441" y="90"/>
                  <a:pt x="441" y="90"/>
                  <a:pt x="442" y="90"/>
                </a:cubicBezTo>
                <a:close/>
                <a:moveTo>
                  <a:pt x="450" y="219"/>
                </a:moveTo>
                <a:cubicBezTo>
                  <a:pt x="450" y="219"/>
                  <a:pt x="449" y="219"/>
                  <a:pt x="449" y="220"/>
                </a:cubicBezTo>
                <a:cubicBezTo>
                  <a:pt x="449" y="220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0"/>
                  <a:pt x="448" y="220"/>
                  <a:pt x="448" y="220"/>
                </a:cubicBezTo>
                <a:cubicBezTo>
                  <a:pt x="448" y="219"/>
                  <a:pt x="448" y="218"/>
                  <a:pt x="448" y="217"/>
                </a:cubicBezTo>
                <a:cubicBezTo>
                  <a:pt x="448" y="215"/>
                  <a:pt x="447" y="214"/>
                  <a:pt x="447" y="212"/>
                </a:cubicBezTo>
                <a:cubicBezTo>
                  <a:pt x="447" y="212"/>
                  <a:pt x="447" y="213"/>
                  <a:pt x="448" y="213"/>
                </a:cubicBezTo>
                <a:cubicBezTo>
                  <a:pt x="448" y="213"/>
                  <a:pt x="448" y="213"/>
                  <a:pt x="448" y="213"/>
                </a:cubicBezTo>
                <a:cubicBezTo>
                  <a:pt x="448" y="213"/>
                  <a:pt x="448" y="213"/>
                  <a:pt x="448" y="214"/>
                </a:cubicBezTo>
                <a:cubicBezTo>
                  <a:pt x="448" y="216"/>
                  <a:pt x="449" y="217"/>
                  <a:pt x="450" y="219"/>
                </a:cubicBezTo>
                <a:close/>
                <a:moveTo>
                  <a:pt x="449" y="191"/>
                </a:move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lose/>
                <a:moveTo>
                  <a:pt x="451" y="297"/>
                </a:moveTo>
                <a:cubicBezTo>
                  <a:pt x="451" y="297"/>
                  <a:pt x="451" y="297"/>
                  <a:pt x="451" y="297"/>
                </a:cubicBezTo>
                <a:cubicBezTo>
                  <a:pt x="450" y="298"/>
                  <a:pt x="450" y="299"/>
                  <a:pt x="450" y="300"/>
                </a:cubicBezTo>
                <a:cubicBezTo>
                  <a:pt x="450" y="300"/>
                  <a:pt x="449" y="300"/>
                  <a:pt x="449" y="300"/>
                </a:cubicBezTo>
                <a:cubicBezTo>
                  <a:pt x="449" y="300"/>
                  <a:pt x="449" y="300"/>
                  <a:pt x="449" y="300"/>
                </a:cubicBezTo>
                <a:cubicBezTo>
                  <a:pt x="449" y="300"/>
                  <a:pt x="449" y="299"/>
                  <a:pt x="449" y="299"/>
                </a:cubicBezTo>
                <a:cubicBezTo>
                  <a:pt x="449" y="298"/>
                  <a:pt x="450" y="298"/>
                  <a:pt x="451" y="297"/>
                </a:cubicBezTo>
                <a:close/>
                <a:moveTo>
                  <a:pt x="444" y="239"/>
                </a:moveTo>
                <a:cubicBezTo>
                  <a:pt x="445" y="239"/>
                  <a:pt x="445" y="239"/>
                  <a:pt x="445" y="239"/>
                </a:cubicBezTo>
                <a:cubicBezTo>
                  <a:pt x="445" y="239"/>
                  <a:pt x="445" y="240"/>
                  <a:pt x="445" y="241"/>
                </a:cubicBezTo>
                <a:cubicBezTo>
                  <a:pt x="445" y="242"/>
                  <a:pt x="445" y="242"/>
                  <a:pt x="445" y="242"/>
                </a:cubicBezTo>
                <a:cubicBezTo>
                  <a:pt x="445" y="241"/>
                  <a:pt x="445" y="241"/>
                  <a:pt x="445" y="241"/>
                </a:cubicBezTo>
                <a:cubicBezTo>
                  <a:pt x="445" y="240"/>
                  <a:pt x="445" y="240"/>
                  <a:pt x="444" y="239"/>
                </a:cubicBezTo>
                <a:close/>
                <a:moveTo>
                  <a:pt x="441" y="193"/>
                </a:moveTo>
                <a:cubicBezTo>
                  <a:pt x="442" y="192"/>
                  <a:pt x="442" y="191"/>
                  <a:pt x="442" y="191"/>
                </a:cubicBezTo>
                <a:cubicBezTo>
                  <a:pt x="442" y="190"/>
                  <a:pt x="442" y="190"/>
                  <a:pt x="442" y="190"/>
                </a:cubicBezTo>
                <a:cubicBezTo>
                  <a:pt x="443" y="191"/>
                  <a:pt x="444" y="191"/>
                  <a:pt x="445" y="191"/>
                </a:cubicBezTo>
                <a:cubicBezTo>
                  <a:pt x="445" y="191"/>
                  <a:pt x="445" y="191"/>
                  <a:pt x="446" y="191"/>
                </a:cubicBezTo>
                <a:cubicBezTo>
                  <a:pt x="446" y="191"/>
                  <a:pt x="446" y="191"/>
                  <a:pt x="447" y="191"/>
                </a:cubicBezTo>
                <a:cubicBezTo>
                  <a:pt x="445" y="191"/>
                  <a:pt x="443" y="192"/>
                  <a:pt x="441" y="193"/>
                </a:cubicBezTo>
                <a:close/>
                <a:moveTo>
                  <a:pt x="438" y="53"/>
                </a:moveTo>
                <a:cubicBezTo>
                  <a:pt x="438" y="53"/>
                  <a:pt x="439" y="53"/>
                  <a:pt x="440" y="53"/>
                </a:cubicBezTo>
                <a:cubicBezTo>
                  <a:pt x="440" y="53"/>
                  <a:pt x="440" y="54"/>
                  <a:pt x="440" y="54"/>
                </a:cubicBezTo>
                <a:cubicBezTo>
                  <a:pt x="440" y="54"/>
                  <a:pt x="440" y="55"/>
                  <a:pt x="440" y="56"/>
                </a:cubicBezTo>
                <a:cubicBezTo>
                  <a:pt x="439" y="55"/>
                  <a:pt x="438" y="55"/>
                  <a:pt x="437" y="55"/>
                </a:cubicBezTo>
                <a:cubicBezTo>
                  <a:pt x="437" y="55"/>
                  <a:pt x="437" y="55"/>
                  <a:pt x="437" y="55"/>
                </a:cubicBezTo>
                <a:cubicBezTo>
                  <a:pt x="437" y="55"/>
                  <a:pt x="437" y="55"/>
                  <a:pt x="437" y="54"/>
                </a:cubicBezTo>
                <a:cubicBezTo>
                  <a:pt x="437" y="54"/>
                  <a:pt x="437" y="54"/>
                  <a:pt x="437" y="53"/>
                </a:cubicBezTo>
                <a:cubicBezTo>
                  <a:pt x="437" y="53"/>
                  <a:pt x="437" y="53"/>
                  <a:pt x="438" y="53"/>
                </a:cubicBezTo>
                <a:close/>
                <a:moveTo>
                  <a:pt x="421" y="34"/>
                </a:moveTo>
                <a:cubicBezTo>
                  <a:pt x="422" y="34"/>
                  <a:pt x="423" y="34"/>
                  <a:pt x="424" y="34"/>
                </a:cubicBezTo>
                <a:cubicBezTo>
                  <a:pt x="423" y="35"/>
                  <a:pt x="422" y="37"/>
                  <a:pt x="422" y="39"/>
                </a:cubicBezTo>
                <a:cubicBezTo>
                  <a:pt x="421" y="38"/>
                  <a:pt x="419" y="37"/>
                  <a:pt x="417" y="37"/>
                </a:cubicBezTo>
                <a:cubicBezTo>
                  <a:pt x="417" y="37"/>
                  <a:pt x="417" y="37"/>
                  <a:pt x="417" y="37"/>
                </a:cubicBezTo>
                <a:cubicBezTo>
                  <a:pt x="417" y="36"/>
                  <a:pt x="417" y="36"/>
                  <a:pt x="417" y="36"/>
                </a:cubicBezTo>
                <a:cubicBezTo>
                  <a:pt x="417" y="35"/>
                  <a:pt x="417" y="34"/>
                  <a:pt x="416" y="33"/>
                </a:cubicBezTo>
                <a:cubicBezTo>
                  <a:pt x="418" y="34"/>
                  <a:pt x="419" y="34"/>
                  <a:pt x="421" y="34"/>
                </a:cubicBezTo>
                <a:close/>
                <a:moveTo>
                  <a:pt x="415" y="82"/>
                </a:moveTo>
                <a:cubicBezTo>
                  <a:pt x="411" y="82"/>
                  <a:pt x="408" y="85"/>
                  <a:pt x="407" y="88"/>
                </a:cubicBezTo>
                <a:cubicBezTo>
                  <a:pt x="407" y="88"/>
                  <a:pt x="406" y="88"/>
                  <a:pt x="406" y="88"/>
                </a:cubicBezTo>
                <a:cubicBezTo>
                  <a:pt x="406" y="88"/>
                  <a:pt x="406" y="88"/>
                  <a:pt x="405" y="88"/>
                </a:cubicBezTo>
                <a:cubicBezTo>
                  <a:pt x="405" y="83"/>
                  <a:pt x="401" y="80"/>
                  <a:pt x="396" y="80"/>
                </a:cubicBezTo>
                <a:cubicBezTo>
                  <a:pt x="395" y="80"/>
                  <a:pt x="394" y="80"/>
                  <a:pt x="394" y="80"/>
                </a:cubicBezTo>
                <a:cubicBezTo>
                  <a:pt x="394" y="80"/>
                  <a:pt x="394" y="80"/>
                  <a:pt x="394" y="80"/>
                </a:cubicBezTo>
                <a:cubicBezTo>
                  <a:pt x="395" y="78"/>
                  <a:pt x="395" y="76"/>
                  <a:pt x="395" y="74"/>
                </a:cubicBezTo>
                <a:cubicBezTo>
                  <a:pt x="395" y="74"/>
                  <a:pt x="395" y="74"/>
                  <a:pt x="395" y="73"/>
                </a:cubicBezTo>
                <a:cubicBezTo>
                  <a:pt x="396" y="73"/>
                  <a:pt x="397" y="73"/>
                  <a:pt x="397" y="72"/>
                </a:cubicBezTo>
                <a:cubicBezTo>
                  <a:pt x="397" y="73"/>
                  <a:pt x="397" y="73"/>
                  <a:pt x="397" y="73"/>
                </a:cubicBezTo>
                <a:cubicBezTo>
                  <a:pt x="397" y="79"/>
                  <a:pt x="402" y="83"/>
                  <a:pt x="408" y="83"/>
                </a:cubicBezTo>
                <a:cubicBezTo>
                  <a:pt x="410" y="83"/>
                  <a:pt x="413" y="82"/>
                  <a:pt x="415" y="81"/>
                </a:cubicBezTo>
                <a:cubicBezTo>
                  <a:pt x="415" y="81"/>
                  <a:pt x="415" y="81"/>
                  <a:pt x="415" y="82"/>
                </a:cubicBezTo>
                <a:close/>
                <a:moveTo>
                  <a:pt x="399" y="172"/>
                </a:moveTo>
                <a:cubicBezTo>
                  <a:pt x="400" y="172"/>
                  <a:pt x="402" y="173"/>
                  <a:pt x="404" y="173"/>
                </a:cubicBezTo>
                <a:cubicBezTo>
                  <a:pt x="404" y="173"/>
                  <a:pt x="404" y="173"/>
                  <a:pt x="404" y="173"/>
                </a:cubicBezTo>
                <a:cubicBezTo>
                  <a:pt x="403" y="174"/>
                  <a:pt x="403" y="175"/>
                  <a:pt x="403" y="176"/>
                </a:cubicBezTo>
                <a:cubicBezTo>
                  <a:pt x="402" y="174"/>
                  <a:pt x="400" y="174"/>
                  <a:pt x="399" y="173"/>
                </a:cubicBezTo>
                <a:cubicBezTo>
                  <a:pt x="399" y="173"/>
                  <a:pt x="399" y="172"/>
                  <a:pt x="399" y="172"/>
                </a:cubicBezTo>
                <a:cubicBezTo>
                  <a:pt x="399" y="172"/>
                  <a:pt x="399" y="172"/>
                  <a:pt x="399" y="172"/>
                </a:cubicBezTo>
                <a:close/>
                <a:moveTo>
                  <a:pt x="404" y="152"/>
                </a:moveTo>
                <a:cubicBezTo>
                  <a:pt x="402" y="152"/>
                  <a:pt x="401" y="152"/>
                  <a:pt x="400" y="152"/>
                </a:cubicBezTo>
                <a:cubicBezTo>
                  <a:pt x="400" y="151"/>
                  <a:pt x="399" y="150"/>
                  <a:pt x="398" y="150"/>
                </a:cubicBezTo>
                <a:cubicBezTo>
                  <a:pt x="399" y="150"/>
                  <a:pt x="400" y="150"/>
                  <a:pt x="400" y="150"/>
                </a:cubicBezTo>
                <a:cubicBezTo>
                  <a:pt x="401" y="150"/>
                  <a:pt x="401" y="150"/>
                  <a:pt x="402" y="149"/>
                </a:cubicBezTo>
                <a:cubicBezTo>
                  <a:pt x="403" y="150"/>
                  <a:pt x="403" y="150"/>
                  <a:pt x="404" y="150"/>
                </a:cubicBezTo>
                <a:cubicBezTo>
                  <a:pt x="404" y="151"/>
                  <a:pt x="404" y="151"/>
                  <a:pt x="404" y="152"/>
                </a:cubicBezTo>
                <a:cubicBezTo>
                  <a:pt x="404" y="152"/>
                  <a:pt x="404" y="152"/>
                  <a:pt x="404" y="152"/>
                </a:cubicBezTo>
                <a:close/>
                <a:moveTo>
                  <a:pt x="405" y="41"/>
                </a:moveTo>
                <a:cubicBezTo>
                  <a:pt x="405" y="41"/>
                  <a:pt x="405" y="41"/>
                  <a:pt x="405" y="41"/>
                </a:cubicBezTo>
                <a:cubicBezTo>
                  <a:pt x="406" y="42"/>
                  <a:pt x="407" y="42"/>
                  <a:pt x="408" y="43"/>
                </a:cubicBezTo>
                <a:cubicBezTo>
                  <a:pt x="408" y="43"/>
                  <a:pt x="408" y="43"/>
                  <a:pt x="408" y="43"/>
                </a:cubicBezTo>
                <a:cubicBezTo>
                  <a:pt x="407" y="42"/>
                  <a:pt x="406" y="42"/>
                  <a:pt x="405" y="42"/>
                </a:cubicBezTo>
                <a:cubicBezTo>
                  <a:pt x="405" y="41"/>
                  <a:pt x="405" y="41"/>
                  <a:pt x="405" y="41"/>
                </a:cubicBezTo>
                <a:close/>
                <a:moveTo>
                  <a:pt x="390" y="17"/>
                </a:moveTo>
                <a:cubicBezTo>
                  <a:pt x="391" y="16"/>
                  <a:pt x="392" y="16"/>
                  <a:pt x="393" y="15"/>
                </a:cubicBezTo>
                <a:cubicBezTo>
                  <a:pt x="392" y="16"/>
                  <a:pt x="392" y="18"/>
                  <a:pt x="392" y="19"/>
                </a:cubicBezTo>
                <a:cubicBezTo>
                  <a:pt x="392" y="24"/>
                  <a:pt x="396" y="29"/>
                  <a:pt x="401" y="29"/>
                </a:cubicBezTo>
                <a:cubicBezTo>
                  <a:pt x="406" y="29"/>
                  <a:pt x="410" y="25"/>
                  <a:pt x="410" y="20"/>
                </a:cubicBezTo>
                <a:cubicBezTo>
                  <a:pt x="410" y="21"/>
                  <a:pt x="411" y="22"/>
                  <a:pt x="412" y="22"/>
                </a:cubicBezTo>
                <a:cubicBezTo>
                  <a:pt x="411" y="23"/>
                  <a:pt x="411" y="24"/>
                  <a:pt x="411" y="24"/>
                </a:cubicBezTo>
                <a:cubicBezTo>
                  <a:pt x="411" y="26"/>
                  <a:pt x="412" y="28"/>
                  <a:pt x="413" y="29"/>
                </a:cubicBezTo>
                <a:cubicBezTo>
                  <a:pt x="412" y="29"/>
                  <a:pt x="411" y="29"/>
                  <a:pt x="410" y="29"/>
                </a:cubicBezTo>
                <a:cubicBezTo>
                  <a:pt x="407" y="29"/>
                  <a:pt x="405" y="30"/>
                  <a:pt x="404" y="32"/>
                </a:cubicBezTo>
                <a:cubicBezTo>
                  <a:pt x="402" y="30"/>
                  <a:pt x="400" y="28"/>
                  <a:pt x="397" y="28"/>
                </a:cubicBezTo>
                <a:cubicBezTo>
                  <a:pt x="395" y="28"/>
                  <a:pt x="393" y="29"/>
                  <a:pt x="392" y="30"/>
                </a:cubicBezTo>
                <a:cubicBezTo>
                  <a:pt x="392" y="27"/>
                  <a:pt x="391" y="25"/>
                  <a:pt x="389" y="23"/>
                </a:cubicBezTo>
                <a:cubicBezTo>
                  <a:pt x="390" y="22"/>
                  <a:pt x="390" y="20"/>
                  <a:pt x="390" y="19"/>
                </a:cubicBezTo>
                <a:cubicBezTo>
                  <a:pt x="390" y="18"/>
                  <a:pt x="390" y="17"/>
                  <a:pt x="390" y="17"/>
                </a:cubicBezTo>
                <a:close/>
                <a:moveTo>
                  <a:pt x="393" y="146"/>
                </a:move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lose/>
                <a:moveTo>
                  <a:pt x="392" y="233"/>
                </a:moveTo>
                <a:cubicBezTo>
                  <a:pt x="393" y="235"/>
                  <a:pt x="395" y="237"/>
                  <a:pt x="397" y="238"/>
                </a:cubicBezTo>
                <a:cubicBezTo>
                  <a:pt x="397" y="239"/>
                  <a:pt x="396" y="240"/>
                  <a:pt x="396" y="241"/>
                </a:cubicBezTo>
                <a:cubicBezTo>
                  <a:pt x="395" y="239"/>
                  <a:pt x="392" y="238"/>
                  <a:pt x="390" y="238"/>
                </a:cubicBezTo>
                <a:cubicBezTo>
                  <a:pt x="389" y="238"/>
                  <a:pt x="389" y="238"/>
                  <a:pt x="389" y="239"/>
                </a:cubicBezTo>
                <a:cubicBezTo>
                  <a:pt x="390" y="237"/>
                  <a:pt x="391" y="235"/>
                  <a:pt x="392" y="233"/>
                </a:cubicBezTo>
                <a:close/>
                <a:moveTo>
                  <a:pt x="395" y="422"/>
                </a:moveTo>
                <a:cubicBezTo>
                  <a:pt x="394" y="423"/>
                  <a:pt x="393" y="424"/>
                  <a:pt x="392" y="425"/>
                </a:cubicBezTo>
                <a:cubicBezTo>
                  <a:pt x="391" y="424"/>
                  <a:pt x="390" y="422"/>
                  <a:pt x="388" y="422"/>
                </a:cubicBezTo>
                <a:cubicBezTo>
                  <a:pt x="388" y="421"/>
                  <a:pt x="388" y="421"/>
                  <a:pt x="388" y="421"/>
                </a:cubicBezTo>
                <a:cubicBezTo>
                  <a:pt x="388" y="420"/>
                  <a:pt x="389" y="420"/>
                  <a:pt x="389" y="420"/>
                </a:cubicBezTo>
                <a:cubicBezTo>
                  <a:pt x="390" y="420"/>
                  <a:pt x="391" y="419"/>
                  <a:pt x="392" y="419"/>
                </a:cubicBezTo>
                <a:cubicBezTo>
                  <a:pt x="392" y="420"/>
                  <a:pt x="393" y="420"/>
                  <a:pt x="394" y="420"/>
                </a:cubicBezTo>
                <a:cubicBezTo>
                  <a:pt x="394" y="421"/>
                  <a:pt x="395" y="421"/>
                  <a:pt x="395" y="422"/>
                </a:cubicBezTo>
                <a:close/>
                <a:moveTo>
                  <a:pt x="386" y="102"/>
                </a:moveTo>
                <a:cubicBezTo>
                  <a:pt x="387" y="102"/>
                  <a:pt x="387" y="102"/>
                  <a:pt x="387" y="102"/>
                </a:cubicBezTo>
                <a:cubicBezTo>
                  <a:pt x="387" y="103"/>
                  <a:pt x="387" y="103"/>
                  <a:pt x="387" y="103"/>
                </a:cubicBezTo>
                <a:cubicBezTo>
                  <a:pt x="386" y="103"/>
                  <a:pt x="385" y="102"/>
                  <a:pt x="385" y="102"/>
                </a:cubicBezTo>
                <a:cubicBezTo>
                  <a:pt x="385" y="102"/>
                  <a:pt x="386" y="102"/>
                  <a:pt x="386" y="102"/>
                </a:cubicBezTo>
                <a:close/>
                <a:moveTo>
                  <a:pt x="380" y="54"/>
                </a:moveTo>
                <a:cubicBezTo>
                  <a:pt x="381" y="55"/>
                  <a:pt x="381" y="55"/>
                  <a:pt x="381" y="55"/>
                </a:cubicBezTo>
                <a:cubicBezTo>
                  <a:pt x="381" y="56"/>
                  <a:pt x="382" y="56"/>
                  <a:pt x="382" y="57"/>
                </a:cubicBezTo>
                <a:cubicBezTo>
                  <a:pt x="381" y="57"/>
                  <a:pt x="381" y="57"/>
                  <a:pt x="380" y="57"/>
                </a:cubicBezTo>
                <a:cubicBezTo>
                  <a:pt x="378" y="57"/>
                  <a:pt x="377" y="57"/>
                  <a:pt x="375" y="58"/>
                </a:cubicBezTo>
                <a:cubicBezTo>
                  <a:pt x="375" y="58"/>
                  <a:pt x="375" y="58"/>
                  <a:pt x="375" y="57"/>
                </a:cubicBezTo>
                <a:cubicBezTo>
                  <a:pt x="377" y="57"/>
                  <a:pt x="379" y="56"/>
                  <a:pt x="380" y="54"/>
                </a:cubicBezTo>
                <a:close/>
                <a:moveTo>
                  <a:pt x="377" y="279"/>
                </a:moveTo>
                <a:cubicBezTo>
                  <a:pt x="377" y="279"/>
                  <a:pt x="376" y="279"/>
                  <a:pt x="376" y="278"/>
                </a:cubicBezTo>
                <a:cubicBezTo>
                  <a:pt x="375" y="276"/>
                  <a:pt x="374" y="275"/>
                  <a:pt x="373" y="273"/>
                </a:cubicBezTo>
                <a:cubicBezTo>
                  <a:pt x="374" y="272"/>
                  <a:pt x="374" y="272"/>
                  <a:pt x="374" y="271"/>
                </a:cubicBezTo>
                <a:cubicBezTo>
                  <a:pt x="375" y="271"/>
                  <a:pt x="376" y="271"/>
                  <a:pt x="377" y="271"/>
                </a:cubicBezTo>
                <a:cubicBezTo>
                  <a:pt x="377" y="271"/>
                  <a:pt x="378" y="271"/>
                  <a:pt x="378" y="271"/>
                </a:cubicBezTo>
                <a:cubicBezTo>
                  <a:pt x="377" y="273"/>
                  <a:pt x="377" y="274"/>
                  <a:pt x="377" y="276"/>
                </a:cubicBezTo>
                <a:cubicBezTo>
                  <a:pt x="377" y="277"/>
                  <a:pt x="377" y="278"/>
                  <a:pt x="377" y="279"/>
                </a:cubicBezTo>
                <a:close/>
                <a:moveTo>
                  <a:pt x="373" y="211"/>
                </a:moveTo>
                <a:cubicBezTo>
                  <a:pt x="373" y="211"/>
                  <a:pt x="373" y="211"/>
                  <a:pt x="373" y="211"/>
                </a:cubicBezTo>
                <a:cubicBezTo>
                  <a:pt x="374" y="212"/>
                  <a:pt x="376" y="212"/>
                  <a:pt x="377" y="212"/>
                </a:cubicBezTo>
                <a:cubicBezTo>
                  <a:pt x="376" y="212"/>
                  <a:pt x="376" y="213"/>
                  <a:pt x="375" y="213"/>
                </a:cubicBezTo>
                <a:cubicBezTo>
                  <a:pt x="375" y="213"/>
                  <a:pt x="374" y="212"/>
                  <a:pt x="373" y="211"/>
                </a:cubicBezTo>
                <a:close/>
                <a:moveTo>
                  <a:pt x="373" y="42"/>
                </a:moveTo>
                <a:cubicBezTo>
                  <a:pt x="374" y="43"/>
                  <a:pt x="374" y="43"/>
                  <a:pt x="374" y="44"/>
                </a:cubicBezTo>
                <a:cubicBezTo>
                  <a:pt x="374" y="44"/>
                  <a:pt x="374" y="44"/>
                  <a:pt x="374" y="44"/>
                </a:cubicBezTo>
                <a:cubicBezTo>
                  <a:pt x="374" y="44"/>
                  <a:pt x="373" y="44"/>
                  <a:pt x="372" y="44"/>
                </a:cubicBezTo>
                <a:cubicBezTo>
                  <a:pt x="373" y="44"/>
                  <a:pt x="373" y="43"/>
                  <a:pt x="373" y="42"/>
                </a:cubicBezTo>
                <a:close/>
                <a:moveTo>
                  <a:pt x="365" y="107"/>
                </a:moveTo>
                <a:cubicBezTo>
                  <a:pt x="366" y="107"/>
                  <a:pt x="366" y="108"/>
                  <a:pt x="367" y="108"/>
                </a:cubicBezTo>
                <a:cubicBezTo>
                  <a:pt x="367" y="108"/>
                  <a:pt x="368" y="109"/>
                  <a:pt x="368" y="109"/>
                </a:cubicBezTo>
                <a:cubicBezTo>
                  <a:pt x="367" y="110"/>
                  <a:pt x="367" y="111"/>
                  <a:pt x="366" y="112"/>
                </a:cubicBezTo>
                <a:cubicBezTo>
                  <a:pt x="366" y="112"/>
                  <a:pt x="366" y="111"/>
                  <a:pt x="365" y="111"/>
                </a:cubicBezTo>
                <a:cubicBezTo>
                  <a:pt x="366" y="111"/>
                  <a:pt x="366" y="111"/>
                  <a:pt x="366" y="110"/>
                </a:cubicBezTo>
                <a:cubicBezTo>
                  <a:pt x="366" y="109"/>
                  <a:pt x="365" y="108"/>
                  <a:pt x="365" y="107"/>
                </a:cubicBezTo>
                <a:close/>
                <a:moveTo>
                  <a:pt x="368" y="54"/>
                </a:move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lose/>
                <a:moveTo>
                  <a:pt x="367" y="50"/>
                </a:moveTo>
                <a:cubicBezTo>
                  <a:pt x="367" y="50"/>
                  <a:pt x="367" y="49"/>
                  <a:pt x="366" y="48"/>
                </a:cubicBezTo>
                <a:cubicBezTo>
                  <a:pt x="367" y="48"/>
                  <a:pt x="368" y="47"/>
                  <a:pt x="369" y="46"/>
                </a:cubicBezTo>
                <a:cubicBezTo>
                  <a:pt x="368" y="48"/>
                  <a:pt x="367" y="49"/>
                  <a:pt x="367" y="50"/>
                </a:cubicBezTo>
                <a:close/>
                <a:moveTo>
                  <a:pt x="346" y="7"/>
                </a:moveTo>
                <a:cubicBezTo>
                  <a:pt x="347" y="7"/>
                  <a:pt x="348" y="6"/>
                  <a:pt x="349" y="5"/>
                </a:cubicBezTo>
                <a:cubicBezTo>
                  <a:pt x="350" y="5"/>
                  <a:pt x="351" y="4"/>
                  <a:pt x="351" y="4"/>
                </a:cubicBezTo>
                <a:cubicBezTo>
                  <a:pt x="353" y="7"/>
                  <a:pt x="356" y="9"/>
                  <a:pt x="360" y="9"/>
                </a:cubicBezTo>
                <a:cubicBezTo>
                  <a:pt x="361" y="12"/>
                  <a:pt x="363" y="15"/>
                  <a:pt x="366" y="15"/>
                </a:cubicBezTo>
                <a:cubicBezTo>
                  <a:pt x="366" y="16"/>
                  <a:pt x="366" y="16"/>
                  <a:pt x="366" y="17"/>
                </a:cubicBezTo>
                <a:cubicBezTo>
                  <a:pt x="366" y="17"/>
                  <a:pt x="366" y="17"/>
                  <a:pt x="366" y="17"/>
                </a:cubicBezTo>
                <a:cubicBezTo>
                  <a:pt x="363" y="18"/>
                  <a:pt x="360" y="21"/>
                  <a:pt x="360" y="25"/>
                </a:cubicBezTo>
                <a:cubicBezTo>
                  <a:pt x="360" y="28"/>
                  <a:pt x="362" y="31"/>
                  <a:pt x="365" y="33"/>
                </a:cubicBezTo>
                <a:cubicBezTo>
                  <a:pt x="364" y="33"/>
                  <a:pt x="364" y="33"/>
                  <a:pt x="364" y="33"/>
                </a:cubicBezTo>
                <a:cubicBezTo>
                  <a:pt x="362" y="33"/>
                  <a:pt x="361" y="33"/>
                  <a:pt x="360" y="34"/>
                </a:cubicBezTo>
                <a:cubicBezTo>
                  <a:pt x="359" y="32"/>
                  <a:pt x="357" y="30"/>
                  <a:pt x="355" y="29"/>
                </a:cubicBezTo>
                <a:cubicBezTo>
                  <a:pt x="358" y="28"/>
                  <a:pt x="360" y="25"/>
                  <a:pt x="360" y="22"/>
                </a:cubicBezTo>
                <a:cubicBezTo>
                  <a:pt x="360" y="17"/>
                  <a:pt x="356" y="13"/>
                  <a:pt x="351" y="13"/>
                </a:cubicBezTo>
                <a:cubicBezTo>
                  <a:pt x="350" y="13"/>
                  <a:pt x="349" y="13"/>
                  <a:pt x="348" y="14"/>
                </a:cubicBezTo>
                <a:cubicBezTo>
                  <a:pt x="348" y="12"/>
                  <a:pt x="346" y="10"/>
                  <a:pt x="345" y="9"/>
                </a:cubicBezTo>
                <a:cubicBezTo>
                  <a:pt x="345" y="9"/>
                  <a:pt x="346" y="8"/>
                  <a:pt x="346" y="7"/>
                </a:cubicBezTo>
                <a:close/>
                <a:moveTo>
                  <a:pt x="362" y="78"/>
                </a:moveTo>
                <a:cubicBezTo>
                  <a:pt x="362" y="79"/>
                  <a:pt x="361" y="80"/>
                  <a:pt x="361" y="81"/>
                </a:cubicBezTo>
                <a:cubicBezTo>
                  <a:pt x="360" y="81"/>
                  <a:pt x="360" y="82"/>
                  <a:pt x="359" y="82"/>
                </a:cubicBezTo>
                <a:cubicBezTo>
                  <a:pt x="359" y="81"/>
                  <a:pt x="359" y="80"/>
                  <a:pt x="358" y="78"/>
                </a:cubicBezTo>
                <a:cubicBezTo>
                  <a:pt x="358" y="77"/>
                  <a:pt x="358" y="76"/>
                  <a:pt x="357" y="75"/>
                </a:cubicBezTo>
                <a:cubicBezTo>
                  <a:pt x="358" y="74"/>
                  <a:pt x="358" y="74"/>
                  <a:pt x="359" y="73"/>
                </a:cubicBezTo>
                <a:cubicBezTo>
                  <a:pt x="359" y="73"/>
                  <a:pt x="360" y="74"/>
                  <a:pt x="360" y="74"/>
                </a:cubicBezTo>
                <a:cubicBezTo>
                  <a:pt x="360" y="75"/>
                  <a:pt x="361" y="77"/>
                  <a:pt x="362" y="78"/>
                </a:cubicBezTo>
                <a:close/>
                <a:moveTo>
                  <a:pt x="356" y="224"/>
                </a:move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lose/>
                <a:moveTo>
                  <a:pt x="346" y="29"/>
                </a:moveTo>
                <a:cubicBezTo>
                  <a:pt x="347" y="29"/>
                  <a:pt x="347" y="29"/>
                  <a:pt x="348" y="30"/>
                </a:cubicBezTo>
                <a:cubicBezTo>
                  <a:pt x="346" y="30"/>
                  <a:pt x="345" y="31"/>
                  <a:pt x="344" y="32"/>
                </a:cubicBezTo>
                <a:cubicBezTo>
                  <a:pt x="344" y="32"/>
                  <a:pt x="344" y="32"/>
                  <a:pt x="344" y="31"/>
                </a:cubicBezTo>
                <a:cubicBezTo>
                  <a:pt x="345" y="31"/>
                  <a:pt x="345" y="30"/>
                  <a:pt x="346" y="29"/>
                </a:cubicBezTo>
                <a:close/>
                <a:moveTo>
                  <a:pt x="339" y="112"/>
                </a:moveTo>
                <a:cubicBezTo>
                  <a:pt x="340" y="112"/>
                  <a:pt x="341" y="111"/>
                  <a:pt x="342" y="110"/>
                </a:cubicBezTo>
                <a:cubicBezTo>
                  <a:pt x="343" y="112"/>
                  <a:pt x="345" y="114"/>
                  <a:pt x="348" y="115"/>
                </a:cubicBezTo>
                <a:cubicBezTo>
                  <a:pt x="346" y="116"/>
                  <a:pt x="345" y="117"/>
                  <a:pt x="344" y="118"/>
                </a:cubicBezTo>
                <a:cubicBezTo>
                  <a:pt x="343" y="117"/>
                  <a:pt x="341" y="116"/>
                  <a:pt x="340" y="116"/>
                </a:cubicBezTo>
                <a:cubicBezTo>
                  <a:pt x="339" y="116"/>
                  <a:pt x="339" y="116"/>
                  <a:pt x="339" y="116"/>
                </a:cubicBezTo>
                <a:cubicBezTo>
                  <a:pt x="339" y="115"/>
                  <a:pt x="339" y="114"/>
                  <a:pt x="339" y="113"/>
                </a:cubicBezTo>
                <a:cubicBezTo>
                  <a:pt x="339" y="113"/>
                  <a:pt x="339" y="112"/>
                  <a:pt x="339" y="112"/>
                </a:cubicBezTo>
                <a:close/>
                <a:moveTo>
                  <a:pt x="332" y="80"/>
                </a:moveTo>
                <a:cubicBezTo>
                  <a:pt x="332" y="80"/>
                  <a:pt x="332" y="79"/>
                  <a:pt x="332" y="79"/>
                </a:cubicBezTo>
                <a:cubicBezTo>
                  <a:pt x="333" y="79"/>
                  <a:pt x="333" y="80"/>
                  <a:pt x="334" y="80"/>
                </a:cubicBezTo>
                <a:cubicBezTo>
                  <a:pt x="333" y="80"/>
                  <a:pt x="333" y="81"/>
                  <a:pt x="333" y="81"/>
                </a:cubicBezTo>
                <a:cubicBezTo>
                  <a:pt x="333" y="80"/>
                  <a:pt x="332" y="80"/>
                  <a:pt x="332" y="80"/>
                </a:cubicBezTo>
                <a:close/>
                <a:moveTo>
                  <a:pt x="333" y="663"/>
                </a:moveTo>
                <a:cubicBezTo>
                  <a:pt x="333" y="663"/>
                  <a:pt x="333" y="663"/>
                  <a:pt x="333" y="663"/>
                </a:cubicBezTo>
                <a:cubicBezTo>
                  <a:pt x="333" y="663"/>
                  <a:pt x="334" y="662"/>
                  <a:pt x="334" y="662"/>
                </a:cubicBezTo>
                <a:cubicBezTo>
                  <a:pt x="334" y="662"/>
                  <a:pt x="335" y="662"/>
                  <a:pt x="335" y="662"/>
                </a:cubicBezTo>
                <a:cubicBezTo>
                  <a:pt x="335" y="662"/>
                  <a:pt x="336" y="662"/>
                  <a:pt x="336" y="662"/>
                </a:cubicBezTo>
                <a:cubicBezTo>
                  <a:pt x="335" y="662"/>
                  <a:pt x="334" y="663"/>
                  <a:pt x="333" y="663"/>
                </a:cubicBezTo>
                <a:close/>
                <a:moveTo>
                  <a:pt x="336" y="239"/>
                </a:moveTo>
                <a:cubicBezTo>
                  <a:pt x="335" y="239"/>
                  <a:pt x="335" y="239"/>
                  <a:pt x="334" y="239"/>
                </a:cubicBezTo>
                <a:cubicBezTo>
                  <a:pt x="335" y="238"/>
                  <a:pt x="335" y="238"/>
                  <a:pt x="335" y="237"/>
                </a:cubicBezTo>
                <a:cubicBezTo>
                  <a:pt x="336" y="238"/>
                  <a:pt x="336" y="238"/>
                  <a:pt x="337" y="238"/>
                </a:cubicBezTo>
                <a:cubicBezTo>
                  <a:pt x="337" y="238"/>
                  <a:pt x="337" y="238"/>
                  <a:pt x="337" y="238"/>
                </a:cubicBezTo>
                <a:cubicBezTo>
                  <a:pt x="336" y="238"/>
                  <a:pt x="336" y="239"/>
                  <a:pt x="336" y="239"/>
                </a:cubicBezTo>
                <a:close/>
                <a:moveTo>
                  <a:pt x="340" y="510"/>
                </a:moveTo>
                <a:cubicBezTo>
                  <a:pt x="340" y="510"/>
                  <a:pt x="340" y="510"/>
                  <a:pt x="340" y="510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10"/>
                  <a:pt x="340" y="510"/>
                </a:cubicBezTo>
                <a:close/>
                <a:moveTo>
                  <a:pt x="345" y="287"/>
                </a:moveTo>
                <a:cubicBezTo>
                  <a:pt x="344" y="288"/>
                  <a:pt x="344" y="288"/>
                  <a:pt x="344" y="289"/>
                </a:cubicBezTo>
                <a:cubicBezTo>
                  <a:pt x="343" y="288"/>
                  <a:pt x="342" y="287"/>
                  <a:pt x="342" y="286"/>
                </a:cubicBezTo>
                <a:cubicBezTo>
                  <a:pt x="343" y="286"/>
                  <a:pt x="345" y="285"/>
                  <a:pt x="346" y="283"/>
                </a:cubicBezTo>
                <a:cubicBezTo>
                  <a:pt x="346" y="283"/>
                  <a:pt x="347" y="283"/>
                  <a:pt x="347" y="284"/>
                </a:cubicBezTo>
                <a:cubicBezTo>
                  <a:pt x="346" y="285"/>
                  <a:pt x="345" y="286"/>
                  <a:pt x="345" y="287"/>
                </a:cubicBezTo>
                <a:close/>
                <a:moveTo>
                  <a:pt x="343" y="215"/>
                </a:moveTo>
                <a:cubicBezTo>
                  <a:pt x="342" y="214"/>
                  <a:pt x="342" y="213"/>
                  <a:pt x="341" y="212"/>
                </a:cubicBezTo>
                <a:cubicBezTo>
                  <a:pt x="341" y="212"/>
                  <a:pt x="341" y="211"/>
                  <a:pt x="341" y="211"/>
                </a:cubicBezTo>
                <a:cubicBezTo>
                  <a:pt x="344" y="210"/>
                  <a:pt x="346" y="208"/>
                  <a:pt x="347" y="206"/>
                </a:cubicBezTo>
                <a:cubicBezTo>
                  <a:pt x="347" y="207"/>
                  <a:pt x="348" y="207"/>
                  <a:pt x="348" y="208"/>
                </a:cubicBezTo>
                <a:cubicBezTo>
                  <a:pt x="345" y="209"/>
                  <a:pt x="343" y="212"/>
                  <a:pt x="343" y="215"/>
                </a:cubicBezTo>
                <a:close/>
                <a:moveTo>
                  <a:pt x="347" y="162"/>
                </a:moveTo>
                <a:cubicBezTo>
                  <a:pt x="347" y="162"/>
                  <a:pt x="347" y="162"/>
                  <a:pt x="346" y="162"/>
                </a:cubicBezTo>
                <a:cubicBezTo>
                  <a:pt x="341" y="162"/>
                  <a:pt x="338" y="166"/>
                  <a:pt x="338" y="171"/>
                </a:cubicBezTo>
                <a:cubicBezTo>
                  <a:pt x="338" y="172"/>
                  <a:pt x="338" y="173"/>
                  <a:pt x="338" y="173"/>
                </a:cubicBezTo>
                <a:cubicBezTo>
                  <a:pt x="337" y="173"/>
                  <a:pt x="337" y="172"/>
                  <a:pt x="336" y="171"/>
                </a:cubicBezTo>
                <a:cubicBezTo>
                  <a:pt x="336" y="171"/>
                  <a:pt x="336" y="170"/>
                  <a:pt x="336" y="169"/>
                </a:cubicBezTo>
                <a:cubicBezTo>
                  <a:pt x="336" y="167"/>
                  <a:pt x="335" y="165"/>
                  <a:pt x="334" y="164"/>
                </a:cubicBezTo>
                <a:cubicBezTo>
                  <a:pt x="334" y="163"/>
                  <a:pt x="335" y="162"/>
                  <a:pt x="335" y="161"/>
                </a:cubicBezTo>
                <a:cubicBezTo>
                  <a:pt x="336" y="161"/>
                  <a:pt x="336" y="161"/>
                  <a:pt x="336" y="161"/>
                </a:cubicBezTo>
                <a:cubicBezTo>
                  <a:pt x="339" y="161"/>
                  <a:pt x="342" y="160"/>
                  <a:pt x="344" y="158"/>
                </a:cubicBezTo>
                <a:cubicBezTo>
                  <a:pt x="345" y="158"/>
                  <a:pt x="345" y="158"/>
                  <a:pt x="345" y="158"/>
                </a:cubicBezTo>
                <a:cubicBezTo>
                  <a:pt x="348" y="158"/>
                  <a:pt x="351" y="157"/>
                  <a:pt x="353" y="154"/>
                </a:cubicBezTo>
                <a:cubicBezTo>
                  <a:pt x="353" y="155"/>
                  <a:pt x="353" y="155"/>
                  <a:pt x="354" y="155"/>
                </a:cubicBezTo>
                <a:cubicBezTo>
                  <a:pt x="354" y="156"/>
                  <a:pt x="353" y="157"/>
                  <a:pt x="353" y="158"/>
                </a:cubicBezTo>
                <a:cubicBezTo>
                  <a:pt x="353" y="159"/>
                  <a:pt x="354" y="160"/>
                  <a:pt x="354" y="161"/>
                </a:cubicBezTo>
                <a:cubicBezTo>
                  <a:pt x="353" y="161"/>
                  <a:pt x="352" y="161"/>
                  <a:pt x="351" y="161"/>
                </a:cubicBezTo>
                <a:cubicBezTo>
                  <a:pt x="350" y="161"/>
                  <a:pt x="349" y="161"/>
                  <a:pt x="347" y="162"/>
                </a:cubicBezTo>
                <a:close/>
                <a:moveTo>
                  <a:pt x="354" y="647"/>
                </a:moveTo>
                <a:cubicBezTo>
                  <a:pt x="353" y="647"/>
                  <a:pt x="352" y="647"/>
                  <a:pt x="351" y="647"/>
                </a:cubicBezTo>
                <a:cubicBezTo>
                  <a:pt x="352" y="647"/>
                  <a:pt x="352" y="646"/>
                  <a:pt x="352" y="646"/>
                </a:cubicBezTo>
                <a:cubicBezTo>
                  <a:pt x="352" y="646"/>
                  <a:pt x="353" y="646"/>
                  <a:pt x="353" y="646"/>
                </a:cubicBezTo>
                <a:cubicBezTo>
                  <a:pt x="353" y="646"/>
                  <a:pt x="354" y="646"/>
                  <a:pt x="355" y="647"/>
                </a:cubicBezTo>
                <a:cubicBezTo>
                  <a:pt x="355" y="647"/>
                  <a:pt x="355" y="647"/>
                  <a:pt x="355" y="647"/>
                </a:cubicBezTo>
                <a:cubicBezTo>
                  <a:pt x="354" y="647"/>
                  <a:pt x="354" y="647"/>
                  <a:pt x="354" y="647"/>
                </a:cubicBezTo>
                <a:close/>
                <a:moveTo>
                  <a:pt x="357" y="349"/>
                </a:moveTo>
                <a:cubicBezTo>
                  <a:pt x="356" y="349"/>
                  <a:pt x="356" y="349"/>
                  <a:pt x="355" y="348"/>
                </a:cubicBezTo>
                <a:cubicBezTo>
                  <a:pt x="355" y="347"/>
                  <a:pt x="354" y="347"/>
                  <a:pt x="354" y="346"/>
                </a:cubicBezTo>
                <a:cubicBezTo>
                  <a:pt x="355" y="345"/>
                  <a:pt x="356" y="344"/>
                  <a:pt x="356" y="343"/>
                </a:cubicBezTo>
                <a:cubicBezTo>
                  <a:pt x="356" y="343"/>
                  <a:pt x="356" y="343"/>
                  <a:pt x="357" y="343"/>
                </a:cubicBezTo>
                <a:cubicBezTo>
                  <a:pt x="357" y="344"/>
                  <a:pt x="358" y="345"/>
                  <a:pt x="359" y="346"/>
                </a:cubicBezTo>
                <a:cubicBezTo>
                  <a:pt x="358" y="347"/>
                  <a:pt x="357" y="348"/>
                  <a:pt x="357" y="349"/>
                </a:cubicBezTo>
                <a:close/>
                <a:moveTo>
                  <a:pt x="360" y="601"/>
                </a:moveTo>
                <a:cubicBezTo>
                  <a:pt x="360" y="601"/>
                  <a:pt x="360" y="600"/>
                  <a:pt x="360" y="600"/>
                </a:cubicBezTo>
                <a:cubicBezTo>
                  <a:pt x="361" y="600"/>
                  <a:pt x="361" y="600"/>
                  <a:pt x="362" y="600"/>
                </a:cubicBezTo>
                <a:cubicBezTo>
                  <a:pt x="362" y="600"/>
                  <a:pt x="362" y="600"/>
                  <a:pt x="362" y="600"/>
                </a:cubicBezTo>
                <a:cubicBezTo>
                  <a:pt x="362" y="600"/>
                  <a:pt x="362" y="600"/>
                  <a:pt x="363" y="600"/>
                </a:cubicBezTo>
                <a:cubicBezTo>
                  <a:pt x="362" y="600"/>
                  <a:pt x="361" y="601"/>
                  <a:pt x="360" y="601"/>
                </a:cubicBezTo>
                <a:close/>
                <a:moveTo>
                  <a:pt x="362" y="538"/>
                </a:moveTo>
                <a:cubicBezTo>
                  <a:pt x="362" y="538"/>
                  <a:pt x="362" y="538"/>
                  <a:pt x="362" y="538"/>
                </a:cubicBezTo>
                <a:cubicBezTo>
                  <a:pt x="362" y="538"/>
                  <a:pt x="362" y="538"/>
                  <a:pt x="362" y="537"/>
                </a:cubicBezTo>
                <a:cubicBezTo>
                  <a:pt x="362" y="537"/>
                  <a:pt x="362" y="538"/>
                  <a:pt x="362" y="538"/>
                </a:cubicBezTo>
                <a:cubicBezTo>
                  <a:pt x="362" y="538"/>
                  <a:pt x="363" y="537"/>
                  <a:pt x="363" y="537"/>
                </a:cubicBezTo>
                <a:cubicBezTo>
                  <a:pt x="363" y="538"/>
                  <a:pt x="362" y="538"/>
                  <a:pt x="362" y="538"/>
                </a:cubicBezTo>
                <a:close/>
                <a:moveTo>
                  <a:pt x="369" y="535"/>
                </a:moveTo>
                <a:cubicBezTo>
                  <a:pt x="369" y="535"/>
                  <a:pt x="369" y="535"/>
                  <a:pt x="368" y="535"/>
                </a:cubicBezTo>
                <a:cubicBezTo>
                  <a:pt x="369" y="535"/>
                  <a:pt x="369" y="535"/>
                  <a:pt x="370" y="534"/>
                </a:cubicBezTo>
                <a:cubicBezTo>
                  <a:pt x="370" y="535"/>
                  <a:pt x="370" y="535"/>
                  <a:pt x="370" y="535"/>
                </a:cubicBezTo>
                <a:cubicBezTo>
                  <a:pt x="370" y="535"/>
                  <a:pt x="369" y="535"/>
                  <a:pt x="369" y="535"/>
                </a:cubicBezTo>
                <a:close/>
                <a:moveTo>
                  <a:pt x="361" y="192"/>
                </a:moveTo>
                <a:cubicBezTo>
                  <a:pt x="361" y="192"/>
                  <a:pt x="360" y="191"/>
                  <a:pt x="360" y="191"/>
                </a:cubicBezTo>
                <a:cubicBezTo>
                  <a:pt x="362" y="189"/>
                  <a:pt x="364" y="186"/>
                  <a:pt x="364" y="183"/>
                </a:cubicBezTo>
                <a:cubicBezTo>
                  <a:pt x="364" y="179"/>
                  <a:pt x="362" y="176"/>
                  <a:pt x="359" y="174"/>
                </a:cubicBezTo>
                <a:cubicBezTo>
                  <a:pt x="361" y="173"/>
                  <a:pt x="362" y="171"/>
                  <a:pt x="362" y="169"/>
                </a:cubicBezTo>
                <a:cubicBezTo>
                  <a:pt x="362" y="169"/>
                  <a:pt x="362" y="169"/>
                  <a:pt x="362" y="168"/>
                </a:cubicBezTo>
                <a:cubicBezTo>
                  <a:pt x="363" y="169"/>
                  <a:pt x="363" y="169"/>
                  <a:pt x="364" y="169"/>
                </a:cubicBezTo>
                <a:cubicBezTo>
                  <a:pt x="365" y="169"/>
                  <a:pt x="366" y="168"/>
                  <a:pt x="367" y="168"/>
                </a:cubicBezTo>
                <a:cubicBezTo>
                  <a:pt x="367" y="169"/>
                  <a:pt x="368" y="169"/>
                  <a:pt x="368" y="169"/>
                </a:cubicBezTo>
                <a:cubicBezTo>
                  <a:pt x="368" y="171"/>
                  <a:pt x="367" y="173"/>
                  <a:pt x="367" y="175"/>
                </a:cubicBezTo>
                <a:cubicBezTo>
                  <a:pt x="367" y="178"/>
                  <a:pt x="368" y="181"/>
                  <a:pt x="371" y="183"/>
                </a:cubicBezTo>
                <a:cubicBezTo>
                  <a:pt x="366" y="184"/>
                  <a:pt x="362" y="187"/>
                  <a:pt x="361" y="192"/>
                </a:cubicBezTo>
                <a:close/>
                <a:moveTo>
                  <a:pt x="372" y="406"/>
                </a:moveTo>
                <a:cubicBezTo>
                  <a:pt x="372" y="406"/>
                  <a:pt x="371" y="405"/>
                  <a:pt x="371" y="405"/>
                </a:cubicBezTo>
                <a:cubicBezTo>
                  <a:pt x="371" y="405"/>
                  <a:pt x="371" y="404"/>
                  <a:pt x="371" y="404"/>
                </a:cubicBezTo>
                <a:cubicBezTo>
                  <a:pt x="372" y="405"/>
                  <a:pt x="372" y="405"/>
                  <a:pt x="372" y="405"/>
                </a:cubicBezTo>
                <a:cubicBezTo>
                  <a:pt x="372" y="405"/>
                  <a:pt x="372" y="406"/>
                  <a:pt x="372" y="406"/>
                </a:cubicBezTo>
                <a:close/>
                <a:moveTo>
                  <a:pt x="375" y="444"/>
                </a:moveTo>
                <a:cubicBezTo>
                  <a:pt x="374" y="444"/>
                  <a:pt x="373" y="444"/>
                  <a:pt x="373" y="445"/>
                </a:cubicBezTo>
                <a:cubicBezTo>
                  <a:pt x="373" y="445"/>
                  <a:pt x="373" y="445"/>
                  <a:pt x="373" y="445"/>
                </a:cubicBezTo>
                <a:cubicBezTo>
                  <a:pt x="373" y="444"/>
                  <a:pt x="374" y="443"/>
                  <a:pt x="375" y="442"/>
                </a:cubicBezTo>
                <a:cubicBezTo>
                  <a:pt x="375" y="442"/>
                  <a:pt x="376" y="442"/>
                  <a:pt x="376" y="442"/>
                </a:cubicBezTo>
                <a:cubicBezTo>
                  <a:pt x="376" y="442"/>
                  <a:pt x="375" y="443"/>
                  <a:pt x="375" y="444"/>
                </a:cubicBezTo>
                <a:close/>
                <a:moveTo>
                  <a:pt x="379" y="681"/>
                </a:moveTo>
                <a:cubicBezTo>
                  <a:pt x="378" y="681"/>
                  <a:pt x="378" y="681"/>
                  <a:pt x="377" y="680"/>
                </a:cubicBezTo>
                <a:cubicBezTo>
                  <a:pt x="377" y="680"/>
                  <a:pt x="378" y="679"/>
                  <a:pt x="378" y="679"/>
                </a:cubicBezTo>
                <a:cubicBezTo>
                  <a:pt x="378" y="679"/>
                  <a:pt x="378" y="679"/>
                  <a:pt x="378" y="679"/>
                </a:cubicBezTo>
                <a:cubicBezTo>
                  <a:pt x="379" y="679"/>
                  <a:pt x="379" y="680"/>
                  <a:pt x="379" y="681"/>
                </a:cubicBezTo>
                <a:cubicBezTo>
                  <a:pt x="379" y="681"/>
                  <a:pt x="379" y="681"/>
                  <a:pt x="379" y="681"/>
                </a:cubicBezTo>
                <a:close/>
                <a:moveTo>
                  <a:pt x="379" y="302"/>
                </a:moveTo>
                <a:cubicBezTo>
                  <a:pt x="378" y="302"/>
                  <a:pt x="378" y="302"/>
                  <a:pt x="377" y="302"/>
                </a:cubicBezTo>
                <a:cubicBezTo>
                  <a:pt x="375" y="302"/>
                  <a:pt x="374" y="302"/>
                  <a:pt x="373" y="302"/>
                </a:cubicBezTo>
                <a:cubicBezTo>
                  <a:pt x="373" y="302"/>
                  <a:pt x="373" y="301"/>
                  <a:pt x="373" y="301"/>
                </a:cubicBezTo>
                <a:cubicBezTo>
                  <a:pt x="374" y="301"/>
                  <a:pt x="375" y="300"/>
                  <a:pt x="376" y="299"/>
                </a:cubicBezTo>
                <a:cubicBezTo>
                  <a:pt x="377" y="300"/>
                  <a:pt x="378" y="301"/>
                  <a:pt x="380" y="302"/>
                </a:cubicBezTo>
                <a:cubicBezTo>
                  <a:pt x="379" y="302"/>
                  <a:pt x="379" y="302"/>
                  <a:pt x="379" y="302"/>
                </a:cubicBezTo>
                <a:close/>
                <a:moveTo>
                  <a:pt x="380" y="283"/>
                </a:moveTo>
                <a:cubicBezTo>
                  <a:pt x="380" y="284"/>
                  <a:pt x="381" y="284"/>
                  <a:pt x="382" y="284"/>
                </a:cubicBezTo>
                <a:cubicBezTo>
                  <a:pt x="381" y="285"/>
                  <a:pt x="381" y="285"/>
                  <a:pt x="381" y="285"/>
                </a:cubicBezTo>
                <a:cubicBezTo>
                  <a:pt x="380" y="285"/>
                  <a:pt x="380" y="284"/>
                  <a:pt x="380" y="283"/>
                </a:cubicBezTo>
                <a:close/>
                <a:moveTo>
                  <a:pt x="381" y="439"/>
                </a:move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lose/>
                <a:moveTo>
                  <a:pt x="382" y="380"/>
                </a:moveTo>
                <a:cubicBezTo>
                  <a:pt x="382" y="379"/>
                  <a:pt x="381" y="378"/>
                  <a:pt x="381" y="377"/>
                </a:cubicBezTo>
                <a:cubicBezTo>
                  <a:pt x="381" y="377"/>
                  <a:pt x="381" y="377"/>
                  <a:pt x="381" y="376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8"/>
                  <a:pt x="382" y="379"/>
                  <a:pt x="383" y="381"/>
                </a:cubicBezTo>
                <a:cubicBezTo>
                  <a:pt x="382" y="380"/>
                  <a:pt x="382" y="380"/>
                  <a:pt x="382" y="380"/>
                </a:cubicBezTo>
                <a:close/>
                <a:moveTo>
                  <a:pt x="382" y="129"/>
                </a:moveTo>
                <a:cubicBezTo>
                  <a:pt x="382" y="129"/>
                  <a:pt x="382" y="129"/>
                  <a:pt x="382" y="128"/>
                </a:cubicBezTo>
                <a:cubicBezTo>
                  <a:pt x="382" y="126"/>
                  <a:pt x="381" y="124"/>
                  <a:pt x="380" y="123"/>
                </a:cubicBezTo>
                <a:cubicBezTo>
                  <a:pt x="383" y="123"/>
                  <a:pt x="385" y="122"/>
                  <a:pt x="387" y="120"/>
                </a:cubicBezTo>
                <a:cubicBezTo>
                  <a:pt x="387" y="120"/>
                  <a:pt x="387" y="121"/>
                  <a:pt x="387" y="121"/>
                </a:cubicBezTo>
                <a:cubicBezTo>
                  <a:pt x="387" y="122"/>
                  <a:pt x="388" y="122"/>
                  <a:pt x="388" y="123"/>
                </a:cubicBezTo>
                <a:cubicBezTo>
                  <a:pt x="386" y="124"/>
                  <a:pt x="385" y="127"/>
                  <a:pt x="385" y="129"/>
                </a:cubicBezTo>
                <a:cubicBezTo>
                  <a:pt x="384" y="129"/>
                  <a:pt x="384" y="129"/>
                  <a:pt x="383" y="129"/>
                </a:cubicBezTo>
                <a:cubicBezTo>
                  <a:pt x="383" y="129"/>
                  <a:pt x="382" y="129"/>
                  <a:pt x="382" y="129"/>
                </a:cubicBezTo>
                <a:close/>
                <a:moveTo>
                  <a:pt x="384" y="262"/>
                </a:moveTo>
                <a:cubicBezTo>
                  <a:pt x="386" y="263"/>
                  <a:pt x="388" y="264"/>
                  <a:pt x="389" y="264"/>
                </a:cubicBezTo>
                <a:cubicBezTo>
                  <a:pt x="387" y="265"/>
                  <a:pt x="385" y="266"/>
                  <a:pt x="384" y="268"/>
                </a:cubicBezTo>
                <a:cubicBezTo>
                  <a:pt x="384" y="268"/>
                  <a:pt x="383" y="268"/>
                  <a:pt x="383" y="268"/>
                </a:cubicBezTo>
                <a:cubicBezTo>
                  <a:pt x="384" y="267"/>
                  <a:pt x="385" y="265"/>
                  <a:pt x="385" y="264"/>
                </a:cubicBezTo>
                <a:cubicBezTo>
                  <a:pt x="385" y="263"/>
                  <a:pt x="384" y="263"/>
                  <a:pt x="384" y="262"/>
                </a:cubicBezTo>
                <a:close/>
                <a:moveTo>
                  <a:pt x="392" y="659"/>
                </a:moveTo>
                <a:cubicBezTo>
                  <a:pt x="390" y="660"/>
                  <a:pt x="389" y="662"/>
                  <a:pt x="389" y="665"/>
                </a:cubicBezTo>
                <a:cubicBezTo>
                  <a:pt x="389" y="665"/>
                  <a:pt x="389" y="665"/>
                  <a:pt x="389" y="665"/>
                </a:cubicBezTo>
                <a:cubicBezTo>
                  <a:pt x="389" y="665"/>
                  <a:pt x="389" y="665"/>
                  <a:pt x="388" y="665"/>
                </a:cubicBezTo>
                <a:cubicBezTo>
                  <a:pt x="387" y="663"/>
                  <a:pt x="386" y="661"/>
                  <a:pt x="384" y="660"/>
                </a:cubicBezTo>
                <a:cubicBezTo>
                  <a:pt x="384" y="660"/>
                  <a:pt x="384" y="660"/>
                  <a:pt x="384" y="660"/>
                </a:cubicBezTo>
                <a:cubicBezTo>
                  <a:pt x="387" y="659"/>
                  <a:pt x="388" y="658"/>
                  <a:pt x="389" y="656"/>
                </a:cubicBezTo>
                <a:cubicBezTo>
                  <a:pt x="390" y="656"/>
                  <a:pt x="390" y="656"/>
                  <a:pt x="391" y="656"/>
                </a:cubicBezTo>
                <a:cubicBezTo>
                  <a:pt x="392" y="656"/>
                  <a:pt x="392" y="656"/>
                  <a:pt x="393" y="656"/>
                </a:cubicBezTo>
                <a:cubicBezTo>
                  <a:pt x="392" y="657"/>
                  <a:pt x="392" y="658"/>
                  <a:pt x="392" y="659"/>
                </a:cubicBezTo>
                <a:cubicBezTo>
                  <a:pt x="392" y="659"/>
                  <a:pt x="392" y="659"/>
                  <a:pt x="392" y="659"/>
                </a:cubicBezTo>
                <a:close/>
                <a:moveTo>
                  <a:pt x="400" y="642"/>
                </a:moveTo>
                <a:cubicBezTo>
                  <a:pt x="400" y="643"/>
                  <a:pt x="400" y="643"/>
                  <a:pt x="400" y="644"/>
                </a:cubicBezTo>
                <a:cubicBezTo>
                  <a:pt x="400" y="644"/>
                  <a:pt x="400" y="644"/>
                  <a:pt x="400" y="644"/>
                </a:cubicBezTo>
                <a:cubicBezTo>
                  <a:pt x="399" y="641"/>
                  <a:pt x="396" y="638"/>
                  <a:pt x="392" y="638"/>
                </a:cubicBezTo>
                <a:cubicBezTo>
                  <a:pt x="393" y="636"/>
                  <a:pt x="393" y="635"/>
                  <a:pt x="393" y="633"/>
                </a:cubicBezTo>
                <a:cubicBezTo>
                  <a:pt x="393" y="632"/>
                  <a:pt x="393" y="630"/>
                  <a:pt x="392" y="628"/>
                </a:cubicBezTo>
                <a:cubicBezTo>
                  <a:pt x="393" y="628"/>
                  <a:pt x="393" y="627"/>
                  <a:pt x="394" y="627"/>
                </a:cubicBezTo>
                <a:cubicBezTo>
                  <a:pt x="394" y="627"/>
                  <a:pt x="394" y="627"/>
                  <a:pt x="395" y="628"/>
                </a:cubicBezTo>
                <a:cubicBezTo>
                  <a:pt x="395" y="631"/>
                  <a:pt x="397" y="635"/>
                  <a:pt x="400" y="636"/>
                </a:cubicBezTo>
                <a:cubicBezTo>
                  <a:pt x="400" y="637"/>
                  <a:pt x="400" y="637"/>
                  <a:pt x="400" y="637"/>
                </a:cubicBezTo>
                <a:cubicBezTo>
                  <a:pt x="400" y="638"/>
                  <a:pt x="400" y="639"/>
                  <a:pt x="400" y="641"/>
                </a:cubicBezTo>
                <a:cubicBezTo>
                  <a:pt x="400" y="641"/>
                  <a:pt x="400" y="642"/>
                  <a:pt x="400" y="642"/>
                </a:cubicBezTo>
                <a:close/>
                <a:moveTo>
                  <a:pt x="402" y="468"/>
                </a:moveTo>
                <a:cubicBezTo>
                  <a:pt x="402" y="468"/>
                  <a:pt x="403" y="468"/>
                  <a:pt x="403" y="468"/>
                </a:cubicBezTo>
                <a:cubicBezTo>
                  <a:pt x="403" y="468"/>
                  <a:pt x="404" y="469"/>
                  <a:pt x="404" y="469"/>
                </a:cubicBezTo>
                <a:cubicBezTo>
                  <a:pt x="403" y="469"/>
                  <a:pt x="402" y="468"/>
                  <a:pt x="402" y="468"/>
                </a:cubicBezTo>
                <a:close/>
                <a:moveTo>
                  <a:pt x="403" y="402"/>
                </a:moveTo>
                <a:cubicBezTo>
                  <a:pt x="401" y="402"/>
                  <a:pt x="399" y="403"/>
                  <a:pt x="398" y="403"/>
                </a:cubicBezTo>
                <a:cubicBezTo>
                  <a:pt x="398" y="403"/>
                  <a:pt x="398" y="403"/>
                  <a:pt x="397" y="403"/>
                </a:cubicBezTo>
                <a:cubicBezTo>
                  <a:pt x="397" y="403"/>
                  <a:pt x="397" y="403"/>
                  <a:pt x="397" y="402"/>
                </a:cubicBezTo>
                <a:cubicBezTo>
                  <a:pt x="399" y="402"/>
                  <a:pt x="401" y="401"/>
                  <a:pt x="402" y="400"/>
                </a:cubicBezTo>
                <a:cubicBezTo>
                  <a:pt x="403" y="401"/>
                  <a:pt x="405" y="402"/>
                  <a:pt x="406" y="403"/>
                </a:cubicBezTo>
                <a:cubicBezTo>
                  <a:pt x="406" y="403"/>
                  <a:pt x="406" y="403"/>
                  <a:pt x="406" y="403"/>
                </a:cubicBezTo>
                <a:cubicBezTo>
                  <a:pt x="405" y="402"/>
                  <a:pt x="404" y="402"/>
                  <a:pt x="403" y="402"/>
                </a:cubicBezTo>
                <a:close/>
                <a:moveTo>
                  <a:pt x="406" y="125"/>
                </a:moveTo>
                <a:cubicBezTo>
                  <a:pt x="407" y="124"/>
                  <a:pt x="408" y="122"/>
                  <a:pt x="408" y="120"/>
                </a:cubicBezTo>
                <a:cubicBezTo>
                  <a:pt x="409" y="119"/>
                  <a:pt x="410" y="117"/>
                  <a:pt x="410" y="116"/>
                </a:cubicBezTo>
                <a:cubicBezTo>
                  <a:pt x="410" y="116"/>
                  <a:pt x="410" y="115"/>
                  <a:pt x="410" y="115"/>
                </a:cubicBezTo>
                <a:cubicBezTo>
                  <a:pt x="410" y="116"/>
                  <a:pt x="411" y="116"/>
                  <a:pt x="411" y="116"/>
                </a:cubicBezTo>
                <a:cubicBezTo>
                  <a:pt x="410" y="118"/>
                  <a:pt x="409" y="120"/>
                  <a:pt x="409" y="123"/>
                </a:cubicBezTo>
                <a:cubicBezTo>
                  <a:pt x="409" y="125"/>
                  <a:pt x="410" y="128"/>
                  <a:pt x="411" y="129"/>
                </a:cubicBezTo>
                <a:cubicBezTo>
                  <a:pt x="411" y="129"/>
                  <a:pt x="411" y="130"/>
                  <a:pt x="411" y="130"/>
                </a:cubicBezTo>
                <a:cubicBezTo>
                  <a:pt x="410" y="129"/>
                  <a:pt x="409" y="129"/>
                  <a:pt x="407" y="128"/>
                </a:cubicBezTo>
                <a:cubicBezTo>
                  <a:pt x="407" y="127"/>
                  <a:pt x="406" y="126"/>
                  <a:pt x="406" y="125"/>
                </a:cubicBezTo>
                <a:close/>
                <a:moveTo>
                  <a:pt x="413" y="234"/>
                </a:moveTo>
                <a:cubicBezTo>
                  <a:pt x="413" y="234"/>
                  <a:pt x="413" y="235"/>
                  <a:pt x="413" y="235"/>
                </a:cubicBezTo>
                <a:cubicBezTo>
                  <a:pt x="412" y="234"/>
                  <a:pt x="411" y="234"/>
                  <a:pt x="411" y="233"/>
                </a:cubicBezTo>
                <a:cubicBezTo>
                  <a:pt x="411" y="232"/>
                  <a:pt x="411" y="232"/>
                  <a:pt x="411" y="231"/>
                </a:cubicBezTo>
                <a:cubicBezTo>
                  <a:pt x="412" y="232"/>
                  <a:pt x="413" y="233"/>
                  <a:pt x="414" y="233"/>
                </a:cubicBezTo>
                <a:cubicBezTo>
                  <a:pt x="414" y="234"/>
                  <a:pt x="414" y="234"/>
                  <a:pt x="413" y="234"/>
                </a:cubicBezTo>
                <a:close/>
                <a:moveTo>
                  <a:pt x="416" y="192"/>
                </a:moveTo>
                <a:cubicBezTo>
                  <a:pt x="415" y="192"/>
                  <a:pt x="415" y="192"/>
                  <a:pt x="414" y="192"/>
                </a:cubicBezTo>
                <a:cubicBezTo>
                  <a:pt x="414" y="192"/>
                  <a:pt x="413" y="192"/>
                  <a:pt x="413" y="192"/>
                </a:cubicBezTo>
                <a:cubicBezTo>
                  <a:pt x="413" y="192"/>
                  <a:pt x="413" y="192"/>
                  <a:pt x="413" y="192"/>
                </a:cubicBezTo>
                <a:cubicBezTo>
                  <a:pt x="412" y="192"/>
                  <a:pt x="412" y="192"/>
                  <a:pt x="412" y="192"/>
                </a:cubicBezTo>
                <a:cubicBezTo>
                  <a:pt x="412" y="191"/>
                  <a:pt x="411" y="190"/>
                  <a:pt x="411" y="189"/>
                </a:cubicBezTo>
                <a:cubicBezTo>
                  <a:pt x="412" y="189"/>
                  <a:pt x="414" y="190"/>
                  <a:pt x="415" y="190"/>
                </a:cubicBezTo>
                <a:cubicBezTo>
                  <a:pt x="416" y="190"/>
                  <a:pt x="417" y="190"/>
                  <a:pt x="418" y="190"/>
                </a:cubicBezTo>
                <a:cubicBezTo>
                  <a:pt x="418" y="190"/>
                  <a:pt x="418" y="190"/>
                  <a:pt x="418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18" y="190"/>
                  <a:pt x="417" y="191"/>
                  <a:pt x="416" y="192"/>
                </a:cubicBezTo>
                <a:close/>
                <a:moveTo>
                  <a:pt x="421" y="388"/>
                </a:moveTo>
                <a:cubicBezTo>
                  <a:pt x="421" y="388"/>
                  <a:pt x="420" y="387"/>
                  <a:pt x="420" y="386"/>
                </a:cubicBezTo>
                <a:cubicBezTo>
                  <a:pt x="420" y="386"/>
                  <a:pt x="420" y="386"/>
                  <a:pt x="420" y="385"/>
                </a:cubicBezTo>
                <a:cubicBezTo>
                  <a:pt x="420" y="386"/>
                  <a:pt x="421" y="387"/>
                  <a:pt x="421" y="388"/>
                </a:cubicBezTo>
                <a:cubicBezTo>
                  <a:pt x="421" y="388"/>
                  <a:pt x="421" y="388"/>
                  <a:pt x="421" y="388"/>
                </a:cubicBezTo>
                <a:close/>
                <a:moveTo>
                  <a:pt x="427" y="215"/>
                </a:moveTo>
                <a:cubicBezTo>
                  <a:pt x="426" y="215"/>
                  <a:pt x="425" y="214"/>
                  <a:pt x="424" y="214"/>
                </a:cubicBezTo>
                <a:cubicBezTo>
                  <a:pt x="422" y="214"/>
                  <a:pt x="421" y="215"/>
                  <a:pt x="420" y="215"/>
                </a:cubicBezTo>
                <a:cubicBezTo>
                  <a:pt x="420" y="215"/>
                  <a:pt x="420" y="215"/>
                  <a:pt x="420" y="214"/>
                </a:cubicBezTo>
                <a:cubicBezTo>
                  <a:pt x="420" y="214"/>
                  <a:pt x="420" y="214"/>
                  <a:pt x="420" y="213"/>
                </a:cubicBezTo>
                <a:cubicBezTo>
                  <a:pt x="421" y="213"/>
                  <a:pt x="421" y="212"/>
                  <a:pt x="421" y="212"/>
                </a:cubicBezTo>
                <a:cubicBezTo>
                  <a:pt x="423" y="213"/>
                  <a:pt x="425" y="214"/>
                  <a:pt x="427" y="214"/>
                </a:cubicBezTo>
                <a:cubicBezTo>
                  <a:pt x="427" y="214"/>
                  <a:pt x="427" y="215"/>
                  <a:pt x="427" y="215"/>
                </a:cubicBezTo>
                <a:close/>
                <a:moveTo>
                  <a:pt x="428" y="375"/>
                </a:moveTo>
                <a:cubicBezTo>
                  <a:pt x="428" y="375"/>
                  <a:pt x="428" y="375"/>
                  <a:pt x="428" y="375"/>
                </a:cubicBezTo>
                <a:cubicBezTo>
                  <a:pt x="428" y="374"/>
                  <a:pt x="428" y="374"/>
                  <a:pt x="428" y="373"/>
                </a:cubicBezTo>
                <a:cubicBezTo>
                  <a:pt x="428" y="373"/>
                  <a:pt x="428" y="372"/>
                  <a:pt x="428" y="372"/>
                </a:cubicBezTo>
                <a:cubicBezTo>
                  <a:pt x="428" y="372"/>
                  <a:pt x="428" y="373"/>
                  <a:pt x="429" y="373"/>
                </a:cubicBezTo>
                <a:cubicBezTo>
                  <a:pt x="428" y="374"/>
                  <a:pt x="428" y="374"/>
                  <a:pt x="428" y="375"/>
                </a:cubicBezTo>
                <a:close/>
                <a:moveTo>
                  <a:pt x="429" y="195"/>
                </a:moveTo>
                <a:cubicBezTo>
                  <a:pt x="429" y="195"/>
                  <a:pt x="429" y="195"/>
                  <a:pt x="429" y="194"/>
                </a:cubicBezTo>
                <a:cubicBezTo>
                  <a:pt x="428" y="191"/>
                  <a:pt x="425" y="189"/>
                  <a:pt x="422" y="189"/>
                </a:cubicBezTo>
                <a:cubicBezTo>
                  <a:pt x="422" y="189"/>
                  <a:pt x="421" y="189"/>
                  <a:pt x="421" y="189"/>
                </a:cubicBezTo>
                <a:cubicBezTo>
                  <a:pt x="423" y="188"/>
                  <a:pt x="425" y="186"/>
                  <a:pt x="426" y="184"/>
                </a:cubicBezTo>
                <a:cubicBezTo>
                  <a:pt x="426" y="184"/>
                  <a:pt x="427" y="184"/>
                  <a:pt x="427" y="184"/>
                </a:cubicBezTo>
                <a:cubicBezTo>
                  <a:pt x="428" y="184"/>
                  <a:pt x="429" y="184"/>
                  <a:pt x="430" y="184"/>
                </a:cubicBezTo>
                <a:cubicBezTo>
                  <a:pt x="431" y="184"/>
                  <a:pt x="431" y="184"/>
                  <a:pt x="432" y="184"/>
                </a:cubicBezTo>
                <a:cubicBezTo>
                  <a:pt x="430" y="185"/>
                  <a:pt x="428" y="188"/>
                  <a:pt x="428" y="191"/>
                </a:cubicBezTo>
                <a:cubicBezTo>
                  <a:pt x="428" y="192"/>
                  <a:pt x="428" y="193"/>
                  <a:pt x="429" y="195"/>
                </a:cubicBezTo>
                <a:close/>
                <a:moveTo>
                  <a:pt x="431" y="271"/>
                </a:moveTo>
                <a:cubicBezTo>
                  <a:pt x="431" y="270"/>
                  <a:pt x="431" y="268"/>
                  <a:pt x="432" y="267"/>
                </a:cubicBezTo>
                <a:cubicBezTo>
                  <a:pt x="432" y="268"/>
                  <a:pt x="433" y="268"/>
                  <a:pt x="434" y="268"/>
                </a:cubicBezTo>
                <a:cubicBezTo>
                  <a:pt x="439" y="268"/>
                  <a:pt x="443" y="264"/>
                  <a:pt x="443" y="259"/>
                </a:cubicBezTo>
                <a:cubicBezTo>
                  <a:pt x="443" y="255"/>
                  <a:pt x="440" y="252"/>
                  <a:pt x="435" y="251"/>
                </a:cubicBezTo>
                <a:cubicBezTo>
                  <a:pt x="435" y="251"/>
                  <a:pt x="435" y="251"/>
                  <a:pt x="435" y="251"/>
                </a:cubicBezTo>
                <a:cubicBezTo>
                  <a:pt x="435" y="250"/>
                  <a:pt x="435" y="250"/>
                  <a:pt x="435" y="250"/>
                </a:cubicBezTo>
                <a:cubicBezTo>
                  <a:pt x="436" y="250"/>
                  <a:pt x="436" y="250"/>
                  <a:pt x="436" y="250"/>
                </a:cubicBezTo>
                <a:cubicBezTo>
                  <a:pt x="439" y="250"/>
                  <a:pt x="441" y="249"/>
                  <a:pt x="443" y="247"/>
                </a:cubicBezTo>
                <a:cubicBezTo>
                  <a:pt x="443" y="247"/>
                  <a:pt x="442" y="247"/>
                  <a:pt x="442" y="247"/>
                </a:cubicBezTo>
                <a:cubicBezTo>
                  <a:pt x="442" y="251"/>
                  <a:pt x="445" y="255"/>
                  <a:pt x="449" y="256"/>
                </a:cubicBezTo>
                <a:cubicBezTo>
                  <a:pt x="446" y="258"/>
                  <a:pt x="445" y="260"/>
                  <a:pt x="445" y="263"/>
                </a:cubicBezTo>
                <a:cubicBezTo>
                  <a:pt x="445" y="264"/>
                  <a:pt x="445" y="265"/>
                  <a:pt x="445" y="266"/>
                </a:cubicBezTo>
                <a:cubicBezTo>
                  <a:pt x="445" y="266"/>
                  <a:pt x="445" y="266"/>
                  <a:pt x="445" y="267"/>
                </a:cubicBezTo>
                <a:cubicBezTo>
                  <a:pt x="444" y="267"/>
                  <a:pt x="442" y="267"/>
                  <a:pt x="442" y="268"/>
                </a:cubicBezTo>
                <a:cubicBezTo>
                  <a:pt x="441" y="268"/>
                  <a:pt x="441" y="268"/>
                  <a:pt x="440" y="268"/>
                </a:cubicBezTo>
                <a:cubicBezTo>
                  <a:pt x="437" y="268"/>
                  <a:pt x="435" y="269"/>
                  <a:pt x="433" y="271"/>
                </a:cubicBezTo>
                <a:cubicBezTo>
                  <a:pt x="432" y="271"/>
                  <a:pt x="432" y="271"/>
                  <a:pt x="431" y="271"/>
                </a:cubicBezTo>
                <a:close/>
                <a:moveTo>
                  <a:pt x="439" y="591"/>
                </a:moveTo>
                <a:cubicBezTo>
                  <a:pt x="439" y="591"/>
                  <a:pt x="439" y="592"/>
                  <a:pt x="440" y="592"/>
                </a:cubicBezTo>
                <a:cubicBezTo>
                  <a:pt x="440" y="593"/>
                  <a:pt x="441" y="594"/>
                  <a:pt x="442" y="595"/>
                </a:cubicBezTo>
                <a:cubicBezTo>
                  <a:pt x="442" y="595"/>
                  <a:pt x="441" y="596"/>
                  <a:pt x="441" y="596"/>
                </a:cubicBezTo>
                <a:cubicBezTo>
                  <a:pt x="441" y="596"/>
                  <a:pt x="441" y="596"/>
                  <a:pt x="441" y="596"/>
                </a:cubicBezTo>
                <a:cubicBezTo>
                  <a:pt x="440" y="594"/>
                  <a:pt x="440" y="593"/>
                  <a:pt x="438" y="592"/>
                </a:cubicBezTo>
                <a:cubicBezTo>
                  <a:pt x="438" y="591"/>
                  <a:pt x="438" y="591"/>
                  <a:pt x="439" y="591"/>
                </a:cubicBezTo>
                <a:close/>
                <a:moveTo>
                  <a:pt x="453" y="653"/>
                </a:moveTo>
                <a:cubicBezTo>
                  <a:pt x="453" y="653"/>
                  <a:pt x="453" y="653"/>
                  <a:pt x="453" y="653"/>
                </a:cubicBezTo>
                <a:cubicBezTo>
                  <a:pt x="452" y="650"/>
                  <a:pt x="450" y="648"/>
                  <a:pt x="447" y="648"/>
                </a:cubicBezTo>
                <a:cubicBezTo>
                  <a:pt x="446" y="645"/>
                  <a:pt x="444" y="643"/>
                  <a:pt x="441" y="642"/>
                </a:cubicBezTo>
                <a:cubicBezTo>
                  <a:pt x="441" y="641"/>
                  <a:pt x="441" y="641"/>
                  <a:pt x="441" y="640"/>
                </a:cubicBezTo>
                <a:cubicBezTo>
                  <a:pt x="441" y="639"/>
                  <a:pt x="441" y="637"/>
                  <a:pt x="440" y="636"/>
                </a:cubicBezTo>
                <a:cubicBezTo>
                  <a:pt x="441" y="636"/>
                  <a:pt x="441" y="636"/>
                  <a:pt x="441" y="636"/>
                </a:cubicBezTo>
                <a:cubicBezTo>
                  <a:pt x="442" y="640"/>
                  <a:pt x="445" y="643"/>
                  <a:pt x="450" y="643"/>
                </a:cubicBezTo>
                <a:cubicBezTo>
                  <a:pt x="451" y="643"/>
                  <a:pt x="452" y="643"/>
                  <a:pt x="453" y="643"/>
                </a:cubicBezTo>
                <a:cubicBezTo>
                  <a:pt x="453" y="643"/>
                  <a:pt x="454" y="643"/>
                  <a:pt x="454" y="643"/>
                </a:cubicBezTo>
                <a:cubicBezTo>
                  <a:pt x="453" y="645"/>
                  <a:pt x="452" y="646"/>
                  <a:pt x="452" y="649"/>
                </a:cubicBezTo>
                <a:cubicBezTo>
                  <a:pt x="452" y="650"/>
                  <a:pt x="452" y="651"/>
                  <a:pt x="453" y="653"/>
                </a:cubicBezTo>
                <a:close/>
                <a:moveTo>
                  <a:pt x="454" y="160"/>
                </a:moveTo>
                <a:cubicBezTo>
                  <a:pt x="454" y="160"/>
                  <a:pt x="454" y="160"/>
                  <a:pt x="454" y="159"/>
                </a:cubicBezTo>
                <a:cubicBezTo>
                  <a:pt x="454" y="159"/>
                  <a:pt x="455" y="159"/>
                  <a:pt x="456" y="158"/>
                </a:cubicBezTo>
                <a:cubicBezTo>
                  <a:pt x="455" y="159"/>
                  <a:pt x="455" y="160"/>
                  <a:pt x="454" y="161"/>
                </a:cubicBezTo>
                <a:cubicBezTo>
                  <a:pt x="454" y="161"/>
                  <a:pt x="454" y="160"/>
                  <a:pt x="454" y="160"/>
                </a:cubicBezTo>
                <a:close/>
                <a:moveTo>
                  <a:pt x="455" y="186"/>
                </a:moveTo>
                <a:cubicBezTo>
                  <a:pt x="455" y="186"/>
                  <a:pt x="455" y="186"/>
                  <a:pt x="455" y="186"/>
                </a:cubicBezTo>
                <a:cubicBezTo>
                  <a:pt x="455" y="186"/>
                  <a:pt x="455" y="186"/>
                  <a:pt x="456" y="186"/>
                </a:cubicBezTo>
                <a:cubicBezTo>
                  <a:pt x="455" y="186"/>
                  <a:pt x="455" y="186"/>
                  <a:pt x="455" y="186"/>
                </a:cubicBezTo>
                <a:close/>
                <a:moveTo>
                  <a:pt x="457" y="133"/>
                </a:moveTo>
                <a:cubicBezTo>
                  <a:pt x="456" y="133"/>
                  <a:pt x="455" y="134"/>
                  <a:pt x="454" y="134"/>
                </a:cubicBezTo>
                <a:cubicBezTo>
                  <a:pt x="453" y="133"/>
                  <a:pt x="452" y="132"/>
                  <a:pt x="450" y="132"/>
                </a:cubicBezTo>
                <a:cubicBezTo>
                  <a:pt x="451" y="131"/>
                  <a:pt x="452" y="129"/>
                  <a:pt x="452" y="127"/>
                </a:cubicBezTo>
                <a:cubicBezTo>
                  <a:pt x="452" y="124"/>
                  <a:pt x="450" y="121"/>
                  <a:pt x="448" y="120"/>
                </a:cubicBezTo>
                <a:cubicBezTo>
                  <a:pt x="449" y="119"/>
                  <a:pt x="450" y="117"/>
                  <a:pt x="451" y="116"/>
                </a:cubicBezTo>
                <a:cubicBezTo>
                  <a:pt x="451" y="116"/>
                  <a:pt x="451" y="116"/>
                  <a:pt x="451" y="116"/>
                </a:cubicBezTo>
                <a:cubicBezTo>
                  <a:pt x="451" y="118"/>
                  <a:pt x="452" y="120"/>
                  <a:pt x="454" y="121"/>
                </a:cubicBezTo>
                <a:cubicBezTo>
                  <a:pt x="453" y="122"/>
                  <a:pt x="453" y="122"/>
                  <a:pt x="453" y="123"/>
                </a:cubicBezTo>
                <a:cubicBezTo>
                  <a:pt x="453" y="126"/>
                  <a:pt x="455" y="128"/>
                  <a:pt x="457" y="130"/>
                </a:cubicBezTo>
                <a:cubicBezTo>
                  <a:pt x="457" y="131"/>
                  <a:pt x="459" y="133"/>
                  <a:pt x="460" y="134"/>
                </a:cubicBezTo>
                <a:cubicBezTo>
                  <a:pt x="459" y="134"/>
                  <a:pt x="458" y="133"/>
                  <a:pt x="457" y="133"/>
                </a:cubicBezTo>
                <a:close/>
                <a:moveTo>
                  <a:pt x="460" y="234"/>
                </a:moveTo>
                <a:cubicBezTo>
                  <a:pt x="460" y="234"/>
                  <a:pt x="460" y="234"/>
                  <a:pt x="460" y="234"/>
                </a:cubicBezTo>
                <a:cubicBezTo>
                  <a:pt x="460" y="234"/>
                  <a:pt x="460" y="234"/>
                  <a:pt x="461" y="234"/>
                </a:cubicBezTo>
                <a:cubicBezTo>
                  <a:pt x="460" y="234"/>
                  <a:pt x="460" y="234"/>
                  <a:pt x="460" y="234"/>
                </a:cubicBezTo>
                <a:close/>
                <a:moveTo>
                  <a:pt x="590" y="121"/>
                </a:moveTo>
                <a:cubicBezTo>
                  <a:pt x="592" y="121"/>
                  <a:pt x="594" y="121"/>
                  <a:pt x="596" y="120"/>
                </a:cubicBezTo>
                <a:cubicBezTo>
                  <a:pt x="596" y="121"/>
                  <a:pt x="597" y="122"/>
                  <a:pt x="599" y="123"/>
                </a:cubicBezTo>
                <a:cubicBezTo>
                  <a:pt x="597" y="124"/>
                  <a:pt x="596" y="127"/>
                  <a:pt x="596" y="129"/>
                </a:cubicBezTo>
                <a:cubicBezTo>
                  <a:pt x="596" y="129"/>
                  <a:pt x="595" y="129"/>
                  <a:pt x="595" y="129"/>
                </a:cubicBezTo>
                <a:cubicBezTo>
                  <a:pt x="594" y="126"/>
                  <a:pt x="592" y="124"/>
                  <a:pt x="590" y="123"/>
                </a:cubicBezTo>
                <a:cubicBezTo>
                  <a:pt x="590" y="122"/>
                  <a:pt x="590" y="122"/>
                  <a:pt x="590" y="121"/>
                </a:cubicBezTo>
                <a:close/>
                <a:moveTo>
                  <a:pt x="536" y="91"/>
                </a:moveTo>
                <a:cubicBezTo>
                  <a:pt x="539" y="89"/>
                  <a:pt x="541" y="86"/>
                  <a:pt x="541" y="82"/>
                </a:cubicBezTo>
                <a:cubicBezTo>
                  <a:pt x="541" y="80"/>
                  <a:pt x="541" y="79"/>
                  <a:pt x="540" y="77"/>
                </a:cubicBezTo>
                <a:cubicBezTo>
                  <a:pt x="541" y="77"/>
                  <a:pt x="543" y="76"/>
                  <a:pt x="544" y="74"/>
                </a:cubicBezTo>
                <a:cubicBezTo>
                  <a:pt x="545" y="75"/>
                  <a:pt x="546" y="75"/>
                  <a:pt x="547" y="75"/>
                </a:cubicBezTo>
                <a:cubicBezTo>
                  <a:pt x="548" y="75"/>
                  <a:pt x="549" y="75"/>
                  <a:pt x="550" y="74"/>
                </a:cubicBezTo>
                <a:cubicBezTo>
                  <a:pt x="551" y="76"/>
                  <a:pt x="551" y="77"/>
                  <a:pt x="552" y="79"/>
                </a:cubicBezTo>
                <a:cubicBezTo>
                  <a:pt x="549" y="80"/>
                  <a:pt x="547" y="82"/>
                  <a:pt x="545" y="84"/>
                </a:cubicBezTo>
                <a:cubicBezTo>
                  <a:pt x="542" y="85"/>
                  <a:pt x="540" y="88"/>
                  <a:pt x="540" y="91"/>
                </a:cubicBezTo>
                <a:cubicBezTo>
                  <a:pt x="540" y="96"/>
                  <a:pt x="543" y="99"/>
                  <a:pt x="547" y="99"/>
                </a:cubicBezTo>
                <a:cubicBezTo>
                  <a:pt x="548" y="99"/>
                  <a:pt x="548" y="99"/>
                  <a:pt x="549" y="99"/>
                </a:cubicBezTo>
                <a:cubicBezTo>
                  <a:pt x="550" y="99"/>
                  <a:pt x="551" y="100"/>
                  <a:pt x="553" y="100"/>
                </a:cubicBezTo>
                <a:cubicBezTo>
                  <a:pt x="551" y="101"/>
                  <a:pt x="550" y="102"/>
                  <a:pt x="549" y="104"/>
                </a:cubicBezTo>
                <a:cubicBezTo>
                  <a:pt x="549" y="104"/>
                  <a:pt x="549" y="104"/>
                  <a:pt x="548" y="104"/>
                </a:cubicBezTo>
                <a:cubicBezTo>
                  <a:pt x="548" y="104"/>
                  <a:pt x="547" y="104"/>
                  <a:pt x="547" y="104"/>
                </a:cubicBezTo>
                <a:cubicBezTo>
                  <a:pt x="545" y="104"/>
                  <a:pt x="544" y="103"/>
                  <a:pt x="543" y="103"/>
                </a:cubicBezTo>
                <a:cubicBezTo>
                  <a:pt x="542" y="103"/>
                  <a:pt x="541" y="103"/>
                  <a:pt x="541" y="104"/>
                </a:cubicBezTo>
                <a:cubicBezTo>
                  <a:pt x="541" y="103"/>
                  <a:pt x="541" y="103"/>
                  <a:pt x="541" y="103"/>
                </a:cubicBezTo>
                <a:cubicBezTo>
                  <a:pt x="541" y="98"/>
                  <a:pt x="537" y="95"/>
                  <a:pt x="533" y="95"/>
                </a:cubicBezTo>
                <a:cubicBezTo>
                  <a:pt x="533" y="95"/>
                  <a:pt x="532" y="95"/>
                  <a:pt x="532" y="95"/>
                </a:cubicBezTo>
                <a:cubicBezTo>
                  <a:pt x="534" y="94"/>
                  <a:pt x="535" y="93"/>
                  <a:pt x="536" y="91"/>
                </a:cubicBezTo>
                <a:close/>
                <a:moveTo>
                  <a:pt x="536" y="124"/>
                </a:moveTo>
                <a:cubicBezTo>
                  <a:pt x="537" y="124"/>
                  <a:pt x="537" y="125"/>
                  <a:pt x="537" y="125"/>
                </a:cubicBezTo>
                <a:cubicBezTo>
                  <a:pt x="538" y="125"/>
                  <a:pt x="539" y="124"/>
                  <a:pt x="539" y="124"/>
                </a:cubicBezTo>
                <a:cubicBezTo>
                  <a:pt x="540" y="124"/>
                  <a:pt x="540" y="124"/>
                  <a:pt x="540" y="124"/>
                </a:cubicBezTo>
                <a:cubicBezTo>
                  <a:pt x="541" y="126"/>
                  <a:pt x="542" y="128"/>
                  <a:pt x="545" y="128"/>
                </a:cubicBezTo>
                <a:cubicBezTo>
                  <a:pt x="545" y="128"/>
                  <a:pt x="544" y="129"/>
                  <a:pt x="544" y="129"/>
                </a:cubicBezTo>
                <a:cubicBezTo>
                  <a:pt x="543" y="128"/>
                  <a:pt x="542" y="128"/>
                  <a:pt x="541" y="128"/>
                </a:cubicBezTo>
                <a:cubicBezTo>
                  <a:pt x="540" y="128"/>
                  <a:pt x="538" y="128"/>
                  <a:pt x="537" y="129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7"/>
                  <a:pt x="537" y="125"/>
                  <a:pt x="536" y="124"/>
                </a:cubicBezTo>
                <a:close/>
                <a:moveTo>
                  <a:pt x="531" y="191"/>
                </a:moveTo>
                <a:cubicBezTo>
                  <a:pt x="532" y="192"/>
                  <a:pt x="533" y="193"/>
                  <a:pt x="535" y="193"/>
                </a:cubicBezTo>
                <a:cubicBezTo>
                  <a:pt x="535" y="197"/>
                  <a:pt x="539" y="200"/>
                  <a:pt x="543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1"/>
                  <a:pt x="544" y="201"/>
                  <a:pt x="544" y="201"/>
                </a:cubicBezTo>
                <a:cubicBezTo>
                  <a:pt x="542" y="200"/>
                  <a:pt x="540" y="199"/>
                  <a:pt x="537" y="199"/>
                </a:cubicBezTo>
                <a:cubicBezTo>
                  <a:pt x="535" y="199"/>
                  <a:pt x="532" y="200"/>
                  <a:pt x="530" y="202"/>
                </a:cubicBezTo>
                <a:cubicBezTo>
                  <a:pt x="530" y="202"/>
                  <a:pt x="530" y="202"/>
                  <a:pt x="529" y="202"/>
                </a:cubicBezTo>
                <a:cubicBezTo>
                  <a:pt x="529" y="202"/>
                  <a:pt x="529" y="202"/>
                  <a:pt x="528" y="202"/>
                </a:cubicBezTo>
                <a:cubicBezTo>
                  <a:pt x="527" y="202"/>
                  <a:pt x="525" y="203"/>
                  <a:pt x="524" y="203"/>
                </a:cubicBezTo>
                <a:cubicBezTo>
                  <a:pt x="524" y="203"/>
                  <a:pt x="524" y="203"/>
                  <a:pt x="524" y="203"/>
                </a:cubicBezTo>
                <a:cubicBezTo>
                  <a:pt x="527" y="202"/>
                  <a:pt x="529" y="199"/>
                  <a:pt x="529" y="196"/>
                </a:cubicBezTo>
                <a:cubicBezTo>
                  <a:pt x="529" y="195"/>
                  <a:pt x="529" y="195"/>
                  <a:pt x="529" y="195"/>
                </a:cubicBezTo>
                <a:cubicBezTo>
                  <a:pt x="530" y="194"/>
                  <a:pt x="531" y="192"/>
                  <a:pt x="531" y="191"/>
                </a:cubicBezTo>
                <a:close/>
                <a:moveTo>
                  <a:pt x="509" y="64"/>
                </a:moveTo>
                <a:cubicBezTo>
                  <a:pt x="510" y="65"/>
                  <a:pt x="511" y="65"/>
                  <a:pt x="512" y="65"/>
                </a:cubicBezTo>
                <a:cubicBezTo>
                  <a:pt x="511" y="67"/>
                  <a:pt x="510" y="69"/>
                  <a:pt x="510" y="71"/>
                </a:cubicBezTo>
                <a:cubicBezTo>
                  <a:pt x="510" y="71"/>
                  <a:pt x="510" y="71"/>
                  <a:pt x="510" y="72"/>
                </a:cubicBezTo>
                <a:cubicBezTo>
                  <a:pt x="507" y="72"/>
                  <a:pt x="505" y="73"/>
                  <a:pt x="503" y="75"/>
                </a:cubicBezTo>
                <a:cubicBezTo>
                  <a:pt x="503" y="74"/>
                  <a:pt x="503" y="73"/>
                  <a:pt x="502" y="73"/>
                </a:cubicBezTo>
                <a:cubicBezTo>
                  <a:pt x="502" y="72"/>
                  <a:pt x="502" y="71"/>
                  <a:pt x="502" y="70"/>
                </a:cubicBezTo>
                <a:cubicBezTo>
                  <a:pt x="502" y="69"/>
                  <a:pt x="502" y="68"/>
                  <a:pt x="502" y="67"/>
                </a:cubicBezTo>
                <a:cubicBezTo>
                  <a:pt x="504" y="67"/>
                  <a:pt x="507" y="66"/>
                  <a:pt x="509" y="64"/>
                </a:cubicBezTo>
                <a:close/>
                <a:moveTo>
                  <a:pt x="511" y="310"/>
                </a:moveTo>
                <a:cubicBezTo>
                  <a:pt x="511" y="311"/>
                  <a:pt x="510" y="311"/>
                  <a:pt x="510" y="311"/>
                </a:cubicBezTo>
                <a:cubicBezTo>
                  <a:pt x="510" y="311"/>
                  <a:pt x="510" y="311"/>
                  <a:pt x="510" y="311"/>
                </a:cubicBezTo>
                <a:cubicBezTo>
                  <a:pt x="510" y="311"/>
                  <a:pt x="510" y="311"/>
                  <a:pt x="511" y="310"/>
                </a:cubicBezTo>
                <a:close/>
                <a:moveTo>
                  <a:pt x="507" y="331"/>
                </a:moveTo>
                <a:cubicBezTo>
                  <a:pt x="507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7" y="331"/>
                  <a:pt x="507" y="331"/>
                </a:cubicBezTo>
                <a:close/>
                <a:moveTo>
                  <a:pt x="467" y="67"/>
                </a:moveTo>
                <a:cubicBezTo>
                  <a:pt x="468" y="68"/>
                  <a:pt x="468" y="68"/>
                  <a:pt x="469" y="68"/>
                </a:cubicBezTo>
                <a:cubicBezTo>
                  <a:pt x="470" y="71"/>
                  <a:pt x="473" y="73"/>
                  <a:pt x="476" y="73"/>
                </a:cubicBezTo>
                <a:cubicBezTo>
                  <a:pt x="478" y="73"/>
                  <a:pt x="479" y="72"/>
                  <a:pt x="481" y="71"/>
                </a:cubicBezTo>
                <a:cubicBezTo>
                  <a:pt x="481" y="71"/>
                  <a:pt x="482" y="71"/>
                  <a:pt x="482" y="71"/>
                </a:cubicBezTo>
                <a:cubicBezTo>
                  <a:pt x="482" y="71"/>
                  <a:pt x="482" y="71"/>
                  <a:pt x="482" y="71"/>
                </a:cubicBezTo>
                <a:cubicBezTo>
                  <a:pt x="482" y="72"/>
                  <a:pt x="482" y="73"/>
                  <a:pt x="483" y="73"/>
                </a:cubicBezTo>
                <a:cubicBezTo>
                  <a:pt x="481" y="74"/>
                  <a:pt x="480" y="75"/>
                  <a:pt x="479" y="77"/>
                </a:cubicBezTo>
                <a:cubicBezTo>
                  <a:pt x="478" y="77"/>
                  <a:pt x="477" y="77"/>
                  <a:pt x="475" y="78"/>
                </a:cubicBezTo>
                <a:cubicBezTo>
                  <a:pt x="475" y="77"/>
                  <a:pt x="474" y="77"/>
                  <a:pt x="473" y="77"/>
                </a:cubicBezTo>
                <a:cubicBezTo>
                  <a:pt x="471" y="77"/>
                  <a:pt x="469" y="78"/>
                  <a:pt x="467" y="80"/>
                </a:cubicBezTo>
                <a:cubicBezTo>
                  <a:pt x="469" y="78"/>
                  <a:pt x="469" y="76"/>
                  <a:pt x="469" y="74"/>
                </a:cubicBezTo>
                <a:cubicBezTo>
                  <a:pt x="469" y="71"/>
                  <a:pt x="468" y="69"/>
                  <a:pt x="467" y="68"/>
                </a:cubicBezTo>
                <a:cubicBezTo>
                  <a:pt x="467" y="68"/>
                  <a:pt x="467" y="67"/>
                  <a:pt x="467" y="67"/>
                </a:cubicBezTo>
                <a:close/>
                <a:moveTo>
                  <a:pt x="472" y="100"/>
                </a:move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lose/>
                <a:moveTo>
                  <a:pt x="470" y="112"/>
                </a:moveTo>
                <a:cubicBezTo>
                  <a:pt x="470" y="113"/>
                  <a:pt x="469" y="113"/>
                  <a:pt x="468" y="114"/>
                </a:cubicBezTo>
                <a:cubicBezTo>
                  <a:pt x="468" y="113"/>
                  <a:pt x="468" y="112"/>
                  <a:pt x="468" y="111"/>
                </a:cubicBezTo>
                <a:cubicBezTo>
                  <a:pt x="468" y="111"/>
                  <a:pt x="469" y="110"/>
                  <a:pt x="469" y="110"/>
                </a:cubicBezTo>
                <a:cubicBezTo>
                  <a:pt x="469" y="111"/>
                  <a:pt x="470" y="111"/>
                  <a:pt x="470" y="112"/>
                </a:cubicBezTo>
                <a:close/>
                <a:moveTo>
                  <a:pt x="468" y="155"/>
                </a:moveTo>
                <a:cubicBezTo>
                  <a:pt x="468" y="155"/>
                  <a:pt x="467" y="155"/>
                  <a:pt x="467" y="155"/>
                </a:cubicBezTo>
                <a:cubicBezTo>
                  <a:pt x="467" y="155"/>
                  <a:pt x="467" y="155"/>
                  <a:pt x="467" y="155"/>
                </a:cubicBezTo>
                <a:cubicBezTo>
                  <a:pt x="467" y="155"/>
                  <a:pt x="467" y="155"/>
                  <a:pt x="468" y="155"/>
                </a:cubicBezTo>
                <a:close/>
                <a:moveTo>
                  <a:pt x="467" y="80"/>
                </a:moveTo>
                <a:cubicBezTo>
                  <a:pt x="466" y="81"/>
                  <a:pt x="465" y="82"/>
                  <a:pt x="465" y="83"/>
                </a:cubicBezTo>
                <a:cubicBezTo>
                  <a:pt x="464" y="83"/>
                  <a:pt x="464" y="82"/>
                  <a:pt x="463" y="82"/>
                </a:cubicBezTo>
                <a:cubicBezTo>
                  <a:pt x="464" y="82"/>
                  <a:pt x="466" y="81"/>
                  <a:pt x="467" y="80"/>
                </a:cubicBezTo>
                <a:close/>
                <a:moveTo>
                  <a:pt x="466" y="136"/>
                </a:moveTo>
                <a:cubicBezTo>
                  <a:pt x="465" y="137"/>
                  <a:pt x="465" y="137"/>
                  <a:pt x="465" y="138"/>
                </a:cubicBezTo>
                <a:cubicBezTo>
                  <a:pt x="465" y="138"/>
                  <a:pt x="465" y="138"/>
                  <a:pt x="465" y="138"/>
                </a:cubicBezTo>
                <a:cubicBezTo>
                  <a:pt x="465" y="138"/>
                  <a:pt x="465" y="138"/>
                  <a:pt x="464" y="138"/>
                </a:cubicBezTo>
                <a:cubicBezTo>
                  <a:pt x="464" y="137"/>
                  <a:pt x="463" y="136"/>
                  <a:pt x="462" y="135"/>
                </a:cubicBezTo>
                <a:cubicBezTo>
                  <a:pt x="463" y="136"/>
                  <a:pt x="464" y="136"/>
                  <a:pt x="466" y="136"/>
                </a:cubicBezTo>
                <a:close/>
                <a:moveTo>
                  <a:pt x="467" y="543"/>
                </a:moveTo>
                <a:cubicBezTo>
                  <a:pt x="466" y="543"/>
                  <a:pt x="465" y="543"/>
                  <a:pt x="465" y="544"/>
                </a:cubicBezTo>
                <a:cubicBezTo>
                  <a:pt x="465" y="543"/>
                  <a:pt x="465" y="542"/>
                  <a:pt x="465" y="541"/>
                </a:cubicBezTo>
                <a:cubicBezTo>
                  <a:pt x="466" y="541"/>
                  <a:pt x="467" y="542"/>
                  <a:pt x="468" y="542"/>
                </a:cubicBezTo>
                <a:cubicBezTo>
                  <a:pt x="468" y="542"/>
                  <a:pt x="468" y="542"/>
                  <a:pt x="468" y="542"/>
                </a:cubicBezTo>
                <a:cubicBezTo>
                  <a:pt x="467" y="542"/>
                  <a:pt x="467" y="543"/>
                  <a:pt x="467" y="543"/>
                </a:cubicBezTo>
                <a:close/>
                <a:moveTo>
                  <a:pt x="475" y="633"/>
                </a:moveTo>
                <a:cubicBezTo>
                  <a:pt x="474" y="632"/>
                  <a:pt x="473" y="632"/>
                  <a:pt x="472" y="632"/>
                </a:cubicBezTo>
                <a:cubicBezTo>
                  <a:pt x="473" y="630"/>
                  <a:pt x="473" y="629"/>
                  <a:pt x="473" y="627"/>
                </a:cubicBezTo>
                <a:cubicBezTo>
                  <a:pt x="473" y="625"/>
                  <a:pt x="473" y="623"/>
                  <a:pt x="471" y="621"/>
                </a:cubicBezTo>
                <a:cubicBezTo>
                  <a:pt x="472" y="621"/>
                  <a:pt x="473" y="621"/>
                  <a:pt x="473" y="620"/>
                </a:cubicBezTo>
                <a:cubicBezTo>
                  <a:pt x="473" y="621"/>
                  <a:pt x="473" y="622"/>
                  <a:pt x="473" y="622"/>
                </a:cubicBezTo>
                <a:cubicBezTo>
                  <a:pt x="473" y="626"/>
                  <a:pt x="475" y="629"/>
                  <a:pt x="477" y="630"/>
                </a:cubicBezTo>
                <a:cubicBezTo>
                  <a:pt x="477" y="631"/>
                  <a:pt x="476" y="632"/>
                  <a:pt x="475" y="633"/>
                </a:cubicBezTo>
                <a:close/>
                <a:moveTo>
                  <a:pt x="477" y="614"/>
                </a:move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lose/>
                <a:moveTo>
                  <a:pt x="477" y="250"/>
                </a:moveTo>
                <a:cubicBezTo>
                  <a:pt x="476" y="250"/>
                  <a:pt x="476" y="250"/>
                  <a:pt x="475" y="250"/>
                </a:cubicBezTo>
                <a:cubicBezTo>
                  <a:pt x="475" y="249"/>
                  <a:pt x="474" y="248"/>
                  <a:pt x="474" y="248"/>
                </a:cubicBezTo>
                <a:cubicBezTo>
                  <a:pt x="474" y="247"/>
                  <a:pt x="474" y="247"/>
                  <a:pt x="474" y="247"/>
                </a:cubicBezTo>
                <a:cubicBezTo>
                  <a:pt x="475" y="246"/>
                  <a:pt x="475" y="246"/>
                  <a:pt x="475" y="246"/>
                </a:cubicBezTo>
                <a:cubicBezTo>
                  <a:pt x="476" y="247"/>
                  <a:pt x="477" y="248"/>
                  <a:pt x="479" y="249"/>
                </a:cubicBezTo>
                <a:cubicBezTo>
                  <a:pt x="478" y="249"/>
                  <a:pt x="478" y="250"/>
                  <a:pt x="477" y="250"/>
                </a:cubicBezTo>
                <a:close/>
                <a:moveTo>
                  <a:pt x="478" y="226"/>
                </a:moveTo>
                <a:cubicBezTo>
                  <a:pt x="477" y="224"/>
                  <a:pt x="475" y="223"/>
                  <a:pt x="472" y="223"/>
                </a:cubicBezTo>
                <a:cubicBezTo>
                  <a:pt x="469" y="223"/>
                  <a:pt x="466" y="225"/>
                  <a:pt x="465" y="228"/>
                </a:cubicBezTo>
                <a:cubicBezTo>
                  <a:pt x="464" y="229"/>
                  <a:pt x="463" y="230"/>
                  <a:pt x="462" y="231"/>
                </a:cubicBezTo>
                <a:cubicBezTo>
                  <a:pt x="462" y="230"/>
                  <a:pt x="462" y="229"/>
                  <a:pt x="462" y="229"/>
                </a:cubicBezTo>
                <a:cubicBezTo>
                  <a:pt x="462" y="228"/>
                  <a:pt x="462" y="227"/>
                  <a:pt x="462" y="227"/>
                </a:cubicBezTo>
                <a:cubicBezTo>
                  <a:pt x="464" y="225"/>
                  <a:pt x="465" y="223"/>
                  <a:pt x="465" y="221"/>
                </a:cubicBezTo>
                <a:cubicBezTo>
                  <a:pt x="465" y="220"/>
                  <a:pt x="464" y="219"/>
                  <a:pt x="464" y="219"/>
                </a:cubicBezTo>
                <a:cubicBezTo>
                  <a:pt x="465" y="217"/>
                  <a:pt x="466" y="216"/>
                  <a:pt x="466" y="214"/>
                </a:cubicBezTo>
                <a:cubicBezTo>
                  <a:pt x="466" y="214"/>
                  <a:pt x="466" y="213"/>
                  <a:pt x="465" y="213"/>
                </a:cubicBezTo>
                <a:cubicBezTo>
                  <a:pt x="467" y="214"/>
                  <a:pt x="468" y="214"/>
                  <a:pt x="470" y="215"/>
                </a:cubicBezTo>
                <a:cubicBezTo>
                  <a:pt x="470" y="218"/>
                  <a:pt x="472" y="220"/>
                  <a:pt x="475" y="221"/>
                </a:cubicBezTo>
                <a:cubicBezTo>
                  <a:pt x="476" y="223"/>
                  <a:pt x="478" y="224"/>
                  <a:pt x="480" y="224"/>
                </a:cubicBezTo>
                <a:cubicBezTo>
                  <a:pt x="479" y="225"/>
                  <a:pt x="479" y="226"/>
                  <a:pt x="478" y="226"/>
                </a:cubicBezTo>
                <a:close/>
                <a:moveTo>
                  <a:pt x="478" y="98"/>
                </a:moveTo>
                <a:cubicBezTo>
                  <a:pt x="478" y="98"/>
                  <a:pt x="478" y="98"/>
                  <a:pt x="477" y="98"/>
                </a:cubicBezTo>
                <a:cubicBezTo>
                  <a:pt x="476" y="98"/>
                  <a:pt x="476" y="98"/>
                  <a:pt x="475" y="98"/>
                </a:cubicBezTo>
                <a:cubicBezTo>
                  <a:pt x="476" y="97"/>
                  <a:pt x="477" y="96"/>
                  <a:pt x="478" y="94"/>
                </a:cubicBezTo>
                <a:cubicBezTo>
                  <a:pt x="479" y="94"/>
                  <a:pt x="480" y="93"/>
                  <a:pt x="481" y="92"/>
                </a:cubicBezTo>
                <a:cubicBezTo>
                  <a:pt x="482" y="92"/>
                  <a:pt x="483" y="93"/>
                  <a:pt x="484" y="93"/>
                </a:cubicBezTo>
                <a:cubicBezTo>
                  <a:pt x="484" y="98"/>
                  <a:pt x="489" y="103"/>
                  <a:pt x="495" y="103"/>
                </a:cubicBezTo>
                <a:cubicBezTo>
                  <a:pt x="495" y="106"/>
                  <a:pt x="498" y="109"/>
                  <a:pt x="501" y="109"/>
                </a:cubicBezTo>
                <a:cubicBezTo>
                  <a:pt x="501" y="110"/>
                  <a:pt x="501" y="110"/>
                  <a:pt x="501" y="111"/>
                </a:cubicBezTo>
                <a:cubicBezTo>
                  <a:pt x="501" y="111"/>
                  <a:pt x="501" y="111"/>
                  <a:pt x="501" y="112"/>
                </a:cubicBezTo>
                <a:cubicBezTo>
                  <a:pt x="501" y="112"/>
                  <a:pt x="501" y="112"/>
                  <a:pt x="501" y="113"/>
                </a:cubicBezTo>
                <a:cubicBezTo>
                  <a:pt x="501" y="113"/>
                  <a:pt x="501" y="113"/>
                  <a:pt x="501" y="114"/>
                </a:cubicBezTo>
                <a:cubicBezTo>
                  <a:pt x="499" y="114"/>
                  <a:pt x="497" y="114"/>
                  <a:pt x="496" y="115"/>
                </a:cubicBezTo>
                <a:cubicBezTo>
                  <a:pt x="496" y="115"/>
                  <a:pt x="496" y="115"/>
                  <a:pt x="496" y="114"/>
                </a:cubicBezTo>
                <a:cubicBezTo>
                  <a:pt x="496" y="111"/>
                  <a:pt x="494" y="108"/>
                  <a:pt x="492" y="106"/>
                </a:cubicBezTo>
                <a:cubicBezTo>
                  <a:pt x="491" y="104"/>
                  <a:pt x="489" y="102"/>
                  <a:pt x="487" y="101"/>
                </a:cubicBezTo>
                <a:cubicBezTo>
                  <a:pt x="486" y="99"/>
                  <a:pt x="483" y="98"/>
                  <a:pt x="481" y="98"/>
                </a:cubicBezTo>
                <a:cubicBezTo>
                  <a:pt x="480" y="98"/>
                  <a:pt x="479" y="98"/>
                  <a:pt x="478" y="98"/>
                </a:cubicBezTo>
                <a:close/>
                <a:moveTo>
                  <a:pt x="495" y="164"/>
                </a:moveTo>
                <a:cubicBezTo>
                  <a:pt x="494" y="164"/>
                  <a:pt x="494" y="164"/>
                  <a:pt x="494" y="165"/>
                </a:cubicBezTo>
                <a:cubicBezTo>
                  <a:pt x="493" y="163"/>
                  <a:pt x="493" y="162"/>
                  <a:pt x="492" y="161"/>
                </a:cubicBezTo>
                <a:cubicBezTo>
                  <a:pt x="491" y="160"/>
                  <a:pt x="491" y="160"/>
                  <a:pt x="490" y="159"/>
                </a:cubicBezTo>
                <a:cubicBezTo>
                  <a:pt x="490" y="159"/>
                  <a:pt x="490" y="158"/>
                  <a:pt x="490" y="158"/>
                </a:cubicBezTo>
                <a:cubicBezTo>
                  <a:pt x="490" y="155"/>
                  <a:pt x="489" y="153"/>
                  <a:pt x="487" y="151"/>
                </a:cubicBezTo>
                <a:cubicBezTo>
                  <a:pt x="487" y="150"/>
                  <a:pt x="487" y="150"/>
                  <a:pt x="487" y="149"/>
                </a:cubicBezTo>
                <a:cubicBezTo>
                  <a:pt x="488" y="150"/>
                  <a:pt x="490" y="150"/>
                  <a:pt x="491" y="150"/>
                </a:cubicBezTo>
                <a:cubicBezTo>
                  <a:pt x="492" y="150"/>
                  <a:pt x="492" y="150"/>
                  <a:pt x="493" y="150"/>
                </a:cubicBezTo>
                <a:cubicBezTo>
                  <a:pt x="493" y="152"/>
                  <a:pt x="494" y="153"/>
                  <a:pt x="496" y="154"/>
                </a:cubicBezTo>
                <a:cubicBezTo>
                  <a:pt x="496" y="155"/>
                  <a:pt x="496" y="156"/>
                  <a:pt x="497" y="157"/>
                </a:cubicBezTo>
                <a:cubicBezTo>
                  <a:pt x="495" y="158"/>
                  <a:pt x="495" y="160"/>
                  <a:pt x="495" y="162"/>
                </a:cubicBezTo>
                <a:cubicBezTo>
                  <a:pt x="495" y="163"/>
                  <a:pt x="495" y="163"/>
                  <a:pt x="495" y="164"/>
                </a:cubicBezTo>
                <a:close/>
                <a:moveTo>
                  <a:pt x="486" y="178"/>
                </a:moveTo>
                <a:cubicBezTo>
                  <a:pt x="487" y="177"/>
                  <a:pt x="487" y="175"/>
                  <a:pt x="487" y="174"/>
                </a:cubicBezTo>
                <a:cubicBezTo>
                  <a:pt x="488" y="174"/>
                  <a:pt x="489" y="173"/>
                  <a:pt x="490" y="173"/>
                </a:cubicBezTo>
                <a:cubicBezTo>
                  <a:pt x="490" y="174"/>
                  <a:pt x="491" y="176"/>
                  <a:pt x="491" y="177"/>
                </a:cubicBezTo>
                <a:cubicBezTo>
                  <a:pt x="491" y="177"/>
                  <a:pt x="491" y="178"/>
                  <a:pt x="491" y="178"/>
                </a:cubicBezTo>
                <a:cubicBezTo>
                  <a:pt x="491" y="179"/>
                  <a:pt x="492" y="181"/>
                  <a:pt x="492" y="182"/>
                </a:cubicBezTo>
                <a:cubicBezTo>
                  <a:pt x="490" y="183"/>
                  <a:pt x="489" y="184"/>
                  <a:pt x="487" y="186"/>
                </a:cubicBezTo>
                <a:cubicBezTo>
                  <a:pt x="487" y="185"/>
                  <a:pt x="486" y="185"/>
                  <a:pt x="485" y="185"/>
                </a:cubicBezTo>
                <a:cubicBezTo>
                  <a:pt x="484" y="185"/>
                  <a:pt x="484" y="184"/>
                  <a:pt x="483" y="184"/>
                </a:cubicBezTo>
                <a:cubicBezTo>
                  <a:pt x="485" y="183"/>
                  <a:pt x="486" y="181"/>
                  <a:pt x="486" y="178"/>
                </a:cubicBezTo>
                <a:cubicBezTo>
                  <a:pt x="486" y="178"/>
                  <a:pt x="486" y="178"/>
                  <a:pt x="486" y="178"/>
                </a:cubicBezTo>
                <a:close/>
                <a:moveTo>
                  <a:pt x="482" y="137"/>
                </a:moveTo>
                <a:cubicBezTo>
                  <a:pt x="483" y="137"/>
                  <a:pt x="483" y="137"/>
                  <a:pt x="483" y="137"/>
                </a:cubicBezTo>
                <a:cubicBezTo>
                  <a:pt x="483" y="138"/>
                  <a:pt x="483" y="138"/>
                  <a:pt x="483" y="139"/>
                </a:cubicBezTo>
                <a:cubicBezTo>
                  <a:pt x="483" y="139"/>
                  <a:pt x="483" y="139"/>
                  <a:pt x="483" y="139"/>
                </a:cubicBezTo>
                <a:cubicBezTo>
                  <a:pt x="483" y="138"/>
                  <a:pt x="483" y="138"/>
                  <a:pt x="482" y="137"/>
                </a:cubicBezTo>
                <a:close/>
                <a:moveTo>
                  <a:pt x="482" y="142"/>
                </a:moveTo>
                <a:cubicBezTo>
                  <a:pt x="482" y="142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2"/>
                </a:cubicBezTo>
                <a:close/>
                <a:moveTo>
                  <a:pt x="487" y="554"/>
                </a:moveTo>
                <a:cubicBezTo>
                  <a:pt x="486" y="554"/>
                  <a:pt x="484" y="554"/>
                  <a:pt x="483" y="555"/>
                </a:cubicBezTo>
                <a:cubicBezTo>
                  <a:pt x="483" y="555"/>
                  <a:pt x="482" y="555"/>
                  <a:pt x="481" y="555"/>
                </a:cubicBezTo>
                <a:cubicBezTo>
                  <a:pt x="481" y="554"/>
                  <a:pt x="481" y="554"/>
                  <a:pt x="481" y="553"/>
                </a:cubicBezTo>
                <a:cubicBezTo>
                  <a:pt x="481" y="553"/>
                  <a:pt x="481" y="553"/>
                  <a:pt x="481" y="553"/>
                </a:cubicBezTo>
                <a:cubicBezTo>
                  <a:pt x="482" y="553"/>
                  <a:pt x="483" y="553"/>
                  <a:pt x="484" y="553"/>
                </a:cubicBezTo>
                <a:cubicBezTo>
                  <a:pt x="485" y="553"/>
                  <a:pt x="487" y="553"/>
                  <a:pt x="488" y="552"/>
                </a:cubicBezTo>
                <a:cubicBezTo>
                  <a:pt x="488" y="553"/>
                  <a:pt x="489" y="554"/>
                  <a:pt x="489" y="554"/>
                </a:cubicBezTo>
                <a:cubicBezTo>
                  <a:pt x="489" y="554"/>
                  <a:pt x="488" y="554"/>
                  <a:pt x="487" y="554"/>
                </a:cubicBezTo>
                <a:close/>
                <a:moveTo>
                  <a:pt x="486" y="271"/>
                </a:moveTo>
                <a:cubicBezTo>
                  <a:pt x="486" y="272"/>
                  <a:pt x="487" y="272"/>
                  <a:pt x="487" y="272"/>
                </a:cubicBezTo>
                <a:cubicBezTo>
                  <a:pt x="487" y="272"/>
                  <a:pt x="487" y="273"/>
                  <a:pt x="487" y="273"/>
                </a:cubicBezTo>
                <a:cubicBezTo>
                  <a:pt x="486" y="272"/>
                  <a:pt x="486" y="272"/>
                  <a:pt x="486" y="271"/>
                </a:cubicBezTo>
                <a:close/>
                <a:moveTo>
                  <a:pt x="492" y="251"/>
                </a:moveTo>
                <a:cubicBezTo>
                  <a:pt x="491" y="252"/>
                  <a:pt x="490" y="252"/>
                  <a:pt x="489" y="253"/>
                </a:cubicBezTo>
                <a:cubicBezTo>
                  <a:pt x="489" y="252"/>
                  <a:pt x="488" y="251"/>
                  <a:pt x="487" y="250"/>
                </a:cubicBezTo>
                <a:cubicBezTo>
                  <a:pt x="488" y="250"/>
                  <a:pt x="489" y="249"/>
                  <a:pt x="489" y="249"/>
                </a:cubicBezTo>
                <a:cubicBezTo>
                  <a:pt x="491" y="249"/>
                  <a:pt x="492" y="248"/>
                  <a:pt x="493" y="248"/>
                </a:cubicBezTo>
                <a:cubicBezTo>
                  <a:pt x="492" y="249"/>
                  <a:pt x="492" y="250"/>
                  <a:pt x="492" y="251"/>
                </a:cubicBezTo>
                <a:close/>
                <a:moveTo>
                  <a:pt x="494" y="636"/>
                </a:moveTo>
                <a:cubicBezTo>
                  <a:pt x="494" y="636"/>
                  <a:pt x="494" y="636"/>
                  <a:pt x="494" y="636"/>
                </a:cubicBezTo>
                <a:cubicBezTo>
                  <a:pt x="494" y="635"/>
                  <a:pt x="494" y="635"/>
                  <a:pt x="493" y="634"/>
                </a:cubicBezTo>
                <a:cubicBezTo>
                  <a:pt x="494" y="634"/>
                  <a:pt x="494" y="633"/>
                  <a:pt x="495" y="633"/>
                </a:cubicBezTo>
                <a:cubicBezTo>
                  <a:pt x="495" y="634"/>
                  <a:pt x="496" y="635"/>
                  <a:pt x="497" y="636"/>
                </a:cubicBezTo>
                <a:cubicBezTo>
                  <a:pt x="496" y="636"/>
                  <a:pt x="495" y="636"/>
                  <a:pt x="494" y="636"/>
                </a:cubicBezTo>
                <a:close/>
                <a:moveTo>
                  <a:pt x="494" y="527"/>
                </a:moveTo>
                <a:cubicBezTo>
                  <a:pt x="494" y="527"/>
                  <a:pt x="494" y="527"/>
                  <a:pt x="495" y="527"/>
                </a:cubicBezTo>
                <a:cubicBezTo>
                  <a:pt x="495" y="527"/>
                  <a:pt x="495" y="528"/>
                  <a:pt x="495" y="528"/>
                </a:cubicBezTo>
                <a:cubicBezTo>
                  <a:pt x="495" y="528"/>
                  <a:pt x="495" y="528"/>
                  <a:pt x="494" y="527"/>
                </a:cubicBezTo>
                <a:close/>
                <a:moveTo>
                  <a:pt x="500" y="226"/>
                </a:moveTo>
                <a:cubicBezTo>
                  <a:pt x="498" y="227"/>
                  <a:pt x="497" y="228"/>
                  <a:pt x="495" y="229"/>
                </a:cubicBezTo>
                <a:cubicBezTo>
                  <a:pt x="494" y="227"/>
                  <a:pt x="493" y="226"/>
                  <a:pt x="491" y="225"/>
                </a:cubicBezTo>
                <a:cubicBezTo>
                  <a:pt x="491" y="224"/>
                  <a:pt x="490" y="224"/>
                  <a:pt x="489" y="223"/>
                </a:cubicBezTo>
                <a:cubicBezTo>
                  <a:pt x="491" y="222"/>
                  <a:pt x="492" y="221"/>
                  <a:pt x="493" y="220"/>
                </a:cubicBezTo>
                <a:cubicBezTo>
                  <a:pt x="493" y="220"/>
                  <a:pt x="494" y="220"/>
                  <a:pt x="494" y="220"/>
                </a:cubicBezTo>
                <a:cubicBezTo>
                  <a:pt x="494" y="220"/>
                  <a:pt x="494" y="220"/>
                  <a:pt x="494" y="220"/>
                </a:cubicBezTo>
                <a:cubicBezTo>
                  <a:pt x="495" y="220"/>
                  <a:pt x="496" y="220"/>
                  <a:pt x="496" y="220"/>
                </a:cubicBezTo>
                <a:cubicBezTo>
                  <a:pt x="497" y="220"/>
                  <a:pt x="499" y="220"/>
                  <a:pt x="500" y="219"/>
                </a:cubicBezTo>
                <a:cubicBezTo>
                  <a:pt x="501" y="220"/>
                  <a:pt x="502" y="221"/>
                  <a:pt x="504" y="222"/>
                </a:cubicBezTo>
                <a:cubicBezTo>
                  <a:pt x="502" y="223"/>
                  <a:pt x="501" y="225"/>
                  <a:pt x="500" y="226"/>
                </a:cubicBezTo>
                <a:close/>
                <a:moveTo>
                  <a:pt x="504" y="612"/>
                </a:moveTo>
                <a:cubicBezTo>
                  <a:pt x="504" y="612"/>
                  <a:pt x="505" y="612"/>
                  <a:pt x="506" y="613"/>
                </a:cubicBezTo>
                <a:cubicBezTo>
                  <a:pt x="505" y="613"/>
                  <a:pt x="505" y="613"/>
                  <a:pt x="505" y="613"/>
                </a:cubicBezTo>
                <a:cubicBezTo>
                  <a:pt x="505" y="614"/>
                  <a:pt x="506" y="615"/>
                  <a:pt x="506" y="615"/>
                </a:cubicBezTo>
                <a:cubicBezTo>
                  <a:pt x="505" y="614"/>
                  <a:pt x="505" y="613"/>
                  <a:pt x="504" y="612"/>
                </a:cubicBezTo>
                <a:close/>
                <a:moveTo>
                  <a:pt x="506" y="513"/>
                </a:moveTo>
                <a:cubicBezTo>
                  <a:pt x="506" y="514"/>
                  <a:pt x="507" y="514"/>
                  <a:pt x="507" y="514"/>
                </a:cubicBezTo>
                <a:cubicBezTo>
                  <a:pt x="507" y="514"/>
                  <a:pt x="507" y="514"/>
                  <a:pt x="507" y="514"/>
                </a:cubicBezTo>
                <a:cubicBezTo>
                  <a:pt x="507" y="514"/>
                  <a:pt x="506" y="514"/>
                  <a:pt x="506" y="514"/>
                </a:cubicBezTo>
                <a:cubicBezTo>
                  <a:pt x="506" y="514"/>
                  <a:pt x="506" y="514"/>
                  <a:pt x="506" y="513"/>
                </a:cubicBezTo>
                <a:cubicBezTo>
                  <a:pt x="506" y="513"/>
                  <a:pt x="506" y="513"/>
                  <a:pt x="506" y="513"/>
                </a:cubicBezTo>
                <a:close/>
                <a:moveTo>
                  <a:pt x="508" y="621"/>
                </a:moveTo>
                <a:cubicBezTo>
                  <a:pt x="508" y="621"/>
                  <a:pt x="508" y="621"/>
                  <a:pt x="508" y="621"/>
                </a:cubicBezTo>
                <a:cubicBezTo>
                  <a:pt x="507" y="621"/>
                  <a:pt x="507" y="620"/>
                  <a:pt x="506" y="620"/>
                </a:cubicBezTo>
                <a:cubicBezTo>
                  <a:pt x="506" y="619"/>
                  <a:pt x="506" y="619"/>
                  <a:pt x="506" y="619"/>
                </a:cubicBezTo>
                <a:cubicBezTo>
                  <a:pt x="506" y="618"/>
                  <a:pt x="506" y="617"/>
                  <a:pt x="506" y="616"/>
                </a:cubicBezTo>
                <a:cubicBezTo>
                  <a:pt x="506" y="618"/>
                  <a:pt x="507" y="619"/>
                  <a:pt x="508" y="620"/>
                </a:cubicBezTo>
                <a:cubicBezTo>
                  <a:pt x="508" y="620"/>
                  <a:pt x="508" y="621"/>
                  <a:pt x="508" y="621"/>
                </a:cubicBezTo>
                <a:close/>
                <a:moveTo>
                  <a:pt x="512" y="467"/>
                </a:moveTo>
                <a:cubicBezTo>
                  <a:pt x="512" y="467"/>
                  <a:pt x="512" y="467"/>
                  <a:pt x="512" y="466"/>
                </a:cubicBezTo>
                <a:cubicBezTo>
                  <a:pt x="512" y="467"/>
                  <a:pt x="512" y="467"/>
                  <a:pt x="512" y="467"/>
                </a:cubicBezTo>
                <a:cubicBezTo>
                  <a:pt x="512" y="467"/>
                  <a:pt x="512" y="467"/>
                  <a:pt x="512" y="467"/>
                </a:cubicBezTo>
                <a:close/>
                <a:moveTo>
                  <a:pt x="512" y="373"/>
                </a:moveTo>
                <a:cubicBezTo>
                  <a:pt x="511" y="373"/>
                  <a:pt x="510" y="374"/>
                  <a:pt x="510" y="374"/>
                </a:cubicBezTo>
                <a:cubicBezTo>
                  <a:pt x="510" y="374"/>
                  <a:pt x="509" y="373"/>
                  <a:pt x="509" y="373"/>
                </a:cubicBezTo>
                <a:cubicBezTo>
                  <a:pt x="509" y="373"/>
                  <a:pt x="509" y="373"/>
                  <a:pt x="509" y="373"/>
                </a:cubicBezTo>
                <a:cubicBezTo>
                  <a:pt x="511" y="371"/>
                  <a:pt x="512" y="369"/>
                  <a:pt x="512" y="366"/>
                </a:cubicBezTo>
                <a:cubicBezTo>
                  <a:pt x="512" y="363"/>
                  <a:pt x="511" y="360"/>
                  <a:pt x="509" y="359"/>
                </a:cubicBezTo>
                <a:cubicBezTo>
                  <a:pt x="509" y="358"/>
                  <a:pt x="509" y="358"/>
                  <a:pt x="509" y="357"/>
                </a:cubicBezTo>
                <a:cubicBezTo>
                  <a:pt x="510" y="357"/>
                  <a:pt x="510" y="357"/>
                  <a:pt x="510" y="357"/>
                </a:cubicBezTo>
                <a:cubicBezTo>
                  <a:pt x="510" y="357"/>
                  <a:pt x="511" y="357"/>
                  <a:pt x="511" y="357"/>
                </a:cubicBezTo>
                <a:cubicBezTo>
                  <a:pt x="511" y="357"/>
                  <a:pt x="511" y="358"/>
                  <a:pt x="511" y="358"/>
                </a:cubicBezTo>
                <a:cubicBezTo>
                  <a:pt x="511" y="362"/>
                  <a:pt x="514" y="365"/>
                  <a:pt x="517" y="366"/>
                </a:cubicBezTo>
                <a:cubicBezTo>
                  <a:pt x="515" y="367"/>
                  <a:pt x="513" y="370"/>
                  <a:pt x="512" y="373"/>
                </a:cubicBezTo>
                <a:close/>
                <a:moveTo>
                  <a:pt x="512" y="269"/>
                </a:moveTo>
                <a:cubicBezTo>
                  <a:pt x="512" y="269"/>
                  <a:pt x="512" y="269"/>
                  <a:pt x="512" y="268"/>
                </a:cubicBezTo>
                <a:cubicBezTo>
                  <a:pt x="512" y="268"/>
                  <a:pt x="512" y="268"/>
                  <a:pt x="512" y="268"/>
                </a:cubicBezTo>
                <a:cubicBezTo>
                  <a:pt x="512" y="268"/>
                  <a:pt x="512" y="269"/>
                  <a:pt x="512" y="269"/>
                </a:cubicBezTo>
                <a:close/>
                <a:moveTo>
                  <a:pt x="513" y="308"/>
                </a:moveTo>
                <a:cubicBezTo>
                  <a:pt x="513" y="308"/>
                  <a:pt x="513" y="308"/>
                  <a:pt x="513" y="308"/>
                </a:cubicBezTo>
                <a:cubicBezTo>
                  <a:pt x="513" y="308"/>
                  <a:pt x="513" y="308"/>
                  <a:pt x="512" y="308"/>
                </a:cubicBezTo>
                <a:cubicBezTo>
                  <a:pt x="512" y="308"/>
                  <a:pt x="513" y="308"/>
                  <a:pt x="513" y="308"/>
                </a:cubicBezTo>
                <a:close/>
                <a:moveTo>
                  <a:pt x="512" y="134"/>
                </a:moveTo>
                <a:cubicBezTo>
                  <a:pt x="512" y="134"/>
                  <a:pt x="512" y="134"/>
                  <a:pt x="512" y="134"/>
                </a:cubicBezTo>
                <a:cubicBezTo>
                  <a:pt x="514" y="132"/>
                  <a:pt x="516" y="130"/>
                  <a:pt x="516" y="127"/>
                </a:cubicBezTo>
                <a:cubicBezTo>
                  <a:pt x="516" y="126"/>
                  <a:pt x="516" y="126"/>
                  <a:pt x="516" y="126"/>
                </a:cubicBezTo>
                <a:cubicBezTo>
                  <a:pt x="517" y="127"/>
                  <a:pt x="518" y="128"/>
                  <a:pt x="519" y="128"/>
                </a:cubicBezTo>
                <a:cubicBezTo>
                  <a:pt x="519" y="129"/>
                  <a:pt x="520" y="129"/>
                  <a:pt x="520" y="130"/>
                </a:cubicBezTo>
                <a:cubicBezTo>
                  <a:pt x="517" y="130"/>
                  <a:pt x="514" y="132"/>
                  <a:pt x="512" y="134"/>
                </a:cubicBezTo>
                <a:close/>
                <a:moveTo>
                  <a:pt x="517" y="97"/>
                </a:moveTo>
                <a:cubicBezTo>
                  <a:pt x="519" y="96"/>
                  <a:pt x="520" y="94"/>
                  <a:pt x="521" y="92"/>
                </a:cubicBezTo>
                <a:cubicBezTo>
                  <a:pt x="522" y="94"/>
                  <a:pt x="525" y="96"/>
                  <a:pt x="528" y="96"/>
                </a:cubicBezTo>
                <a:cubicBezTo>
                  <a:pt x="528" y="96"/>
                  <a:pt x="528" y="96"/>
                  <a:pt x="528" y="96"/>
                </a:cubicBezTo>
                <a:cubicBezTo>
                  <a:pt x="527" y="97"/>
                  <a:pt x="526" y="98"/>
                  <a:pt x="525" y="99"/>
                </a:cubicBezTo>
                <a:cubicBezTo>
                  <a:pt x="525" y="99"/>
                  <a:pt x="525" y="99"/>
                  <a:pt x="525" y="99"/>
                </a:cubicBezTo>
                <a:cubicBezTo>
                  <a:pt x="523" y="99"/>
                  <a:pt x="522" y="100"/>
                  <a:pt x="521" y="101"/>
                </a:cubicBezTo>
                <a:cubicBezTo>
                  <a:pt x="520" y="99"/>
                  <a:pt x="519" y="98"/>
                  <a:pt x="517" y="97"/>
                </a:cubicBezTo>
                <a:close/>
                <a:moveTo>
                  <a:pt x="529" y="602"/>
                </a:moveTo>
                <a:cubicBezTo>
                  <a:pt x="528" y="599"/>
                  <a:pt x="525" y="597"/>
                  <a:pt x="522" y="596"/>
                </a:cubicBezTo>
                <a:cubicBezTo>
                  <a:pt x="524" y="595"/>
                  <a:pt x="525" y="594"/>
                  <a:pt x="526" y="593"/>
                </a:cubicBezTo>
                <a:cubicBezTo>
                  <a:pt x="526" y="593"/>
                  <a:pt x="526" y="593"/>
                  <a:pt x="526" y="593"/>
                </a:cubicBezTo>
                <a:cubicBezTo>
                  <a:pt x="526" y="593"/>
                  <a:pt x="526" y="593"/>
                  <a:pt x="527" y="593"/>
                </a:cubicBezTo>
                <a:cubicBezTo>
                  <a:pt x="526" y="593"/>
                  <a:pt x="526" y="594"/>
                  <a:pt x="526" y="594"/>
                </a:cubicBezTo>
                <a:cubicBezTo>
                  <a:pt x="526" y="597"/>
                  <a:pt x="528" y="600"/>
                  <a:pt x="530" y="602"/>
                </a:cubicBezTo>
                <a:cubicBezTo>
                  <a:pt x="530" y="602"/>
                  <a:pt x="530" y="602"/>
                  <a:pt x="530" y="602"/>
                </a:cubicBezTo>
                <a:cubicBezTo>
                  <a:pt x="530" y="602"/>
                  <a:pt x="529" y="602"/>
                  <a:pt x="529" y="602"/>
                </a:cubicBezTo>
                <a:close/>
                <a:moveTo>
                  <a:pt x="533" y="464"/>
                </a:move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4"/>
                </a:cubicBezTo>
                <a:close/>
                <a:moveTo>
                  <a:pt x="535" y="616"/>
                </a:moveTo>
                <a:cubicBezTo>
                  <a:pt x="534" y="616"/>
                  <a:pt x="534" y="616"/>
                  <a:pt x="534" y="616"/>
                </a:cubicBezTo>
                <a:cubicBezTo>
                  <a:pt x="534" y="616"/>
                  <a:pt x="535" y="615"/>
                  <a:pt x="535" y="615"/>
                </a:cubicBezTo>
                <a:cubicBezTo>
                  <a:pt x="535" y="615"/>
                  <a:pt x="535" y="616"/>
                  <a:pt x="535" y="616"/>
                </a:cubicBezTo>
                <a:cubicBezTo>
                  <a:pt x="535" y="616"/>
                  <a:pt x="535" y="616"/>
                  <a:pt x="535" y="616"/>
                </a:cubicBezTo>
                <a:close/>
                <a:moveTo>
                  <a:pt x="533" y="421"/>
                </a:moveTo>
                <a:cubicBezTo>
                  <a:pt x="533" y="421"/>
                  <a:pt x="532" y="420"/>
                  <a:pt x="532" y="420"/>
                </a:cubicBezTo>
                <a:cubicBezTo>
                  <a:pt x="533" y="419"/>
                  <a:pt x="534" y="418"/>
                  <a:pt x="534" y="417"/>
                </a:cubicBezTo>
                <a:cubicBezTo>
                  <a:pt x="534" y="417"/>
                  <a:pt x="535" y="417"/>
                  <a:pt x="535" y="417"/>
                </a:cubicBezTo>
                <a:cubicBezTo>
                  <a:pt x="534" y="418"/>
                  <a:pt x="534" y="420"/>
                  <a:pt x="533" y="421"/>
                </a:cubicBezTo>
                <a:close/>
                <a:moveTo>
                  <a:pt x="536" y="611"/>
                </a:moveTo>
                <a:cubicBezTo>
                  <a:pt x="536" y="610"/>
                  <a:pt x="536" y="610"/>
                  <a:pt x="536" y="610"/>
                </a:cubicBezTo>
                <a:cubicBezTo>
                  <a:pt x="536" y="609"/>
                  <a:pt x="536" y="609"/>
                  <a:pt x="536" y="608"/>
                </a:cubicBezTo>
                <a:cubicBezTo>
                  <a:pt x="537" y="608"/>
                  <a:pt x="538" y="608"/>
                  <a:pt x="539" y="608"/>
                </a:cubicBezTo>
                <a:cubicBezTo>
                  <a:pt x="538" y="609"/>
                  <a:pt x="537" y="610"/>
                  <a:pt x="536" y="611"/>
                </a:cubicBezTo>
                <a:close/>
                <a:moveTo>
                  <a:pt x="534" y="394"/>
                </a:moveTo>
                <a:cubicBezTo>
                  <a:pt x="533" y="394"/>
                  <a:pt x="533" y="394"/>
                  <a:pt x="532" y="394"/>
                </a:cubicBezTo>
                <a:cubicBezTo>
                  <a:pt x="530" y="394"/>
                  <a:pt x="528" y="394"/>
                  <a:pt x="527" y="396"/>
                </a:cubicBezTo>
                <a:cubicBezTo>
                  <a:pt x="527" y="395"/>
                  <a:pt x="527" y="395"/>
                  <a:pt x="527" y="395"/>
                </a:cubicBezTo>
                <a:cubicBezTo>
                  <a:pt x="529" y="395"/>
                  <a:pt x="530" y="393"/>
                  <a:pt x="531" y="392"/>
                </a:cubicBezTo>
                <a:cubicBezTo>
                  <a:pt x="531" y="392"/>
                  <a:pt x="531" y="392"/>
                  <a:pt x="531" y="392"/>
                </a:cubicBezTo>
                <a:cubicBezTo>
                  <a:pt x="532" y="392"/>
                  <a:pt x="533" y="392"/>
                  <a:pt x="533" y="391"/>
                </a:cubicBezTo>
                <a:cubicBezTo>
                  <a:pt x="534" y="392"/>
                  <a:pt x="535" y="392"/>
                  <a:pt x="536" y="392"/>
                </a:cubicBezTo>
                <a:cubicBezTo>
                  <a:pt x="537" y="392"/>
                  <a:pt x="539" y="391"/>
                  <a:pt x="540" y="391"/>
                </a:cubicBezTo>
                <a:cubicBezTo>
                  <a:pt x="540" y="391"/>
                  <a:pt x="540" y="391"/>
                  <a:pt x="540" y="391"/>
                </a:cubicBezTo>
                <a:cubicBezTo>
                  <a:pt x="538" y="391"/>
                  <a:pt x="536" y="392"/>
                  <a:pt x="534" y="394"/>
                </a:cubicBezTo>
                <a:close/>
                <a:moveTo>
                  <a:pt x="538" y="354"/>
                </a:moveTo>
                <a:cubicBezTo>
                  <a:pt x="538" y="354"/>
                  <a:pt x="538" y="354"/>
                  <a:pt x="538" y="354"/>
                </a:cubicBezTo>
                <a:cubicBezTo>
                  <a:pt x="538" y="353"/>
                  <a:pt x="538" y="353"/>
                  <a:pt x="539" y="353"/>
                </a:cubicBezTo>
                <a:cubicBezTo>
                  <a:pt x="539" y="353"/>
                  <a:pt x="539" y="353"/>
                  <a:pt x="539" y="354"/>
                </a:cubicBezTo>
                <a:cubicBezTo>
                  <a:pt x="538" y="354"/>
                  <a:pt x="538" y="354"/>
                  <a:pt x="538" y="354"/>
                </a:cubicBezTo>
                <a:close/>
                <a:moveTo>
                  <a:pt x="541" y="320"/>
                </a:moveTo>
                <a:cubicBezTo>
                  <a:pt x="541" y="320"/>
                  <a:pt x="541" y="320"/>
                  <a:pt x="541" y="319"/>
                </a:cubicBezTo>
                <a:cubicBezTo>
                  <a:pt x="541" y="319"/>
                  <a:pt x="541" y="319"/>
                  <a:pt x="542" y="319"/>
                </a:cubicBezTo>
                <a:cubicBezTo>
                  <a:pt x="542" y="320"/>
                  <a:pt x="542" y="320"/>
                  <a:pt x="541" y="320"/>
                </a:cubicBezTo>
                <a:close/>
                <a:moveTo>
                  <a:pt x="542" y="255"/>
                </a:moveTo>
                <a:cubicBezTo>
                  <a:pt x="540" y="256"/>
                  <a:pt x="539" y="257"/>
                  <a:pt x="537" y="258"/>
                </a:cubicBezTo>
                <a:cubicBezTo>
                  <a:pt x="537" y="258"/>
                  <a:pt x="537" y="258"/>
                  <a:pt x="537" y="258"/>
                </a:cubicBezTo>
                <a:cubicBezTo>
                  <a:pt x="537" y="258"/>
                  <a:pt x="537" y="258"/>
                  <a:pt x="536" y="258"/>
                </a:cubicBezTo>
                <a:cubicBezTo>
                  <a:pt x="536" y="258"/>
                  <a:pt x="536" y="257"/>
                  <a:pt x="536" y="257"/>
                </a:cubicBezTo>
                <a:cubicBezTo>
                  <a:pt x="536" y="256"/>
                  <a:pt x="536" y="255"/>
                  <a:pt x="536" y="255"/>
                </a:cubicBezTo>
                <a:cubicBezTo>
                  <a:pt x="536" y="254"/>
                  <a:pt x="536" y="254"/>
                  <a:pt x="536" y="253"/>
                </a:cubicBezTo>
                <a:cubicBezTo>
                  <a:pt x="536" y="253"/>
                  <a:pt x="537" y="253"/>
                  <a:pt x="537" y="253"/>
                </a:cubicBezTo>
                <a:cubicBezTo>
                  <a:pt x="539" y="253"/>
                  <a:pt x="540" y="253"/>
                  <a:pt x="541" y="253"/>
                </a:cubicBezTo>
                <a:cubicBezTo>
                  <a:pt x="542" y="253"/>
                  <a:pt x="543" y="253"/>
                  <a:pt x="544" y="253"/>
                </a:cubicBezTo>
                <a:cubicBezTo>
                  <a:pt x="544" y="253"/>
                  <a:pt x="544" y="253"/>
                  <a:pt x="545" y="253"/>
                </a:cubicBezTo>
                <a:cubicBezTo>
                  <a:pt x="545" y="253"/>
                  <a:pt x="544" y="253"/>
                  <a:pt x="544" y="254"/>
                </a:cubicBezTo>
                <a:cubicBezTo>
                  <a:pt x="544" y="254"/>
                  <a:pt x="543" y="255"/>
                  <a:pt x="542" y="255"/>
                </a:cubicBezTo>
                <a:close/>
                <a:moveTo>
                  <a:pt x="547" y="608"/>
                </a:moveTo>
                <a:cubicBezTo>
                  <a:pt x="547" y="608"/>
                  <a:pt x="546" y="607"/>
                  <a:pt x="545" y="607"/>
                </a:cubicBezTo>
                <a:cubicBezTo>
                  <a:pt x="545" y="607"/>
                  <a:pt x="546" y="606"/>
                  <a:pt x="547" y="606"/>
                </a:cubicBezTo>
                <a:cubicBezTo>
                  <a:pt x="547" y="606"/>
                  <a:pt x="547" y="606"/>
                  <a:pt x="548" y="606"/>
                </a:cubicBezTo>
                <a:cubicBezTo>
                  <a:pt x="548" y="607"/>
                  <a:pt x="547" y="607"/>
                  <a:pt x="547" y="608"/>
                </a:cubicBezTo>
                <a:close/>
                <a:moveTo>
                  <a:pt x="549" y="567"/>
                </a:moveTo>
                <a:cubicBezTo>
                  <a:pt x="549" y="567"/>
                  <a:pt x="549" y="567"/>
                  <a:pt x="549" y="567"/>
                </a:cubicBezTo>
                <a:cubicBezTo>
                  <a:pt x="549" y="567"/>
                  <a:pt x="549" y="567"/>
                  <a:pt x="550" y="567"/>
                </a:cubicBezTo>
                <a:cubicBezTo>
                  <a:pt x="549" y="567"/>
                  <a:pt x="549" y="567"/>
                  <a:pt x="549" y="567"/>
                </a:cubicBezTo>
                <a:close/>
                <a:moveTo>
                  <a:pt x="551" y="412"/>
                </a:moveTo>
                <a:cubicBezTo>
                  <a:pt x="551" y="412"/>
                  <a:pt x="550" y="412"/>
                  <a:pt x="550" y="412"/>
                </a:cubicBezTo>
                <a:cubicBezTo>
                  <a:pt x="551" y="411"/>
                  <a:pt x="551" y="410"/>
                  <a:pt x="551" y="409"/>
                </a:cubicBezTo>
                <a:cubicBezTo>
                  <a:pt x="551" y="410"/>
                  <a:pt x="551" y="410"/>
                  <a:pt x="552" y="410"/>
                </a:cubicBezTo>
                <a:cubicBezTo>
                  <a:pt x="551" y="411"/>
                  <a:pt x="551" y="411"/>
                  <a:pt x="551" y="412"/>
                </a:cubicBezTo>
                <a:close/>
                <a:moveTo>
                  <a:pt x="556" y="216"/>
                </a:moveTo>
                <a:cubicBezTo>
                  <a:pt x="554" y="216"/>
                  <a:pt x="553" y="216"/>
                  <a:pt x="552" y="217"/>
                </a:cubicBezTo>
                <a:cubicBezTo>
                  <a:pt x="552" y="214"/>
                  <a:pt x="550" y="212"/>
                  <a:pt x="548" y="211"/>
                </a:cubicBezTo>
                <a:cubicBezTo>
                  <a:pt x="548" y="211"/>
                  <a:pt x="548" y="210"/>
                  <a:pt x="548" y="210"/>
                </a:cubicBezTo>
                <a:cubicBezTo>
                  <a:pt x="548" y="209"/>
                  <a:pt x="548" y="209"/>
                  <a:pt x="548" y="209"/>
                </a:cubicBezTo>
                <a:cubicBezTo>
                  <a:pt x="549" y="209"/>
                  <a:pt x="549" y="209"/>
                  <a:pt x="550" y="209"/>
                </a:cubicBezTo>
                <a:cubicBezTo>
                  <a:pt x="553" y="209"/>
                  <a:pt x="554" y="208"/>
                  <a:pt x="556" y="207"/>
                </a:cubicBezTo>
                <a:cubicBezTo>
                  <a:pt x="556" y="207"/>
                  <a:pt x="557" y="208"/>
                  <a:pt x="558" y="208"/>
                </a:cubicBezTo>
                <a:cubicBezTo>
                  <a:pt x="559" y="208"/>
                  <a:pt x="559" y="208"/>
                  <a:pt x="559" y="208"/>
                </a:cubicBezTo>
                <a:cubicBezTo>
                  <a:pt x="559" y="208"/>
                  <a:pt x="559" y="209"/>
                  <a:pt x="559" y="209"/>
                </a:cubicBezTo>
                <a:cubicBezTo>
                  <a:pt x="559" y="210"/>
                  <a:pt x="559" y="211"/>
                  <a:pt x="559" y="212"/>
                </a:cubicBezTo>
                <a:cubicBezTo>
                  <a:pt x="557" y="212"/>
                  <a:pt x="556" y="214"/>
                  <a:pt x="556" y="216"/>
                </a:cubicBezTo>
                <a:close/>
                <a:moveTo>
                  <a:pt x="562" y="561"/>
                </a:moveTo>
                <a:cubicBezTo>
                  <a:pt x="561" y="561"/>
                  <a:pt x="560" y="561"/>
                  <a:pt x="559" y="562"/>
                </a:cubicBezTo>
                <a:cubicBezTo>
                  <a:pt x="558" y="562"/>
                  <a:pt x="558" y="562"/>
                  <a:pt x="558" y="562"/>
                </a:cubicBezTo>
                <a:cubicBezTo>
                  <a:pt x="559" y="561"/>
                  <a:pt x="559" y="561"/>
                  <a:pt x="560" y="560"/>
                </a:cubicBezTo>
                <a:cubicBezTo>
                  <a:pt x="561" y="560"/>
                  <a:pt x="561" y="560"/>
                  <a:pt x="562" y="560"/>
                </a:cubicBezTo>
                <a:cubicBezTo>
                  <a:pt x="563" y="560"/>
                  <a:pt x="563" y="561"/>
                  <a:pt x="564" y="561"/>
                </a:cubicBezTo>
                <a:cubicBezTo>
                  <a:pt x="563" y="561"/>
                  <a:pt x="563" y="561"/>
                  <a:pt x="562" y="561"/>
                </a:cubicBezTo>
                <a:close/>
                <a:moveTo>
                  <a:pt x="564" y="302"/>
                </a:moveTo>
                <a:cubicBezTo>
                  <a:pt x="562" y="303"/>
                  <a:pt x="561" y="305"/>
                  <a:pt x="561" y="307"/>
                </a:cubicBezTo>
                <a:cubicBezTo>
                  <a:pt x="561" y="307"/>
                  <a:pt x="560" y="307"/>
                  <a:pt x="560" y="307"/>
                </a:cubicBezTo>
                <a:cubicBezTo>
                  <a:pt x="560" y="307"/>
                  <a:pt x="560" y="307"/>
                  <a:pt x="560" y="306"/>
                </a:cubicBezTo>
                <a:cubicBezTo>
                  <a:pt x="560" y="304"/>
                  <a:pt x="559" y="302"/>
                  <a:pt x="557" y="300"/>
                </a:cubicBezTo>
                <a:cubicBezTo>
                  <a:pt x="559" y="299"/>
                  <a:pt x="559" y="298"/>
                  <a:pt x="560" y="297"/>
                </a:cubicBezTo>
                <a:cubicBezTo>
                  <a:pt x="561" y="297"/>
                  <a:pt x="562" y="297"/>
                  <a:pt x="562" y="297"/>
                </a:cubicBezTo>
                <a:cubicBezTo>
                  <a:pt x="563" y="298"/>
                  <a:pt x="563" y="300"/>
                  <a:pt x="564" y="301"/>
                </a:cubicBezTo>
                <a:cubicBezTo>
                  <a:pt x="564" y="301"/>
                  <a:pt x="564" y="301"/>
                  <a:pt x="564" y="302"/>
                </a:cubicBezTo>
                <a:close/>
                <a:moveTo>
                  <a:pt x="563" y="124"/>
                </a:moveTo>
                <a:cubicBezTo>
                  <a:pt x="563" y="124"/>
                  <a:pt x="563" y="124"/>
                  <a:pt x="563" y="124"/>
                </a:cubicBezTo>
                <a:cubicBezTo>
                  <a:pt x="562" y="124"/>
                  <a:pt x="562" y="125"/>
                  <a:pt x="561" y="125"/>
                </a:cubicBezTo>
                <a:cubicBezTo>
                  <a:pt x="560" y="125"/>
                  <a:pt x="559" y="125"/>
                  <a:pt x="557" y="125"/>
                </a:cubicBezTo>
                <a:cubicBezTo>
                  <a:pt x="557" y="125"/>
                  <a:pt x="556" y="125"/>
                  <a:pt x="555" y="125"/>
                </a:cubicBezTo>
                <a:cubicBezTo>
                  <a:pt x="555" y="125"/>
                  <a:pt x="555" y="125"/>
                  <a:pt x="554" y="124"/>
                </a:cubicBezTo>
                <a:cubicBezTo>
                  <a:pt x="558" y="123"/>
                  <a:pt x="561" y="120"/>
                  <a:pt x="561" y="116"/>
                </a:cubicBezTo>
                <a:cubicBezTo>
                  <a:pt x="561" y="116"/>
                  <a:pt x="561" y="116"/>
                  <a:pt x="561" y="115"/>
                </a:cubicBezTo>
                <a:cubicBezTo>
                  <a:pt x="561" y="115"/>
                  <a:pt x="562" y="115"/>
                  <a:pt x="563" y="114"/>
                </a:cubicBezTo>
                <a:cubicBezTo>
                  <a:pt x="564" y="117"/>
                  <a:pt x="566" y="119"/>
                  <a:pt x="569" y="120"/>
                </a:cubicBezTo>
                <a:cubicBezTo>
                  <a:pt x="566" y="120"/>
                  <a:pt x="565" y="122"/>
                  <a:pt x="563" y="124"/>
                </a:cubicBezTo>
                <a:close/>
                <a:moveTo>
                  <a:pt x="566" y="255"/>
                </a:move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lose/>
                <a:moveTo>
                  <a:pt x="566" y="583"/>
                </a:moveTo>
                <a:cubicBezTo>
                  <a:pt x="566" y="582"/>
                  <a:pt x="566" y="581"/>
                  <a:pt x="565" y="581"/>
                </a:cubicBezTo>
                <a:cubicBezTo>
                  <a:pt x="566" y="580"/>
                  <a:pt x="567" y="580"/>
                  <a:pt x="567" y="579"/>
                </a:cubicBezTo>
                <a:cubicBezTo>
                  <a:pt x="568" y="579"/>
                  <a:pt x="568" y="580"/>
                  <a:pt x="568" y="581"/>
                </a:cubicBezTo>
                <a:cubicBezTo>
                  <a:pt x="567" y="581"/>
                  <a:pt x="566" y="582"/>
                  <a:pt x="566" y="583"/>
                </a:cubicBezTo>
                <a:close/>
                <a:moveTo>
                  <a:pt x="570" y="508"/>
                </a:moveTo>
                <a:cubicBezTo>
                  <a:pt x="570" y="505"/>
                  <a:pt x="569" y="503"/>
                  <a:pt x="566" y="501"/>
                </a:cubicBezTo>
                <a:cubicBezTo>
                  <a:pt x="567" y="501"/>
                  <a:pt x="568" y="500"/>
                  <a:pt x="568" y="500"/>
                </a:cubicBezTo>
                <a:cubicBezTo>
                  <a:pt x="569" y="500"/>
                  <a:pt x="569" y="500"/>
                  <a:pt x="569" y="500"/>
                </a:cubicBezTo>
                <a:cubicBezTo>
                  <a:pt x="570" y="501"/>
                  <a:pt x="570" y="501"/>
                  <a:pt x="571" y="502"/>
                </a:cubicBezTo>
                <a:cubicBezTo>
                  <a:pt x="571" y="503"/>
                  <a:pt x="571" y="504"/>
                  <a:pt x="571" y="505"/>
                </a:cubicBezTo>
                <a:cubicBezTo>
                  <a:pt x="571" y="506"/>
                  <a:pt x="571" y="507"/>
                  <a:pt x="571" y="508"/>
                </a:cubicBezTo>
                <a:cubicBezTo>
                  <a:pt x="571" y="508"/>
                  <a:pt x="571" y="508"/>
                  <a:pt x="570" y="508"/>
                </a:cubicBezTo>
                <a:close/>
                <a:moveTo>
                  <a:pt x="570" y="242"/>
                </a:moveTo>
                <a:cubicBezTo>
                  <a:pt x="570" y="241"/>
                  <a:pt x="569" y="240"/>
                  <a:pt x="568" y="239"/>
                </a:cubicBezTo>
                <a:cubicBezTo>
                  <a:pt x="568" y="238"/>
                  <a:pt x="568" y="238"/>
                  <a:pt x="569" y="237"/>
                </a:cubicBezTo>
                <a:cubicBezTo>
                  <a:pt x="569" y="237"/>
                  <a:pt x="569" y="237"/>
                  <a:pt x="569" y="237"/>
                </a:cubicBezTo>
                <a:cubicBezTo>
                  <a:pt x="570" y="238"/>
                  <a:pt x="571" y="238"/>
                  <a:pt x="572" y="239"/>
                </a:cubicBezTo>
                <a:cubicBezTo>
                  <a:pt x="572" y="239"/>
                  <a:pt x="571" y="240"/>
                  <a:pt x="571" y="240"/>
                </a:cubicBezTo>
                <a:cubicBezTo>
                  <a:pt x="571" y="240"/>
                  <a:pt x="572" y="241"/>
                  <a:pt x="572" y="241"/>
                </a:cubicBezTo>
                <a:cubicBezTo>
                  <a:pt x="571" y="241"/>
                  <a:pt x="571" y="241"/>
                  <a:pt x="570" y="242"/>
                </a:cubicBezTo>
                <a:close/>
                <a:moveTo>
                  <a:pt x="581" y="263"/>
                </a:moveTo>
                <a:cubicBezTo>
                  <a:pt x="581" y="263"/>
                  <a:pt x="581" y="262"/>
                  <a:pt x="581" y="262"/>
                </a:cubicBezTo>
                <a:cubicBezTo>
                  <a:pt x="581" y="262"/>
                  <a:pt x="582" y="262"/>
                  <a:pt x="582" y="262"/>
                </a:cubicBezTo>
                <a:cubicBezTo>
                  <a:pt x="582" y="262"/>
                  <a:pt x="582" y="263"/>
                  <a:pt x="581" y="263"/>
                </a:cubicBezTo>
                <a:close/>
                <a:moveTo>
                  <a:pt x="583" y="463"/>
                </a:moveTo>
                <a:cubicBezTo>
                  <a:pt x="583" y="463"/>
                  <a:pt x="583" y="463"/>
                  <a:pt x="583" y="462"/>
                </a:cubicBezTo>
                <a:cubicBezTo>
                  <a:pt x="583" y="462"/>
                  <a:pt x="583" y="462"/>
                  <a:pt x="583" y="462"/>
                </a:cubicBezTo>
                <a:cubicBezTo>
                  <a:pt x="584" y="464"/>
                  <a:pt x="586" y="465"/>
                  <a:pt x="588" y="466"/>
                </a:cubicBezTo>
                <a:cubicBezTo>
                  <a:pt x="587" y="466"/>
                  <a:pt x="587" y="466"/>
                  <a:pt x="586" y="466"/>
                </a:cubicBezTo>
                <a:cubicBezTo>
                  <a:pt x="585" y="465"/>
                  <a:pt x="584" y="464"/>
                  <a:pt x="583" y="463"/>
                </a:cubicBezTo>
                <a:close/>
                <a:moveTo>
                  <a:pt x="587" y="539"/>
                </a:moveTo>
                <a:cubicBezTo>
                  <a:pt x="586" y="539"/>
                  <a:pt x="586" y="539"/>
                  <a:pt x="585" y="539"/>
                </a:cubicBezTo>
                <a:cubicBezTo>
                  <a:pt x="586" y="538"/>
                  <a:pt x="587" y="537"/>
                  <a:pt x="587" y="535"/>
                </a:cubicBezTo>
                <a:cubicBezTo>
                  <a:pt x="588" y="535"/>
                  <a:pt x="588" y="534"/>
                  <a:pt x="589" y="533"/>
                </a:cubicBezTo>
                <a:cubicBezTo>
                  <a:pt x="588" y="534"/>
                  <a:pt x="588" y="535"/>
                  <a:pt x="588" y="536"/>
                </a:cubicBezTo>
                <a:cubicBezTo>
                  <a:pt x="588" y="537"/>
                  <a:pt x="588" y="539"/>
                  <a:pt x="589" y="540"/>
                </a:cubicBezTo>
                <a:cubicBezTo>
                  <a:pt x="588" y="539"/>
                  <a:pt x="587" y="539"/>
                  <a:pt x="587" y="539"/>
                </a:cubicBezTo>
                <a:close/>
                <a:moveTo>
                  <a:pt x="589" y="532"/>
                </a:moveTo>
                <a:cubicBezTo>
                  <a:pt x="589" y="531"/>
                  <a:pt x="590" y="530"/>
                  <a:pt x="590" y="529"/>
                </a:cubicBezTo>
                <a:cubicBezTo>
                  <a:pt x="590" y="529"/>
                  <a:pt x="589" y="528"/>
                  <a:pt x="589" y="528"/>
                </a:cubicBezTo>
                <a:cubicBezTo>
                  <a:pt x="590" y="528"/>
                  <a:pt x="590" y="529"/>
                  <a:pt x="591" y="529"/>
                </a:cubicBezTo>
                <a:cubicBezTo>
                  <a:pt x="590" y="530"/>
                  <a:pt x="590" y="531"/>
                  <a:pt x="589" y="532"/>
                </a:cubicBezTo>
                <a:close/>
                <a:moveTo>
                  <a:pt x="589" y="298"/>
                </a:moveTo>
                <a:cubicBezTo>
                  <a:pt x="589" y="298"/>
                  <a:pt x="590" y="298"/>
                  <a:pt x="590" y="298"/>
                </a:cubicBezTo>
                <a:cubicBezTo>
                  <a:pt x="590" y="299"/>
                  <a:pt x="590" y="300"/>
                  <a:pt x="591" y="301"/>
                </a:cubicBezTo>
                <a:cubicBezTo>
                  <a:pt x="591" y="302"/>
                  <a:pt x="591" y="302"/>
                  <a:pt x="591" y="303"/>
                </a:cubicBezTo>
                <a:cubicBezTo>
                  <a:pt x="591" y="302"/>
                  <a:pt x="590" y="302"/>
                  <a:pt x="590" y="301"/>
                </a:cubicBezTo>
                <a:cubicBezTo>
                  <a:pt x="590" y="300"/>
                  <a:pt x="590" y="299"/>
                  <a:pt x="589" y="298"/>
                </a:cubicBezTo>
                <a:close/>
                <a:moveTo>
                  <a:pt x="593" y="310"/>
                </a:moveTo>
                <a:cubicBezTo>
                  <a:pt x="593" y="309"/>
                  <a:pt x="592" y="308"/>
                  <a:pt x="591" y="307"/>
                </a:cubicBezTo>
                <a:cubicBezTo>
                  <a:pt x="591" y="306"/>
                  <a:pt x="591" y="306"/>
                  <a:pt x="591" y="306"/>
                </a:cubicBezTo>
                <a:cubicBezTo>
                  <a:pt x="592" y="307"/>
                  <a:pt x="593" y="309"/>
                  <a:pt x="594" y="309"/>
                </a:cubicBezTo>
                <a:cubicBezTo>
                  <a:pt x="594" y="310"/>
                  <a:pt x="594" y="310"/>
                  <a:pt x="593" y="310"/>
                </a:cubicBezTo>
                <a:close/>
                <a:moveTo>
                  <a:pt x="590" y="216"/>
                </a:moveTo>
                <a:cubicBezTo>
                  <a:pt x="591" y="215"/>
                  <a:pt x="593" y="214"/>
                  <a:pt x="594" y="213"/>
                </a:cubicBezTo>
                <a:cubicBezTo>
                  <a:pt x="595" y="214"/>
                  <a:pt x="596" y="215"/>
                  <a:pt x="598" y="215"/>
                </a:cubicBezTo>
                <a:cubicBezTo>
                  <a:pt x="598" y="216"/>
                  <a:pt x="598" y="217"/>
                  <a:pt x="598" y="217"/>
                </a:cubicBezTo>
                <a:cubicBezTo>
                  <a:pt x="598" y="220"/>
                  <a:pt x="599" y="223"/>
                  <a:pt x="601" y="225"/>
                </a:cubicBezTo>
                <a:cubicBezTo>
                  <a:pt x="601" y="225"/>
                  <a:pt x="600" y="225"/>
                  <a:pt x="599" y="226"/>
                </a:cubicBezTo>
                <a:cubicBezTo>
                  <a:pt x="599" y="220"/>
                  <a:pt x="595" y="216"/>
                  <a:pt x="590" y="216"/>
                </a:cubicBezTo>
                <a:close/>
                <a:moveTo>
                  <a:pt x="600" y="398"/>
                </a:moveTo>
                <a:cubicBezTo>
                  <a:pt x="600" y="397"/>
                  <a:pt x="599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6"/>
                  <a:pt x="598" y="396"/>
                  <a:pt x="599" y="396"/>
                </a:cubicBezTo>
                <a:cubicBezTo>
                  <a:pt x="599" y="396"/>
                  <a:pt x="600" y="396"/>
                  <a:pt x="601" y="396"/>
                </a:cubicBezTo>
                <a:cubicBezTo>
                  <a:pt x="601" y="396"/>
                  <a:pt x="602" y="396"/>
                  <a:pt x="602" y="396"/>
                </a:cubicBezTo>
                <a:cubicBezTo>
                  <a:pt x="601" y="396"/>
                  <a:pt x="601" y="397"/>
                  <a:pt x="600" y="398"/>
                </a:cubicBezTo>
                <a:close/>
                <a:moveTo>
                  <a:pt x="601" y="177"/>
                </a:moveTo>
                <a:cubicBezTo>
                  <a:pt x="600" y="177"/>
                  <a:pt x="599" y="177"/>
                  <a:pt x="598" y="177"/>
                </a:cubicBezTo>
                <a:cubicBezTo>
                  <a:pt x="595" y="177"/>
                  <a:pt x="593" y="178"/>
                  <a:pt x="591" y="180"/>
                </a:cubicBezTo>
                <a:cubicBezTo>
                  <a:pt x="589" y="178"/>
                  <a:pt x="587" y="177"/>
                  <a:pt x="584" y="177"/>
                </a:cubicBezTo>
                <a:cubicBezTo>
                  <a:pt x="581" y="177"/>
                  <a:pt x="579" y="179"/>
                  <a:pt x="577" y="181"/>
                </a:cubicBezTo>
                <a:cubicBezTo>
                  <a:pt x="576" y="180"/>
                  <a:pt x="575" y="179"/>
                  <a:pt x="573" y="178"/>
                </a:cubicBezTo>
                <a:cubicBezTo>
                  <a:pt x="574" y="177"/>
                  <a:pt x="574" y="176"/>
                  <a:pt x="574" y="174"/>
                </a:cubicBezTo>
                <a:cubicBezTo>
                  <a:pt x="574" y="174"/>
                  <a:pt x="574" y="174"/>
                  <a:pt x="574" y="174"/>
                </a:cubicBezTo>
                <a:cubicBezTo>
                  <a:pt x="576" y="173"/>
                  <a:pt x="577" y="171"/>
                  <a:pt x="578" y="168"/>
                </a:cubicBezTo>
                <a:cubicBezTo>
                  <a:pt x="579" y="168"/>
                  <a:pt x="580" y="167"/>
                  <a:pt x="580" y="166"/>
                </a:cubicBezTo>
                <a:cubicBezTo>
                  <a:pt x="581" y="166"/>
                  <a:pt x="581" y="166"/>
                  <a:pt x="581" y="166"/>
                </a:cubicBezTo>
                <a:cubicBezTo>
                  <a:pt x="582" y="166"/>
                  <a:pt x="583" y="166"/>
                  <a:pt x="584" y="165"/>
                </a:cubicBezTo>
                <a:cubicBezTo>
                  <a:pt x="583" y="166"/>
                  <a:pt x="582" y="168"/>
                  <a:pt x="582" y="170"/>
                </a:cubicBezTo>
                <a:cubicBezTo>
                  <a:pt x="582" y="174"/>
                  <a:pt x="586" y="177"/>
                  <a:pt x="590" y="177"/>
                </a:cubicBezTo>
                <a:cubicBezTo>
                  <a:pt x="594" y="177"/>
                  <a:pt x="597" y="174"/>
                  <a:pt x="597" y="170"/>
                </a:cubicBezTo>
                <a:cubicBezTo>
                  <a:pt x="597" y="169"/>
                  <a:pt x="597" y="169"/>
                  <a:pt x="597" y="169"/>
                </a:cubicBezTo>
                <a:cubicBezTo>
                  <a:pt x="597" y="169"/>
                  <a:pt x="597" y="170"/>
                  <a:pt x="598" y="170"/>
                </a:cubicBezTo>
                <a:cubicBezTo>
                  <a:pt x="599" y="173"/>
                  <a:pt x="600" y="174"/>
                  <a:pt x="603" y="176"/>
                </a:cubicBezTo>
                <a:cubicBezTo>
                  <a:pt x="602" y="176"/>
                  <a:pt x="602" y="177"/>
                  <a:pt x="601" y="177"/>
                </a:cubicBezTo>
                <a:close/>
                <a:moveTo>
                  <a:pt x="633" y="163"/>
                </a:moveTo>
                <a:cubicBezTo>
                  <a:pt x="634" y="164"/>
                  <a:pt x="635" y="164"/>
                  <a:pt x="636" y="165"/>
                </a:cubicBezTo>
                <a:cubicBezTo>
                  <a:pt x="635" y="165"/>
                  <a:pt x="635" y="166"/>
                  <a:pt x="635" y="166"/>
                </a:cubicBezTo>
                <a:cubicBezTo>
                  <a:pt x="634" y="165"/>
                  <a:pt x="634" y="164"/>
                  <a:pt x="633" y="163"/>
                </a:cubicBezTo>
                <a:cubicBezTo>
                  <a:pt x="633" y="163"/>
                  <a:pt x="633" y="163"/>
                  <a:pt x="633" y="163"/>
                </a:cubicBezTo>
                <a:close/>
                <a:moveTo>
                  <a:pt x="619" y="356"/>
                </a:moveTo>
                <a:cubicBezTo>
                  <a:pt x="618" y="354"/>
                  <a:pt x="615" y="352"/>
                  <a:pt x="613" y="351"/>
                </a:cubicBezTo>
                <a:cubicBezTo>
                  <a:pt x="613" y="351"/>
                  <a:pt x="613" y="350"/>
                  <a:pt x="613" y="350"/>
                </a:cubicBezTo>
                <a:cubicBezTo>
                  <a:pt x="613" y="349"/>
                  <a:pt x="613" y="348"/>
                  <a:pt x="614" y="347"/>
                </a:cubicBezTo>
                <a:cubicBezTo>
                  <a:pt x="615" y="348"/>
                  <a:pt x="616" y="348"/>
                  <a:pt x="618" y="348"/>
                </a:cubicBezTo>
                <a:cubicBezTo>
                  <a:pt x="619" y="348"/>
                  <a:pt x="620" y="348"/>
                  <a:pt x="621" y="347"/>
                </a:cubicBezTo>
                <a:cubicBezTo>
                  <a:pt x="621" y="348"/>
                  <a:pt x="621" y="349"/>
                  <a:pt x="621" y="349"/>
                </a:cubicBezTo>
                <a:cubicBezTo>
                  <a:pt x="621" y="350"/>
                  <a:pt x="621" y="351"/>
                  <a:pt x="622" y="352"/>
                </a:cubicBezTo>
                <a:cubicBezTo>
                  <a:pt x="620" y="353"/>
                  <a:pt x="619" y="354"/>
                  <a:pt x="619" y="356"/>
                </a:cubicBezTo>
                <a:close/>
                <a:moveTo>
                  <a:pt x="621" y="303"/>
                </a:moveTo>
                <a:cubicBezTo>
                  <a:pt x="621" y="303"/>
                  <a:pt x="621" y="303"/>
                  <a:pt x="621" y="303"/>
                </a:cubicBezTo>
                <a:cubicBezTo>
                  <a:pt x="621" y="303"/>
                  <a:pt x="621" y="303"/>
                  <a:pt x="621" y="304"/>
                </a:cubicBezTo>
                <a:cubicBezTo>
                  <a:pt x="621" y="304"/>
                  <a:pt x="621" y="303"/>
                  <a:pt x="621" y="303"/>
                </a:cubicBezTo>
                <a:close/>
                <a:moveTo>
                  <a:pt x="621" y="365"/>
                </a:moveTo>
                <a:cubicBezTo>
                  <a:pt x="621" y="364"/>
                  <a:pt x="621" y="364"/>
                  <a:pt x="621" y="363"/>
                </a:cubicBezTo>
                <a:cubicBezTo>
                  <a:pt x="622" y="364"/>
                  <a:pt x="622" y="364"/>
                  <a:pt x="623" y="364"/>
                </a:cubicBezTo>
                <a:cubicBezTo>
                  <a:pt x="623" y="364"/>
                  <a:pt x="622" y="364"/>
                  <a:pt x="621" y="365"/>
                </a:cubicBezTo>
                <a:close/>
                <a:moveTo>
                  <a:pt x="624" y="460"/>
                </a:move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lose/>
                <a:moveTo>
                  <a:pt x="626" y="292"/>
                </a:moveTo>
                <a:cubicBezTo>
                  <a:pt x="626" y="292"/>
                  <a:pt x="626" y="291"/>
                  <a:pt x="626" y="290"/>
                </a:cubicBezTo>
                <a:cubicBezTo>
                  <a:pt x="626" y="289"/>
                  <a:pt x="626" y="289"/>
                  <a:pt x="626" y="288"/>
                </a:cubicBezTo>
                <a:cubicBezTo>
                  <a:pt x="626" y="288"/>
                  <a:pt x="627" y="288"/>
                  <a:pt x="628" y="288"/>
                </a:cubicBezTo>
                <a:cubicBezTo>
                  <a:pt x="628" y="288"/>
                  <a:pt x="629" y="288"/>
                  <a:pt x="629" y="288"/>
                </a:cubicBezTo>
                <a:cubicBezTo>
                  <a:pt x="629" y="288"/>
                  <a:pt x="629" y="289"/>
                  <a:pt x="629" y="289"/>
                </a:cubicBezTo>
                <a:cubicBezTo>
                  <a:pt x="628" y="290"/>
                  <a:pt x="627" y="291"/>
                  <a:pt x="626" y="292"/>
                </a:cubicBezTo>
                <a:close/>
                <a:moveTo>
                  <a:pt x="631" y="509"/>
                </a:move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2" y="509"/>
                  <a:pt x="632" y="509"/>
                </a:cubicBezTo>
                <a:cubicBezTo>
                  <a:pt x="631" y="509"/>
                  <a:pt x="631" y="509"/>
                  <a:pt x="631" y="509"/>
                </a:cubicBezTo>
                <a:close/>
                <a:moveTo>
                  <a:pt x="626" y="223"/>
                </a:moveTo>
                <a:cubicBezTo>
                  <a:pt x="626" y="222"/>
                  <a:pt x="626" y="222"/>
                  <a:pt x="626" y="222"/>
                </a:cubicBezTo>
                <a:cubicBezTo>
                  <a:pt x="625" y="220"/>
                  <a:pt x="623" y="218"/>
                  <a:pt x="621" y="217"/>
                </a:cubicBezTo>
                <a:cubicBezTo>
                  <a:pt x="621" y="217"/>
                  <a:pt x="620" y="216"/>
                  <a:pt x="620" y="216"/>
                </a:cubicBezTo>
                <a:cubicBezTo>
                  <a:pt x="620" y="216"/>
                  <a:pt x="620" y="216"/>
                  <a:pt x="620" y="216"/>
                </a:cubicBezTo>
                <a:cubicBezTo>
                  <a:pt x="621" y="215"/>
                  <a:pt x="621" y="215"/>
                  <a:pt x="621" y="214"/>
                </a:cubicBezTo>
                <a:cubicBezTo>
                  <a:pt x="622" y="217"/>
                  <a:pt x="625" y="220"/>
                  <a:pt x="628" y="220"/>
                </a:cubicBezTo>
                <a:cubicBezTo>
                  <a:pt x="631" y="220"/>
                  <a:pt x="634" y="218"/>
                  <a:pt x="635" y="216"/>
                </a:cubicBezTo>
                <a:cubicBezTo>
                  <a:pt x="635" y="219"/>
                  <a:pt x="639" y="222"/>
                  <a:pt x="643" y="222"/>
                </a:cubicBezTo>
                <a:cubicBezTo>
                  <a:pt x="643" y="222"/>
                  <a:pt x="644" y="222"/>
                  <a:pt x="644" y="222"/>
                </a:cubicBezTo>
                <a:cubicBezTo>
                  <a:pt x="643" y="223"/>
                  <a:pt x="642" y="224"/>
                  <a:pt x="641" y="225"/>
                </a:cubicBezTo>
                <a:cubicBezTo>
                  <a:pt x="640" y="224"/>
                  <a:pt x="640" y="223"/>
                  <a:pt x="638" y="222"/>
                </a:cubicBezTo>
                <a:cubicBezTo>
                  <a:pt x="637" y="221"/>
                  <a:pt x="635" y="220"/>
                  <a:pt x="633" y="220"/>
                </a:cubicBezTo>
                <a:cubicBezTo>
                  <a:pt x="630" y="220"/>
                  <a:pt x="628" y="221"/>
                  <a:pt x="626" y="223"/>
                </a:cubicBezTo>
                <a:close/>
                <a:moveTo>
                  <a:pt x="643" y="250"/>
                </a:moveTo>
                <a:cubicBezTo>
                  <a:pt x="642" y="251"/>
                  <a:pt x="642" y="251"/>
                  <a:pt x="642" y="251"/>
                </a:cubicBezTo>
                <a:cubicBezTo>
                  <a:pt x="642" y="250"/>
                  <a:pt x="641" y="250"/>
                  <a:pt x="641" y="250"/>
                </a:cubicBezTo>
                <a:cubicBezTo>
                  <a:pt x="641" y="250"/>
                  <a:pt x="642" y="250"/>
                  <a:pt x="642" y="250"/>
                </a:cubicBezTo>
                <a:cubicBezTo>
                  <a:pt x="642" y="250"/>
                  <a:pt x="642" y="250"/>
                  <a:pt x="643" y="250"/>
                </a:cubicBezTo>
                <a:close/>
                <a:moveTo>
                  <a:pt x="643" y="338"/>
                </a:moveTo>
                <a:cubicBezTo>
                  <a:pt x="643" y="338"/>
                  <a:pt x="642" y="338"/>
                  <a:pt x="642" y="338"/>
                </a:cubicBezTo>
                <a:cubicBezTo>
                  <a:pt x="640" y="337"/>
                  <a:pt x="639" y="335"/>
                  <a:pt x="637" y="335"/>
                </a:cubicBezTo>
                <a:cubicBezTo>
                  <a:pt x="637" y="334"/>
                  <a:pt x="637" y="334"/>
                  <a:pt x="637" y="333"/>
                </a:cubicBezTo>
                <a:cubicBezTo>
                  <a:pt x="637" y="332"/>
                  <a:pt x="636" y="330"/>
                  <a:pt x="636" y="329"/>
                </a:cubicBezTo>
                <a:cubicBezTo>
                  <a:pt x="636" y="329"/>
                  <a:pt x="636" y="328"/>
                  <a:pt x="637" y="327"/>
                </a:cubicBezTo>
                <a:cubicBezTo>
                  <a:pt x="637" y="327"/>
                  <a:pt x="637" y="327"/>
                  <a:pt x="637" y="326"/>
                </a:cubicBezTo>
                <a:cubicBezTo>
                  <a:pt x="638" y="325"/>
                  <a:pt x="639" y="324"/>
                  <a:pt x="640" y="323"/>
                </a:cubicBezTo>
                <a:cubicBezTo>
                  <a:pt x="641" y="323"/>
                  <a:pt x="641" y="323"/>
                  <a:pt x="642" y="322"/>
                </a:cubicBezTo>
                <a:cubicBezTo>
                  <a:pt x="643" y="322"/>
                  <a:pt x="643" y="322"/>
                  <a:pt x="643" y="323"/>
                </a:cubicBezTo>
                <a:cubicBezTo>
                  <a:pt x="642" y="324"/>
                  <a:pt x="642" y="326"/>
                  <a:pt x="642" y="328"/>
                </a:cubicBezTo>
                <a:cubicBezTo>
                  <a:pt x="642" y="330"/>
                  <a:pt x="643" y="333"/>
                  <a:pt x="645" y="335"/>
                </a:cubicBezTo>
                <a:cubicBezTo>
                  <a:pt x="644" y="336"/>
                  <a:pt x="644" y="337"/>
                  <a:pt x="643" y="338"/>
                </a:cubicBezTo>
                <a:close/>
                <a:moveTo>
                  <a:pt x="672" y="351"/>
                </a:move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2" y="351"/>
                  <a:pt x="672" y="351"/>
                </a:cubicBezTo>
                <a:cubicBezTo>
                  <a:pt x="672" y="351"/>
                  <a:pt x="672" y="351"/>
                  <a:pt x="672" y="351"/>
                </a:cubicBezTo>
                <a:close/>
                <a:moveTo>
                  <a:pt x="648" y="269"/>
                </a:moveTo>
                <a:cubicBezTo>
                  <a:pt x="648" y="269"/>
                  <a:pt x="649" y="270"/>
                  <a:pt x="650" y="270"/>
                </a:cubicBezTo>
                <a:cubicBezTo>
                  <a:pt x="656" y="270"/>
                  <a:pt x="661" y="265"/>
                  <a:pt x="661" y="258"/>
                </a:cubicBezTo>
                <a:cubicBezTo>
                  <a:pt x="661" y="258"/>
                  <a:pt x="661" y="257"/>
                  <a:pt x="661" y="257"/>
                </a:cubicBezTo>
                <a:cubicBezTo>
                  <a:pt x="663" y="258"/>
                  <a:pt x="664" y="259"/>
                  <a:pt x="666" y="259"/>
                </a:cubicBezTo>
                <a:cubicBezTo>
                  <a:pt x="667" y="261"/>
                  <a:pt x="669" y="263"/>
                  <a:pt x="671" y="264"/>
                </a:cubicBezTo>
                <a:cubicBezTo>
                  <a:pt x="670" y="265"/>
                  <a:pt x="670" y="265"/>
                  <a:pt x="670" y="266"/>
                </a:cubicBezTo>
                <a:cubicBezTo>
                  <a:pt x="670" y="269"/>
                  <a:pt x="672" y="272"/>
                  <a:pt x="675" y="274"/>
                </a:cubicBezTo>
                <a:cubicBezTo>
                  <a:pt x="674" y="274"/>
                  <a:pt x="674" y="274"/>
                  <a:pt x="674" y="275"/>
                </a:cubicBezTo>
                <a:cubicBezTo>
                  <a:pt x="673" y="275"/>
                  <a:pt x="673" y="274"/>
                  <a:pt x="673" y="274"/>
                </a:cubicBezTo>
                <a:cubicBezTo>
                  <a:pt x="671" y="271"/>
                  <a:pt x="667" y="269"/>
                  <a:pt x="664" y="269"/>
                </a:cubicBezTo>
                <a:cubicBezTo>
                  <a:pt x="663" y="269"/>
                  <a:pt x="662" y="269"/>
                  <a:pt x="661" y="270"/>
                </a:cubicBezTo>
                <a:cubicBezTo>
                  <a:pt x="659" y="269"/>
                  <a:pt x="658" y="268"/>
                  <a:pt x="657" y="268"/>
                </a:cubicBezTo>
                <a:cubicBezTo>
                  <a:pt x="653" y="268"/>
                  <a:pt x="650" y="271"/>
                  <a:pt x="650" y="275"/>
                </a:cubicBezTo>
                <a:cubicBezTo>
                  <a:pt x="649" y="275"/>
                  <a:pt x="649" y="275"/>
                  <a:pt x="649" y="275"/>
                </a:cubicBezTo>
                <a:cubicBezTo>
                  <a:pt x="649" y="273"/>
                  <a:pt x="648" y="272"/>
                  <a:pt x="647" y="271"/>
                </a:cubicBezTo>
                <a:cubicBezTo>
                  <a:pt x="647" y="270"/>
                  <a:pt x="647" y="270"/>
                  <a:pt x="648" y="269"/>
                </a:cubicBezTo>
                <a:close/>
                <a:moveTo>
                  <a:pt x="670" y="329"/>
                </a:moveTo>
                <a:cubicBezTo>
                  <a:pt x="670" y="330"/>
                  <a:pt x="669" y="330"/>
                  <a:pt x="669" y="330"/>
                </a:cubicBezTo>
                <a:cubicBezTo>
                  <a:pt x="669" y="330"/>
                  <a:pt x="669" y="329"/>
                  <a:pt x="668" y="329"/>
                </a:cubicBezTo>
                <a:cubicBezTo>
                  <a:pt x="669" y="329"/>
                  <a:pt x="669" y="329"/>
                  <a:pt x="670" y="329"/>
                </a:cubicBezTo>
                <a:cubicBezTo>
                  <a:pt x="670" y="329"/>
                  <a:pt x="670" y="329"/>
                  <a:pt x="670" y="329"/>
                </a:cubicBezTo>
                <a:close/>
                <a:moveTo>
                  <a:pt x="663" y="324"/>
                </a:moveTo>
                <a:cubicBezTo>
                  <a:pt x="662" y="324"/>
                  <a:pt x="661" y="324"/>
                  <a:pt x="660" y="324"/>
                </a:cubicBezTo>
                <a:cubicBezTo>
                  <a:pt x="660" y="323"/>
                  <a:pt x="660" y="323"/>
                  <a:pt x="660" y="322"/>
                </a:cubicBezTo>
                <a:cubicBezTo>
                  <a:pt x="661" y="322"/>
                  <a:pt x="661" y="322"/>
                  <a:pt x="661" y="322"/>
                </a:cubicBezTo>
                <a:cubicBezTo>
                  <a:pt x="662" y="322"/>
                  <a:pt x="662" y="322"/>
                  <a:pt x="663" y="322"/>
                </a:cubicBezTo>
                <a:cubicBezTo>
                  <a:pt x="663" y="323"/>
                  <a:pt x="663" y="324"/>
                  <a:pt x="663" y="324"/>
                </a:cubicBezTo>
                <a:close/>
                <a:moveTo>
                  <a:pt x="657" y="289"/>
                </a:moveTo>
                <a:cubicBezTo>
                  <a:pt x="655" y="289"/>
                  <a:pt x="653" y="290"/>
                  <a:pt x="652" y="291"/>
                </a:cubicBezTo>
                <a:cubicBezTo>
                  <a:pt x="651" y="291"/>
                  <a:pt x="651" y="291"/>
                  <a:pt x="650" y="290"/>
                </a:cubicBezTo>
                <a:cubicBezTo>
                  <a:pt x="652" y="289"/>
                  <a:pt x="653" y="288"/>
                  <a:pt x="654" y="286"/>
                </a:cubicBezTo>
                <a:cubicBezTo>
                  <a:pt x="655" y="287"/>
                  <a:pt x="656" y="288"/>
                  <a:pt x="657" y="289"/>
                </a:cubicBezTo>
                <a:close/>
                <a:moveTo>
                  <a:pt x="647" y="470"/>
                </a:moveTo>
                <a:cubicBezTo>
                  <a:pt x="646" y="470"/>
                  <a:pt x="646" y="469"/>
                  <a:pt x="645" y="469"/>
                </a:cubicBezTo>
                <a:cubicBezTo>
                  <a:pt x="646" y="469"/>
                  <a:pt x="647" y="469"/>
                  <a:pt x="648" y="468"/>
                </a:cubicBezTo>
                <a:cubicBezTo>
                  <a:pt x="648" y="468"/>
                  <a:pt x="648" y="468"/>
                  <a:pt x="648" y="468"/>
                </a:cubicBezTo>
                <a:cubicBezTo>
                  <a:pt x="647" y="469"/>
                  <a:pt x="647" y="470"/>
                  <a:pt x="647" y="470"/>
                </a:cubicBezTo>
                <a:close/>
                <a:moveTo>
                  <a:pt x="655" y="423"/>
                </a:moveTo>
                <a:cubicBezTo>
                  <a:pt x="655" y="423"/>
                  <a:pt x="655" y="422"/>
                  <a:pt x="655" y="422"/>
                </a:cubicBezTo>
                <a:cubicBezTo>
                  <a:pt x="655" y="422"/>
                  <a:pt x="655" y="423"/>
                  <a:pt x="655" y="423"/>
                </a:cubicBezTo>
                <a:cubicBezTo>
                  <a:pt x="655" y="423"/>
                  <a:pt x="655" y="423"/>
                  <a:pt x="655" y="423"/>
                </a:cubicBezTo>
                <a:close/>
                <a:moveTo>
                  <a:pt x="654" y="417"/>
                </a:moveTo>
                <a:cubicBezTo>
                  <a:pt x="654" y="417"/>
                  <a:pt x="654" y="416"/>
                  <a:pt x="654" y="415"/>
                </a:cubicBezTo>
                <a:cubicBezTo>
                  <a:pt x="652" y="412"/>
                  <a:pt x="650" y="410"/>
                  <a:pt x="647" y="410"/>
                </a:cubicBezTo>
                <a:cubicBezTo>
                  <a:pt x="646" y="410"/>
                  <a:pt x="646" y="409"/>
                  <a:pt x="646" y="409"/>
                </a:cubicBezTo>
                <a:cubicBezTo>
                  <a:pt x="647" y="408"/>
                  <a:pt x="648" y="407"/>
                  <a:pt x="648" y="407"/>
                </a:cubicBezTo>
                <a:cubicBezTo>
                  <a:pt x="649" y="407"/>
                  <a:pt x="650" y="407"/>
                  <a:pt x="651" y="407"/>
                </a:cubicBezTo>
                <a:cubicBezTo>
                  <a:pt x="652" y="407"/>
                  <a:pt x="652" y="407"/>
                  <a:pt x="653" y="407"/>
                </a:cubicBezTo>
                <a:cubicBezTo>
                  <a:pt x="653" y="407"/>
                  <a:pt x="653" y="407"/>
                  <a:pt x="653" y="407"/>
                </a:cubicBezTo>
                <a:cubicBezTo>
                  <a:pt x="654" y="409"/>
                  <a:pt x="656" y="411"/>
                  <a:pt x="659" y="412"/>
                </a:cubicBezTo>
                <a:cubicBezTo>
                  <a:pt x="659" y="412"/>
                  <a:pt x="659" y="412"/>
                  <a:pt x="659" y="412"/>
                </a:cubicBezTo>
                <a:cubicBezTo>
                  <a:pt x="657" y="413"/>
                  <a:pt x="655" y="415"/>
                  <a:pt x="654" y="417"/>
                </a:cubicBezTo>
                <a:close/>
                <a:moveTo>
                  <a:pt x="662" y="383"/>
                </a:moveTo>
                <a:cubicBezTo>
                  <a:pt x="661" y="383"/>
                  <a:pt x="660" y="383"/>
                  <a:pt x="660" y="383"/>
                </a:cubicBezTo>
                <a:cubicBezTo>
                  <a:pt x="659" y="383"/>
                  <a:pt x="659" y="383"/>
                  <a:pt x="658" y="383"/>
                </a:cubicBezTo>
                <a:cubicBezTo>
                  <a:pt x="658" y="382"/>
                  <a:pt x="657" y="381"/>
                  <a:pt x="656" y="381"/>
                </a:cubicBezTo>
                <a:cubicBezTo>
                  <a:pt x="658" y="380"/>
                  <a:pt x="660" y="378"/>
                  <a:pt x="661" y="376"/>
                </a:cubicBezTo>
                <a:cubicBezTo>
                  <a:pt x="662" y="375"/>
                  <a:pt x="663" y="373"/>
                  <a:pt x="664" y="372"/>
                </a:cubicBezTo>
                <a:cubicBezTo>
                  <a:pt x="665" y="375"/>
                  <a:pt x="668" y="377"/>
                  <a:pt x="671" y="377"/>
                </a:cubicBezTo>
                <a:cubicBezTo>
                  <a:pt x="670" y="378"/>
                  <a:pt x="669" y="379"/>
                  <a:pt x="669" y="380"/>
                </a:cubicBezTo>
                <a:cubicBezTo>
                  <a:pt x="669" y="380"/>
                  <a:pt x="668" y="380"/>
                  <a:pt x="668" y="380"/>
                </a:cubicBezTo>
                <a:cubicBezTo>
                  <a:pt x="668" y="380"/>
                  <a:pt x="668" y="380"/>
                  <a:pt x="668" y="380"/>
                </a:cubicBezTo>
                <a:cubicBezTo>
                  <a:pt x="665" y="380"/>
                  <a:pt x="663" y="381"/>
                  <a:pt x="662" y="383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noAutofit/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27" name="Freeform: Shape 26"/>
          <p:cNvSpPr/>
          <p:nvPr/>
        </p:nvSpPr>
        <p:spPr>
          <a:xfrm>
            <a:off x="-2517025" y="-2916074"/>
            <a:ext cx="8352856" cy="8352860"/>
          </a:xfrm>
          <a:custGeom>
            <a:avLst/>
            <a:gdLst>
              <a:gd name="connsiteX0" fmla="*/ 5568570 w 11137141"/>
              <a:gd name="connsiteY0" fmla="*/ 0 h 11137146"/>
              <a:gd name="connsiteX1" fmla="*/ 10899347 w 11137141"/>
              <a:gd name="connsiteY1" fmla="*/ 3953584 h 11137146"/>
              <a:gd name="connsiteX2" fmla="*/ 10901745 w 11137141"/>
              <a:gd name="connsiteY2" fmla="*/ 3962259 h 11137146"/>
              <a:gd name="connsiteX3" fmla="*/ 10897330 w 11137141"/>
              <a:gd name="connsiteY3" fmla="*/ 4136873 h 11137146"/>
              <a:gd name="connsiteX4" fmla="*/ 6069298 w 11137141"/>
              <a:gd name="connsiteY4" fmla="*/ 8722422 h 11137146"/>
              <a:gd name="connsiteX5" fmla="*/ 3366383 w 11137141"/>
              <a:gd name="connsiteY5" fmla="*/ 7896796 h 11137146"/>
              <a:gd name="connsiteX6" fmla="*/ 3356033 w 11137141"/>
              <a:gd name="connsiteY6" fmla="*/ 7889436 h 11137146"/>
              <a:gd name="connsiteX7" fmla="*/ 3356033 w 11137141"/>
              <a:gd name="connsiteY7" fmla="*/ 7889437 h 11137146"/>
              <a:gd name="connsiteX8" fmla="*/ 3366383 w 11137141"/>
              <a:gd name="connsiteY8" fmla="*/ 7896797 h 11137146"/>
              <a:gd name="connsiteX9" fmla="*/ 6069298 w 11137141"/>
              <a:gd name="connsiteY9" fmla="*/ 8722423 h 11137146"/>
              <a:gd name="connsiteX10" fmla="*/ 10897330 w 11137141"/>
              <a:gd name="connsiteY10" fmla="*/ 4136874 h 11137146"/>
              <a:gd name="connsiteX11" fmla="*/ 10901745 w 11137141"/>
              <a:gd name="connsiteY11" fmla="*/ 3962260 h 11137146"/>
              <a:gd name="connsiteX12" fmla="*/ 10970310 w 11137141"/>
              <a:gd name="connsiteY12" fmla="*/ 4210302 h 11137146"/>
              <a:gd name="connsiteX13" fmla="*/ 11129895 w 11137141"/>
              <a:gd name="connsiteY13" fmla="*/ 5282016 h 11137146"/>
              <a:gd name="connsiteX14" fmla="*/ 11137140 w 11137141"/>
              <a:gd name="connsiteY14" fmla="*/ 5568573 h 11137146"/>
              <a:gd name="connsiteX15" fmla="*/ 11137141 w 11137141"/>
              <a:gd name="connsiteY15" fmla="*/ 5568573 h 11137146"/>
              <a:gd name="connsiteX16" fmla="*/ 11137141 w 11137141"/>
              <a:gd name="connsiteY16" fmla="*/ 5568574 h 11137146"/>
              <a:gd name="connsiteX17" fmla="*/ 7736110 w 11137141"/>
              <a:gd name="connsiteY17" fmla="*/ 10699540 h 11137146"/>
              <a:gd name="connsiteX18" fmla="*/ 7618026 w 11137141"/>
              <a:gd name="connsiteY18" fmla="*/ 10746099 h 11137146"/>
              <a:gd name="connsiteX19" fmla="*/ 7483232 w 11137141"/>
              <a:gd name="connsiteY19" fmla="*/ 10799246 h 11137146"/>
              <a:gd name="connsiteX20" fmla="*/ 5568571 w 11137141"/>
              <a:gd name="connsiteY20" fmla="*/ 11137146 h 11137146"/>
              <a:gd name="connsiteX21" fmla="*/ 3526716 w 11137141"/>
              <a:gd name="connsiteY21" fmla="*/ 10750891 h 11137146"/>
              <a:gd name="connsiteX22" fmla="*/ 3515760 w 11137141"/>
              <a:gd name="connsiteY22" fmla="*/ 10746099 h 11137146"/>
              <a:gd name="connsiteX23" fmla="*/ 3515760 w 11137141"/>
              <a:gd name="connsiteY23" fmla="*/ 10746099 h 11137146"/>
              <a:gd name="connsiteX24" fmla="*/ 3356033 w 11137141"/>
              <a:gd name="connsiteY24" fmla="*/ 10676235 h 11137146"/>
              <a:gd name="connsiteX25" fmla="*/ 3356033 w 11137141"/>
              <a:gd name="connsiteY25" fmla="*/ 10676234 h 11137146"/>
              <a:gd name="connsiteX26" fmla="*/ 3154365 w 11137141"/>
              <a:gd name="connsiteY26" fmla="*/ 10588024 h 11137146"/>
              <a:gd name="connsiteX27" fmla="*/ 2455130 w 11137141"/>
              <a:gd name="connsiteY27" fmla="*/ 10186121 h 11137146"/>
              <a:gd name="connsiteX28" fmla="*/ 2443208 w 11137141"/>
              <a:gd name="connsiteY28" fmla="*/ 10177643 h 11137146"/>
              <a:gd name="connsiteX29" fmla="*/ 2443208 w 11137141"/>
              <a:gd name="connsiteY29" fmla="*/ 5568572 h 11137146"/>
              <a:gd name="connsiteX30" fmla="*/ 2443207 w 11137141"/>
              <a:gd name="connsiteY30" fmla="*/ 5568572 h 11137146"/>
              <a:gd name="connsiteX31" fmla="*/ 2443207 w 11137141"/>
              <a:gd name="connsiteY31" fmla="*/ 10177643 h 11137146"/>
              <a:gd name="connsiteX32" fmla="*/ 2236805 w 11137141"/>
              <a:gd name="connsiteY32" fmla="*/ 10030867 h 11137146"/>
              <a:gd name="connsiteX33" fmla="*/ 0 w 11137141"/>
              <a:gd name="connsiteY33" fmla="*/ 5568573 h 11137146"/>
              <a:gd name="connsiteX34" fmla="*/ 5568570 w 11137141"/>
              <a:gd name="connsiteY34" fmla="*/ 0 h 11137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1137141" h="11137146">
                <a:moveTo>
                  <a:pt x="5568570" y="0"/>
                </a:moveTo>
                <a:cubicBezTo>
                  <a:pt x="8082378" y="0"/>
                  <a:pt x="10207143" y="1665701"/>
                  <a:pt x="10899347" y="3953584"/>
                </a:cubicBezTo>
                <a:lnTo>
                  <a:pt x="10901745" y="3962259"/>
                </a:lnTo>
                <a:lnTo>
                  <a:pt x="10897330" y="4136873"/>
                </a:lnTo>
                <a:cubicBezTo>
                  <a:pt x="10767852" y="6691183"/>
                  <a:pt x="8655785" y="8722422"/>
                  <a:pt x="6069298" y="8722422"/>
                </a:cubicBezTo>
                <a:cubicBezTo>
                  <a:pt x="5068078" y="8722422"/>
                  <a:pt x="4137946" y="8418053"/>
                  <a:pt x="3366383" y="7896796"/>
                </a:cubicBezTo>
                <a:lnTo>
                  <a:pt x="3356033" y="7889436"/>
                </a:lnTo>
                <a:lnTo>
                  <a:pt x="3356033" y="7889437"/>
                </a:lnTo>
                <a:lnTo>
                  <a:pt x="3366383" y="7896797"/>
                </a:lnTo>
                <a:cubicBezTo>
                  <a:pt x="4137946" y="8418054"/>
                  <a:pt x="5068078" y="8722423"/>
                  <a:pt x="6069298" y="8722423"/>
                </a:cubicBezTo>
                <a:cubicBezTo>
                  <a:pt x="8655785" y="8722423"/>
                  <a:pt x="10767852" y="6691184"/>
                  <a:pt x="10897330" y="4136874"/>
                </a:cubicBezTo>
                <a:lnTo>
                  <a:pt x="10901745" y="3962260"/>
                </a:lnTo>
                <a:lnTo>
                  <a:pt x="10970310" y="4210302"/>
                </a:lnTo>
                <a:cubicBezTo>
                  <a:pt x="11056926" y="4555863"/>
                  <a:pt x="11111252" y="4914232"/>
                  <a:pt x="11129895" y="5282016"/>
                </a:cubicBezTo>
                <a:lnTo>
                  <a:pt x="11137140" y="5568573"/>
                </a:lnTo>
                <a:lnTo>
                  <a:pt x="11137141" y="5568573"/>
                </a:lnTo>
                <a:lnTo>
                  <a:pt x="11137141" y="5568574"/>
                </a:lnTo>
                <a:cubicBezTo>
                  <a:pt x="11137141" y="7875152"/>
                  <a:pt x="9734753" y="9854185"/>
                  <a:pt x="7736110" y="10699540"/>
                </a:cubicBezTo>
                <a:lnTo>
                  <a:pt x="7618026" y="10746099"/>
                </a:lnTo>
                <a:lnTo>
                  <a:pt x="7483232" y="10799246"/>
                </a:lnTo>
                <a:cubicBezTo>
                  <a:pt x="6886210" y="11017846"/>
                  <a:pt x="6241323" y="11137146"/>
                  <a:pt x="5568571" y="11137146"/>
                </a:cubicBezTo>
                <a:cubicBezTo>
                  <a:pt x="4847765" y="11137146"/>
                  <a:pt x="4158947" y="11000194"/>
                  <a:pt x="3526716" y="10750891"/>
                </a:cubicBezTo>
                <a:lnTo>
                  <a:pt x="3515760" y="10746099"/>
                </a:lnTo>
                <a:lnTo>
                  <a:pt x="3515760" y="10746099"/>
                </a:lnTo>
                <a:lnTo>
                  <a:pt x="3356033" y="10676235"/>
                </a:lnTo>
                <a:lnTo>
                  <a:pt x="3356033" y="10676234"/>
                </a:lnTo>
                <a:lnTo>
                  <a:pt x="3154365" y="10588024"/>
                </a:lnTo>
                <a:cubicBezTo>
                  <a:pt x="2910921" y="10470720"/>
                  <a:pt x="2677317" y="10336228"/>
                  <a:pt x="2455130" y="10186121"/>
                </a:cubicBezTo>
                <a:lnTo>
                  <a:pt x="2443208" y="10177643"/>
                </a:lnTo>
                <a:lnTo>
                  <a:pt x="2443208" y="5568572"/>
                </a:lnTo>
                <a:lnTo>
                  <a:pt x="2443207" y="5568572"/>
                </a:lnTo>
                <a:lnTo>
                  <a:pt x="2443207" y="10177643"/>
                </a:lnTo>
                <a:lnTo>
                  <a:pt x="2236805" y="10030867"/>
                </a:lnTo>
                <a:cubicBezTo>
                  <a:pt x="878926" y="9015370"/>
                  <a:pt x="0" y="7394614"/>
                  <a:pt x="0" y="5568573"/>
                </a:cubicBezTo>
                <a:cubicBezTo>
                  <a:pt x="0" y="2493135"/>
                  <a:pt x="2493133" y="0"/>
                  <a:pt x="556857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noAutofit/>
          </a:bodyPr>
          <a:lstStyle/>
          <a:p>
            <a:pPr algn="ctr"/>
            <a:endParaRPr lang="en-US">
              <a:cs typeface="+mn-ea"/>
              <a:sym typeface="+mn-lt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-1910577" y="-3048923"/>
            <a:ext cx="4541380" cy="4541380"/>
            <a:chOff x="-2186432" y="-5388948"/>
            <a:chExt cx="7764820" cy="7764820"/>
          </a:xfrm>
        </p:grpSpPr>
        <p:sp>
          <p:nvSpPr>
            <p:cNvPr id="29" name="Oval 28"/>
            <p:cNvSpPr/>
            <p:nvPr/>
          </p:nvSpPr>
          <p:spPr>
            <a:xfrm rot="15288791">
              <a:off x="-2186432" y="-5388948"/>
              <a:ext cx="7764820" cy="7764820"/>
            </a:xfrm>
            <a:prstGeom prst="ellipse">
              <a:avLst/>
            </a:prstGeom>
            <a:noFill/>
            <a:ln w="50800">
              <a:solidFill>
                <a:schemeClr val="bg1">
                  <a:lumMod val="95000"/>
                </a:schemeClr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ID">
                <a:solidFill>
                  <a:schemeClr val="tx1"/>
                </a:solidFill>
                <a:cs typeface="+mn-ea"/>
                <a:sym typeface="+mn-lt"/>
              </a:endParaRPr>
            </a:p>
          </p:txBody>
        </p:sp>
        <p:sp>
          <p:nvSpPr>
            <p:cNvPr id="30" name="Oval 29"/>
            <p:cNvSpPr/>
            <p:nvPr/>
          </p:nvSpPr>
          <p:spPr>
            <a:xfrm rot="15288791">
              <a:off x="3071766" y="1406233"/>
              <a:ext cx="959656" cy="959656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 w="60325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D">
                <a:cs typeface="+mn-ea"/>
                <a:sym typeface="+mn-lt"/>
              </a:endParaRPr>
            </a:p>
          </p:txBody>
        </p:sp>
      </p:grpSp>
      <p:sp>
        <p:nvSpPr>
          <p:cNvPr id="38" name="Freeform 233"/>
          <p:cNvSpPr>
            <a:spLocks noEditPoints="1"/>
          </p:cNvSpPr>
          <p:nvPr/>
        </p:nvSpPr>
        <p:spPr bwMode="auto">
          <a:xfrm rot="10800000" flipH="1" flipV="1">
            <a:off x="5171560" y="387352"/>
            <a:ext cx="1389957" cy="1394128"/>
          </a:xfrm>
          <a:custGeom>
            <a:avLst/>
            <a:gdLst>
              <a:gd name="T0" fmla="*/ 645 w 686"/>
              <a:gd name="T1" fmla="*/ 186 h 687"/>
              <a:gd name="T2" fmla="*/ 372 w 686"/>
              <a:gd name="T3" fmla="*/ 1 h 687"/>
              <a:gd name="T4" fmla="*/ 51 w 686"/>
              <a:gd name="T5" fmla="*/ 167 h 687"/>
              <a:gd name="T6" fmla="*/ 44 w 686"/>
              <a:gd name="T7" fmla="*/ 507 h 687"/>
              <a:gd name="T8" fmla="*/ 501 w 686"/>
              <a:gd name="T9" fmla="*/ 648 h 687"/>
              <a:gd name="T10" fmla="*/ 10 w 686"/>
              <a:gd name="T11" fmla="*/ 404 h 687"/>
              <a:gd name="T12" fmla="*/ 34 w 686"/>
              <a:gd name="T13" fmla="*/ 410 h 687"/>
              <a:gd name="T14" fmla="*/ 168 w 686"/>
              <a:gd name="T15" fmla="*/ 134 h 687"/>
              <a:gd name="T16" fmla="*/ 137 w 686"/>
              <a:gd name="T17" fmla="*/ 122 h 687"/>
              <a:gd name="T18" fmla="*/ 91 w 686"/>
              <a:gd name="T19" fmla="*/ 118 h 687"/>
              <a:gd name="T20" fmla="*/ 50 w 686"/>
              <a:gd name="T21" fmla="*/ 351 h 687"/>
              <a:gd name="T22" fmla="*/ 67 w 686"/>
              <a:gd name="T23" fmla="*/ 419 h 687"/>
              <a:gd name="T24" fmla="*/ 90 w 686"/>
              <a:gd name="T25" fmla="*/ 560 h 687"/>
              <a:gd name="T26" fmla="*/ 104 w 686"/>
              <a:gd name="T27" fmla="*/ 174 h 687"/>
              <a:gd name="T28" fmla="*/ 120 w 686"/>
              <a:gd name="T29" fmla="*/ 199 h 687"/>
              <a:gd name="T30" fmla="*/ 145 w 686"/>
              <a:gd name="T31" fmla="*/ 209 h 687"/>
              <a:gd name="T32" fmla="*/ 152 w 686"/>
              <a:gd name="T33" fmla="*/ 156 h 687"/>
              <a:gd name="T34" fmla="*/ 182 w 686"/>
              <a:gd name="T35" fmla="*/ 637 h 687"/>
              <a:gd name="T36" fmla="*/ 306 w 686"/>
              <a:gd name="T37" fmla="*/ 18 h 687"/>
              <a:gd name="T38" fmla="*/ 302 w 686"/>
              <a:gd name="T39" fmla="*/ 53 h 687"/>
              <a:gd name="T40" fmla="*/ 274 w 686"/>
              <a:gd name="T41" fmla="*/ 60 h 687"/>
              <a:gd name="T42" fmla="*/ 279 w 686"/>
              <a:gd name="T43" fmla="*/ 197 h 687"/>
              <a:gd name="T44" fmla="*/ 254 w 686"/>
              <a:gd name="T45" fmla="*/ 207 h 687"/>
              <a:gd name="T46" fmla="*/ 221 w 686"/>
              <a:gd name="T47" fmla="*/ 103 h 687"/>
              <a:gd name="T48" fmla="*/ 210 w 686"/>
              <a:gd name="T49" fmla="*/ 116 h 687"/>
              <a:gd name="T50" fmla="*/ 197 w 686"/>
              <a:gd name="T51" fmla="*/ 74 h 687"/>
              <a:gd name="T52" fmla="*/ 210 w 686"/>
              <a:gd name="T53" fmla="*/ 365 h 687"/>
              <a:gd name="T54" fmla="*/ 219 w 686"/>
              <a:gd name="T55" fmla="*/ 50 h 687"/>
              <a:gd name="T56" fmla="*/ 233 w 686"/>
              <a:gd name="T57" fmla="*/ 134 h 687"/>
              <a:gd name="T58" fmla="*/ 239 w 686"/>
              <a:gd name="T59" fmla="*/ 211 h 687"/>
              <a:gd name="T60" fmla="*/ 258 w 686"/>
              <a:gd name="T61" fmla="*/ 628 h 687"/>
              <a:gd name="T62" fmla="*/ 275 w 686"/>
              <a:gd name="T63" fmla="*/ 298 h 687"/>
              <a:gd name="T64" fmla="*/ 296 w 686"/>
              <a:gd name="T65" fmla="*/ 190 h 687"/>
              <a:gd name="T66" fmla="*/ 308 w 686"/>
              <a:gd name="T67" fmla="*/ 443 h 687"/>
              <a:gd name="T68" fmla="*/ 317 w 686"/>
              <a:gd name="T69" fmla="*/ 372 h 687"/>
              <a:gd name="T70" fmla="*/ 444 w 686"/>
              <a:gd name="T71" fmla="*/ 65 h 687"/>
              <a:gd name="T72" fmla="*/ 445 w 686"/>
              <a:gd name="T73" fmla="*/ 242 h 687"/>
              <a:gd name="T74" fmla="*/ 404 w 686"/>
              <a:gd name="T75" fmla="*/ 173 h 687"/>
              <a:gd name="T76" fmla="*/ 390 w 686"/>
              <a:gd name="T77" fmla="*/ 238 h 687"/>
              <a:gd name="T78" fmla="*/ 367 w 686"/>
              <a:gd name="T79" fmla="*/ 108 h 687"/>
              <a:gd name="T80" fmla="*/ 356 w 686"/>
              <a:gd name="T81" fmla="*/ 224 h 687"/>
              <a:gd name="T82" fmla="*/ 345 w 686"/>
              <a:gd name="T83" fmla="*/ 287 h 687"/>
              <a:gd name="T84" fmla="*/ 363 w 686"/>
              <a:gd name="T85" fmla="*/ 600 h 687"/>
              <a:gd name="T86" fmla="*/ 379 w 686"/>
              <a:gd name="T87" fmla="*/ 302 h 687"/>
              <a:gd name="T88" fmla="*/ 384 w 686"/>
              <a:gd name="T89" fmla="*/ 660 h 687"/>
              <a:gd name="T90" fmla="*/ 411 w 686"/>
              <a:gd name="T91" fmla="*/ 233 h 687"/>
              <a:gd name="T92" fmla="*/ 428 w 686"/>
              <a:gd name="T93" fmla="*/ 191 h 687"/>
              <a:gd name="T94" fmla="*/ 454 w 686"/>
              <a:gd name="T95" fmla="*/ 161 h 687"/>
              <a:gd name="T96" fmla="*/ 548 w 686"/>
              <a:gd name="T97" fmla="*/ 104 h 687"/>
              <a:gd name="T98" fmla="*/ 509 w 686"/>
              <a:gd name="T99" fmla="*/ 64 h 687"/>
              <a:gd name="T100" fmla="*/ 465 w 686"/>
              <a:gd name="T101" fmla="*/ 138 h 687"/>
              <a:gd name="T102" fmla="*/ 475 w 686"/>
              <a:gd name="T103" fmla="*/ 221 h 687"/>
              <a:gd name="T104" fmla="*/ 483 w 686"/>
              <a:gd name="T105" fmla="*/ 184 h 687"/>
              <a:gd name="T106" fmla="*/ 500 w 686"/>
              <a:gd name="T107" fmla="*/ 226 h 687"/>
              <a:gd name="T108" fmla="*/ 511 w 686"/>
              <a:gd name="T109" fmla="*/ 358 h 687"/>
              <a:gd name="T110" fmla="*/ 535 w 686"/>
              <a:gd name="T111" fmla="*/ 616 h 687"/>
              <a:gd name="T112" fmla="*/ 545 w 686"/>
              <a:gd name="T113" fmla="*/ 253 h 687"/>
              <a:gd name="T114" fmla="*/ 562 w 686"/>
              <a:gd name="T115" fmla="*/ 297 h 687"/>
              <a:gd name="T116" fmla="*/ 581 w 686"/>
              <a:gd name="T117" fmla="*/ 263 h 687"/>
              <a:gd name="T118" fmla="*/ 601 w 686"/>
              <a:gd name="T119" fmla="*/ 396 h 687"/>
              <a:gd name="T120" fmla="*/ 623 w 686"/>
              <a:gd name="T121" fmla="*/ 364 h 687"/>
              <a:gd name="T122" fmla="*/ 637 w 686"/>
              <a:gd name="T123" fmla="*/ 327 h 687"/>
              <a:gd name="T124" fmla="*/ 652 w 686"/>
              <a:gd name="T125" fmla="*/ 291 h 6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686" h="687">
                <a:moveTo>
                  <a:pt x="664" y="464"/>
                </a:moveTo>
                <a:cubicBezTo>
                  <a:pt x="664" y="463"/>
                  <a:pt x="664" y="462"/>
                  <a:pt x="664" y="461"/>
                </a:cubicBezTo>
                <a:cubicBezTo>
                  <a:pt x="664" y="460"/>
                  <a:pt x="664" y="460"/>
                  <a:pt x="665" y="459"/>
                </a:cubicBezTo>
                <a:cubicBezTo>
                  <a:pt x="665" y="459"/>
                  <a:pt x="666" y="458"/>
                  <a:pt x="667" y="458"/>
                </a:cubicBezTo>
                <a:cubicBezTo>
                  <a:pt x="667" y="458"/>
                  <a:pt x="667" y="458"/>
                  <a:pt x="667" y="458"/>
                </a:cubicBezTo>
                <a:cubicBezTo>
                  <a:pt x="667" y="458"/>
                  <a:pt x="667" y="458"/>
                  <a:pt x="667" y="459"/>
                </a:cubicBezTo>
                <a:cubicBezTo>
                  <a:pt x="676" y="433"/>
                  <a:pt x="682" y="405"/>
                  <a:pt x="685" y="377"/>
                </a:cubicBezTo>
                <a:cubicBezTo>
                  <a:pt x="684" y="376"/>
                  <a:pt x="682" y="375"/>
                  <a:pt x="681" y="375"/>
                </a:cubicBezTo>
                <a:cubicBezTo>
                  <a:pt x="683" y="373"/>
                  <a:pt x="684" y="370"/>
                  <a:pt x="684" y="367"/>
                </a:cubicBezTo>
                <a:cubicBezTo>
                  <a:pt x="684" y="366"/>
                  <a:pt x="684" y="365"/>
                  <a:pt x="683" y="364"/>
                </a:cubicBezTo>
                <a:cubicBezTo>
                  <a:pt x="683" y="364"/>
                  <a:pt x="683" y="364"/>
                  <a:pt x="684" y="364"/>
                </a:cubicBezTo>
                <a:cubicBezTo>
                  <a:pt x="684" y="364"/>
                  <a:pt x="684" y="364"/>
                  <a:pt x="684" y="364"/>
                </a:cubicBezTo>
                <a:cubicBezTo>
                  <a:pt x="684" y="364"/>
                  <a:pt x="685" y="365"/>
                  <a:pt x="686" y="365"/>
                </a:cubicBezTo>
                <a:cubicBezTo>
                  <a:pt x="686" y="358"/>
                  <a:pt x="686" y="351"/>
                  <a:pt x="686" y="343"/>
                </a:cubicBezTo>
                <a:cubicBezTo>
                  <a:pt x="686" y="326"/>
                  <a:pt x="685" y="308"/>
                  <a:pt x="683" y="291"/>
                </a:cubicBezTo>
                <a:cubicBezTo>
                  <a:pt x="682" y="291"/>
                  <a:pt x="682" y="291"/>
                  <a:pt x="681" y="291"/>
                </a:cubicBezTo>
                <a:cubicBezTo>
                  <a:pt x="681" y="291"/>
                  <a:pt x="681" y="290"/>
                  <a:pt x="681" y="290"/>
                </a:cubicBezTo>
                <a:cubicBezTo>
                  <a:pt x="681" y="290"/>
                  <a:pt x="681" y="290"/>
                  <a:pt x="682" y="290"/>
                </a:cubicBezTo>
                <a:cubicBezTo>
                  <a:pt x="682" y="290"/>
                  <a:pt x="682" y="290"/>
                  <a:pt x="682" y="290"/>
                </a:cubicBezTo>
                <a:cubicBezTo>
                  <a:pt x="679" y="269"/>
                  <a:pt x="674" y="249"/>
                  <a:pt x="667" y="229"/>
                </a:cubicBezTo>
                <a:cubicBezTo>
                  <a:pt x="665" y="231"/>
                  <a:pt x="663" y="233"/>
                  <a:pt x="663" y="236"/>
                </a:cubicBezTo>
                <a:cubicBezTo>
                  <a:pt x="663" y="237"/>
                  <a:pt x="663" y="238"/>
                  <a:pt x="663" y="239"/>
                </a:cubicBezTo>
                <a:cubicBezTo>
                  <a:pt x="662" y="240"/>
                  <a:pt x="661" y="241"/>
                  <a:pt x="660" y="242"/>
                </a:cubicBezTo>
                <a:cubicBezTo>
                  <a:pt x="659" y="242"/>
                  <a:pt x="659" y="242"/>
                  <a:pt x="658" y="241"/>
                </a:cubicBezTo>
                <a:cubicBezTo>
                  <a:pt x="658" y="241"/>
                  <a:pt x="657" y="240"/>
                  <a:pt x="657" y="239"/>
                </a:cubicBezTo>
                <a:cubicBezTo>
                  <a:pt x="659" y="238"/>
                  <a:pt x="660" y="235"/>
                  <a:pt x="660" y="232"/>
                </a:cubicBezTo>
                <a:cubicBezTo>
                  <a:pt x="660" y="230"/>
                  <a:pt x="659" y="228"/>
                  <a:pt x="658" y="227"/>
                </a:cubicBezTo>
                <a:cubicBezTo>
                  <a:pt x="661" y="227"/>
                  <a:pt x="663" y="225"/>
                  <a:pt x="665" y="223"/>
                </a:cubicBezTo>
                <a:cubicBezTo>
                  <a:pt x="663" y="219"/>
                  <a:pt x="662" y="215"/>
                  <a:pt x="660" y="211"/>
                </a:cubicBezTo>
                <a:cubicBezTo>
                  <a:pt x="659" y="210"/>
                  <a:pt x="659" y="210"/>
                  <a:pt x="658" y="210"/>
                </a:cubicBezTo>
                <a:cubicBezTo>
                  <a:pt x="654" y="210"/>
                  <a:pt x="650" y="214"/>
                  <a:pt x="650" y="218"/>
                </a:cubicBezTo>
                <a:cubicBezTo>
                  <a:pt x="650" y="219"/>
                  <a:pt x="650" y="220"/>
                  <a:pt x="651" y="221"/>
                </a:cubicBezTo>
                <a:cubicBezTo>
                  <a:pt x="650" y="221"/>
                  <a:pt x="650" y="221"/>
                  <a:pt x="649" y="221"/>
                </a:cubicBezTo>
                <a:cubicBezTo>
                  <a:pt x="648" y="221"/>
                  <a:pt x="647" y="221"/>
                  <a:pt x="646" y="222"/>
                </a:cubicBezTo>
                <a:cubicBezTo>
                  <a:pt x="648" y="220"/>
                  <a:pt x="650" y="218"/>
                  <a:pt x="650" y="215"/>
                </a:cubicBezTo>
                <a:cubicBezTo>
                  <a:pt x="650" y="212"/>
                  <a:pt x="648" y="209"/>
                  <a:pt x="645" y="208"/>
                </a:cubicBezTo>
                <a:cubicBezTo>
                  <a:pt x="646" y="207"/>
                  <a:pt x="646" y="207"/>
                  <a:pt x="646" y="206"/>
                </a:cubicBezTo>
                <a:cubicBezTo>
                  <a:pt x="647" y="206"/>
                  <a:pt x="648" y="206"/>
                  <a:pt x="649" y="205"/>
                </a:cubicBezTo>
                <a:cubicBezTo>
                  <a:pt x="652" y="204"/>
                  <a:pt x="654" y="202"/>
                  <a:pt x="655" y="200"/>
                </a:cubicBezTo>
                <a:cubicBezTo>
                  <a:pt x="653" y="195"/>
                  <a:pt x="651" y="190"/>
                  <a:pt x="648" y="186"/>
                </a:cubicBezTo>
                <a:cubicBezTo>
                  <a:pt x="648" y="186"/>
                  <a:pt x="647" y="186"/>
                  <a:pt x="647" y="186"/>
                </a:cubicBezTo>
                <a:cubicBezTo>
                  <a:pt x="646" y="186"/>
                  <a:pt x="646" y="186"/>
                  <a:pt x="645" y="186"/>
                </a:cubicBezTo>
                <a:cubicBezTo>
                  <a:pt x="645" y="186"/>
                  <a:pt x="644" y="186"/>
                  <a:pt x="644" y="186"/>
                </a:cubicBezTo>
                <a:cubicBezTo>
                  <a:pt x="643" y="186"/>
                  <a:pt x="643" y="186"/>
                  <a:pt x="643" y="186"/>
                </a:cubicBezTo>
                <a:cubicBezTo>
                  <a:pt x="643" y="185"/>
                  <a:pt x="643" y="184"/>
                  <a:pt x="643" y="183"/>
                </a:cubicBezTo>
                <a:cubicBezTo>
                  <a:pt x="643" y="182"/>
                  <a:pt x="643" y="181"/>
                  <a:pt x="642" y="180"/>
                </a:cubicBezTo>
                <a:cubicBezTo>
                  <a:pt x="643" y="179"/>
                  <a:pt x="643" y="179"/>
                  <a:pt x="644" y="179"/>
                </a:cubicBezTo>
                <a:cubicBezTo>
                  <a:pt x="644" y="179"/>
                  <a:pt x="644" y="179"/>
                  <a:pt x="644" y="179"/>
                </a:cubicBezTo>
                <a:cubicBezTo>
                  <a:pt x="611" y="117"/>
                  <a:pt x="559" y="68"/>
                  <a:pt x="497" y="36"/>
                </a:cubicBezTo>
                <a:cubicBezTo>
                  <a:pt x="495" y="38"/>
                  <a:pt x="494" y="40"/>
                  <a:pt x="494" y="43"/>
                </a:cubicBezTo>
                <a:cubicBezTo>
                  <a:pt x="493" y="44"/>
                  <a:pt x="492" y="45"/>
                  <a:pt x="492" y="47"/>
                </a:cubicBezTo>
                <a:cubicBezTo>
                  <a:pt x="491" y="47"/>
                  <a:pt x="491" y="47"/>
                  <a:pt x="490" y="48"/>
                </a:cubicBezTo>
                <a:cubicBezTo>
                  <a:pt x="490" y="47"/>
                  <a:pt x="490" y="46"/>
                  <a:pt x="490" y="46"/>
                </a:cubicBezTo>
                <a:cubicBezTo>
                  <a:pt x="490" y="44"/>
                  <a:pt x="490" y="43"/>
                  <a:pt x="489" y="41"/>
                </a:cubicBezTo>
                <a:cubicBezTo>
                  <a:pt x="492" y="40"/>
                  <a:pt x="494" y="38"/>
                  <a:pt x="494" y="35"/>
                </a:cubicBezTo>
                <a:cubicBezTo>
                  <a:pt x="490" y="33"/>
                  <a:pt x="485" y="31"/>
                  <a:pt x="481" y="29"/>
                </a:cubicBezTo>
                <a:cubicBezTo>
                  <a:pt x="480" y="30"/>
                  <a:pt x="479" y="32"/>
                  <a:pt x="479" y="34"/>
                </a:cubicBezTo>
                <a:cubicBezTo>
                  <a:pt x="479" y="35"/>
                  <a:pt x="479" y="35"/>
                  <a:pt x="479" y="36"/>
                </a:cubicBezTo>
                <a:cubicBezTo>
                  <a:pt x="477" y="36"/>
                  <a:pt x="476" y="37"/>
                  <a:pt x="474" y="38"/>
                </a:cubicBezTo>
                <a:cubicBezTo>
                  <a:pt x="475" y="37"/>
                  <a:pt x="475" y="37"/>
                  <a:pt x="475" y="36"/>
                </a:cubicBezTo>
                <a:cubicBezTo>
                  <a:pt x="475" y="34"/>
                  <a:pt x="473" y="32"/>
                  <a:pt x="472" y="30"/>
                </a:cubicBezTo>
                <a:cubicBezTo>
                  <a:pt x="472" y="30"/>
                  <a:pt x="473" y="31"/>
                  <a:pt x="473" y="31"/>
                </a:cubicBezTo>
                <a:cubicBezTo>
                  <a:pt x="476" y="31"/>
                  <a:pt x="478" y="30"/>
                  <a:pt x="480" y="28"/>
                </a:cubicBezTo>
                <a:cubicBezTo>
                  <a:pt x="474" y="26"/>
                  <a:pt x="468" y="23"/>
                  <a:pt x="462" y="21"/>
                </a:cubicBezTo>
                <a:cubicBezTo>
                  <a:pt x="463" y="25"/>
                  <a:pt x="465" y="28"/>
                  <a:pt x="468" y="29"/>
                </a:cubicBezTo>
                <a:cubicBezTo>
                  <a:pt x="468" y="29"/>
                  <a:pt x="468" y="29"/>
                  <a:pt x="468" y="29"/>
                </a:cubicBezTo>
                <a:cubicBezTo>
                  <a:pt x="465" y="29"/>
                  <a:pt x="463" y="31"/>
                  <a:pt x="462" y="33"/>
                </a:cubicBezTo>
                <a:cubicBezTo>
                  <a:pt x="461" y="31"/>
                  <a:pt x="460" y="29"/>
                  <a:pt x="459" y="27"/>
                </a:cubicBezTo>
                <a:cubicBezTo>
                  <a:pt x="459" y="26"/>
                  <a:pt x="459" y="26"/>
                  <a:pt x="459" y="26"/>
                </a:cubicBezTo>
                <a:cubicBezTo>
                  <a:pt x="459" y="22"/>
                  <a:pt x="456" y="19"/>
                  <a:pt x="452" y="19"/>
                </a:cubicBezTo>
                <a:cubicBezTo>
                  <a:pt x="449" y="19"/>
                  <a:pt x="446" y="21"/>
                  <a:pt x="445" y="24"/>
                </a:cubicBezTo>
                <a:cubicBezTo>
                  <a:pt x="445" y="23"/>
                  <a:pt x="444" y="22"/>
                  <a:pt x="444" y="21"/>
                </a:cubicBezTo>
                <a:cubicBezTo>
                  <a:pt x="445" y="20"/>
                  <a:pt x="445" y="20"/>
                  <a:pt x="446" y="18"/>
                </a:cubicBezTo>
                <a:cubicBezTo>
                  <a:pt x="446" y="19"/>
                  <a:pt x="447" y="19"/>
                  <a:pt x="447" y="19"/>
                </a:cubicBezTo>
                <a:cubicBezTo>
                  <a:pt x="449" y="19"/>
                  <a:pt x="450" y="18"/>
                  <a:pt x="451" y="17"/>
                </a:cubicBezTo>
                <a:cubicBezTo>
                  <a:pt x="444" y="15"/>
                  <a:pt x="437" y="13"/>
                  <a:pt x="430" y="11"/>
                </a:cubicBezTo>
                <a:cubicBezTo>
                  <a:pt x="430" y="11"/>
                  <a:pt x="430" y="11"/>
                  <a:pt x="430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29" y="11"/>
                  <a:pt x="429" y="11"/>
                  <a:pt x="429" y="11"/>
                </a:cubicBezTo>
                <a:cubicBezTo>
                  <a:pt x="411" y="6"/>
                  <a:pt x="392" y="3"/>
                  <a:pt x="372" y="1"/>
                </a:cubicBezTo>
                <a:cubicBezTo>
                  <a:pt x="373" y="2"/>
                  <a:pt x="373" y="2"/>
                  <a:pt x="373" y="3"/>
                </a:cubicBezTo>
                <a:cubicBezTo>
                  <a:pt x="373" y="3"/>
                  <a:pt x="373" y="3"/>
                  <a:pt x="373" y="3"/>
                </a:cubicBezTo>
                <a:cubicBezTo>
                  <a:pt x="373" y="2"/>
                  <a:pt x="373" y="2"/>
                  <a:pt x="372" y="2"/>
                </a:cubicBezTo>
                <a:cubicBezTo>
                  <a:pt x="372" y="2"/>
                  <a:pt x="372" y="1"/>
                  <a:pt x="372" y="1"/>
                </a:cubicBezTo>
                <a:cubicBezTo>
                  <a:pt x="372" y="1"/>
                  <a:pt x="372" y="1"/>
                  <a:pt x="372" y="1"/>
                </a:cubicBezTo>
                <a:cubicBezTo>
                  <a:pt x="363" y="0"/>
                  <a:pt x="353" y="0"/>
                  <a:pt x="343" y="0"/>
                </a:cubicBezTo>
                <a:cubicBezTo>
                  <a:pt x="317" y="0"/>
                  <a:pt x="291" y="3"/>
                  <a:pt x="266" y="9"/>
                </a:cubicBezTo>
                <a:cubicBezTo>
                  <a:pt x="266" y="9"/>
                  <a:pt x="265" y="10"/>
                  <a:pt x="265" y="11"/>
                </a:cubicBezTo>
                <a:cubicBezTo>
                  <a:pt x="265" y="11"/>
                  <a:pt x="264" y="10"/>
                  <a:pt x="263" y="9"/>
                </a:cubicBezTo>
                <a:cubicBezTo>
                  <a:pt x="246" y="13"/>
                  <a:pt x="230" y="19"/>
                  <a:pt x="215" y="25"/>
                </a:cubicBezTo>
                <a:cubicBezTo>
                  <a:pt x="216" y="26"/>
                  <a:pt x="218" y="27"/>
                  <a:pt x="220" y="27"/>
                </a:cubicBezTo>
                <a:cubicBezTo>
                  <a:pt x="220" y="27"/>
                  <a:pt x="220" y="27"/>
                  <a:pt x="221" y="27"/>
                </a:cubicBezTo>
                <a:cubicBezTo>
                  <a:pt x="217" y="28"/>
                  <a:pt x="215" y="31"/>
                  <a:pt x="214" y="35"/>
                </a:cubicBezTo>
                <a:cubicBezTo>
                  <a:pt x="213" y="34"/>
                  <a:pt x="210" y="33"/>
                  <a:pt x="208" y="33"/>
                </a:cubicBezTo>
                <a:cubicBezTo>
                  <a:pt x="206" y="33"/>
                  <a:pt x="204" y="33"/>
                  <a:pt x="203" y="34"/>
                </a:cubicBezTo>
                <a:cubicBezTo>
                  <a:pt x="203" y="34"/>
                  <a:pt x="203" y="34"/>
                  <a:pt x="202" y="34"/>
                </a:cubicBezTo>
                <a:cubicBezTo>
                  <a:pt x="203" y="33"/>
                  <a:pt x="203" y="32"/>
                  <a:pt x="203" y="30"/>
                </a:cubicBezTo>
                <a:cubicBezTo>
                  <a:pt x="203" y="30"/>
                  <a:pt x="203" y="30"/>
                  <a:pt x="203" y="30"/>
                </a:cubicBezTo>
                <a:cubicBezTo>
                  <a:pt x="177" y="41"/>
                  <a:pt x="152" y="57"/>
                  <a:pt x="130" y="74"/>
                </a:cubicBezTo>
                <a:cubicBezTo>
                  <a:pt x="131" y="75"/>
                  <a:pt x="132" y="76"/>
                  <a:pt x="134" y="76"/>
                </a:cubicBezTo>
                <a:cubicBezTo>
                  <a:pt x="136" y="76"/>
                  <a:pt x="138" y="75"/>
                  <a:pt x="139" y="74"/>
                </a:cubicBezTo>
                <a:cubicBezTo>
                  <a:pt x="140" y="75"/>
                  <a:pt x="141" y="76"/>
                  <a:pt x="141" y="77"/>
                </a:cubicBezTo>
                <a:cubicBezTo>
                  <a:pt x="140" y="79"/>
                  <a:pt x="138" y="82"/>
                  <a:pt x="138" y="85"/>
                </a:cubicBezTo>
                <a:cubicBezTo>
                  <a:pt x="138" y="85"/>
                  <a:pt x="138" y="85"/>
                  <a:pt x="138" y="85"/>
                </a:cubicBezTo>
                <a:cubicBezTo>
                  <a:pt x="138" y="86"/>
                  <a:pt x="138" y="86"/>
                  <a:pt x="137" y="87"/>
                </a:cubicBezTo>
                <a:cubicBezTo>
                  <a:pt x="136" y="85"/>
                  <a:pt x="134" y="83"/>
                  <a:pt x="131" y="83"/>
                </a:cubicBezTo>
                <a:cubicBezTo>
                  <a:pt x="131" y="80"/>
                  <a:pt x="130" y="78"/>
                  <a:pt x="128" y="76"/>
                </a:cubicBezTo>
                <a:cubicBezTo>
                  <a:pt x="109" y="91"/>
                  <a:pt x="92" y="108"/>
                  <a:pt x="76" y="127"/>
                </a:cubicBezTo>
                <a:cubicBezTo>
                  <a:pt x="78" y="128"/>
                  <a:pt x="79" y="128"/>
                  <a:pt x="81" y="128"/>
                </a:cubicBezTo>
                <a:cubicBezTo>
                  <a:pt x="82" y="128"/>
                  <a:pt x="84" y="128"/>
                  <a:pt x="85" y="127"/>
                </a:cubicBezTo>
                <a:cubicBezTo>
                  <a:pt x="85" y="127"/>
                  <a:pt x="85" y="128"/>
                  <a:pt x="85" y="128"/>
                </a:cubicBezTo>
                <a:cubicBezTo>
                  <a:pt x="85" y="130"/>
                  <a:pt x="86" y="132"/>
                  <a:pt x="88" y="134"/>
                </a:cubicBezTo>
                <a:cubicBezTo>
                  <a:pt x="87" y="134"/>
                  <a:pt x="87" y="135"/>
                  <a:pt x="86" y="135"/>
                </a:cubicBezTo>
                <a:cubicBezTo>
                  <a:pt x="86" y="135"/>
                  <a:pt x="85" y="135"/>
                  <a:pt x="84" y="135"/>
                </a:cubicBezTo>
                <a:cubicBezTo>
                  <a:pt x="83" y="135"/>
                  <a:pt x="83" y="135"/>
                  <a:pt x="83" y="135"/>
                </a:cubicBezTo>
                <a:cubicBezTo>
                  <a:pt x="81" y="132"/>
                  <a:pt x="78" y="130"/>
                  <a:pt x="74" y="130"/>
                </a:cubicBezTo>
                <a:cubicBezTo>
                  <a:pt x="70" y="135"/>
                  <a:pt x="66" y="140"/>
                  <a:pt x="62" y="146"/>
                </a:cubicBezTo>
                <a:cubicBezTo>
                  <a:pt x="62" y="148"/>
                  <a:pt x="63" y="150"/>
                  <a:pt x="65" y="152"/>
                </a:cubicBezTo>
                <a:cubicBezTo>
                  <a:pt x="65" y="153"/>
                  <a:pt x="65" y="154"/>
                  <a:pt x="66" y="155"/>
                </a:cubicBezTo>
                <a:cubicBezTo>
                  <a:pt x="65" y="154"/>
                  <a:pt x="63" y="154"/>
                  <a:pt x="62" y="154"/>
                </a:cubicBezTo>
                <a:cubicBezTo>
                  <a:pt x="62" y="154"/>
                  <a:pt x="61" y="154"/>
                  <a:pt x="61" y="154"/>
                </a:cubicBezTo>
                <a:cubicBezTo>
                  <a:pt x="60" y="153"/>
                  <a:pt x="60" y="151"/>
                  <a:pt x="59" y="150"/>
                </a:cubicBezTo>
                <a:cubicBezTo>
                  <a:pt x="56" y="155"/>
                  <a:pt x="53" y="159"/>
                  <a:pt x="50" y="164"/>
                </a:cubicBezTo>
                <a:cubicBezTo>
                  <a:pt x="51" y="164"/>
                  <a:pt x="51" y="164"/>
                  <a:pt x="51" y="164"/>
                </a:cubicBezTo>
                <a:cubicBezTo>
                  <a:pt x="51" y="165"/>
                  <a:pt x="51" y="165"/>
                  <a:pt x="51" y="165"/>
                </a:cubicBezTo>
                <a:cubicBezTo>
                  <a:pt x="51" y="166"/>
                  <a:pt x="51" y="167"/>
                  <a:pt x="51" y="167"/>
                </a:cubicBezTo>
                <a:cubicBezTo>
                  <a:pt x="51" y="167"/>
                  <a:pt x="50" y="167"/>
                  <a:pt x="49" y="167"/>
                </a:cubicBezTo>
                <a:cubicBezTo>
                  <a:pt x="49" y="167"/>
                  <a:pt x="49" y="167"/>
                  <a:pt x="49" y="167"/>
                </a:cubicBezTo>
                <a:cubicBezTo>
                  <a:pt x="49" y="167"/>
                  <a:pt x="48" y="167"/>
                  <a:pt x="48" y="167"/>
                </a:cubicBezTo>
                <a:cubicBezTo>
                  <a:pt x="45" y="173"/>
                  <a:pt x="41" y="179"/>
                  <a:pt x="38" y="185"/>
                </a:cubicBezTo>
                <a:cubicBezTo>
                  <a:pt x="39" y="185"/>
                  <a:pt x="40" y="186"/>
                  <a:pt x="41" y="186"/>
                </a:cubicBezTo>
                <a:cubicBezTo>
                  <a:pt x="41" y="186"/>
                  <a:pt x="41" y="186"/>
                  <a:pt x="41" y="186"/>
                </a:cubicBezTo>
                <a:cubicBezTo>
                  <a:pt x="41" y="187"/>
                  <a:pt x="41" y="188"/>
                  <a:pt x="42" y="189"/>
                </a:cubicBezTo>
                <a:cubicBezTo>
                  <a:pt x="41" y="189"/>
                  <a:pt x="40" y="189"/>
                  <a:pt x="39" y="189"/>
                </a:cubicBezTo>
                <a:cubicBezTo>
                  <a:pt x="38" y="189"/>
                  <a:pt x="37" y="189"/>
                  <a:pt x="36" y="189"/>
                </a:cubicBezTo>
                <a:cubicBezTo>
                  <a:pt x="31" y="199"/>
                  <a:pt x="27" y="209"/>
                  <a:pt x="23" y="219"/>
                </a:cubicBezTo>
                <a:cubicBezTo>
                  <a:pt x="24" y="220"/>
                  <a:pt x="25" y="220"/>
                  <a:pt x="27" y="220"/>
                </a:cubicBezTo>
                <a:cubicBezTo>
                  <a:pt x="29" y="220"/>
                  <a:pt x="30" y="220"/>
                  <a:pt x="31" y="219"/>
                </a:cubicBezTo>
                <a:cubicBezTo>
                  <a:pt x="32" y="220"/>
                  <a:pt x="33" y="221"/>
                  <a:pt x="34" y="221"/>
                </a:cubicBezTo>
                <a:cubicBezTo>
                  <a:pt x="34" y="222"/>
                  <a:pt x="34" y="223"/>
                  <a:pt x="34" y="223"/>
                </a:cubicBezTo>
                <a:cubicBezTo>
                  <a:pt x="34" y="224"/>
                  <a:pt x="34" y="224"/>
                  <a:pt x="34" y="224"/>
                </a:cubicBezTo>
                <a:cubicBezTo>
                  <a:pt x="31" y="224"/>
                  <a:pt x="29" y="226"/>
                  <a:pt x="28" y="228"/>
                </a:cubicBezTo>
                <a:cubicBezTo>
                  <a:pt x="26" y="229"/>
                  <a:pt x="25" y="230"/>
                  <a:pt x="24" y="232"/>
                </a:cubicBezTo>
                <a:cubicBezTo>
                  <a:pt x="23" y="232"/>
                  <a:pt x="22" y="232"/>
                  <a:pt x="21" y="232"/>
                </a:cubicBezTo>
                <a:cubicBezTo>
                  <a:pt x="21" y="232"/>
                  <a:pt x="21" y="232"/>
                  <a:pt x="21" y="232"/>
                </a:cubicBezTo>
                <a:cubicBezTo>
                  <a:pt x="21" y="231"/>
                  <a:pt x="21" y="231"/>
                  <a:pt x="21" y="231"/>
                </a:cubicBezTo>
                <a:cubicBezTo>
                  <a:pt x="20" y="230"/>
                  <a:pt x="20" y="230"/>
                  <a:pt x="19" y="229"/>
                </a:cubicBezTo>
                <a:cubicBezTo>
                  <a:pt x="17" y="235"/>
                  <a:pt x="15" y="240"/>
                  <a:pt x="14" y="246"/>
                </a:cubicBezTo>
                <a:cubicBezTo>
                  <a:pt x="15" y="246"/>
                  <a:pt x="15" y="247"/>
                  <a:pt x="16" y="247"/>
                </a:cubicBezTo>
                <a:cubicBezTo>
                  <a:pt x="18" y="248"/>
                  <a:pt x="19" y="248"/>
                  <a:pt x="21" y="248"/>
                </a:cubicBezTo>
                <a:cubicBezTo>
                  <a:pt x="25" y="248"/>
                  <a:pt x="28" y="246"/>
                  <a:pt x="29" y="243"/>
                </a:cubicBezTo>
                <a:cubicBezTo>
                  <a:pt x="30" y="244"/>
                  <a:pt x="31" y="245"/>
                  <a:pt x="32" y="245"/>
                </a:cubicBezTo>
                <a:cubicBezTo>
                  <a:pt x="32" y="245"/>
                  <a:pt x="32" y="245"/>
                  <a:pt x="32" y="245"/>
                </a:cubicBezTo>
                <a:cubicBezTo>
                  <a:pt x="29" y="246"/>
                  <a:pt x="27" y="247"/>
                  <a:pt x="26" y="250"/>
                </a:cubicBezTo>
                <a:cubicBezTo>
                  <a:pt x="24" y="251"/>
                  <a:pt x="23" y="252"/>
                  <a:pt x="23" y="253"/>
                </a:cubicBezTo>
                <a:cubicBezTo>
                  <a:pt x="23" y="253"/>
                  <a:pt x="22" y="253"/>
                  <a:pt x="22" y="253"/>
                </a:cubicBezTo>
                <a:cubicBezTo>
                  <a:pt x="21" y="252"/>
                  <a:pt x="19" y="251"/>
                  <a:pt x="17" y="251"/>
                </a:cubicBezTo>
                <a:cubicBezTo>
                  <a:pt x="16" y="251"/>
                  <a:pt x="14" y="252"/>
                  <a:pt x="13" y="252"/>
                </a:cubicBezTo>
                <a:cubicBezTo>
                  <a:pt x="13" y="252"/>
                  <a:pt x="13" y="251"/>
                  <a:pt x="13" y="251"/>
                </a:cubicBezTo>
                <a:cubicBezTo>
                  <a:pt x="13" y="250"/>
                  <a:pt x="13" y="249"/>
                  <a:pt x="13" y="248"/>
                </a:cubicBezTo>
                <a:cubicBezTo>
                  <a:pt x="4" y="278"/>
                  <a:pt x="0" y="310"/>
                  <a:pt x="0" y="343"/>
                </a:cubicBezTo>
                <a:cubicBezTo>
                  <a:pt x="0" y="364"/>
                  <a:pt x="2" y="384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5" y="403"/>
                  <a:pt x="5" y="403"/>
                  <a:pt x="5" y="403"/>
                </a:cubicBezTo>
                <a:cubicBezTo>
                  <a:pt x="11" y="440"/>
                  <a:pt x="24" y="474"/>
                  <a:pt x="40" y="505"/>
                </a:cubicBezTo>
                <a:cubicBezTo>
                  <a:pt x="43" y="504"/>
                  <a:pt x="45" y="502"/>
                  <a:pt x="46" y="500"/>
                </a:cubicBezTo>
                <a:cubicBezTo>
                  <a:pt x="46" y="501"/>
                  <a:pt x="46" y="501"/>
                  <a:pt x="47" y="502"/>
                </a:cubicBezTo>
                <a:cubicBezTo>
                  <a:pt x="45" y="503"/>
                  <a:pt x="45" y="505"/>
                  <a:pt x="44" y="507"/>
                </a:cubicBezTo>
                <a:cubicBezTo>
                  <a:pt x="44" y="508"/>
                  <a:pt x="44" y="509"/>
                  <a:pt x="44" y="509"/>
                </a:cubicBezTo>
                <a:cubicBezTo>
                  <a:pt x="44" y="511"/>
                  <a:pt x="45" y="513"/>
                  <a:pt x="45" y="514"/>
                </a:cubicBezTo>
                <a:cubicBezTo>
                  <a:pt x="45" y="514"/>
                  <a:pt x="45" y="514"/>
                  <a:pt x="45" y="514"/>
                </a:cubicBezTo>
                <a:cubicBezTo>
                  <a:pt x="66" y="551"/>
                  <a:pt x="94" y="583"/>
                  <a:pt x="127" y="610"/>
                </a:cubicBezTo>
                <a:cubicBezTo>
                  <a:pt x="128" y="609"/>
                  <a:pt x="128" y="609"/>
                  <a:pt x="129" y="608"/>
                </a:cubicBezTo>
                <a:cubicBezTo>
                  <a:pt x="129" y="610"/>
                  <a:pt x="130" y="611"/>
                  <a:pt x="131" y="613"/>
                </a:cubicBezTo>
                <a:cubicBezTo>
                  <a:pt x="131" y="613"/>
                  <a:pt x="131" y="613"/>
                  <a:pt x="131" y="613"/>
                </a:cubicBezTo>
                <a:cubicBezTo>
                  <a:pt x="149" y="627"/>
                  <a:pt x="168" y="640"/>
                  <a:pt x="189" y="650"/>
                </a:cubicBezTo>
                <a:cubicBezTo>
                  <a:pt x="189" y="649"/>
                  <a:pt x="189" y="648"/>
                  <a:pt x="189" y="648"/>
                </a:cubicBezTo>
                <a:cubicBezTo>
                  <a:pt x="189" y="647"/>
                  <a:pt x="189" y="647"/>
                  <a:pt x="189" y="647"/>
                </a:cubicBezTo>
                <a:cubicBezTo>
                  <a:pt x="190" y="647"/>
                  <a:pt x="190" y="648"/>
                  <a:pt x="191" y="648"/>
                </a:cubicBezTo>
                <a:cubicBezTo>
                  <a:pt x="191" y="649"/>
                  <a:pt x="190" y="650"/>
                  <a:pt x="190" y="651"/>
                </a:cubicBezTo>
                <a:cubicBezTo>
                  <a:pt x="220" y="666"/>
                  <a:pt x="253" y="676"/>
                  <a:pt x="287" y="682"/>
                </a:cubicBezTo>
                <a:cubicBezTo>
                  <a:pt x="287" y="682"/>
                  <a:pt x="287" y="681"/>
                  <a:pt x="287" y="681"/>
                </a:cubicBezTo>
                <a:cubicBezTo>
                  <a:pt x="287" y="681"/>
                  <a:pt x="287" y="680"/>
                  <a:pt x="287" y="680"/>
                </a:cubicBezTo>
                <a:cubicBezTo>
                  <a:pt x="288" y="679"/>
                  <a:pt x="289" y="677"/>
                  <a:pt x="289" y="675"/>
                </a:cubicBezTo>
                <a:cubicBezTo>
                  <a:pt x="289" y="675"/>
                  <a:pt x="289" y="675"/>
                  <a:pt x="289" y="675"/>
                </a:cubicBezTo>
                <a:cubicBezTo>
                  <a:pt x="289" y="675"/>
                  <a:pt x="290" y="675"/>
                  <a:pt x="290" y="675"/>
                </a:cubicBezTo>
                <a:cubicBezTo>
                  <a:pt x="292" y="675"/>
                  <a:pt x="294" y="674"/>
                  <a:pt x="295" y="673"/>
                </a:cubicBezTo>
                <a:cubicBezTo>
                  <a:pt x="297" y="674"/>
                  <a:pt x="298" y="675"/>
                  <a:pt x="300" y="676"/>
                </a:cubicBezTo>
                <a:cubicBezTo>
                  <a:pt x="301" y="679"/>
                  <a:pt x="304" y="681"/>
                  <a:pt x="307" y="681"/>
                </a:cubicBezTo>
                <a:cubicBezTo>
                  <a:pt x="306" y="682"/>
                  <a:pt x="305" y="683"/>
                  <a:pt x="305" y="685"/>
                </a:cubicBezTo>
                <a:cubicBezTo>
                  <a:pt x="314" y="686"/>
                  <a:pt x="323" y="686"/>
                  <a:pt x="331" y="686"/>
                </a:cubicBezTo>
                <a:cubicBezTo>
                  <a:pt x="330" y="685"/>
                  <a:pt x="327" y="683"/>
                  <a:pt x="324" y="683"/>
                </a:cubicBezTo>
                <a:cubicBezTo>
                  <a:pt x="324" y="683"/>
                  <a:pt x="323" y="683"/>
                  <a:pt x="323" y="683"/>
                </a:cubicBezTo>
                <a:cubicBezTo>
                  <a:pt x="322" y="681"/>
                  <a:pt x="320" y="679"/>
                  <a:pt x="318" y="678"/>
                </a:cubicBezTo>
                <a:cubicBezTo>
                  <a:pt x="319" y="679"/>
                  <a:pt x="320" y="679"/>
                  <a:pt x="321" y="679"/>
                </a:cubicBezTo>
                <a:cubicBezTo>
                  <a:pt x="322" y="680"/>
                  <a:pt x="323" y="681"/>
                  <a:pt x="325" y="682"/>
                </a:cubicBezTo>
                <a:cubicBezTo>
                  <a:pt x="326" y="682"/>
                  <a:pt x="327" y="683"/>
                  <a:pt x="329" y="683"/>
                </a:cubicBezTo>
                <a:cubicBezTo>
                  <a:pt x="331" y="683"/>
                  <a:pt x="333" y="682"/>
                  <a:pt x="334" y="681"/>
                </a:cubicBezTo>
                <a:cubicBezTo>
                  <a:pt x="334" y="681"/>
                  <a:pt x="334" y="682"/>
                  <a:pt x="334" y="682"/>
                </a:cubicBezTo>
                <a:cubicBezTo>
                  <a:pt x="334" y="684"/>
                  <a:pt x="335" y="685"/>
                  <a:pt x="336" y="687"/>
                </a:cubicBezTo>
                <a:cubicBezTo>
                  <a:pt x="338" y="687"/>
                  <a:pt x="341" y="687"/>
                  <a:pt x="343" y="687"/>
                </a:cubicBezTo>
                <a:cubicBezTo>
                  <a:pt x="348" y="687"/>
                  <a:pt x="352" y="687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57" y="686"/>
                  <a:pt x="357" y="686"/>
                  <a:pt x="357" y="686"/>
                </a:cubicBezTo>
                <a:cubicBezTo>
                  <a:pt x="380" y="685"/>
                  <a:pt x="401" y="682"/>
                  <a:pt x="422" y="677"/>
                </a:cubicBezTo>
                <a:cubicBezTo>
                  <a:pt x="422" y="677"/>
                  <a:pt x="423" y="677"/>
                  <a:pt x="423" y="677"/>
                </a:cubicBezTo>
                <a:cubicBezTo>
                  <a:pt x="423" y="677"/>
                  <a:pt x="423" y="677"/>
                  <a:pt x="423" y="677"/>
                </a:cubicBezTo>
                <a:cubicBezTo>
                  <a:pt x="450" y="671"/>
                  <a:pt x="476" y="661"/>
                  <a:pt x="500" y="649"/>
                </a:cubicBezTo>
                <a:cubicBezTo>
                  <a:pt x="500" y="649"/>
                  <a:pt x="500" y="648"/>
                  <a:pt x="500" y="648"/>
                </a:cubicBezTo>
                <a:cubicBezTo>
                  <a:pt x="501" y="648"/>
                  <a:pt x="501" y="648"/>
                  <a:pt x="501" y="648"/>
                </a:cubicBezTo>
                <a:cubicBezTo>
                  <a:pt x="512" y="642"/>
                  <a:pt x="524" y="636"/>
                  <a:pt x="535" y="628"/>
                </a:cubicBezTo>
                <a:cubicBezTo>
                  <a:pt x="534" y="628"/>
                  <a:pt x="534" y="628"/>
                  <a:pt x="534" y="628"/>
                </a:cubicBezTo>
                <a:cubicBezTo>
                  <a:pt x="534" y="627"/>
                  <a:pt x="534" y="627"/>
                  <a:pt x="533" y="626"/>
                </a:cubicBezTo>
                <a:cubicBezTo>
                  <a:pt x="534" y="626"/>
                  <a:pt x="534" y="625"/>
                  <a:pt x="534" y="625"/>
                </a:cubicBezTo>
                <a:cubicBezTo>
                  <a:pt x="535" y="626"/>
                  <a:pt x="535" y="627"/>
                  <a:pt x="536" y="628"/>
                </a:cubicBezTo>
                <a:cubicBezTo>
                  <a:pt x="546" y="621"/>
                  <a:pt x="555" y="614"/>
                  <a:pt x="564" y="606"/>
                </a:cubicBezTo>
                <a:cubicBezTo>
                  <a:pt x="563" y="603"/>
                  <a:pt x="560" y="600"/>
                  <a:pt x="556" y="600"/>
                </a:cubicBezTo>
                <a:cubicBezTo>
                  <a:pt x="558" y="599"/>
                  <a:pt x="559" y="597"/>
                  <a:pt x="560" y="595"/>
                </a:cubicBezTo>
                <a:cubicBezTo>
                  <a:pt x="561" y="595"/>
                  <a:pt x="562" y="595"/>
                  <a:pt x="563" y="594"/>
                </a:cubicBezTo>
                <a:cubicBezTo>
                  <a:pt x="563" y="596"/>
                  <a:pt x="565" y="598"/>
                  <a:pt x="567" y="599"/>
                </a:cubicBezTo>
                <a:cubicBezTo>
                  <a:pt x="566" y="601"/>
                  <a:pt x="566" y="602"/>
                  <a:pt x="566" y="604"/>
                </a:cubicBezTo>
                <a:cubicBezTo>
                  <a:pt x="566" y="604"/>
                  <a:pt x="566" y="604"/>
                  <a:pt x="566" y="605"/>
                </a:cubicBezTo>
                <a:cubicBezTo>
                  <a:pt x="572" y="599"/>
                  <a:pt x="578" y="594"/>
                  <a:pt x="584" y="588"/>
                </a:cubicBezTo>
                <a:cubicBezTo>
                  <a:pt x="583" y="588"/>
                  <a:pt x="582" y="588"/>
                  <a:pt x="582" y="589"/>
                </a:cubicBezTo>
                <a:cubicBezTo>
                  <a:pt x="582" y="589"/>
                  <a:pt x="582" y="589"/>
                  <a:pt x="582" y="588"/>
                </a:cubicBezTo>
                <a:cubicBezTo>
                  <a:pt x="582" y="587"/>
                  <a:pt x="581" y="586"/>
                  <a:pt x="580" y="584"/>
                </a:cubicBezTo>
                <a:cubicBezTo>
                  <a:pt x="582" y="584"/>
                  <a:pt x="583" y="583"/>
                  <a:pt x="583" y="582"/>
                </a:cubicBezTo>
                <a:cubicBezTo>
                  <a:pt x="584" y="584"/>
                  <a:pt x="585" y="585"/>
                  <a:pt x="586" y="586"/>
                </a:cubicBezTo>
                <a:cubicBezTo>
                  <a:pt x="595" y="577"/>
                  <a:pt x="603" y="568"/>
                  <a:pt x="611" y="559"/>
                </a:cubicBezTo>
                <a:cubicBezTo>
                  <a:pt x="610" y="558"/>
                  <a:pt x="610" y="558"/>
                  <a:pt x="610" y="557"/>
                </a:cubicBezTo>
                <a:cubicBezTo>
                  <a:pt x="610" y="556"/>
                  <a:pt x="611" y="555"/>
                  <a:pt x="611" y="555"/>
                </a:cubicBezTo>
                <a:cubicBezTo>
                  <a:pt x="611" y="552"/>
                  <a:pt x="609" y="549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7" y="547"/>
                  <a:pt x="607" y="547"/>
                  <a:pt x="607" y="547"/>
                </a:cubicBezTo>
                <a:cubicBezTo>
                  <a:pt x="609" y="548"/>
                  <a:pt x="611" y="549"/>
                  <a:pt x="613" y="549"/>
                </a:cubicBezTo>
                <a:cubicBezTo>
                  <a:pt x="616" y="549"/>
                  <a:pt x="619" y="546"/>
                  <a:pt x="621" y="543"/>
                </a:cubicBezTo>
                <a:cubicBezTo>
                  <a:pt x="621" y="544"/>
                  <a:pt x="621" y="544"/>
                  <a:pt x="622" y="544"/>
                </a:cubicBezTo>
                <a:cubicBezTo>
                  <a:pt x="627" y="537"/>
                  <a:pt x="632" y="529"/>
                  <a:pt x="637" y="521"/>
                </a:cubicBezTo>
                <a:cubicBezTo>
                  <a:pt x="637" y="520"/>
                  <a:pt x="637" y="520"/>
                  <a:pt x="637" y="520"/>
                </a:cubicBezTo>
                <a:cubicBezTo>
                  <a:pt x="637" y="519"/>
                  <a:pt x="637" y="519"/>
                  <a:pt x="637" y="518"/>
                </a:cubicBezTo>
                <a:cubicBezTo>
                  <a:pt x="637" y="516"/>
                  <a:pt x="637" y="515"/>
                  <a:pt x="636" y="514"/>
                </a:cubicBezTo>
                <a:cubicBezTo>
                  <a:pt x="638" y="514"/>
                  <a:pt x="639" y="515"/>
                  <a:pt x="641" y="515"/>
                </a:cubicBezTo>
                <a:cubicBezTo>
                  <a:pt x="650" y="499"/>
                  <a:pt x="658" y="482"/>
                  <a:pt x="664" y="465"/>
                </a:cubicBezTo>
                <a:cubicBezTo>
                  <a:pt x="664" y="465"/>
                  <a:pt x="664" y="464"/>
                  <a:pt x="664" y="464"/>
                </a:cubicBezTo>
                <a:close/>
                <a:moveTo>
                  <a:pt x="3" y="364"/>
                </a:moveTo>
                <a:cubicBezTo>
                  <a:pt x="2" y="364"/>
                  <a:pt x="2" y="365"/>
                  <a:pt x="1" y="365"/>
                </a:cubicBezTo>
                <a:cubicBezTo>
                  <a:pt x="1" y="365"/>
                  <a:pt x="1" y="365"/>
                  <a:pt x="1" y="365"/>
                </a:cubicBezTo>
                <a:cubicBezTo>
                  <a:pt x="1" y="364"/>
                  <a:pt x="1" y="363"/>
                  <a:pt x="1" y="363"/>
                </a:cubicBezTo>
                <a:cubicBezTo>
                  <a:pt x="2" y="363"/>
                  <a:pt x="2" y="363"/>
                  <a:pt x="3" y="363"/>
                </a:cubicBezTo>
                <a:cubicBezTo>
                  <a:pt x="3" y="363"/>
                  <a:pt x="3" y="363"/>
                  <a:pt x="3" y="364"/>
                </a:cubicBezTo>
                <a:close/>
                <a:moveTo>
                  <a:pt x="10" y="404"/>
                </a:move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9" y="404"/>
                </a:cubicBezTo>
                <a:cubicBezTo>
                  <a:pt x="9" y="404"/>
                  <a:pt x="9" y="404"/>
                  <a:pt x="10" y="404"/>
                </a:cubicBezTo>
                <a:cubicBezTo>
                  <a:pt x="10" y="404"/>
                  <a:pt x="10" y="404"/>
                  <a:pt x="10" y="404"/>
                </a:cubicBezTo>
                <a:close/>
                <a:moveTo>
                  <a:pt x="15" y="295"/>
                </a:moveTo>
                <a:cubicBezTo>
                  <a:pt x="14" y="296"/>
                  <a:pt x="13" y="297"/>
                  <a:pt x="13" y="298"/>
                </a:cubicBezTo>
                <a:cubicBezTo>
                  <a:pt x="12" y="298"/>
                  <a:pt x="12" y="298"/>
                  <a:pt x="12" y="298"/>
                </a:cubicBezTo>
                <a:cubicBezTo>
                  <a:pt x="11" y="298"/>
                  <a:pt x="11" y="298"/>
                  <a:pt x="11" y="298"/>
                </a:cubicBezTo>
                <a:cubicBezTo>
                  <a:pt x="11" y="297"/>
                  <a:pt x="10" y="295"/>
                  <a:pt x="9" y="294"/>
                </a:cubicBezTo>
                <a:cubicBezTo>
                  <a:pt x="10" y="293"/>
                  <a:pt x="10" y="291"/>
                  <a:pt x="10" y="289"/>
                </a:cubicBezTo>
                <a:cubicBezTo>
                  <a:pt x="10" y="289"/>
                  <a:pt x="10" y="289"/>
                  <a:pt x="10" y="289"/>
                </a:cubicBezTo>
                <a:cubicBezTo>
                  <a:pt x="11" y="290"/>
                  <a:pt x="13" y="290"/>
                  <a:pt x="15" y="290"/>
                </a:cubicBezTo>
                <a:cubicBezTo>
                  <a:pt x="16" y="290"/>
                  <a:pt x="17" y="290"/>
                  <a:pt x="18" y="290"/>
                </a:cubicBezTo>
                <a:cubicBezTo>
                  <a:pt x="19" y="291"/>
                  <a:pt x="20" y="292"/>
                  <a:pt x="21" y="292"/>
                </a:cubicBezTo>
                <a:cubicBezTo>
                  <a:pt x="19" y="293"/>
                  <a:pt x="17" y="294"/>
                  <a:pt x="16" y="295"/>
                </a:cubicBezTo>
                <a:cubicBezTo>
                  <a:pt x="16" y="295"/>
                  <a:pt x="16" y="295"/>
                  <a:pt x="15" y="295"/>
                </a:cubicBezTo>
                <a:close/>
                <a:moveTo>
                  <a:pt x="23" y="429"/>
                </a:moveTo>
                <a:cubicBezTo>
                  <a:pt x="23" y="430"/>
                  <a:pt x="22" y="430"/>
                  <a:pt x="21" y="431"/>
                </a:cubicBezTo>
                <a:cubicBezTo>
                  <a:pt x="21" y="431"/>
                  <a:pt x="20" y="431"/>
                  <a:pt x="20" y="432"/>
                </a:cubicBezTo>
                <a:cubicBezTo>
                  <a:pt x="20" y="432"/>
                  <a:pt x="20" y="432"/>
                  <a:pt x="20" y="432"/>
                </a:cubicBezTo>
                <a:cubicBezTo>
                  <a:pt x="19" y="432"/>
                  <a:pt x="19" y="432"/>
                  <a:pt x="18" y="432"/>
                </a:cubicBezTo>
                <a:cubicBezTo>
                  <a:pt x="19" y="431"/>
                  <a:pt x="19" y="430"/>
                  <a:pt x="19" y="429"/>
                </a:cubicBezTo>
                <a:cubicBezTo>
                  <a:pt x="20" y="429"/>
                  <a:pt x="20" y="429"/>
                  <a:pt x="20" y="429"/>
                </a:cubicBezTo>
                <a:cubicBezTo>
                  <a:pt x="21" y="428"/>
                  <a:pt x="21" y="428"/>
                  <a:pt x="22" y="428"/>
                </a:cubicBezTo>
                <a:cubicBezTo>
                  <a:pt x="22" y="428"/>
                  <a:pt x="23" y="428"/>
                  <a:pt x="24" y="428"/>
                </a:cubicBezTo>
                <a:cubicBezTo>
                  <a:pt x="24" y="428"/>
                  <a:pt x="24" y="428"/>
                  <a:pt x="25" y="428"/>
                </a:cubicBezTo>
                <a:cubicBezTo>
                  <a:pt x="24" y="428"/>
                  <a:pt x="24" y="429"/>
                  <a:pt x="23" y="429"/>
                </a:cubicBezTo>
                <a:close/>
                <a:moveTo>
                  <a:pt x="38" y="401"/>
                </a:moveTo>
                <a:cubicBezTo>
                  <a:pt x="38" y="400"/>
                  <a:pt x="38" y="400"/>
                  <a:pt x="39" y="400"/>
                </a:cubicBezTo>
                <a:cubicBezTo>
                  <a:pt x="39" y="400"/>
                  <a:pt x="39" y="400"/>
                  <a:pt x="39" y="400"/>
                </a:cubicBezTo>
                <a:cubicBezTo>
                  <a:pt x="38" y="401"/>
                  <a:pt x="38" y="401"/>
                  <a:pt x="37" y="402"/>
                </a:cubicBezTo>
                <a:cubicBezTo>
                  <a:pt x="37" y="401"/>
                  <a:pt x="38" y="401"/>
                  <a:pt x="38" y="401"/>
                </a:cubicBezTo>
                <a:close/>
                <a:moveTo>
                  <a:pt x="32" y="458"/>
                </a:moveTo>
                <a:cubicBezTo>
                  <a:pt x="32" y="458"/>
                  <a:pt x="32" y="458"/>
                  <a:pt x="32" y="458"/>
                </a:cubicBezTo>
                <a:cubicBezTo>
                  <a:pt x="32" y="458"/>
                  <a:pt x="32" y="457"/>
                  <a:pt x="32" y="457"/>
                </a:cubicBezTo>
                <a:cubicBezTo>
                  <a:pt x="32" y="458"/>
                  <a:pt x="32" y="458"/>
                  <a:pt x="32" y="458"/>
                </a:cubicBezTo>
                <a:close/>
                <a:moveTo>
                  <a:pt x="34" y="410"/>
                </a:moveTo>
                <a:cubicBezTo>
                  <a:pt x="33" y="411"/>
                  <a:pt x="33" y="411"/>
                  <a:pt x="32" y="411"/>
                </a:cubicBezTo>
                <a:cubicBezTo>
                  <a:pt x="32" y="411"/>
                  <a:pt x="32" y="411"/>
                  <a:pt x="31" y="411"/>
                </a:cubicBezTo>
                <a:cubicBezTo>
                  <a:pt x="32" y="410"/>
                  <a:pt x="33" y="408"/>
                  <a:pt x="33" y="406"/>
                </a:cubicBezTo>
                <a:cubicBezTo>
                  <a:pt x="34" y="406"/>
                  <a:pt x="34" y="405"/>
                  <a:pt x="35" y="405"/>
                </a:cubicBezTo>
                <a:cubicBezTo>
                  <a:pt x="34" y="406"/>
                  <a:pt x="34" y="408"/>
                  <a:pt x="34" y="410"/>
                </a:cubicBezTo>
                <a:cubicBezTo>
                  <a:pt x="34" y="410"/>
                  <a:pt x="34" y="410"/>
                  <a:pt x="34" y="410"/>
                </a:cubicBezTo>
                <a:close/>
                <a:moveTo>
                  <a:pt x="39" y="434"/>
                </a:moveTo>
                <a:cubicBezTo>
                  <a:pt x="38" y="434"/>
                  <a:pt x="38" y="434"/>
                  <a:pt x="38" y="434"/>
                </a:cubicBezTo>
                <a:cubicBezTo>
                  <a:pt x="37" y="433"/>
                  <a:pt x="37" y="432"/>
                  <a:pt x="36" y="431"/>
                </a:cubicBezTo>
                <a:cubicBezTo>
                  <a:pt x="37" y="431"/>
                  <a:pt x="38" y="431"/>
                  <a:pt x="38" y="430"/>
                </a:cubicBezTo>
                <a:cubicBezTo>
                  <a:pt x="39" y="431"/>
                  <a:pt x="39" y="432"/>
                  <a:pt x="39" y="432"/>
                </a:cubicBezTo>
                <a:cubicBezTo>
                  <a:pt x="39" y="433"/>
                  <a:pt x="39" y="433"/>
                  <a:pt x="39" y="434"/>
                </a:cubicBezTo>
                <a:close/>
                <a:moveTo>
                  <a:pt x="189" y="154"/>
                </a:moveTo>
                <a:cubicBezTo>
                  <a:pt x="188" y="155"/>
                  <a:pt x="188" y="156"/>
                  <a:pt x="188" y="156"/>
                </a:cubicBezTo>
                <a:cubicBezTo>
                  <a:pt x="187" y="156"/>
                  <a:pt x="185" y="156"/>
                  <a:pt x="184" y="156"/>
                </a:cubicBezTo>
                <a:cubicBezTo>
                  <a:pt x="184" y="156"/>
                  <a:pt x="183" y="156"/>
                  <a:pt x="183" y="156"/>
                </a:cubicBezTo>
                <a:cubicBezTo>
                  <a:pt x="183" y="155"/>
                  <a:pt x="182" y="155"/>
                  <a:pt x="182" y="154"/>
                </a:cubicBezTo>
                <a:cubicBezTo>
                  <a:pt x="184" y="153"/>
                  <a:pt x="185" y="150"/>
                  <a:pt x="185" y="147"/>
                </a:cubicBezTo>
                <a:cubicBezTo>
                  <a:pt x="185" y="144"/>
                  <a:pt x="184" y="142"/>
                  <a:pt x="182" y="140"/>
                </a:cubicBezTo>
                <a:cubicBezTo>
                  <a:pt x="183" y="141"/>
                  <a:pt x="184" y="141"/>
                  <a:pt x="186" y="141"/>
                </a:cubicBezTo>
                <a:cubicBezTo>
                  <a:pt x="185" y="142"/>
                  <a:pt x="185" y="142"/>
                  <a:pt x="185" y="143"/>
                </a:cubicBezTo>
                <a:cubicBezTo>
                  <a:pt x="185" y="146"/>
                  <a:pt x="187" y="149"/>
                  <a:pt x="189" y="151"/>
                </a:cubicBezTo>
                <a:cubicBezTo>
                  <a:pt x="189" y="151"/>
                  <a:pt x="189" y="152"/>
                  <a:pt x="189" y="153"/>
                </a:cubicBezTo>
                <a:cubicBezTo>
                  <a:pt x="189" y="153"/>
                  <a:pt x="189" y="154"/>
                  <a:pt x="189" y="154"/>
                </a:cubicBezTo>
                <a:close/>
                <a:moveTo>
                  <a:pt x="181" y="77"/>
                </a:moveTo>
                <a:cubicBezTo>
                  <a:pt x="182" y="77"/>
                  <a:pt x="182" y="77"/>
                  <a:pt x="182" y="77"/>
                </a:cubicBezTo>
                <a:cubicBezTo>
                  <a:pt x="183" y="79"/>
                  <a:pt x="184" y="80"/>
                  <a:pt x="185" y="81"/>
                </a:cubicBezTo>
                <a:cubicBezTo>
                  <a:pt x="185" y="82"/>
                  <a:pt x="185" y="83"/>
                  <a:pt x="184" y="84"/>
                </a:cubicBezTo>
                <a:cubicBezTo>
                  <a:pt x="184" y="84"/>
                  <a:pt x="184" y="84"/>
                  <a:pt x="184" y="84"/>
                </a:cubicBezTo>
                <a:cubicBezTo>
                  <a:pt x="184" y="83"/>
                  <a:pt x="184" y="83"/>
                  <a:pt x="184" y="83"/>
                </a:cubicBezTo>
                <a:cubicBezTo>
                  <a:pt x="184" y="81"/>
                  <a:pt x="183" y="79"/>
                  <a:pt x="181" y="77"/>
                </a:cubicBezTo>
                <a:close/>
                <a:moveTo>
                  <a:pt x="167" y="51"/>
                </a:moveTo>
                <a:cubicBezTo>
                  <a:pt x="169" y="51"/>
                  <a:pt x="172" y="49"/>
                  <a:pt x="173" y="47"/>
                </a:cubicBezTo>
                <a:cubicBezTo>
                  <a:pt x="174" y="49"/>
                  <a:pt x="177" y="50"/>
                  <a:pt x="180" y="50"/>
                </a:cubicBezTo>
                <a:cubicBezTo>
                  <a:pt x="181" y="50"/>
                  <a:pt x="182" y="50"/>
                  <a:pt x="183" y="50"/>
                </a:cubicBezTo>
                <a:cubicBezTo>
                  <a:pt x="184" y="50"/>
                  <a:pt x="185" y="50"/>
                  <a:pt x="186" y="50"/>
                </a:cubicBezTo>
                <a:cubicBezTo>
                  <a:pt x="185" y="51"/>
                  <a:pt x="184" y="53"/>
                  <a:pt x="184" y="54"/>
                </a:cubicBezTo>
                <a:cubicBezTo>
                  <a:pt x="184" y="54"/>
                  <a:pt x="184" y="54"/>
                  <a:pt x="184" y="54"/>
                </a:cubicBezTo>
                <a:cubicBezTo>
                  <a:pt x="183" y="54"/>
                  <a:pt x="182" y="55"/>
                  <a:pt x="181" y="55"/>
                </a:cubicBezTo>
                <a:cubicBezTo>
                  <a:pt x="179" y="52"/>
                  <a:pt x="177" y="50"/>
                  <a:pt x="173" y="50"/>
                </a:cubicBezTo>
                <a:cubicBezTo>
                  <a:pt x="171" y="50"/>
                  <a:pt x="169" y="51"/>
                  <a:pt x="168" y="53"/>
                </a:cubicBezTo>
                <a:cubicBezTo>
                  <a:pt x="167" y="53"/>
                  <a:pt x="166" y="53"/>
                  <a:pt x="166" y="53"/>
                </a:cubicBezTo>
                <a:cubicBezTo>
                  <a:pt x="166" y="53"/>
                  <a:pt x="166" y="52"/>
                  <a:pt x="167" y="51"/>
                </a:cubicBezTo>
                <a:close/>
                <a:moveTo>
                  <a:pt x="166" y="143"/>
                </a:moveTo>
                <a:cubicBezTo>
                  <a:pt x="166" y="143"/>
                  <a:pt x="166" y="142"/>
                  <a:pt x="166" y="142"/>
                </a:cubicBezTo>
                <a:cubicBezTo>
                  <a:pt x="166" y="139"/>
                  <a:pt x="165" y="137"/>
                  <a:pt x="163" y="135"/>
                </a:cubicBezTo>
                <a:cubicBezTo>
                  <a:pt x="165" y="135"/>
                  <a:pt x="166" y="135"/>
                  <a:pt x="168" y="134"/>
                </a:cubicBezTo>
                <a:cubicBezTo>
                  <a:pt x="170" y="134"/>
                  <a:pt x="171" y="133"/>
                  <a:pt x="173" y="132"/>
                </a:cubicBezTo>
                <a:cubicBezTo>
                  <a:pt x="174" y="135"/>
                  <a:pt x="176" y="137"/>
                  <a:pt x="179" y="137"/>
                </a:cubicBezTo>
                <a:cubicBezTo>
                  <a:pt x="179" y="138"/>
                  <a:pt x="180" y="138"/>
                  <a:pt x="180" y="139"/>
                </a:cubicBezTo>
                <a:cubicBezTo>
                  <a:pt x="179" y="138"/>
                  <a:pt x="177" y="137"/>
                  <a:pt x="175" y="137"/>
                </a:cubicBezTo>
                <a:cubicBezTo>
                  <a:pt x="171" y="137"/>
                  <a:pt x="168" y="140"/>
                  <a:pt x="166" y="143"/>
                </a:cubicBezTo>
                <a:close/>
                <a:moveTo>
                  <a:pt x="174" y="187"/>
                </a:moveTo>
                <a:cubicBezTo>
                  <a:pt x="174" y="187"/>
                  <a:pt x="174" y="187"/>
                  <a:pt x="174" y="188"/>
                </a:cubicBezTo>
                <a:cubicBezTo>
                  <a:pt x="173" y="188"/>
                  <a:pt x="172" y="188"/>
                  <a:pt x="172" y="189"/>
                </a:cubicBezTo>
                <a:cubicBezTo>
                  <a:pt x="172" y="188"/>
                  <a:pt x="171" y="187"/>
                  <a:pt x="171" y="186"/>
                </a:cubicBezTo>
                <a:cubicBezTo>
                  <a:pt x="171" y="186"/>
                  <a:pt x="172" y="186"/>
                  <a:pt x="173" y="186"/>
                </a:cubicBezTo>
                <a:cubicBezTo>
                  <a:pt x="173" y="186"/>
                  <a:pt x="174" y="186"/>
                  <a:pt x="174" y="186"/>
                </a:cubicBezTo>
                <a:cubicBezTo>
                  <a:pt x="174" y="186"/>
                  <a:pt x="174" y="187"/>
                  <a:pt x="174" y="187"/>
                </a:cubicBezTo>
                <a:close/>
                <a:moveTo>
                  <a:pt x="175" y="117"/>
                </a:moveTo>
                <a:cubicBezTo>
                  <a:pt x="175" y="117"/>
                  <a:pt x="176" y="116"/>
                  <a:pt x="176" y="116"/>
                </a:cubicBezTo>
                <a:cubicBezTo>
                  <a:pt x="176" y="116"/>
                  <a:pt x="177" y="116"/>
                  <a:pt x="177" y="116"/>
                </a:cubicBezTo>
                <a:cubicBezTo>
                  <a:pt x="178" y="118"/>
                  <a:pt x="178" y="119"/>
                  <a:pt x="179" y="120"/>
                </a:cubicBezTo>
                <a:cubicBezTo>
                  <a:pt x="178" y="120"/>
                  <a:pt x="178" y="121"/>
                  <a:pt x="177" y="121"/>
                </a:cubicBezTo>
                <a:cubicBezTo>
                  <a:pt x="177" y="119"/>
                  <a:pt x="176" y="118"/>
                  <a:pt x="175" y="117"/>
                </a:cubicBezTo>
                <a:close/>
                <a:moveTo>
                  <a:pt x="154" y="71"/>
                </a:moveTo>
                <a:cubicBezTo>
                  <a:pt x="155" y="71"/>
                  <a:pt x="155" y="71"/>
                  <a:pt x="156" y="71"/>
                </a:cubicBezTo>
                <a:cubicBezTo>
                  <a:pt x="156" y="76"/>
                  <a:pt x="160" y="79"/>
                  <a:pt x="165" y="79"/>
                </a:cubicBezTo>
                <a:cubicBezTo>
                  <a:pt x="169" y="79"/>
                  <a:pt x="173" y="77"/>
                  <a:pt x="174" y="73"/>
                </a:cubicBezTo>
                <a:cubicBezTo>
                  <a:pt x="174" y="74"/>
                  <a:pt x="175" y="75"/>
                  <a:pt x="176" y="75"/>
                </a:cubicBezTo>
                <a:cubicBezTo>
                  <a:pt x="172" y="76"/>
                  <a:pt x="168" y="79"/>
                  <a:pt x="168" y="83"/>
                </a:cubicBezTo>
                <a:cubicBezTo>
                  <a:pt x="168" y="85"/>
                  <a:pt x="169" y="87"/>
                  <a:pt x="170" y="88"/>
                </a:cubicBezTo>
                <a:cubicBezTo>
                  <a:pt x="170" y="88"/>
                  <a:pt x="170" y="89"/>
                  <a:pt x="169" y="89"/>
                </a:cubicBezTo>
                <a:cubicBezTo>
                  <a:pt x="169" y="89"/>
                  <a:pt x="169" y="89"/>
                  <a:pt x="169" y="89"/>
                </a:cubicBezTo>
                <a:cubicBezTo>
                  <a:pt x="168" y="89"/>
                  <a:pt x="168" y="89"/>
                  <a:pt x="167" y="89"/>
                </a:cubicBezTo>
                <a:cubicBezTo>
                  <a:pt x="167" y="85"/>
                  <a:pt x="164" y="81"/>
                  <a:pt x="159" y="81"/>
                </a:cubicBezTo>
                <a:cubicBezTo>
                  <a:pt x="158" y="78"/>
                  <a:pt x="156" y="76"/>
                  <a:pt x="153" y="75"/>
                </a:cubicBezTo>
                <a:cubicBezTo>
                  <a:pt x="154" y="74"/>
                  <a:pt x="154" y="72"/>
                  <a:pt x="154" y="71"/>
                </a:cubicBezTo>
                <a:close/>
                <a:moveTo>
                  <a:pt x="152" y="95"/>
                </a:moveTo>
                <a:cubicBezTo>
                  <a:pt x="154" y="97"/>
                  <a:pt x="156" y="98"/>
                  <a:pt x="159" y="98"/>
                </a:cubicBezTo>
                <a:cubicBezTo>
                  <a:pt x="159" y="98"/>
                  <a:pt x="159" y="98"/>
                  <a:pt x="160" y="98"/>
                </a:cubicBezTo>
                <a:cubicBezTo>
                  <a:pt x="159" y="98"/>
                  <a:pt x="159" y="99"/>
                  <a:pt x="158" y="100"/>
                </a:cubicBezTo>
                <a:cubicBezTo>
                  <a:pt x="157" y="99"/>
                  <a:pt x="156" y="99"/>
                  <a:pt x="154" y="99"/>
                </a:cubicBezTo>
                <a:cubicBezTo>
                  <a:pt x="153" y="99"/>
                  <a:pt x="152" y="99"/>
                  <a:pt x="151" y="100"/>
                </a:cubicBezTo>
                <a:cubicBezTo>
                  <a:pt x="152" y="98"/>
                  <a:pt x="152" y="97"/>
                  <a:pt x="152" y="95"/>
                </a:cubicBezTo>
                <a:cubicBezTo>
                  <a:pt x="152" y="95"/>
                  <a:pt x="152" y="95"/>
                  <a:pt x="152" y="95"/>
                </a:cubicBezTo>
                <a:close/>
                <a:moveTo>
                  <a:pt x="135" y="138"/>
                </a:moveTo>
                <a:cubicBezTo>
                  <a:pt x="138" y="137"/>
                  <a:pt x="140" y="133"/>
                  <a:pt x="140" y="130"/>
                </a:cubicBezTo>
                <a:cubicBezTo>
                  <a:pt x="140" y="127"/>
                  <a:pt x="139" y="124"/>
                  <a:pt x="137" y="122"/>
                </a:cubicBezTo>
                <a:cubicBezTo>
                  <a:pt x="138" y="122"/>
                  <a:pt x="138" y="122"/>
                  <a:pt x="138" y="122"/>
                </a:cubicBezTo>
                <a:cubicBezTo>
                  <a:pt x="139" y="125"/>
                  <a:pt x="142" y="127"/>
                  <a:pt x="144" y="128"/>
                </a:cubicBezTo>
                <a:cubicBezTo>
                  <a:pt x="143" y="130"/>
                  <a:pt x="142" y="132"/>
                  <a:pt x="142" y="134"/>
                </a:cubicBezTo>
                <a:cubicBezTo>
                  <a:pt x="142" y="135"/>
                  <a:pt x="143" y="137"/>
                  <a:pt x="143" y="138"/>
                </a:cubicBezTo>
                <a:cubicBezTo>
                  <a:pt x="143" y="138"/>
                  <a:pt x="143" y="138"/>
                  <a:pt x="143" y="138"/>
                </a:cubicBezTo>
                <a:cubicBezTo>
                  <a:pt x="140" y="138"/>
                  <a:pt x="137" y="139"/>
                  <a:pt x="135" y="142"/>
                </a:cubicBezTo>
                <a:cubicBezTo>
                  <a:pt x="135" y="141"/>
                  <a:pt x="135" y="140"/>
                  <a:pt x="135" y="140"/>
                </a:cubicBezTo>
                <a:cubicBezTo>
                  <a:pt x="135" y="139"/>
                  <a:pt x="135" y="139"/>
                  <a:pt x="135" y="138"/>
                </a:cubicBezTo>
                <a:close/>
                <a:moveTo>
                  <a:pt x="130" y="239"/>
                </a:moveTo>
                <a:cubicBezTo>
                  <a:pt x="130" y="240"/>
                  <a:pt x="130" y="241"/>
                  <a:pt x="130" y="241"/>
                </a:cubicBezTo>
                <a:cubicBezTo>
                  <a:pt x="130" y="242"/>
                  <a:pt x="130" y="243"/>
                  <a:pt x="130" y="243"/>
                </a:cubicBezTo>
                <a:cubicBezTo>
                  <a:pt x="130" y="244"/>
                  <a:pt x="130" y="244"/>
                  <a:pt x="130" y="244"/>
                </a:cubicBezTo>
                <a:cubicBezTo>
                  <a:pt x="129" y="242"/>
                  <a:pt x="129" y="240"/>
                  <a:pt x="128" y="239"/>
                </a:cubicBezTo>
                <a:cubicBezTo>
                  <a:pt x="129" y="239"/>
                  <a:pt x="129" y="239"/>
                  <a:pt x="130" y="239"/>
                </a:cubicBezTo>
                <a:close/>
                <a:moveTo>
                  <a:pt x="127" y="166"/>
                </a:moveTo>
                <a:cubicBezTo>
                  <a:pt x="127" y="166"/>
                  <a:pt x="127" y="167"/>
                  <a:pt x="127" y="167"/>
                </a:cubicBezTo>
                <a:cubicBezTo>
                  <a:pt x="126" y="166"/>
                  <a:pt x="125" y="166"/>
                  <a:pt x="125" y="165"/>
                </a:cubicBezTo>
                <a:cubicBezTo>
                  <a:pt x="126" y="166"/>
                  <a:pt x="126" y="166"/>
                  <a:pt x="127" y="166"/>
                </a:cubicBezTo>
                <a:close/>
                <a:moveTo>
                  <a:pt x="124" y="165"/>
                </a:moveTo>
                <a:cubicBezTo>
                  <a:pt x="123" y="164"/>
                  <a:pt x="122" y="163"/>
                  <a:pt x="120" y="163"/>
                </a:cubicBezTo>
                <a:cubicBezTo>
                  <a:pt x="121" y="162"/>
                  <a:pt x="121" y="160"/>
                  <a:pt x="121" y="159"/>
                </a:cubicBezTo>
                <a:cubicBezTo>
                  <a:pt x="121" y="157"/>
                  <a:pt x="121" y="155"/>
                  <a:pt x="120" y="154"/>
                </a:cubicBezTo>
                <a:cubicBezTo>
                  <a:pt x="121" y="154"/>
                  <a:pt x="122" y="155"/>
                  <a:pt x="123" y="155"/>
                </a:cubicBezTo>
                <a:cubicBezTo>
                  <a:pt x="122" y="156"/>
                  <a:pt x="121" y="158"/>
                  <a:pt x="121" y="159"/>
                </a:cubicBezTo>
                <a:cubicBezTo>
                  <a:pt x="121" y="161"/>
                  <a:pt x="122" y="163"/>
                  <a:pt x="124" y="165"/>
                </a:cubicBezTo>
                <a:close/>
                <a:moveTo>
                  <a:pt x="107" y="126"/>
                </a:moveTo>
                <a:cubicBezTo>
                  <a:pt x="108" y="126"/>
                  <a:pt x="109" y="127"/>
                  <a:pt x="110" y="127"/>
                </a:cubicBezTo>
                <a:cubicBezTo>
                  <a:pt x="109" y="128"/>
                  <a:pt x="109" y="129"/>
                  <a:pt x="108" y="130"/>
                </a:cubicBezTo>
                <a:cubicBezTo>
                  <a:pt x="108" y="129"/>
                  <a:pt x="107" y="128"/>
                  <a:pt x="106" y="128"/>
                </a:cubicBezTo>
                <a:cubicBezTo>
                  <a:pt x="106" y="127"/>
                  <a:pt x="107" y="127"/>
                  <a:pt x="107" y="126"/>
                </a:cubicBezTo>
                <a:close/>
                <a:moveTo>
                  <a:pt x="90" y="118"/>
                </a:moveTo>
                <a:cubicBezTo>
                  <a:pt x="91" y="116"/>
                  <a:pt x="92" y="115"/>
                  <a:pt x="92" y="114"/>
                </a:cubicBezTo>
                <a:cubicBezTo>
                  <a:pt x="92" y="114"/>
                  <a:pt x="92" y="114"/>
                  <a:pt x="92" y="114"/>
                </a:cubicBezTo>
                <a:cubicBezTo>
                  <a:pt x="93" y="114"/>
                  <a:pt x="93" y="114"/>
                  <a:pt x="94" y="113"/>
                </a:cubicBezTo>
                <a:cubicBezTo>
                  <a:pt x="96" y="115"/>
                  <a:pt x="98" y="115"/>
                  <a:pt x="100" y="115"/>
                </a:cubicBezTo>
                <a:cubicBezTo>
                  <a:pt x="102" y="115"/>
                  <a:pt x="104" y="115"/>
                  <a:pt x="105" y="114"/>
                </a:cubicBezTo>
                <a:cubicBezTo>
                  <a:pt x="105" y="115"/>
                  <a:pt x="105" y="115"/>
                  <a:pt x="104" y="116"/>
                </a:cubicBezTo>
                <a:cubicBezTo>
                  <a:pt x="104" y="116"/>
                  <a:pt x="103" y="116"/>
                  <a:pt x="102" y="116"/>
                </a:cubicBezTo>
                <a:cubicBezTo>
                  <a:pt x="99" y="116"/>
                  <a:pt x="96" y="118"/>
                  <a:pt x="95" y="120"/>
                </a:cubicBezTo>
                <a:cubicBezTo>
                  <a:pt x="95" y="120"/>
                  <a:pt x="94" y="120"/>
                  <a:pt x="93" y="120"/>
                </a:cubicBezTo>
                <a:cubicBezTo>
                  <a:pt x="92" y="120"/>
                  <a:pt x="91" y="120"/>
                  <a:pt x="90" y="121"/>
                </a:cubicBezTo>
                <a:cubicBezTo>
                  <a:pt x="90" y="120"/>
                  <a:pt x="91" y="119"/>
                  <a:pt x="91" y="118"/>
                </a:cubicBezTo>
                <a:cubicBezTo>
                  <a:pt x="91" y="118"/>
                  <a:pt x="90" y="118"/>
                  <a:pt x="90" y="118"/>
                </a:cubicBezTo>
                <a:close/>
                <a:moveTo>
                  <a:pt x="88" y="185"/>
                </a:moveTo>
                <a:cubicBezTo>
                  <a:pt x="89" y="187"/>
                  <a:pt x="91" y="187"/>
                  <a:pt x="93" y="188"/>
                </a:cubicBezTo>
                <a:cubicBezTo>
                  <a:pt x="93" y="188"/>
                  <a:pt x="93" y="188"/>
                  <a:pt x="93" y="188"/>
                </a:cubicBezTo>
                <a:cubicBezTo>
                  <a:pt x="94" y="189"/>
                  <a:pt x="94" y="190"/>
                  <a:pt x="95" y="190"/>
                </a:cubicBezTo>
                <a:cubicBezTo>
                  <a:pt x="95" y="190"/>
                  <a:pt x="95" y="190"/>
                  <a:pt x="95" y="191"/>
                </a:cubicBezTo>
                <a:cubicBezTo>
                  <a:pt x="94" y="190"/>
                  <a:pt x="93" y="190"/>
                  <a:pt x="92" y="190"/>
                </a:cubicBezTo>
                <a:cubicBezTo>
                  <a:pt x="91" y="190"/>
                  <a:pt x="91" y="190"/>
                  <a:pt x="90" y="190"/>
                </a:cubicBezTo>
                <a:cubicBezTo>
                  <a:pt x="89" y="190"/>
                  <a:pt x="88" y="190"/>
                  <a:pt x="87" y="190"/>
                </a:cubicBezTo>
                <a:cubicBezTo>
                  <a:pt x="87" y="190"/>
                  <a:pt x="87" y="190"/>
                  <a:pt x="87" y="190"/>
                </a:cubicBezTo>
                <a:cubicBezTo>
                  <a:pt x="87" y="189"/>
                  <a:pt x="87" y="188"/>
                  <a:pt x="87" y="187"/>
                </a:cubicBezTo>
                <a:cubicBezTo>
                  <a:pt x="87" y="187"/>
                  <a:pt x="87" y="187"/>
                  <a:pt x="87" y="186"/>
                </a:cubicBezTo>
                <a:cubicBezTo>
                  <a:pt x="87" y="186"/>
                  <a:pt x="87" y="186"/>
                  <a:pt x="88" y="185"/>
                </a:cubicBezTo>
                <a:close/>
                <a:moveTo>
                  <a:pt x="70" y="173"/>
                </a:moveTo>
                <a:cubicBezTo>
                  <a:pt x="70" y="174"/>
                  <a:pt x="71" y="175"/>
                  <a:pt x="71" y="176"/>
                </a:cubicBezTo>
                <a:cubicBezTo>
                  <a:pt x="71" y="176"/>
                  <a:pt x="70" y="176"/>
                  <a:pt x="70" y="176"/>
                </a:cubicBezTo>
                <a:cubicBezTo>
                  <a:pt x="70" y="175"/>
                  <a:pt x="69" y="175"/>
                  <a:pt x="69" y="174"/>
                </a:cubicBezTo>
                <a:cubicBezTo>
                  <a:pt x="70" y="174"/>
                  <a:pt x="70" y="173"/>
                  <a:pt x="70" y="173"/>
                </a:cubicBezTo>
                <a:close/>
                <a:moveTo>
                  <a:pt x="62" y="242"/>
                </a:moveTo>
                <a:cubicBezTo>
                  <a:pt x="62" y="242"/>
                  <a:pt x="62" y="243"/>
                  <a:pt x="62" y="244"/>
                </a:cubicBezTo>
                <a:cubicBezTo>
                  <a:pt x="62" y="244"/>
                  <a:pt x="62" y="244"/>
                  <a:pt x="62" y="244"/>
                </a:cubicBezTo>
                <a:cubicBezTo>
                  <a:pt x="61" y="244"/>
                  <a:pt x="61" y="245"/>
                  <a:pt x="60" y="245"/>
                </a:cubicBezTo>
                <a:cubicBezTo>
                  <a:pt x="60" y="244"/>
                  <a:pt x="60" y="244"/>
                  <a:pt x="60" y="243"/>
                </a:cubicBezTo>
                <a:cubicBezTo>
                  <a:pt x="60" y="242"/>
                  <a:pt x="60" y="242"/>
                  <a:pt x="60" y="241"/>
                </a:cubicBezTo>
                <a:cubicBezTo>
                  <a:pt x="61" y="241"/>
                  <a:pt x="61" y="241"/>
                  <a:pt x="62" y="242"/>
                </a:cubicBezTo>
                <a:close/>
                <a:moveTo>
                  <a:pt x="53" y="254"/>
                </a:moveTo>
                <a:cubicBezTo>
                  <a:pt x="54" y="253"/>
                  <a:pt x="55" y="252"/>
                  <a:pt x="55" y="251"/>
                </a:cubicBezTo>
                <a:cubicBezTo>
                  <a:pt x="56" y="250"/>
                  <a:pt x="56" y="250"/>
                  <a:pt x="57" y="250"/>
                </a:cubicBezTo>
                <a:cubicBezTo>
                  <a:pt x="57" y="251"/>
                  <a:pt x="56" y="252"/>
                  <a:pt x="56" y="253"/>
                </a:cubicBezTo>
                <a:cubicBezTo>
                  <a:pt x="56" y="253"/>
                  <a:pt x="56" y="254"/>
                  <a:pt x="57" y="254"/>
                </a:cubicBezTo>
                <a:cubicBezTo>
                  <a:pt x="56" y="255"/>
                  <a:pt x="55" y="256"/>
                  <a:pt x="54" y="257"/>
                </a:cubicBezTo>
                <a:cubicBezTo>
                  <a:pt x="54" y="256"/>
                  <a:pt x="54" y="256"/>
                  <a:pt x="53" y="255"/>
                </a:cubicBezTo>
                <a:cubicBezTo>
                  <a:pt x="53" y="255"/>
                  <a:pt x="54" y="255"/>
                  <a:pt x="54" y="254"/>
                </a:cubicBezTo>
                <a:cubicBezTo>
                  <a:pt x="54" y="254"/>
                  <a:pt x="53" y="254"/>
                  <a:pt x="53" y="254"/>
                </a:cubicBezTo>
                <a:close/>
                <a:moveTo>
                  <a:pt x="50" y="216"/>
                </a:moveTo>
                <a:cubicBezTo>
                  <a:pt x="50" y="216"/>
                  <a:pt x="50" y="217"/>
                  <a:pt x="50" y="217"/>
                </a:cubicBezTo>
                <a:cubicBezTo>
                  <a:pt x="50" y="217"/>
                  <a:pt x="50" y="217"/>
                  <a:pt x="50" y="217"/>
                </a:cubicBezTo>
                <a:cubicBezTo>
                  <a:pt x="49" y="218"/>
                  <a:pt x="49" y="218"/>
                  <a:pt x="49" y="218"/>
                </a:cubicBezTo>
                <a:cubicBezTo>
                  <a:pt x="49" y="217"/>
                  <a:pt x="49" y="217"/>
                  <a:pt x="50" y="216"/>
                </a:cubicBezTo>
                <a:close/>
                <a:moveTo>
                  <a:pt x="49" y="354"/>
                </a:moveTo>
                <a:cubicBezTo>
                  <a:pt x="48" y="353"/>
                  <a:pt x="48" y="353"/>
                  <a:pt x="48" y="353"/>
                </a:cubicBezTo>
                <a:cubicBezTo>
                  <a:pt x="49" y="352"/>
                  <a:pt x="50" y="352"/>
                  <a:pt x="50" y="351"/>
                </a:cubicBezTo>
                <a:cubicBezTo>
                  <a:pt x="50" y="352"/>
                  <a:pt x="51" y="352"/>
                  <a:pt x="51" y="352"/>
                </a:cubicBezTo>
                <a:cubicBezTo>
                  <a:pt x="50" y="353"/>
                  <a:pt x="49" y="353"/>
                  <a:pt x="49" y="354"/>
                </a:cubicBezTo>
                <a:close/>
                <a:moveTo>
                  <a:pt x="56" y="332"/>
                </a:moveTo>
                <a:cubicBezTo>
                  <a:pt x="55" y="332"/>
                  <a:pt x="54" y="333"/>
                  <a:pt x="52" y="333"/>
                </a:cubicBezTo>
                <a:cubicBezTo>
                  <a:pt x="52" y="332"/>
                  <a:pt x="51" y="331"/>
                  <a:pt x="49" y="330"/>
                </a:cubicBezTo>
                <a:cubicBezTo>
                  <a:pt x="49" y="330"/>
                  <a:pt x="49" y="330"/>
                  <a:pt x="49" y="330"/>
                </a:cubicBezTo>
                <a:cubicBezTo>
                  <a:pt x="53" y="330"/>
                  <a:pt x="57" y="326"/>
                  <a:pt x="57" y="322"/>
                </a:cubicBezTo>
                <a:cubicBezTo>
                  <a:pt x="57" y="322"/>
                  <a:pt x="57" y="321"/>
                  <a:pt x="57" y="321"/>
                </a:cubicBezTo>
                <a:cubicBezTo>
                  <a:pt x="57" y="321"/>
                  <a:pt x="57" y="321"/>
                  <a:pt x="57" y="321"/>
                </a:cubicBezTo>
                <a:cubicBezTo>
                  <a:pt x="57" y="321"/>
                  <a:pt x="57" y="322"/>
                  <a:pt x="57" y="322"/>
                </a:cubicBezTo>
                <a:cubicBezTo>
                  <a:pt x="57" y="323"/>
                  <a:pt x="57" y="324"/>
                  <a:pt x="57" y="325"/>
                </a:cubicBezTo>
                <a:cubicBezTo>
                  <a:pt x="56" y="326"/>
                  <a:pt x="56" y="327"/>
                  <a:pt x="56" y="329"/>
                </a:cubicBezTo>
                <a:cubicBezTo>
                  <a:pt x="56" y="330"/>
                  <a:pt x="56" y="331"/>
                  <a:pt x="56" y="332"/>
                </a:cubicBezTo>
                <a:close/>
                <a:moveTo>
                  <a:pt x="58" y="194"/>
                </a:move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ubicBezTo>
                  <a:pt x="58" y="194"/>
                  <a:pt x="58" y="194"/>
                  <a:pt x="58" y="194"/>
                </a:cubicBezTo>
                <a:close/>
                <a:moveTo>
                  <a:pt x="61" y="425"/>
                </a:moveTo>
                <a:cubicBezTo>
                  <a:pt x="61" y="424"/>
                  <a:pt x="60" y="423"/>
                  <a:pt x="60" y="423"/>
                </a:cubicBezTo>
                <a:cubicBezTo>
                  <a:pt x="61" y="423"/>
                  <a:pt x="62" y="422"/>
                  <a:pt x="63" y="422"/>
                </a:cubicBezTo>
                <a:cubicBezTo>
                  <a:pt x="62" y="423"/>
                  <a:pt x="61" y="424"/>
                  <a:pt x="61" y="425"/>
                </a:cubicBezTo>
                <a:close/>
                <a:moveTo>
                  <a:pt x="63" y="369"/>
                </a:moveTo>
                <a:cubicBezTo>
                  <a:pt x="63" y="369"/>
                  <a:pt x="63" y="369"/>
                  <a:pt x="63" y="369"/>
                </a:cubicBezTo>
                <a:cubicBezTo>
                  <a:pt x="62" y="368"/>
                  <a:pt x="62" y="368"/>
                  <a:pt x="61" y="367"/>
                </a:cubicBezTo>
                <a:cubicBezTo>
                  <a:pt x="61" y="367"/>
                  <a:pt x="61" y="367"/>
                  <a:pt x="61" y="366"/>
                </a:cubicBezTo>
                <a:cubicBezTo>
                  <a:pt x="61" y="367"/>
                  <a:pt x="62" y="367"/>
                  <a:pt x="63" y="368"/>
                </a:cubicBezTo>
                <a:cubicBezTo>
                  <a:pt x="63" y="368"/>
                  <a:pt x="63" y="369"/>
                  <a:pt x="63" y="369"/>
                </a:cubicBezTo>
                <a:close/>
                <a:moveTo>
                  <a:pt x="63" y="299"/>
                </a:moveTo>
                <a:cubicBezTo>
                  <a:pt x="63" y="299"/>
                  <a:pt x="63" y="299"/>
                  <a:pt x="63" y="299"/>
                </a:cubicBezTo>
                <a:cubicBezTo>
                  <a:pt x="63" y="299"/>
                  <a:pt x="64" y="299"/>
                  <a:pt x="64" y="299"/>
                </a:cubicBezTo>
                <a:cubicBezTo>
                  <a:pt x="64" y="299"/>
                  <a:pt x="64" y="299"/>
                  <a:pt x="64" y="299"/>
                </a:cubicBezTo>
                <a:cubicBezTo>
                  <a:pt x="64" y="299"/>
                  <a:pt x="63" y="299"/>
                  <a:pt x="63" y="299"/>
                </a:cubicBezTo>
                <a:close/>
                <a:moveTo>
                  <a:pt x="64" y="277"/>
                </a:moveTo>
                <a:cubicBezTo>
                  <a:pt x="64" y="277"/>
                  <a:pt x="63" y="276"/>
                  <a:pt x="63" y="276"/>
                </a:cubicBezTo>
                <a:cubicBezTo>
                  <a:pt x="63" y="276"/>
                  <a:pt x="63" y="275"/>
                  <a:pt x="63" y="275"/>
                </a:cubicBezTo>
                <a:cubicBezTo>
                  <a:pt x="63" y="276"/>
                  <a:pt x="64" y="276"/>
                  <a:pt x="64" y="276"/>
                </a:cubicBezTo>
                <a:cubicBezTo>
                  <a:pt x="64" y="277"/>
                  <a:pt x="64" y="277"/>
                  <a:pt x="64" y="277"/>
                </a:cubicBezTo>
                <a:close/>
                <a:moveTo>
                  <a:pt x="64" y="282"/>
                </a:moveTo>
                <a:cubicBezTo>
                  <a:pt x="64" y="282"/>
                  <a:pt x="64" y="282"/>
                  <a:pt x="64" y="282"/>
                </a:cubicBezTo>
                <a:cubicBezTo>
                  <a:pt x="64" y="282"/>
                  <a:pt x="65" y="282"/>
                  <a:pt x="65" y="283"/>
                </a:cubicBezTo>
                <a:cubicBezTo>
                  <a:pt x="64" y="283"/>
                  <a:pt x="64" y="283"/>
                  <a:pt x="64" y="282"/>
                </a:cubicBezTo>
                <a:close/>
                <a:moveTo>
                  <a:pt x="67" y="419"/>
                </a:move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ubicBezTo>
                  <a:pt x="67" y="419"/>
                  <a:pt x="67" y="419"/>
                  <a:pt x="67" y="419"/>
                </a:cubicBezTo>
                <a:close/>
                <a:moveTo>
                  <a:pt x="74" y="223"/>
                </a:moveTo>
                <a:cubicBezTo>
                  <a:pt x="73" y="222"/>
                  <a:pt x="72" y="222"/>
                  <a:pt x="72" y="221"/>
                </a:cubicBezTo>
                <a:cubicBezTo>
                  <a:pt x="71" y="221"/>
                  <a:pt x="71" y="221"/>
                  <a:pt x="71" y="220"/>
                </a:cubicBezTo>
                <a:cubicBezTo>
                  <a:pt x="72" y="221"/>
                  <a:pt x="73" y="221"/>
                  <a:pt x="74" y="222"/>
                </a:cubicBezTo>
                <a:cubicBezTo>
                  <a:pt x="74" y="222"/>
                  <a:pt x="74" y="223"/>
                  <a:pt x="74" y="223"/>
                </a:cubicBezTo>
                <a:close/>
                <a:moveTo>
                  <a:pt x="78" y="262"/>
                </a:moveTo>
                <a:cubicBezTo>
                  <a:pt x="78" y="261"/>
                  <a:pt x="77" y="260"/>
                  <a:pt x="76" y="259"/>
                </a:cubicBezTo>
                <a:cubicBezTo>
                  <a:pt x="76" y="259"/>
                  <a:pt x="77" y="258"/>
                  <a:pt x="77" y="258"/>
                </a:cubicBezTo>
                <a:cubicBezTo>
                  <a:pt x="77" y="259"/>
                  <a:pt x="78" y="261"/>
                  <a:pt x="79" y="262"/>
                </a:cubicBezTo>
                <a:cubicBezTo>
                  <a:pt x="79" y="262"/>
                  <a:pt x="78" y="262"/>
                  <a:pt x="78" y="262"/>
                </a:cubicBezTo>
                <a:close/>
                <a:moveTo>
                  <a:pt x="78" y="204"/>
                </a:moveTo>
                <a:cubicBezTo>
                  <a:pt x="78" y="204"/>
                  <a:pt x="78" y="204"/>
                  <a:pt x="78" y="204"/>
                </a:cubicBezTo>
                <a:cubicBezTo>
                  <a:pt x="77" y="204"/>
                  <a:pt x="77" y="204"/>
                  <a:pt x="76" y="204"/>
                </a:cubicBezTo>
                <a:cubicBezTo>
                  <a:pt x="74" y="204"/>
                  <a:pt x="72" y="204"/>
                  <a:pt x="71" y="206"/>
                </a:cubicBezTo>
                <a:cubicBezTo>
                  <a:pt x="71" y="205"/>
                  <a:pt x="71" y="205"/>
                  <a:pt x="70" y="205"/>
                </a:cubicBezTo>
                <a:cubicBezTo>
                  <a:pt x="70" y="205"/>
                  <a:pt x="71" y="205"/>
                  <a:pt x="71" y="205"/>
                </a:cubicBezTo>
                <a:cubicBezTo>
                  <a:pt x="71" y="200"/>
                  <a:pt x="68" y="196"/>
                  <a:pt x="64" y="195"/>
                </a:cubicBezTo>
                <a:cubicBezTo>
                  <a:pt x="64" y="195"/>
                  <a:pt x="65" y="194"/>
                  <a:pt x="65" y="194"/>
                </a:cubicBezTo>
                <a:cubicBezTo>
                  <a:pt x="67" y="196"/>
                  <a:pt x="69" y="197"/>
                  <a:pt x="72" y="197"/>
                </a:cubicBezTo>
                <a:cubicBezTo>
                  <a:pt x="73" y="197"/>
                  <a:pt x="73" y="197"/>
                  <a:pt x="74" y="197"/>
                </a:cubicBezTo>
                <a:cubicBezTo>
                  <a:pt x="75" y="197"/>
                  <a:pt x="76" y="198"/>
                  <a:pt x="77" y="198"/>
                </a:cubicBezTo>
                <a:cubicBezTo>
                  <a:pt x="78" y="198"/>
                  <a:pt x="79" y="197"/>
                  <a:pt x="80" y="197"/>
                </a:cubicBezTo>
                <a:cubicBezTo>
                  <a:pt x="79" y="199"/>
                  <a:pt x="78" y="201"/>
                  <a:pt x="78" y="204"/>
                </a:cubicBezTo>
                <a:close/>
                <a:moveTo>
                  <a:pt x="81" y="167"/>
                </a:moveTo>
                <a:cubicBezTo>
                  <a:pt x="80" y="166"/>
                  <a:pt x="79" y="166"/>
                  <a:pt x="77" y="166"/>
                </a:cubicBezTo>
                <a:cubicBezTo>
                  <a:pt x="76" y="166"/>
                  <a:pt x="74" y="166"/>
                  <a:pt x="73" y="167"/>
                </a:cubicBezTo>
                <a:cubicBezTo>
                  <a:pt x="73" y="167"/>
                  <a:pt x="73" y="166"/>
                  <a:pt x="73" y="165"/>
                </a:cubicBezTo>
                <a:cubicBezTo>
                  <a:pt x="73" y="163"/>
                  <a:pt x="73" y="161"/>
                  <a:pt x="71" y="159"/>
                </a:cubicBezTo>
                <a:cubicBezTo>
                  <a:pt x="72" y="159"/>
                  <a:pt x="72" y="159"/>
                  <a:pt x="72" y="159"/>
                </a:cubicBezTo>
                <a:cubicBezTo>
                  <a:pt x="73" y="159"/>
                  <a:pt x="73" y="159"/>
                  <a:pt x="74" y="159"/>
                </a:cubicBezTo>
                <a:cubicBezTo>
                  <a:pt x="75" y="161"/>
                  <a:pt x="78" y="162"/>
                  <a:pt x="81" y="162"/>
                </a:cubicBezTo>
                <a:cubicBezTo>
                  <a:pt x="83" y="162"/>
                  <a:pt x="85" y="161"/>
                  <a:pt x="86" y="160"/>
                </a:cubicBezTo>
                <a:cubicBezTo>
                  <a:pt x="86" y="161"/>
                  <a:pt x="87" y="161"/>
                  <a:pt x="87" y="161"/>
                </a:cubicBezTo>
                <a:cubicBezTo>
                  <a:pt x="84" y="162"/>
                  <a:pt x="82" y="164"/>
                  <a:pt x="81" y="167"/>
                </a:cubicBezTo>
                <a:close/>
                <a:moveTo>
                  <a:pt x="89" y="564"/>
                </a:moveTo>
                <a:cubicBezTo>
                  <a:pt x="88" y="564"/>
                  <a:pt x="87" y="565"/>
                  <a:pt x="87" y="565"/>
                </a:cubicBezTo>
                <a:cubicBezTo>
                  <a:pt x="87" y="565"/>
                  <a:pt x="87" y="565"/>
                  <a:pt x="87" y="564"/>
                </a:cubicBezTo>
                <a:cubicBezTo>
                  <a:pt x="88" y="563"/>
                  <a:pt x="89" y="561"/>
                  <a:pt x="89" y="559"/>
                </a:cubicBezTo>
                <a:cubicBezTo>
                  <a:pt x="89" y="559"/>
                  <a:pt x="90" y="560"/>
                  <a:pt x="90" y="560"/>
                </a:cubicBezTo>
                <a:cubicBezTo>
                  <a:pt x="89" y="561"/>
                  <a:pt x="89" y="563"/>
                  <a:pt x="89" y="564"/>
                </a:cubicBezTo>
                <a:close/>
                <a:moveTo>
                  <a:pt x="90" y="298"/>
                </a:moveTo>
                <a:cubicBezTo>
                  <a:pt x="91" y="299"/>
                  <a:pt x="92" y="300"/>
                  <a:pt x="93" y="300"/>
                </a:cubicBezTo>
                <a:cubicBezTo>
                  <a:pt x="92" y="302"/>
                  <a:pt x="92" y="303"/>
                  <a:pt x="92" y="305"/>
                </a:cubicBezTo>
                <a:cubicBezTo>
                  <a:pt x="91" y="305"/>
                  <a:pt x="91" y="305"/>
                  <a:pt x="90" y="305"/>
                </a:cubicBezTo>
                <a:cubicBezTo>
                  <a:pt x="90" y="305"/>
                  <a:pt x="90" y="305"/>
                  <a:pt x="90" y="305"/>
                </a:cubicBezTo>
                <a:cubicBezTo>
                  <a:pt x="89" y="304"/>
                  <a:pt x="88" y="303"/>
                  <a:pt x="88" y="302"/>
                </a:cubicBezTo>
                <a:cubicBezTo>
                  <a:pt x="87" y="302"/>
                  <a:pt x="87" y="302"/>
                  <a:pt x="87" y="302"/>
                </a:cubicBezTo>
                <a:cubicBezTo>
                  <a:pt x="88" y="301"/>
                  <a:pt x="90" y="299"/>
                  <a:pt x="90" y="298"/>
                </a:cubicBezTo>
                <a:close/>
                <a:moveTo>
                  <a:pt x="88" y="279"/>
                </a:move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ubicBezTo>
                  <a:pt x="88" y="279"/>
                  <a:pt x="88" y="279"/>
                  <a:pt x="88" y="279"/>
                </a:cubicBezTo>
                <a:close/>
                <a:moveTo>
                  <a:pt x="93" y="512"/>
                </a:moveTo>
                <a:cubicBezTo>
                  <a:pt x="92" y="512"/>
                  <a:pt x="92" y="511"/>
                  <a:pt x="91" y="511"/>
                </a:cubicBezTo>
                <a:cubicBezTo>
                  <a:pt x="91" y="510"/>
                  <a:pt x="90" y="509"/>
                  <a:pt x="90" y="508"/>
                </a:cubicBezTo>
                <a:cubicBezTo>
                  <a:pt x="89" y="508"/>
                  <a:pt x="89" y="508"/>
                  <a:pt x="89" y="508"/>
                </a:cubicBezTo>
                <a:cubicBezTo>
                  <a:pt x="90" y="507"/>
                  <a:pt x="92" y="507"/>
                  <a:pt x="93" y="507"/>
                </a:cubicBezTo>
                <a:cubicBezTo>
                  <a:pt x="93" y="507"/>
                  <a:pt x="93" y="508"/>
                  <a:pt x="93" y="508"/>
                </a:cubicBezTo>
                <a:cubicBezTo>
                  <a:pt x="93" y="509"/>
                  <a:pt x="93" y="511"/>
                  <a:pt x="93" y="512"/>
                </a:cubicBezTo>
                <a:cubicBezTo>
                  <a:pt x="93" y="512"/>
                  <a:pt x="93" y="512"/>
                  <a:pt x="93" y="512"/>
                </a:cubicBezTo>
                <a:close/>
                <a:moveTo>
                  <a:pt x="85" y="216"/>
                </a:moveTo>
                <a:cubicBezTo>
                  <a:pt x="85" y="215"/>
                  <a:pt x="85" y="215"/>
                  <a:pt x="85" y="214"/>
                </a:cubicBezTo>
                <a:cubicBezTo>
                  <a:pt x="87" y="214"/>
                  <a:pt x="88" y="215"/>
                  <a:pt x="89" y="215"/>
                </a:cubicBezTo>
                <a:cubicBezTo>
                  <a:pt x="90" y="215"/>
                  <a:pt x="91" y="215"/>
                  <a:pt x="91" y="214"/>
                </a:cubicBezTo>
                <a:cubicBezTo>
                  <a:pt x="92" y="216"/>
                  <a:pt x="94" y="217"/>
                  <a:pt x="97" y="218"/>
                </a:cubicBezTo>
                <a:cubicBezTo>
                  <a:pt x="97" y="219"/>
                  <a:pt x="97" y="220"/>
                  <a:pt x="97" y="221"/>
                </a:cubicBezTo>
                <a:cubicBezTo>
                  <a:pt x="96" y="221"/>
                  <a:pt x="95" y="223"/>
                  <a:pt x="94" y="224"/>
                </a:cubicBezTo>
                <a:cubicBezTo>
                  <a:pt x="94" y="224"/>
                  <a:pt x="94" y="224"/>
                  <a:pt x="94" y="224"/>
                </a:cubicBezTo>
                <a:cubicBezTo>
                  <a:pt x="93" y="219"/>
                  <a:pt x="90" y="216"/>
                  <a:pt x="85" y="216"/>
                </a:cubicBezTo>
                <a:close/>
                <a:moveTo>
                  <a:pt x="94" y="240"/>
                </a:moveTo>
                <a:cubicBezTo>
                  <a:pt x="95" y="240"/>
                  <a:pt x="95" y="239"/>
                  <a:pt x="96" y="239"/>
                </a:cubicBezTo>
                <a:cubicBezTo>
                  <a:pt x="96" y="239"/>
                  <a:pt x="95" y="240"/>
                  <a:pt x="95" y="240"/>
                </a:cubicBezTo>
                <a:cubicBezTo>
                  <a:pt x="95" y="240"/>
                  <a:pt x="95" y="240"/>
                  <a:pt x="95" y="240"/>
                </a:cubicBezTo>
                <a:cubicBezTo>
                  <a:pt x="95" y="240"/>
                  <a:pt x="95" y="240"/>
                  <a:pt x="94" y="240"/>
                </a:cubicBezTo>
                <a:close/>
                <a:moveTo>
                  <a:pt x="98" y="254"/>
                </a:moveTo>
                <a:cubicBezTo>
                  <a:pt x="97" y="253"/>
                  <a:pt x="97" y="253"/>
                  <a:pt x="96" y="253"/>
                </a:cubicBezTo>
                <a:cubicBezTo>
                  <a:pt x="97" y="252"/>
                  <a:pt x="99" y="251"/>
                  <a:pt x="100" y="249"/>
                </a:cubicBezTo>
                <a:cubicBezTo>
                  <a:pt x="100" y="249"/>
                  <a:pt x="100" y="249"/>
                  <a:pt x="100" y="249"/>
                </a:cubicBezTo>
                <a:cubicBezTo>
                  <a:pt x="99" y="251"/>
                  <a:pt x="99" y="252"/>
                  <a:pt x="98" y="254"/>
                </a:cubicBezTo>
                <a:close/>
                <a:moveTo>
                  <a:pt x="104" y="173"/>
                </a:moveTo>
                <a:cubicBezTo>
                  <a:pt x="104" y="173"/>
                  <a:pt x="104" y="174"/>
                  <a:pt x="104" y="174"/>
                </a:cubicBezTo>
                <a:cubicBezTo>
                  <a:pt x="103" y="172"/>
                  <a:pt x="102" y="171"/>
                  <a:pt x="100" y="169"/>
                </a:cubicBezTo>
                <a:cubicBezTo>
                  <a:pt x="102" y="169"/>
                  <a:pt x="103" y="169"/>
                  <a:pt x="104" y="168"/>
                </a:cubicBezTo>
                <a:cubicBezTo>
                  <a:pt x="105" y="168"/>
                  <a:pt x="106" y="169"/>
                  <a:pt x="106" y="169"/>
                </a:cubicBezTo>
                <a:cubicBezTo>
                  <a:pt x="105" y="170"/>
                  <a:pt x="105" y="172"/>
                  <a:pt x="104" y="173"/>
                </a:cubicBezTo>
                <a:close/>
                <a:moveTo>
                  <a:pt x="110" y="142"/>
                </a:moveTo>
                <a:cubicBezTo>
                  <a:pt x="110" y="142"/>
                  <a:pt x="111" y="141"/>
                  <a:pt x="111" y="140"/>
                </a:cubicBezTo>
                <a:cubicBezTo>
                  <a:pt x="111" y="140"/>
                  <a:pt x="111" y="140"/>
                  <a:pt x="112" y="141"/>
                </a:cubicBezTo>
                <a:cubicBezTo>
                  <a:pt x="111" y="141"/>
                  <a:pt x="111" y="141"/>
                  <a:pt x="111" y="141"/>
                </a:cubicBezTo>
                <a:cubicBezTo>
                  <a:pt x="111" y="145"/>
                  <a:pt x="113" y="148"/>
                  <a:pt x="116" y="149"/>
                </a:cubicBezTo>
                <a:cubicBezTo>
                  <a:pt x="116" y="150"/>
                  <a:pt x="116" y="150"/>
                  <a:pt x="116" y="150"/>
                </a:cubicBezTo>
                <a:cubicBezTo>
                  <a:pt x="115" y="149"/>
                  <a:pt x="113" y="148"/>
                  <a:pt x="110" y="148"/>
                </a:cubicBezTo>
                <a:cubicBezTo>
                  <a:pt x="109" y="148"/>
                  <a:pt x="108" y="148"/>
                  <a:pt x="107" y="149"/>
                </a:cubicBezTo>
                <a:cubicBezTo>
                  <a:pt x="109" y="147"/>
                  <a:pt x="110" y="145"/>
                  <a:pt x="110" y="142"/>
                </a:cubicBezTo>
                <a:close/>
                <a:moveTo>
                  <a:pt x="116" y="569"/>
                </a:moveTo>
                <a:cubicBezTo>
                  <a:pt x="115" y="569"/>
                  <a:pt x="115" y="569"/>
                  <a:pt x="115" y="570"/>
                </a:cubicBezTo>
                <a:cubicBezTo>
                  <a:pt x="113" y="569"/>
                  <a:pt x="111" y="568"/>
                  <a:pt x="109" y="567"/>
                </a:cubicBezTo>
                <a:cubicBezTo>
                  <a:pt x="110" y="567"/>
                  <a:pt x="110" y="566"/>
                  <a:pt x="110" y="565"/>
                </a:cubicBezTo>
                <a:cubicBezTo>
                  <a:pt x="112" y="566"/>
                  <a:pt x="114" y="567"/>
                  <a:pt x="116" y="567"/>
                </a:cubicBezTo>
                <a:cubicBezTo>
                  <a:pt x="116" y="567"/>
                  <a:pt x="116" y="568"/>
                  <a:pt x="116" y="568"/>
                </a:cubicBezTo>
                <a:cubicBezTo>
                  <a:pt x="116" y="568"/>
                  <a:pt x="116" y="569"/>
                  <a:pt x="116" y="569"/>
                </a:cubicBezTo>
                <a:close/>
                <a:moveTo>
                  <a:pt x="116" y="278"/>
                </a:moveTo>
                <a:cubicBezTo>
                  <a:pt x="116" y="278"/>
                  <a:pt x="115" y="278"/>
                  <a:pt x="115" y="278"/>
                </a:cubicBezTo>
                <a:cubicBezTo>
                  <a:pt x="114" y="278"/>
                  <a:pt x="113" y="277"/>
                  <a:pt x="112" y="277"/>
                </a:cubicBezTo>
                <a:cubicBezTo>
                  <a:pt x="112" y="277"/>
                  <a:pt x="111" y="278"/>
                  <a:pt x="111" y="278"/>
                </a:cubicBezTo>
                <a:cubicBezTo>
                  <a:pt x="112" y="276"/>
                  <a:pt x="112" y="274"/>
                  <a:pt x="112" y="273"/>
                </a:cubicBezTo>
                <a:cubicBezTo>
                  <a:pt x="112" y="271"/>
                  <a:pt x="112" y="269"/>
                  <a:pt x="111" y="268"/>
                </a:cubicBezTo>
                <a:cubicBezTo>
                  <a:pt x="112" y="268"/>
                  <a:pt x="113" y="268"/>
                  <a:pt x="113" y="267"/>
                </a:cubicBezTo>
                <a:cubicBezTo>
                  <a:pt x="114" y="268"/>
                  <a:pt x="114" y="268"/>
                  <a:pt x="114" y="269"/>
                </a:cubicBezTo>
                <a:cubicBezTo>
                  <a:pt x="114" y="269"/>
                  <a:pt x="114" y="270"/>
                  <a:pt x="114" y="271"/>
                </a:cubicBezTo>
                <a:cubicBezTo>
                  <a:pt x="114" y="273"/>
                  <a:pt x="115" y="276"/>
                  <a:pt x="117" y="277"/>
                </a:cubicBezTo>
                <a:cubicBezTo>
                  <a:pt x="117" y="278"/>
                  <a:pt x="116" y="278"/>
                  <a:pt x="116" y="278"/>
                </a:cubicBezTo>
                <a:close/>
                <a:moveTo>
                  <a:pt x="116" y="105"/>
                </a:moveTo>
                <a:cubicBezTo>
                  <a:pt x="116" y="105"/>
                  <a:pt x="116" y="105"/>
                  <a:pt x="116" y="105"/>
                </a:cubicBezTo>
                <a:cubicBezTo>
                  <a:pt x="114" y="105"/>
                  <a:pt x="112" y="105"/>
                  <a:pt x="111" y="106"/>
                </a:cubicBezTo>
                <a:cubicBezTo>
                  <a:pt x="111" y="105"/>
                  <a:pt x="111" y="105"/>
                  <a:pt x="111" y="104"/>
                </a:cubicBezTo>
                <a:cubicBezTo>
                  <a:pt x="111" y="102"/>
                  <a:pt x="110" y="100"/>
                  <a:pt x="109" y="99"/>
                </a:cubicBezTo>
                <a:cubicBezTo>
                  <a:pt x="111" y="99"/>
                  <a:pt x="112" y="100"/>
                  <a:pt x="114" y="100"/>
                </a:cubicBezTo>
                <a:cubicBezTo>
                  <a:pt x="116" y="100"/>
                  <a:pt x="119" y="99"/>
                  <a:pt x="121" y="97"/>
                </a:cubicBezTo>
                <a:cubicBezTo>
                  <a:pt x="120" y="98"/>
                  <a:pt x="119" y="100"/>
                  <a:pt x="119" y="102"/>
                </a:cubicBezTo>
                <a:cubicBezTo>
                  <a:pt x="119" y="103"/>
                  <a:pt x="119" y="103"/>
                  <a:pt x="119" y="103"/>
                </a:cubicBezTo>
                <a:cubicBezTo>
                  <a:pt x="118" y="104"/>
                  <a:pt x="117" y="104"/>
                  <a:pt x="116" y="105"/>
                </a:cubicBezTo>
                <a:close/>
                <a:moveTo>
                  <a:pt x="120" y="199"/>
                </a:moveTo>
                <a:cubicBezTo>
                  <a:pt x="120" y="199"/>
                  <a:pt x="120" y="199"/>
                  <a:pt x="120" y="198"/>
                </a:cubicBezTo>
                <a:cubicBezTo>
                  <a:pt x="120" y="199"/>
                  <a:pt x="120" y="199"/>
                  <a:pt x="120" y="199"/>
                </a:cubicBezTo>
                <a:cubicBezTo>
                  <a:pt x="120" y="199"/>
                  <a:pt x="120" y="199"/>
                  <a:pt x="120" y="199"/>
                </a:cubicBezTo>
                <a:close/>
                <a:moveTo>
                  <a:pt x="120" y="195"/>
                </a:moveTo>
                <a:cubicBezTo>
                  <a:pt x="120" y="194"/>
                  <a:pt x="120" y="193"/>
                  <a:pt x="120" y="192"/>
                </a:cubicBezTo>
                <a:cubicBezTo>
                  <a:pt x="120" y="192"/>
                  <a:pt x="120" y="192"/>
                  <a:pt x="121" y="192"/>
                </a:cubicBezTo>
                <a:cubicBezTo>
                  <a:pt x="121" y="192"/>
                  <a:pt x="121" y="192"/>
                  <a:pt x="122" y="192"/>
                </a:cubicBezTo>
                <a:cubicBezTo>
                  <a:pt x="121" y="193"/>
                  <a:pt x="121" y="194"/>
                  <a:pt x="120" y="195"/>
                </a:cubicBezTo>
                <a:close/>
                <a:moveTo>
                  <a:pt x="125" y="396"/>
                </a:moveTo>
                <a:cubicBezTo>
                  <a:pt x="124" y="396"/>
                  <a:pt x="124" y="395"/>
                  <a:pt x="123" y="395"/>
                </a:cubicBezTo>
                <a:cubicBezTo>
                  <a:pt x="123" y="395"/>
                  <a:pt x="123" y="395"/>
                  <a:pt x="123" y="395"/>
                </a:cubicBezTo>
                <a:cubicBezTo>
                  <a:pt x="124" y="395"/>
                  <a:pt x="124" y="395"/>
                  <a:pt x="125" y="395"/>
                </a:cubicBezTo>
                <a:cubicBezTo>
                  <a:pt x="127" y="395"/>
                  <a:pt x="129" y="394"/>
                  <a:pt x="131" y="393"/>
                </a:cubicBezTo>
                <a:cubicBezTo>
                  <a:pt x="131" y="393"/>
                  <a:pt x="131" y="393"/>
                  <a:pt x="132" y="393"/>
                </a:cubicBezTo>
                <a:cubicBezTo>
                  <a:pt x="132" y="394"/>
                  <a:pt x="131" y="394"/>
                  <a:pt x="131" y="395"/>
                </a:cubicBezTo>
                <a:cubicBezTo>
                  <a:pt x="131" y="397"/>
                  <a:pt x="132" y="398"/>
                  <a:pt x="133" y="400"/>
                </a:cubicBezTo>
                <a:cubicBezTo>
                  <a:pt x="133" y="400"/>
                  <a:pt x="132" y="400"/>
                  <a:pt x="132" y="401"/>
                </a:cubicBezTo>
                <a:cubicBezTo>
                  <a:pt x="132" y="401"/>
                  <a:pt x="132" y="401"/>
                  <a:pt x="132" y="401"/>
                </a:cubicBezTo>
                <a:cubicBezTo>
                  <a:pt x="131" y="398"/>
                  <a:pt x="128" y="396"/>
                  <a:pt x="125" y="396"/>
                </a:cubicBezTo>
                <a:close/>
                <a:moveTo>
                  <a:pt x="134" y="496"/>
                </a:moveTo>
                <a:cubicBezTo>
                  <a:pt x="134" y="496"/>
                  <a:pt x="134" y="496"/>
                  <a:pt x="134" y="496"/>
                </a:cubicBezTo>
                <a:cubicBezTo>
                  <a:pt x="133" y="495"/>
                  <a:pt x="133" y="494"/>
                  <a:pt x="132" y="493"/>
                </a:cubicBezTo>
                <a:cubicBezTo>
                  <a:pt x="132" y="493"/>
                  <a:pt x="132" y="493"/>
                  <a:pt x="132" y="493"/>
                </a:cubicBezTo>
                <a:cubicBezTo>
                  <a:pt x="132" y="493"/>
                  <a:pt x="133" y="493"/>
                  <a:pt x="134" y="493"/>
                </a:cubicBezTo>
                <a:cubicBezTo>
                  <a:pt x="134" y="493"/>
                  <a:pt x="135" y="493"/>
                  <a:pt x="135" y="493"/>
                </a:cubicBezTo>
                <a:cubicBezTo>
                  <a:pt x="135" y="494"/>
                  <a:pt x="134" y="495"/>
                  <a:pt x="134" y="496"/>
                </a:cubicBezTo>
                <a:close/>
                <a:moveTo>
                  <a:pt x="139" y="258"/>
                </a:moveTo>
                <a:cubicBezTo>
                  <a:pt x="138" y="258"/>
                  <a:pt x="138" y="258"/>
                  <a:pt x="138" y="257"/>
                </a:cubicBezTo>
                <a:cubicBezTo>
                  <a:pt x="138" y="257"/>
                  <a:pt x="138" y="257"/>
                  <a:pt x="139" y="257"/>
                </a:cubicBezTo>
                <a:cubicBezTo>
                  <a:pt x="139" y="257"/>
                  <a:pt x="139" y="258"/>
                  <a:pt x="139" y="258"/>
                </a:cubicBezTo>
                <a:close/>
                <a:moveTo>
                  <a:pt x="144" y="220"/>
                </a:moveTo>
                <a:cubicBezTo>
                  <a:pt x="144" y="221"/>
                  <a:pt x="143" y="221"/>
                  <a:pt x="143" y="222"/>
                </a:cubicBezTo>
                <a:cubicBezTo>
                  <a:pt x="142" y="222"/>
                  <a:pt x="141" y="221"/>
                  <a:pt x="141" y="221"/>
                </a:cubicBezTo>
                <a:cubicBezTo>
                  <a:pt x="139" y="219"/>
                  <a:pt x="137" y="218"/>
                  <a:pt x="134" y="217"/>
                </a:cubicBezTo>
                <a:cubicBezTo>
                  <a:pt x="135" y="216"/>
                  <a:pt x="135" y="215"/>
                  <a:pt x="135" y="213"/>
                </a:cubicBezTo>
                <a:cubicBezTo>
                  <a:pt x="135" y="211"/>
                  <a:pt x="134" y="209"/>
                  <a:pt x="132" y="207"/>
                </a:cubicBezTo>
                <a:cubicBezTo>
                  <a:pt x="132" y="207"/>
                  <a:pt x="132" y="207"/>
                  <a:pt x="132" y="207"/>
                </a:cubicBezTo>
                <a:cubicBezTo>
                  <a:pt x="134" y="207"/>
                  <a:pt x="135" y="207"/>
                  <a:pt x="135" y="207"/>
                </a:cubicBezTo>
                <a:cubicBezTo>
                  <a:pt x="139" y="207"/>
                  <a:pt x="141" y="205"/>
                  <a:pt x="143" y="202"/>
                </a:cubicBezTo>
                <a:cubicBezTo>
                  <a:pt x="143" y="202"/>
                  <a:pt x="143" y="203"/>
                  <a:pt x="143" y="203"/>
                </a:cubicBezTo>
                <a:cubicBezTo>
                  <a:pt x="143" y="204"/>
                  <a:pt x="143" y="206"/>
                  <a:pt x="144" y="207"/>
                </a:cubicBezTo>
                <a:cubicBezTo>
                  <a:pt x="144" y="208"/>
                  <a:pt x="144" y="208"/>
                  <a:pt x="145" y="209"/>
                </a:cubicBezTo>
                <a:cubicBezTo>
                  <a:pt x="143" y="211"/>
                  <a:pt x="143" y="213"/>
                  <a:pt x="143" y="215"/>
                </a:cubicBezTo>
                <a:cubicBezTo>
                  <a:pt x="143" y="217"/>
                  <a:pt x="143" y="219"/>
                  <a:pt x="144" y="220"/>
                </a:cubicBezTo>
                <a:close/>
                <a:moveTo>
                  <a:pt x="144" y="199"/>
                </a:moveTo>
                <a:cubicBezTo>
                  <a:pt x="144" y="199"/>
                  <a:pt x="144" y="199"/>
                  <a:pt x="144" y="198"/>
                </a:cubicBezTo>
                <a:cubicBezTo>
                  <a:pt x="144" y="197"/>
                  <a:pt x="143" y="196"/>
                  <a:pt x="143" y="195"/>
                </a:cubicBezTo>
                <a:cubicBezTo>
                  <a:pt x="143" y="195"/>
                  <a:pt x="143" y="195"/>
                  <a:pt x="143" y="195"/>
                </a:cubicBezTo>
                <a:cubicBezTo>
                  <a:pt x="144" y="196"/>
                  <a:pt x="144" y="197"/>
                  <a:pt x="145" y="197"/>
                </a:cubicBezTo>
                <a:cubicBezTo>
                  <a:pt x="144" y="198"/>
                  <a:pt x="144" y="198"/>
                  <a:pt x="144" y="199"/>
                </a:cubicBezTo>
                <a:close/>
                <a:moveTo>
                  <a:pt x="143" y="172"/>
                </a:moveTo>
                <a:cubicBezTo>
                  <a:pt x="144" y="171"/>
                  <a:pt x="146" y="170"/>
                  <a:pt x="147" y="168"/>
                </a:cubicBezTo>
                <a:cubicBezTo>
                  <a:pt x="148" y="170"/>
                  <a:pt x="150" y="171"/>
                  <a:pt x="152" y="171"/>
                </a:cubicBezTo>
                <a:cubicBezTo>
                  <a:pt x="153" y="171"/>
                  <a:pt x="153" y="171"/>
                  <a:pt x="153" y="171"/>
                </a:cubicBezTo>
                <a:cubicBezTo>
                  <a:pt x="154" y="173"/>
                  <a:pt x="155" y="174"/>
                  <a:pt x="156" y="175"/>
                </a:cubicBezTo>
                <a:cubicBezTo>
                  <a:pt x="155" y="176"/>
                  <a:pt x="154" y="176"/>
                  <a:pt x="153" y="176"/>
                </a:cubicBezTo>
                <a:cubicBezTo>
                  <a:pt x="152" y="176"/>
                  <a:pt x="152" y="176"/>
                  <a:pt x="151" y="176"/>
                </a:cubicBezTo>
                <a:cubicBezTo>
                  <a:pt x="149" y="176"/>
                  <a:pt x="148" y="177"/>
                  <a:pt x="147" y="177"/>
                </a:cubicBezTo>
                <a:cubicBezTo>
                  <a:pt x="146" y="175"/>
                  <a:pt x="145" y="173"/>
                  <a:pt x="143" y="172"/>
                </a:cubicBezTo>
                <a:close/>
                <a:moveTo>
                  <a:pt x="155" y="278"/>
                </a:moveTo>
                <a:cubicBezTo>
                  <a:pt x="155" y="278"/>
                  <a:pt x="155" y="278"/>
                  <a:pt x="155" y="278"/>
                </a:cubicBezTo>
                <a:cubicBezTo>
                  <a:pt x="155" y="278"/>
                  <a:pt x="155" y="278"/>
                  <a:pt x="155" y="277"/>
                </a:cubicBezTo>
                <a:cubicBezTo>
                  <a:pt x="155" y="277"/>
                  <a:pt x="155" y="278"/>
                  <a:pt x="155" y="278"/>
                </a:cubicBezTo>
                <a:close/>
                <a:moveTo>
                  <a:pt x="150" y="355"/>
                </a:moveTo>
                <a:cubicBezTo>
                  <a:pt x="151" y="355"/>
                  <a:pt x="151" y="355"/>
                  <a:pt x="151" y="355"/>
                </a:cubicBezTo>
                <a:cubicBezTo>
                  <a:pt x="151" y="355"/>
                  <a:pt x="151" y="355"/>
                  <a:pt x="150" y="355"/>
                </a:cubicBezTo>
                <a:cubicBezTo>
                  <a:pt x="150" y="355"/>
                  <a:pt x="150" y="355"/>
                  <a:pt x="150" y="355"/>
                </a:cubicBezTo>
                <a:close/>
                <a:moveTo>
                  <a:pt x="157" y="618"/>
                </a:moveTo>
                <a:cubicBezTo>
                  <a:pt x="155" y="619"/>
                  <a:pt x="153" y="620"/>
                  <a:pt x="152" y="621"/>
                </a:cubicBezTo>
                <a:cubicBezTo>
                  <a:pt x="151" y="620"/>
                  <a:pt x="151" y="619"/>
                  <a:pt x="151" y="618"/>
                </a:cubicBezTo>
                <a:cubicBezTo>
                  <a:pt x="152" y="618"/>
                  <a:pt x="153" y="618"/>
                  <a:pt x="155" y="617"/>
                </a:cubicBezTo>
                <a:cubicBezTo>
                  <a:pt x="155" y="617"/>
                  <a:pt x="156" y="618"/>
                  <a:pt x="157" y="618"/>
                </a:cubicBezTo>
                <a:cubicBezTo>
                  <a:pt x="157" y="618"/>
                  <a:pt x="157" y="618"/>
                  <a:pt x="157" y="618"/>
                </a:cubicBezTo>
                <a:close/>
                <a:moveTo>
                  <a:pt x="152" y="156"/>
                </a:moveTo>
                <a:cubicBezTo>
                  <a:pt x="149" y="156"/>
                  <a:pt x="147" y="157"/>
                  <a:pt x="146" y="160"/>
                </a:cubicBezTo>
                <a:cubicBezTo>
                  <a:pt x="146" y="159"/>
                  <a:pt x="145" y="159"/>
                  <a:pt x="145" y="159"/>
                </a:cubicBezTo>
                <a:cubicBezTo>
                  <a:pt x="146" y="158"/>
                  <a:pt x="147" y="157"/>
                  <a:pt x="148" y="156"/>
                </a:cubicBezTo>
                <a:cubicBezTo>
                  <a:pt x="150" y="154"/>
                  <a:pt x="152" y="152"/>
                  <a:pt x="152" y="149"/>
                </a:cubicBezTo>
                <a:cubicBezTo>
                  <a:pt x="154" y="150"/>
                  <a:pt x="156" y="151"/>
                  <a:pt x="157" y="151"/>
                </a:cubicBezTo>
                <a:cubicBezTo>
                  <a:pt x="158" y="151"/>
                  <a:pt x="158" y="151"/>
                  <a:pt x="159" y="151"/>
                </a:cubicBezTo>
                <a:cubicBezTo>
                  <a:pt x="159" y="152"/>
                  <a:pt x="158" y="153"/>
                  <a:pt x="158" y="154"/>
                </a:cubicBezTo>
                <a:cubicBezTo>
                  <a:pt x="158" y="156"/>
                  <a:pt x="160" y="158"/>
                  <a:pt x="162" y="160"/>
                </a:cubicBezTo>
                <a:cubicBezTo>
                  <a:pt x="161" y="160"/>
                  <a:pt x="160" y="160"/>
                  <a:pt x="159" y="160"/>
                </a:cubicBezTo>
                <a:cubicBezTo>
                  <a:pt x="158" y="158"/>
                  <a:pt x="155" y="156"/>
                  <a:pt x="152" y="156"/>
                </a:cubicBezTo>
                <a:close/>
                <a:moveTo>
                  <a:pt x="166" y="571"/>
                </a:moveTo>
                <a:cubicBezTo>
                  <a:pt x="164" y="572"/>
                  <a:pt x="162" y="574"/>
                  <a:pt x="162" y="576"/>
                </a:cubicBezTo>
                <a:cubicBezTo>
                  <a:pt x="161" y="576"/>
                  <a:pt x="161" y="576"/>
                  <a:pt x="160" y="576"/>
                </a:cubicBezTo>
                <a:cubicBezTo>
                  <a:pt x="162" y="575"/>
                  <a:pt x="163" y="572"/>
                  <a:pt x="163" y="570"/>
                </a:cubicBezTo>
                <a:cubicBezTo>
                  <a:pt x="163" y="570"/>
                  <a:pt x="163" y="570"/>
                  <a:pt x="163" y="569"/>
                </a:cubicBezTo>
                <a:cubicBezTo>
                  <a:pt x="164" y="568"/>
                  <a:pt x="165" y="567"/>
                  <a:pt x="165" y="566"/>
                </a:cubicBezTo>
                <a:cubicBezTo>
                  <a:pt x="165" y="567"/>
                  <a:pt x="166" y="569"/>
                  <a:pt x="167" y="570"/>
                </a:cubicBezTo>
                <a:cubicBezTo>
                  <a:pt x="167" y="571"/>
                  <a:pt x="166" y="571"/>
                  <a:pt x="166" y="571"/>
                </a:cubicBezTo>
                <a:close/>
                <a:moveTo>
                  <a:pt x="169" y="254"/>
                </a:moveTo>
                <a:cubicBezTo>
                  <a:pt x="169" y="254"/>
                  <a:pt x="169" y="253"/>
                  <a:pt x="169" y="252"/>
                </a:cubicBezTo>
                <a:cubicBezTo>
                  <a:pt x="169" y="251"/>
                  <a:pt x="169" y="251"/>
                  <a:pt x="169" y="250"/>
                </a:cubicBezTo>
                <a:cubicBezTo>
                  <a:pt x="170" y="250"/>
                  <a:pt x="170" y="251"/>
                  <a:pt x="171" y="251"/>
                </a:cubicBezTo>
                <a:cubicBezTo>
                  <a:pt x="171" y="252"/>
                  <a:pt x="171" y="253"/>
                  <a:pt x="171" y="253"/>
                </a:cubicBezTo>
                <a:cubicBezTo>
                  <a:pt x="171" y="254"/>
                  <a:pt x="170" y="254"/>
                  <a:pt x="169" y="254"/>
                </a:cubicBezTo>
                <a:close/>
                <a:moveTo>
                  <a:pt x="172" y="223"/>
                </a:moveTo>
                <a:cubicBezTo>
                  <a:pt x="171" y="223"/>
                  <a:pt x="171" y="223"/>
                  <a:pt x="170" y="224"/>
                </a:cubicBezTo>
                <a:cubicBezTo>
                  <a:pt x="170" y="224"/>
                  <a:pt x="170" y="223"/>
                  <a:pt x="169" y="223"/>
                </a:cubicBezTo>
                <a:cubicBezTo>
                  <a:pt x="170" y="222"/>
                  <a:pt x="170" y="222"/>
                  <a:pt x="170" y="221"/>
                </a:cubicBezTo>
                <a:cubicBezTo>
                  <a:pt x="171" y="222"/>
                  <a:pt x="173" y="222"/>
                  <a:pt x="174" y="222"/>
                </a:cubicBezTo>
                <a:cubicBezTo>
                  <a:pt x="173" y="222"/>
                  <a:pt x="173" y="223"/>
                  <a:pt x="172" y="223"/>
                </a:cubicBezTo>
                <a:close/>
                <a:moveTo>
                  <a:pt x="167" y="208"/>
                </a:moveTo>
                <a:cubicBezTo>
                  <a:pt x="167" y="207"/>
                  <a:pt x="167" y="207"/>
                  <a:pt x="167" y="207"/>
                </a:cubicBezTo>
                <a:cubicBezTo>
                  <a:pt x="167" y="205"/>
                  <a:pt x="167" y="204"/>
                  <a:pt x="167" y="203"/>
                </a:cubicBezTo>
                <a:cubicBezTo>
                  <a:pt x="168" y="202"/>
                  <a:pt x="169" y="200"/>
                  <a:pt x="170" y="198"/>
                </a:cubicBezTo>
                <a:cubicBezTo>
                  <a:pt x="171" y="201"/>
                  <a:pt x="174" y="202"/>
                  <a:pt x="176" y="202"/>
                </a:cubicBezTo>
                <a:cubicBezTo>
                  <a:pt x="179" y="202"/>
                  <a:pt x="181" y="201"/>
                  <a:pt x="182" y="200"/>
                </a:cubicBezTo>
                <a:cubicBezTo>
                  <a:pt x="182" y="200"/>
                  <a:pt x="183" y="200"/>
                  <a:pt x="183" y="200"/>
                </a:cubicBezTo>
                <a:cubicBezTo>
                  <a:pt x="183" y="200"/>
                  <a:pt x="183" y="200"/>
                  <a:pt x="183" y="201"/>
                </a:cubicBezTo>
                <a:cubicBezTo>
                  <a:pt x="182" y="202"/>
                  <a:pt x="181" y="205"/>
                  <a:pt x="181" y="207"/>
                </a:cubicBezTo>
                <a:cubicBezTo>
                  <a:pt x="181" y="207"/>
                  <a:pt x="181" y="208"/>
                  <a:pt x="181" y="208"/>
                </a:cubicBezTo>
                <a:cubicBezTo>
                  <a:pt x="179" y="206"/>
                  <a:pt x="177" y="205"/>
                  <a:pt x="174" y="205"/>
                </a:cubicBezTo>
                <a:cubicBezTo>
                  <a:pt x="171" y="205"/>
                  <a:pt x="169" y="206"/>
                  <a:pt x="167" y="208"/>
                </a:cubicBezTo>
                <a:close/>
                <a:moveTo>
                  <a:pt x="179" y="454"/>
                </a:moveTo>
                <a:cubicBezTo>
                  <a:pt x="178" y="453"/>
                  <a:pt x="178" y="453"/>
                  <a:pt x="178" y="453"/>
                </a:cubicBezTo>
                <a:cubicBezTo>
                  <a:pt x="178" y="453"/>
                  <a:pt x="178" y="452"/>
                  <a:pt x="179" y="452"/>
                </a:cubicBezTo>
                <a:cubicBezTo>
                  <a:pt x="179" y="452"/>
                  <a:pt x="179" y="453"/>
                  <a:pt x="179" y="453"/>
                </a:cubicBezTo>
                <a:cubicBezTo>
                  <a:pt x="179" y="453"/>
                  <a:pt x="179" y="454"/>
                  <a:pt x="179" y="454"/>
                </a:cubicBezTo>
                <a:close/>
                <a:moveTo>
                  <a:pt x="181" y="638"/>
                </a:moveTo>
                <a:cubicBezTo>
                  <a:pt x="181" y="638"/>
                  <a:pt x="181" y="638"/>
                  <a:pt x="181" y="638"/>
                </a:cubicBezTo>
                <a:cubicBezTo>
                  <a:pt x="181" y="637"/>
                  <a:pt x="181" y="637"/>
                  <a:pt x="181" y="637"/>
                </a:cubicBezTo>
                <a:cubicBezTo>
                  <a:pt x="181" y="637"/>
                  <a:pt x="182" y="637"/>
                  <a:pt x="182" y="637"/>
                </a:cubicBezTo>
                <a:cubicBezTo>
                  <a:pt x="182" y="637"/>
                  <a:pt x="182" y="637"/>
                  <a:pt x="182" y="637"/>
                </a:cubicBezTo>
                <a:cubicBezTo>
                  <a:pt x="182" y="638"/>
                  <a:pt x="182" y="638"/>
                  <a:pt x="182" y="638"/>
                </a:cubicBezTo>
                <a:cubicBezTo>
                  <a:pt x="182" y="638"/>
                  <a:pt x="182" y="638"/>
                  <a:pt x="181" y="638"/>
                </a:cubicBezTo>
                <a:close/>
                <a:moveTo>
                  <a:pt x="186" y="592"/>
                </a:moveTo>
                <a:cubicBezTo>
                  <a:pt x="185" y="592"/>
                  <a:pt x="185" y="592"/>
                  <a:pt x="185" y="593"/>
                </a:cubicBezTo>
                <a:cubicBezTo>
                  <a:pt x="185" y="593"/>
                  <a:pt x="184" y="593"/>
                  <a:pt x="184" y="593"/>
                </a:cubicBezTo>
                <a:cubicBezTo>
                  <a:pt x="184" y="593"/>
                  <a:pt x="183" y="593"/>
                  <a:pt x="183" y="593"/>
                </a:cubicBezTo>
                <a:cubicBezTo>
                  <a:pt x="182" y="592"/>
                  <a:pt x="181" y="592"/>
                  <a:pt x="181" y="592"/>
                </a:cubicBezTo>
                <a:cubicBezTo>
                  <a:pt x="180" y="592"/>
                  <a:pt x="180" y="591"/>
                  <a:pt x="180" y="591"/>
                </a:cubicBezTo>
                <a:cubicBezTo>
                  <a:pt x="180" y="591"/>
                  <a:pt x="181" y="591"/>
                  <a:pt x="181" y="591"/>
                </a:cubicBezTo>
                <a:cubicBezTo>
                  <a:pt x="183" y="591"/>
                  <a:pt x="184" y="591"/>
                  <a:pt x="186" y="590"/>
                </a:cubicBezTo>
                <a:cubicBezTo>
                  <a:pt x="186" y="590"/>
                  <a:pt x="186" y="590"/>
                  <a:pt x="186" y="590"/>
                </a:cubicBezTo>
                <a:cubicBezTo>
                  <a:pt x="186" y="591"/>
                  <a:pt x="186" y="591"/>
                  <a:pt x="186" y="592"/>
                </a:cubicBezTo>
                <a:close/>
                <a:moveTo>
                  <a:pt x="183" y="264"/>
                </a:moveTo>
                <a:cubicBezTo>
                  <a:pt x="183" y="264"/>
                  <a:pt x="183" y="264"/>
                  <a:pt x="183" y="263"/>
                </a:cubicBezTo>
                <a:cubicBezTo>
                  <a:pt x="183" y="264"/>
                  <a:pt x="183" y="264"/>
                  <a:pt x="183" y="264"/>
                </a:cubicBezTo>
                <a:cubicBezTo>
                  <a:pt x="183" y="264"/>
                  <a:pt x="183" y="264"/>
                  <a:pt x="183" y="264"/>
                </a:cubicBezTo>
                <a:close/>
                <a:moveTo>
                  <a:pt x="185" y="239"/>
                </a:moveTo>
                <a:cubicBezTo>
                  <a:pt x="185" y="239"/>
                  <a:pt x="185" y="240"/>
                  <a:pt x="185" y="240"/>
                </a:cubicBezTo>
                <a:cubicBezTo>
                  <a:pt x="185" y="240"/>
                  <a:pt x="185" y="240"/>
                  <a:pt x="185" y="240"/>
                </a:cubicBezTo>
                <a:cubicBezTo>
                  <a:pt x="185" y="240"/>
                  <a:pt x="185" y="239"/>
                  <a:pt x="185" y="239"/>
                </a:cubicBezTo>
                <a:cubicBezTo>
                  <a:pt x="185" y="239"/>
                  <a:pt x="185" y="239"/>
                  <a:pt x="185" y="239"/>
                </a:cubicBezTo>
                <a:close/>
                <a:moveTo>
                  <a:pt x="189" y="218"/>
                </a:moveTo>
                <a:cubicBezTo>
                  <a:pt x="188" y="218"/>
                  <a:pt x="188" y="218"/>
                  <a:pt x="187" y="218"/>
                </a:cubicBezTo>
                <a:cubicBezTo>
                  <a:pt x="186" y="218"/>
                  <a:pt x="185" y="218"/>
                  <a:pt x="184" y="219"/>
                </a:cubicBezTo>
                <a:cubicBezTo>
                  <a:pt x="184" y="219"/>
                  <a:pt x="184" y="219"/>
                  <a:pt x="184" y="219"/>
                </a:cubicBezTo>
                <a:cubicBezTo>
                  <a:pt x="182" y="219"/>
                  <a:pt x="181" y="219"/>
                  <a:pt x="179" y="220"/>
                </a:cubicBezTo>
                <a:cubicBezTo>
                  <a:pt x="179" y="220"/>
                  <a:pt x="179" y="220"/>
                  <a:pt x="179" y="220"/>
                </a:cubicBezTo>
                <a:cubicBezTo>
                  <a:pt x="181" y="219"/>
                  <a:pt x="183" y="216"/>
                  <a:pt x="183" y="213"/>
                </a:cubicBezTo>
                <a:cubicBezTo>
                  <a:pt x="183" y="213"/>
                  <a:pt x="183" y="213"/>
                  <a:pt x="183" y="213"/>
                </a:cubicBezTo>
                <a:cubicBezTo>
                  <a:pt x="184" y="215"/>
                  <a:pt x="186" y="217"/>
                  <a:pt x="189" y="217"/>
                </a:cubicBezTo>
                <a:cubicBezTo>
                  <a:pt x="189" y="217"/>
                  <a:pt x="189" y="218"/>
                  <a:pt x="189" y="218"/>
                </a:cubicBezTo>
                <a:cubicBezTo>
                  <a:pt x="189" y="218"/>
                  <a:pt x="189" y="218"/>
                  <a:pt x="189" y="218"/>
                </a:cubicBezTo>
                <a:close/>
                <a:moveTo>
                  <a:pt x="300" y="15"/>
                </a:moveTo>
                <a:cubicBezTo>
                  <a:pt x="305" y="15"/>
                  <a:pt x="309" y="11"/>
                  <a:pt x="309" y="5"/>
                </a:cubicBezTo>
                <a:cubicBezTo>
                  <a:pt x="309" y="4"/>
                  <a:pt x="309" y="3"/>
                  <a:pt x="309" y="2"/>
                </a:cubicBezTo>
                <a:cubicBezTo>
                  <a:pt x="309" y="2"/>
                  <a:pt x="309" y="2"/>
                  <a:pt x="309" y="2"/>
                </a:cubicBezTo>
                <a:cubicBezTo>
                  <a:pt x="311" y="4"/>
                  <a:pt x="313" y="5"/>
                  <a:pt x="316" y="5"/>
                </a:cubicBezTo>
                <a:cubicBezTo>
                  <a:pt x="317" y="5"/>
                  <a:pt x="318" y="5"/>
                  <a:pt x="319" y="4"/>
                </a:cubicBezTo>
                <a:cubicBezTo>
                  <a:pt x="319" y="5"/>
                  <a:pt x="320" y="5"/>
                  <a:pt x="320" y="5"/>
                </a:cubicBezTo>
                <a:cubicBezTo>
                  <a:pt x="320" y="6"/>
                  <a:pt x="320" y="7"/>
                  <a:pt x="320" y="8"/>
                </a:cubicBezTo>
                <a:cubicBezTo>
                  <a:pt x="319" y="8"/>
                  <a:pt x="318" y="8"/>
                  <a:pt x="317" y="8"/>
                </a:cubicBezTo>
                <a:cubicBezTo>
                  <a:pt x="311" y="8"/>
                  <a:pt x="306" y="12"/>
                  <a:pt x="306" y="18"/>
                </a:cubicBezTo>
                <a:cubicBezTo>
                  <a:pt x="306" y="18"/>
                  <a:pt x="306" y="18"/>
                  <a:pt x="306" y="18"/>
                </a:cubicBezTo>
                <a:cubicBezTo>
                  <a:pt x="305" y="18"/>
                  <a:pt x="304" y="19"/>
                  <a:pt x="302" y="20"/>
                </a:cubicBezTo>
                <a:cubicBezTo>
                  <a:pt x="301" y="19"/>
                  <a:pt x="300" y="19"/>
                  <a:pt x="299" y="19"/>
                </a:cubicBezTo>
                <a:cubicBezTo>
                  <a:pt x="298" y="19"/>
                  <a:pt x="297" y="19"/>
                  <a:pt x="297" y="19"/>
                </a:cubicBezTo>
                <a:cubicBezTo>
                  <a:pt x="298" y="18"/>
                  <a:pt x="300" y="17"/>
                  <a:pt x="300" y="15"/>
                </a:cubicBezTo>
                <a:close/>
                <a:moveTo>
                  <a:pt x="319" y="70"/>
                </a:moveTo>
                <a:cubicBezTo>
                  <a:pt x="314" y="71"/>
                  <a:pt x="310" y="75"/>
                  <a:pt x="310" y="81"/>
                </a:cubicBezTo>
                <a:cubicBezTo>
                  <a:pt x="310" y="83"/>
                  <a:pt x="311" y="85"/>
                  <a:pt x="312" y="87"/>
                </a:cubicBezTo>
                <a:cubicBezTo>
                  <a:pt x="311" y="86"/>
                  <a:pt x="310" y="86"/>
                  <a:pt x="310" y="86"/>
                </a:cubicBezTo>
                <a:cubicBezTo>
                  <a:pt x="309" y="84"/>
                  <a:pt x="308" y="83"/>
                  <a:pt x="307" y="82"/>
                </a:cubicBezTo>
                <a:cubicBezTo>
                  <a:pt x="309" y="80"/>
                  <a:pt x="310" y="78"/>
                  <a:pt x="310" y="76"/>
                </a:cubicBezTo>
                <a:cubicBezTo>
                  <a:pt x="310" y="76"/>
                  <a:pt x="310" y="75"/>
                  <a:pt x="309" y="75"/>
                </a:cubicBezTo>
                <a:cubicBezTo>
                  <a:pt x="313" y="73"/>
                  <a:pt x="316" y="70"/>
                  <a:pt x="316" y="66"/>
                </a:cubicBezTo>
                <a:cubicBezTo>
                  <a:pt x="316" y="65"/>
                  <a:pt x="315" y="65"/>
                  <a:pt x="315" y="64"/>
                </a:cubicBezTo>
                <a:cubicBezTo>
                  <a:pt x="316" y="64"/>
                  <a:pt x="316" y="64"/>
                  <a:pt x="316" y="64"/>
                </a:cubicBezTo>
                <a:cubicBezTo>
                  <a:pt x="317" y="64"/>
                  <a:pt x="318" y="64"/>
                  <a:pt x="319" y="64"/>
                </a:cubicBezTo>
                <a:cubicBezTo>
                  <a:pt x="320" y="64"/>
                  <a:pt x="320" y="65"/>
                  <a:pt x="320" y="66"/>
                </a:cubicBezTo>
                <a:cubicBezTo>
                  <a:pt x="319" y="67"/>
                  <a:pt x="319" y="68"/>
                  <a:pt x="319" y="69"/>
                </a:cubicBezTo>
                <a:cubicBezTo>
                  <a:pt x="319" y="69"/>
                  <a:pt x="319" y="70"/>
                  <a:pt x="319" y="70"/>
                </a:cubicBezTo>
                <a:close/>
                <a:moveTo>
                  <a:pt x="305" y="106"/>
                </a:moveTo>
                <a:cubicBezTo>
                  <a:pt x="305" y="105"/>
                  <a:pt x="304" y="105"/>
                  <a:pt x="304" y="105"/>
                </a:cubicBezTo>
                <a:cubicBezTo>
                  <a:pt x="304" y="105"/>
                  <a:pt x="304" y="104"/>
                  <a:pt x="304" y="104"/>
                </a:cubicBezTo>
                <a:cubicBezTo>
                  <a:pt x="305" y="104"/>
                  <a:pt x="306" y="104"/>
                  <a:pt x="306" y="104"/>
                </a:cubicBezTo>
                <a:cubicBezTo>
                  <a:pt x="307" y="104"/>
                  <a:pt x="308" y="104"/>
                  <a:pt x="309" y="104"/>
                </a:cubicBezTo>
                <a:cubicBezTo>
                  <a:pt x="310" y="104"/>
                  <a:pt x="311" y="104"/>
                  <a:pt x="312" y="104"/>
                </a:cubicBezTo>
                <a:cubicBezTo>
                  <a:pt x="313" y="104"/>
                  <a:pt x="313" y="104"/>
                  <a:pt x="314" y="104"/>
                </a:cubicBezTo>
                <a:cubicBezTo>
                  <a:pt x="315" y="104"/>
                  <a:pt x="315" y="104"/>
                  <a:pt x="316" y="104"/>
                </a:cubicBezTo>
                <a:cubicBezTo>
                  <a:pt x="316" y="104"/>
                  <a:pt x="316" y="105"/>
                  <a:pt x="316" y="106"/>
                </a:cubicBezTo>
                <a:cubicBezTo>
                  <a:pt x="316" y="108"/>
                  <a:pt x="316" y="109"/>
                  <a:pt x="318" y="111"/>
                </a:cubicBezTo>
                <a:cubicBezTo>
                  <a:pt x="317" y="111"/>
                  <a:pt x="317" y="112"/>
                  <a:pt x="317" y="113"/>
                </a:cubicBezTo>
                <a:cubicBezTo>
                  <a:pt x="317" y="113"/>
                  <a:pt x="317" y="114"/>
                  <a:pt x="318" y="115"/>
                </a:cubicBezTo>
                <a:cubicBezTo>
                  <a:pt x="317" y="115"/>
                  <a:pt x="317" y="115"/>
                  <a:pt x="316" y="115"/>
                </a:cubicBezTo>
                <a:cubicBezTo>
                  <a:pt x="314" y="115"/>
                  <a:pt x="313" y="115"/>
                  <a:pt x="312" y="116"/>
                </a:cubicBezTo>
                <a:cubicBezTo>
                  <a:pt x="312" y="115"/>
                  <a:pt x="312" y="115"/>
                  <a:pt x="312" y="115"/>
                </a:cubicBezTo>
                <a:cubicBezTo>
                  <a:pt x="312" y="110"/>
                  <a:pt x="309" y="107"/>
                  <a:pt x="305" y="106"/>
                </a:cubicBezTo>
                <a:close/>
                <a:moveTo>
                  <a:pt x="302" y="53"/>
                </a:moveTo>
                <a:cubicBezTo>
                  <a:pt x="302" y="53"/>
                  <a:pt x="301" y="53"/>
                  <a:pt x="300" y="53"/>
                </a:cubicBezTo>
                <a:cubicBezTo>
                  <a:pt x="301" y="52"/>
                  <a:pt x="302" y="51"/>
                  <a:pt x="302" y="50"/>
                </a:cubicBezTo>
                <a:cubicBezTo>
                  <a:pt x="303" y="50"/>
                  <a:pt x="304" y="50"/>
                  <a:pt x="306" y="49"/>
                </a:cubicBezTo>
                <a:cubicBezTo>
                  <a:pt x="306" y="50"/>
                  <a:pt x="307" y="51"/>
                  <a:pt x="308" y="52"/>
                </a:cubicBezTo>
                <a:cubicBezTo>
                  <a:pt x="307" y="52"/>
                  <a:pt x="307" y="53"/>
                  <a:pt x="307" y="54"/>
                </a:cubicBezTo>
                <a:cubicBezTo>
                  <a:pt x="306" y="53"/>
                  <a:pt x="304" y="53"/>
                  <a:pt x="302" y="53"/>
                </a:cubicBezTo>
                <a:close/>
                <a:moveTo>
                  <a:pt x="314" y="143"/>
                </a:moveTo>
                <a:cubicBezTo>
                  <a:pt x="315" y="143"/>
                  <a:pt x="315" y="143"/>
                  <a:pt x="315" y="144"/>
                </a:cubicBezTo>
                <a:cubicBezTo>
                  <a:pt x="316" y="145"/>
                  <a:pt x="317" y="147"/>
                  <a:pt x="319" y="148"/>
                </a:cubicBezTo>
                <a:cubicBezTo>
                  <a:pt x="319" y="148"/>
                  <a:pt x="319" y="149"/>
                  <a:pt x="319" y="149"/>
                </a:cubicBezTo>
                <a:cubicBezTo>
                  <a:pt x="319" y="149"/>
                  <a:pt x="319" y="149"/>
                  <a:pt x="319" y="149"/>
                </a:cubicBezTo>
                <a:cubicBezTo>
                  <a:pt x="317" y="147"/>
                  <a:pt x="315" y="145"/>
                  <a:pt x="312" y="145"/>
                </a:cubicBezTo>
                <a:cubicBezTo>
                  <a:pt x="313" y="144"/>
                  <a:pt x="313" y="144"/>
                  <a:pt x="314" y="143"/>
                </a:cubicBezTo>
                <a:close/>
                <a:moveTo>
                  <a:pt x="312" y="36"/>
                </a:moveTo>
                <a:cubicBezTo>
                  <a:pt x="313" y="36"/>
                  <a:pt x="313" y="36"/>
                  <a:pt x="314" y="35"/>
                </a:cubicBezTo>
                <a:cubicBezTo>
                  <a:pt x="314" y="35"/>
                  <a:pt x="314" y="36"/>
                  <a:pt x="314" y="36"/>
                </a:cubicBezTo>
                <a:cubicBezTo>
                  <a:pt x="314" y="36"/>
                  <a:pt x="314" y="36"/>
                  <a:pt x="314" y="36"/>
                </a:cubicBezTo>
                <a:cubicBezTo>
                  <a:pt x="313" y="36"/>
                  <a:pt x="313" y="36"/>
                  <a:pt x="312" y="36"/>
                </a:cubicBezTo>
                <a:close/>
                <a:moveTo>
                  <a:pt x="291" y="21"/>
                </a:moveTo>
                <a:cubicBezTo>
                  <a:pt x="292" y="21"/>
                  <a:pt x="293" y="21"/>
                  <a:pt x="294" y="20"/>
                </a:cubicBezTo>
                <a:cubicBezTo>
                  <a:pt x="293" y="21"/>
                  <a:pt x="292" y="22"/>
                  <a:pt x="291" y="24"/>
                </a:cubicBezTo>
                <a:cubicBezTo>
                  <a:pt x="291" y="24"/>
                  <a:pt x="291" y="24"/>
                  <a:pt x="290" y="24"/>
                </a:cubicBezTo>
                <a:cubicBezTo>
                  <a:pt x="291" y="23"/>
                  <a:pt x="291" y="23"/>
                  <a:pt x="291" y="22"/>
                </a:cubicBezTo>
                <a:cubicBezTo>
                  <a:pt x="291" y="22"/>
                  <a:pt x="290" y="21"/>
                  <a:pt x="290" y="21"/>
                </a:cubicBezTo>
                <a:cubicBezTo>
                  <a:pt x="291" y="21"/>
                  <a:pt x="291" y="21"/>
                  <a:pt x="291" y="21"/>
                </a:cubicBezTo>
                <a:close/>
                <a:moveTo>
                  <a:pt x="290" y="73"/>
                </a:moveTo>
                <a:cubicBezTo>
                  <a:pt x="290" y="73"/>
                  <a:pt x="290" y="73"/>
                  <a:pt x="290" y="73"/>
                </a:cubicBezTo>
                <a:cubicBezTo>
                  <a:pt x="290" y="73"/>
                  <a:pt x="291" y="73"/>
                  <a:pt x="291" y="73"/>
                </a:cubicBezTo>
                <a:cubicBezTo>
                  <a:pt x="291" y="74"/>
                  <a:pt x="290" y="75"/>
                  <a:pt x="290" y="75"/>
                </a:cubicBezTo>
                <a:cubicBezTo>
                  <a:pt x="289" y="76"/>
                  <a:pt x="289" y="77"/>
                  <a:pt x="288" y="78"/>
                </a:cubicBezTo>
                <a:cubicBezTo>
                  <a:pt x="287" y="78"/>
                  <a:pt x="287" y="78"/>
                  <a:pt x="286" y="77"/>
                </a:cubicBezTo>
                <a:cubicBezTo>
                  <a:pt x="287" y="76"/>
                  <a:pt x="289" y="75"/>
                  <a:pt x="290" y="73"/>
                </a:cubicBezTo>
                <a:close/>
                <a:moveTo>
                  <a:pt x="281" y="13"/>
                </a:moveTo>
                <a:cubicBezTo>
                  <a:pt x="281" y="14"/>
                  <a:pt x="281" y="14"/>
                  <a:pt x="282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5"/>
                  <a:pt x="281" y="15"/>
                </a:cubicBezTo>
                <a:cubicBezTo>
                  <a:pt x="281" y="15"/>
                  <a:pt x="281" y="14"/>
                  <a:pt x="281" y="13"/>
                </a:cubicBezTo>
                <a:close/>
                <a:moveTo>
                  <a:pt x="280" y="8"/>
                </a:moveTo>
                <a:cubicBezTo>
                  <a:pt x="280" y="9"/>
                  <a:pt x="280" y="9"/>
                  <a:pt x="280" y="10"/>
                </a:cubicBezTo>
                <a:cubicBezTo>
                  <a:pt x="280" y="10"/>
                  <a:pt x="280" y="10"/>
                  <a:pt x="280" y="10"/>
                </a:cubicBezTo>
                <a:cubicBezTo>
                  <a:pt x="280" y="9"/>
                  <a:pt x="280" y="9"/>
                  <a:pt x="279" y="8"/>
                </a:cubicBezTo>
                <a:cubicBezTo>
                  <a:pt x="279" y="8"/>
                  <a:pt x="279" y="8"/>
                  <a:pt x="280" y="8"/>
                </a:cubicBezTo>
                <a:close/>
                <a:moveTo>
                  <a:pt x="272" y="56"/>
                </a:moveTo>
                <a:cubicBezTo>
                  <a:pt x="274" y="54"/>
                  <a:pt x="275" y="52"/>
                  <a:pt x="275" y="49"/>
                </a:cubicBezTo>
                <a:cubicBezTo>
                  <a:pt x="275" y="49"/>
                  <a:pt x="275" y="48"/>
                  <a:pt x="274" y="47"/>
                </a:cubicBezTo>
                <a:cubicBezTo>
                  <a:pt x="276" y="49"/>
                  <a:pt x="277" y="51"/>
                  <a:pt x="280" y="52"/>
                </a:cubicBezTo>
                <a:cubicBezTo>
                  <a:pt x="278" y="53"/>
                  <a:pt x="277" y="55"/>
                  <a:pt x="276" y="57"/>
                </a:cubicBezTo>
                <a:cubicBezTo>
                  <a:pt x="275" y="58"/>
                  <a:pt x="274" y="59"/>
                  <a:pt x="274" y="60"/>
                </a:cubicBezTo>
                <a:cubicBezTo>
                  <a:pt x="273" y="59"/>
                  <a:pt x="273" y="58"/>
                  <a:pt x="272" y="57"/>
                </a:cubicBezTo>
                <a:cubicBezTo>
                  <a:pt x="272" y="57"/>
                  <a:pt x="272" y="56"/>
                  <a:pt x="272" y="56"/>
                </a:cubicBezTo>
                <a:close/>
                <a:moveTo>
                  <a:pt x="280" y="78"/>
                </a:moveTo>
                <a:cubicBezTo>
                  <a:pt x="278" y="79"/>
                  <a:pt x="277" y="80"/>
                  <a:pt x="276" y="82"/>
                </a:cubicBezTo>
                <a:cubicBezTo>
                  <a:pt x="275" y="81"/>
                  <a:pt x="275" y="80"/>
                  <a:pt x="274" y="80"/>
                </a:cubicBezTo>
                <a:cubicBezTo>
                  <a:pt x="275" y="79"/>
                  <a:pt x="276" y="78"/>
                  <a:pt x="277" y="78"/>
                </a:cubicBezTo>
                <a:cubicBezTo>
                  <a:pt x="278" y="78"/>
                  <a:pt x="279" y="78"/>
                  <a:pt x="280" y="78"/>
                </a:cubicBezTo>
                <a:close/>
                <a:moveTo>
                  <a:pt x="268" y="119"/>
                </a:moveTo>
                <a:cubicBezTo>
                  <a:pt x="268" y="119"/>
                  <a:pt x="268" y="119"/>
                  <a:pt x="268" y="119"/>
                </a:cubicBezTo>
                <a:cubicBezTo>
                  <a:pt x="270" y="119"/>
                  <a:pt x="271" y="118"/>
                  <a:pt x="272" y="118"/>
                </a:cubicBezTo>
                <a:cubicBezTo>
                  <a:pt x="272" y="118"/>
                  <a:pt x="272" y="118"/>
                  <a:pt x="273" y="118"/>
                </a:cubicBezTo>
                <a:cubicBezTo>
                  <a:pt x="277" y="118"/>
                  <a:pt x="281" y="114"/>
                  <a:pt x="281" y="110"/>
                </a:cubicBezTo>
                <a:cubicBezTo>
                  <a:pt x="281" y="109"/>
                  <a:pt x="281" y="108"/>
                  <a:pt x="281" y="107"/>
                </a:cubicBezTo>
                <a:cubicBezTo>
                  <a:pt x="282" y="107"/>
                  <a:pt x="283" y="106"/>
                  <a:pt x="284" y="105"/>
                </a:cubicBezTo>
                <a:cubicBezTo>
                  <a:pt x="285" y="105"/>
                  <a:pt x="286" y="106"/>
                  <a:pt x="288" y="106"/>
                </a:cubicBezTo>
                <a:cubicBezTo>
                  <a:pt x="284" y="108"/>
                  <a:pt x="281" y="111"/>
                  <a:pt x="281" y="116"/>
                </a:cubicBezTo>
                <a:cubicBezTo>
                  <a:pt x="278" y="117"/>
                  <a:pt x="277" y="120"/>
                  <a:pt x="277" y="123"/>
                </a:cubicBezTo>
                <a:cubicBezTo>
                  <a:pt x="277" y="124"/>
                  <a:pt x="277" y="124"/>
                  <a:pt x="277" y="124"/>
                </a:cubicBezTo>
                <a:cubicBezTo>
                  <a:pt x="277" y="125"/>
                  <a:pt x="277" y="125"/>
                  <a:pt x="276" y="125"/>
                </a:cubicBezTo>
                <a:cubicBezTo>
                  <a:pt x="274" y="126"/>
                  <a:pt x="271" y="128"/>
                  <a:pt x="270" y="130"/>
                </a:cubicBezTo>
                <a:cubicBezTo>
                  <a:pt x="270" y="130"/>
                  <a:pt x="270" y="131"/>
                  <a:pt x="269" y="131"/>
                </a:cubicBezTo>
                <a:cubicBezTo>
                  <a:pt x="269" y="130"/>
                  <a:pt x="268" y="129"/>
                  <a:pt x="267" y="128"/>
                </a:cubicBezTo>
                <a:cubicBezTo>
                  <a:pt x="267" y="127"/>
                  <a:pt x="266" y="126"/>
                  <a:pt x="266" y="124"/>
                </a:cubicBezTo>
                <a:cubicBezTo>
                  <a:pt x="267" y="123"/>
                  <a:pt x="268" y="121"/>
                  <a:pt x="268" y="119"/>
                </a:cubicBezTo>
                <a:close/>
                <a:moveTo>
                  <a:pt x="286" y="156"/>
                </a:move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5" y="156"/>
                  <a:pt x="285" y="156"/>
                  <a:pt x="285" y="156"/>
                </a:cubicBezTo>
                <a:cubicBezTo>
                  <a:pt x="286" y="156"/>
                  <a:pt x="286" y="156"/>
                  <a:pt x="286" y="156"/>
                </a:cubicBezTo>
                <a:close/>
                <a:moveTo>
                  <a:pt x="268" y="150"/>
                </a:moveTo>
                <a:cubicBezTo>
                  <a:pt x="269" y="151"/>
                  <a:pt x="271" y="151"/>
                  <a:pt x="272" y="152"/>
                </a:cubicBezTo>
                <a:cubicBezTo>
                  <a:pt x="273" y="155"/>
                  <a:pt x="276" y="157"/>
                  <a:pt x="280" y="157"/>
                </a:cubicBezTo>
                <a:cubicBezTo>
                  <a:pt x="279" y="158"/>
                  <a:pt x="278" y="158"/>
                  <a:pt x="278" y="159"/>
                </a:cubicBezTo>
                <a:cubicBezTo>
                  <a:pt x="276" y="158"/>
                  <a:pt x="274" y="157"/>
                  <a:pt x="271" y="157"/>
                </a:cubicBezTo>
                <a:cubicBezTo>
                  <a:pt x="268" y="157"/>
                  <a:pt x="266" y="158"/>
                  <a:pt x="264" y="159"/>
                </a:cubicBezTo>
                <a:cubicBezTo>
                  <a:pt x="264" y="159"/>
                  <a:pt x="263" y="158"/>
                  <a:pt x="262" y="158"/>
                </a:cubicBezTo>
                <a:cubicBezTo>
                  <a:pt x="265" y="157"/>
                  <a:pt x="268" y="154"/>
                  <a:pt x="268" y="150"/>
                </a:cubicBezTo>
                <a:close/>
                <a:moveTo>
                  <a:pt x="281" y="204"/>
                </a:moveTo>
                <a:cubicBezTo>
                  <a:pt x="281" y="204"/>
                  <a:pt x="281" y="204"/>
                  <a:pt x="280" y="204"/>
                </a:cubicBezTo>
                <a:cubicBezTo>
                  <a:pt x="279" y="203"/>
                  <a:pt x="278" y="202"/>
                  <a:pt x="276" y="201"/>
                </a:cubicBezTo>
                <a:cubicBezTo>
                  <a:pt x="277" y="200"/>
                  <a:pt x="279" y="199"/>
                  <a:pt x="279" y="197"/>
                </a:cubicBezTo>
                <a:cubicBezTo>
                  <a:pt x="279" y="197"/>
                  <a:pt x="279" y="197"/>
                  <a:pt x="279" y="198"/>
                </a:cubicBezTo>
                <a:cubicBezTo>
                  <a:pt x="279" y="200"/>
                  <a:pt x="280" y="202"/>
                  <a:pt x="281" y="204"/>
                </a:cubicBezTo>
                <a:close/>
                <a:moveTo>
                  <a:pt x="266" y="508"/>
                </a:moveTo>
                <a:cubicBezTo>
                  <a:pt x="266" y="508"/>
                  <a:pt x="266" y="508"/>
                  <a:pt x="266" y="508"/>
                </a:cubicBezTo>
                <a:cubicBezTo>
                  <a:pt x="266" y="508"/>
                  <a:pt x="265" y="508"/>
                  <a:pt x="265" y="507"/>
                </a:cubicBezTo>
                <a:cubicBezTo>
                  <a:pt x="266" y="507"/>
                  <a:pt x="266" y="507"/>
                  <a:pt x="266" y="508"/>
                </a:cubicBezTo>
                <a:cubicBezTo>
                  <a:pt x="266" y="508"/>
                  <a:pt x="266" y="508"/>
                  <a:pt x="266" y="508"/>
                </a:cubicBezTo>
                <a:close/>
                <a:moveTo>
                  <a:pt x="256" y="90"/>
                </a:moveTo>
                <a:cubicBezTo>
                  <a:pt x="256" y="90"/>
                  <a:pt x="256" y="91"/>
                  <a:pt x="256" y="91"/>
                </a:cubicBezTo>
                <a:cubicBezTo>
                  <a:pt x="256" y="92"/>
                  <a:pt x="256" y="92"/>
                  <a:pt x="256" y="93"/>
                </a:cubicBezTo>
                <a:cubicBezTo>
                  <a:pt x="256" y="94"/>
                  <a:pt x="256" y="95"/>
                  <a:pt x="256" y="96"/>
                </a:cubicBezTo>
                <a:cubicBezTo>
                  <a:pt x="256" y="97"/>
                  <a:pt x="256" y="98"/>
                  <a:pt x="256" y="98"/>
                </a:cubicBezTo>
                <a:cubicBezTo>
                  <a:pt x="255" y="99"/>
                  <a:pt x="254" y="100"/>
                  <a:pt x="254" y="102"/>
                </a:cubicBezTo>
                <a:cubicBezTo>
                  <a:pt x="253" y="101"/>
                  <a:pt x="252" y="101"/>
                  <a:pt x="251" y="101"/>
                </a:cubicBezTo>
                <a:cubicBezTo>
                  <a:pt x="252" y="99"/>
                  <a:pt x="252" y="97"/>
                  <a:pt x="252" y="95"/>
                </a:cubicBezTo>
                <a:cubicBezTo>
                  <a:pt x="254" y="94"/>
                  <a:pt x="255" y="92"/>
                  <a:pt x="256" y="90"/>
                </a:cubicBezTo>
                <a:close/>
                <a:moveTo>
                  <a:pt x="255" y="87"/>
                </a:move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ubicBezTo>
                  <a:pt x="255" y="87"/>
                  <a:pt x="255" y="87"/>
                  <a:pt x="255" y="87"/>
                </a:cubicBezTo>
                <a:close/>
                <a:moveTo>
                  <a:pt x="253" y="158"/>
                </a:moveTo>
                <a:cubicBezTo>
                  <a:pt x="253" y="158"/>
                  <a:pt x="253" y="158"/>
                  <a:pt x="253" y="158"/>
                </a:cubicBezTo>
                <a:cubicBezTo>
                  <a:pt x="253" y="157"/>
                  <a:pt x="253" y="157"/>
                  <a:pt x="253" y="157"/>
                </a:cubicBezTo>
                <a:cubicBezTo>
                  <a:pt x="253" y="156"/>
                  <a:pt x="253" y="154"/>
                  <a:pt x="252" y="153"/>
                </a:cubicBezTo>
                <a:cubicBezTo>
                  <a:pt x="252" y="153"/>
                  <a:pt x="252" y="153"/>
                  <a:pt x="252" y="153"/>
                </a:cubicBezTo>
                <a:cubicBezTo>
                  <a:pt x="252" y="153"/>
                  <a:pt x="252" y="153"/>
                  <a:pt x="253" y="153"/>
                </a:cubicBezTo>
                <a:cubicBezTo>
                  <a:pt x="253" y="153"/>
                  <a:pt x="253" y="153"/>
                  <a:pt x="253" y="153"/>
                </a:cubicBezTo>
                <a:cubicBezTo>
                  <a:pt x="254" y="155"/>
                  <a:pt x="255" y="156"/>
                  <a:pt x="256" y="157"/>
                </a:cubicBezTo>
                <a:cubicBezTo>
                  <a:pt x="255" y="157"/>
                  <a:pt x="254" y="158"/>
                  <a:pt x="253" y="158"/>
                </a:cubicBezTo>
                <a:close/>
                <a:moveTo>
                  <a:pt x="254" y="391"/>
                </a:moveTo>
                <a:cubicBezTo>
                  <a:pt x="254" y="391"/>
                  <a:pt x="254" y="392"/>
                  <a:pt x="254" y="392"/>
                </a:cubicBezTo>
                <a:cubicBezTo>
                  <a:pt x="254" y="392"/>
                  <a:pt x="253" y="392"/>
                  <a:pt x="252" y="392"/>
                </a:cubicBezTo>
                <a:cubicBezTo>
                  <a:pt x="252" y="391"/>
                  <a:pt x="252" y="391"/>
                  <a:pt x="253" y="390"/>
                </a:cubicBezTo>
                <a:cubicBezTo>
                  <a:pt x="253" y="391"/>
                  <a:pt x="254" y="391"/>
                  <a:pt x="254" y="391"/>
                </a:cubicBezTo>
                <a:close/>
                <a:moveTo>
                  <a:pt x="257" y="202"/>
                </a:moveTo>
                <a:cubicBezTo>
                  <a:pt x="258" y="204"/>
                  <a:pt x="259" y="206"/>
                  <a:pt x="261" y="207"/>
                </a:cubicBezTo>
                <a:cubicBezTo>
                  <a:pt x="261" y="207"/>
                  <a:pt x="261" y="208"/>
                  <a:pt x="261" y="208"/>
                </a:cubicBezTo>
                <a:cubicBezTo>
                  <a:pt x="261" y="208"/>
                  <a:pt x="261" y="208"/>
                  <a:pt x="260" y="208"/>
                </a:cubicBezTo>
                <a:cubicBezTo>
                  <a:pt x="259" y="208"/>
                  <a:pt x="258" y="208"/>
                  <a:pt x="257" y="209"/>
                </a:cubicBezTo>
                <a:cubicBezTo>
                  <a:pt x="256" y="208"/>
                  <a:pt x="255" y="208"/>
                  <a:pt x="255" y="208"/>
                </a:cubicBezTo>
                <a:cubicBezTo>
                  <a:pt x="255" y="208"/>
                  <a:pt x="255" y="208"/>
                  <a:pt x="255" y="208"/>
                </a:cubicBezTo>
                <a:cubicBezTo>
                  <a:pt x="254" y="208"/>
                  <a:pt x="254" y="208"/>
                  <a:pt x="254" y="207"/>
                </a:cubicBezTo>
                <a:cubicBezTo>
                  <a:pt x="256" y="206"/>
                  <a:pt x="257" y="204"/>
                  <a:pt x="257" y="202"/>
                </a:cubicBezTo>
                <a:close/>
                <a:moveTo>
                  <a:pt x="257" y="193"/>
                </a:moveTo>
                <a:cubicBezTo>
                  <a:pt x="257" y="194"/>
                  <a:pt x="257" y="195"/>
                  <a:pt x="257" y="195"/>
                </a:cubicBezTo>
                <a:cubicBezTo>
                  <a:pt x="257" y="196"/>
                  <a:pt x="257" y="196"/>
                  <a:pt x="257" y="196"/>
                </a:cubicBezTo>
                <a:cubicBezTo>
                  <a:pt x="257" y="196"/>
                  <a:pt x="257" y="196"/>
                  <a:pt x="256" y="195"/>
                </a:cubicBezTo>
                <a:cubicBezTo>
                  <a:pt x="257" y="195"/>
                  <a:pt x="257" y="194"/>
                  <a:pt x="257" y="193"/>
                </a:cubicBezTo>
                <a:close/>
                <a:moveTo>
                  <a:pt x="257" y="192"/>
                </a:moveTo>
                <a:cubicBezTo>
                  <a:pt x="257" y="192"/>
                  <a:pt x="257" y="192"/>
                  <a:pt x="257" y="192"/>
                </a:cubicBezTo>
                <a:cubicBezTo>
                  <a:pt x="257" y="192"/>
                  <a:pt x="257" y="193"/>
                  <a:pt x="257" y="193"/>
                </a:cubicBezTo>
                <a:cubicBezTo>
                  <a:pt x="257" y="193"/>
                  <a:pt x="257" y="192"/>
                  <a:pt x="257" y="192"/>
                </a:cubicBezTo>
                <a:close/>
                <a:moveTo>
                  <a:pt x="249" y="25"/>
                </a:moveTo>
                <a:cubicBezTo>
                  <a:pt x="251" y="25"/>
                  <a:pt x="253" y="24"/>
                  <a:pt x="254" y="23"/>
                </a:cubicBezTo>
                <a:cubicBezTo>
                  <a:pt x="254" y="23"/>
                  <a:pt x="255" y="23"/>
                  <a:pt x="255" y="24"/>
                </a:cubicBezTo>
                <a:cubicBezTo>
                  <a:pt x="254" y="25"/>
                  <a:pt x="253" y="27"/>
                  <a:pt x="253" y="30"/>
                </a:cubicBezTo>
                <a:cubicBezTo>
                  <a:pt x="253" y="34"/>
                  <a:pt x="256" y="38"/>
                  <a:pt x="260" y="40"/>
                </a:cubicBezTo>
                <a:cubicBezTo>
                  <a:pt x="259" y="40"/>
                  <a:pt x="259" y="40"/>
                  <a:pt x="258" y="41"/>
                </a:cubicBezTo>
                <a:cubicBezTo>
                  <a:pt x="257" y="40"/>
                  <a:pt x="256" y="39"/>
                  <a:pt x="254" y="39"/>
                </a:cubicBezTo>
                <a:cubicBezTo>
                  <a:pt x="254" y="39"/>
                  <a:pt x="254" y="39"/>
                  <a:pt x="254" y="39"/>
                </a:cubicBezTo>
                <a:cubicBezTo>
                  <a:pt x="254" y="39"/>
                  <a:pt x="254" y="38"/>
                  <a:pt x="254" y="37"/>
                </a:cubicBezTo>
                <a:cubicBezTo>
                  <a:pt x="254" y="33"/>
                  <a:pt x="252" y="30"/>
                  <a:pt x="248" y="29"/>
                </a:cubicBezTo>
                <a:cubicBezTo>
                  <a:pt x="248" y="27"/>
                  <a:pt x="249" y="26"/>
                  <a:pt x="249" y="25"/>
                </a:cubicBezTo>
                <a:close/>
                <a:moveTo>
                  <a:pt x="244" y="46"/>
                </a:moveTo>
                <a:cubicBezTo>
                  <a:pt x="244" y="46"/>
                  <a:pt x="245" y="46"/>
                  <a:pt x="245" y="46"/>
                </a:cubicBezTo>
                <a:cubicBezTo>
                  <a:pt x="245" y="47"/>
                  <a:pt x="244" y="48"/>
                  <a:pt x="244" y="49"/>
                </a:cubicBezTo>
                <a:cubicBezTo>
                  <a:pt x="244" y="50"/>
                  <a:pt x="244" y="50"/>
                  <a:pt x="245" y="51"/>
                </a:cubicBezTo>
                <a:cubicBezTo>
                  <a:pt x="244" y="50"/>
                  <a:pt x="243" y="50"/>
                  <a:pt x="242" y="50"/>
                </a:cubicBezTo>
                <a:cubicBezTo>
                  <a:pt x="243" y="49"/>
                  <a:pt x="244" y="48"/>
                  <a:pt x="244" y="46"/>
                </a:cubicBezTo>
                <a:cubicBezTo>
                  <a:pt x="244" y="46"/>
                  <a:pt x="244" y="46"/>
                  <a:pt x="244" y="46"/>
                </a:cubicBezTo>
                <a:close/>
                <a:moveTo>
                  <a:pt x="235" y="32"/>
                </a:moveTo>
                <a:cubicBezTo>
                  <a:pt x="235" y="33"/>
                  <a:pt x="236" y="33"/>
                  <a:pt x="237" y="33"/>
                </a:cubicBezTo>
                <a:cubicBezTo>
                  <a:pt x="236" y="34"/>
                  <a:pt x="236" y="36"/>
                  <a:pt x="236" y="37"/>
                </a:cubicBezTo>
                <a:cubicBezTo>
                  <a:pt x="236" y="38"/>
                  <a:pt x="236" y="38"/>
                  <a:pt x="236" y="38"/>
                </a:cubicBezTo>
                <a:cubicBezTo>
                  <a:pt x="236" y="38"/>
                  <a:pt x="235" y="39"/>
                  <a:pt x="235" y="39"/>
                </a:cubicBezTo>
                <a:cubicBezTo>
                  <a:pt x="235" y="38"/>
                  <a:pt x="235" y="37"/>
                  <a:pt x="235" y="36"/>
                </a:cubicBezTo>
                <a:cubicBezTo>
                  <a:pt x="235" y="35"/>
                  <a:pt x="235" y="33"/>
                  <a:pt x="234" y="32"/>
                </a:cubicBezTo>
                <a:cubicBezTo>
                  <a:pt x="234" y="32"/>
                  <a:pt x="234" y="32"/>
                  <a:pt x="235" y="32"/>
                </a:cubicBezTo>
                <a:close/>
                <a:moveTo>
                  <a:pt x="232" y="98"/>
                </a:moveTo>
                <a:cubicBezTo>
                  <a:pt x="232" y="99"/>
                  <a:pt x="233" y="100"/>
                  <a:pt x="233" y="100"/>
                </a:cubicBezTo>
                <a:cubicBezTo>
                  <a:pt x="232" y="100"/>
                  <a:pt x="231" y="100"/>
                  <a:pt x="230" y="100"/>
                </a:cubicBezTo>
                <a:cubicBezTo>
                  <a:pt x="226" y="100"/>
                  <a:pt x="223" y="102"/>
                  <a:pt x="223" y="106"/>
                </a:cubicBezTo>
                <a:cubicBezTo>
                  <a:pt x="222" y="106"/>
                  <a:pt x="221" y="106"/>
                  <a:pt x="221" y="106"/>
                </a:cubicBezTo>
                <a:cubicBezTo>
                  <a:pt x="221" y="105"/>
                  <a:pt x="221" y="104"/>
                  <a:pt x="221" y="103"/>
                </a:cubicBezTo>
                <a:cubicBezTo>
                  <a:pt x="221" y="102"/>
                  <a:pt x="221" y="100"/>
                  <a:pt x="220" y="99"/>
                </a:cubicBezTo>
                <a:cubicBezTo>
                  <a:pt x="221" y="99"/>
                  <a:pt x="221" y="98"/>
                  <a:pt x="222" y="98"/>
                </a:cubicBezTo>
                <a:cubicBezTo>
                  <a:pt x="224" y="99"/>
                  <a:pt x="225" y="99"/>
                  <a:pt x="227" y="99"/>
                </a:cubicBezTo>
                <a:cubicBezTo>
                  <a:pt x="229" y="99"/>
                  <a:pt x="230" y="98"/>
                  <a:pt x="232" y="98"/>
                </a:cubicBezTo>
                <a:close/>
                <a:moveTo>
                  <a:pt x="229" y="233"/>
                </a:moveTo>
                <a:cubicBezTo>
                  <a:pt x="229" y="234"/>
                  <a:pt x="229" y="234"/>
                  <a:pt x="228" y="234"/>
                </a:cubicBezTo>
                <a:cubicBezTo>
                  <a:pt x="229" y="234"/>
                  <a:pt x="229" y="234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ubicBezTo>
                  <a:pt x="229" y="233"/>
                  <a:pt x="229" y="233"/>
                  <a:pt x="229" y="233"/>
                </a:cubicBezTo>
                <a:close/>
                <a:moveTo>
                  <a:pt x="224" y="26"/>
                </a:moveTo>
                <a:cubicBezTo>
                  <a:pt x="224" y="26"/>
                  <a:pt x="224" y="26"/>
                  <a:pt x="224" y="26"/>
                </a:cubicBezTo>
                <a:cubicBezTo>
                  <a:pt x="223" y="26"/>
                  <a:pt x="223" y="26"/>
                  <a:pt x="222" y="26"/>
                </a:cubicBezTo>
                <a:cubicBezTo>
                  <a:pt x="223" y="26"/>
                  <a:pt x="223" y="26"/>
                  <a:pt x="224" y="26"/>
                </a:cubicBezTo>
                <a:close/>
                <a:moveTo>
                  <a:pt x="219" y="66"/>
                </a:moveTo>
                <a:cubicBezTo>
                  <a:pt x="220" y="67"/>
                  <a:pt x="222" y="68"/>
                  <a:pt x="223" y="68"/>
                </a:cubicBezTo>
                <a:cubicBezTo>
                  <a:pt x="223" y="68"/>
                  <a:pt x="223" y="68"/>
                  <a:pt x="223" y="68"/>
                </a:cubicBezTo>
                <a:cubicBezTo>
                  <a:pt x="223" y="69"/>
                  <a:pt x="223" y="70"/>
                  <a:pt x="224" y="71"/>
                </a:cubicBezTo>
                <a:cubicBezTo>
                  <a:pt x="223" y="72"/>
                  <a:pt x="222" y="73"/>
                  <a:pt x="222" y="75"/>
                </a:cubicBezTo>
                <a:cubicBezTo>
                  <a:pt x="222" y="75"/>
                  <a:pt x="222" y="74"/>
                  <a:pt x="222" y="74"/>
                </a:cubicBezTo>
                <a:cubicBezTo>
                  <a:pt x="222" y="74"/>
                  <a:pt x="222" y="73"/>
                  <a:pt x="222" y="72"/>
                </a:cubicBezTo>
                <a:cubicBezTo>
                  <a:pt x="222" y="70"/>
                  <a:pt x="221" y="68"/>
                  <a:pt x="219" y="67"/>
                </a:cubicBezTo>
                <a:cubicBezTo>
                  <a:pt x="219" y="67"/>
                  <a:pt x="219" y="66"/>
                  <a:pt x="219" y="66"/>
                </a:cubicBezTo>
                <a:cubicBezTo>
                  <a:pt x="219" y="66"/>
                  <a:pt x="219" y="66"/>
                  <a:pt x="219" y="66"/>
                </a:cubicBezTo>
                <a:close/>
                <a:moveTo>
                  <a:pt x="211" y="91"/>
                </a:moveTo>
                <a:cubicBezTo>
                  <a:pt x="211" y="91"/>
                  <a:pt x="211" y="91"/>
                  <a:pt x="211" y="91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2"/>
                </a:cubicBezTo>
                <a:cubicBezTo>
                  <a:pt x="211" y="92"/>
                  <a:pt x="211" y="92"/>
                  <a:pt x="211" y="91"/>
                </a:cubicBezTo>
                <a:close/>
                <a:moveTo>
                  <a:pt x="204" y="97"/>
                </a:moveTo>
                <a:cubicBezTo>
                  <a:pt x="204" y="97"/>
                  <a:pt x="204" y="97"/>
                  <a:pt x="204" y="97"/>
                </a:cubicBezTo>
                <a:cubicBezTo>
                  <a:pt x="203" y="97"/>
                  <a:pt x="203" y="97"/>
                  <a:pt x="203" y="97"/>
                </a:cubicBezTo>
                <a:cubicBezTo>
                  <a:pt x="203" y="97"/>
                  <a:pt x="203" y="97"/>
                  <a:pt x="204" y="97"/>
                </a:cubicBezTo>
                <a:close/>
                <a:moveTo>
                  <a:pt x="199" y="95"/>
                </a:moveTo>
                <a:cubicBezTo>
                  <a:pt x="199" y="95"/>
                  <a:pt x="200" y="96"/>
                  <a:pt x="200" y="96"/>
                </a:cubicBezTo>
                <a:cubicBezTo>
                  <a:pt x="200" y="96"/>
                  <a:pt x="199" y="96"/>
                  <a:pt x="198" y="96"/>
                </a:cubicBezTo>
                <a:cubicBezTo>
                  <a:pt x="198" y="96"/>
                  <a:pt x="198" y="96"/>
                  <a:pt x="198" y="96"/>
                </a:cubicBezTo>
                <a:cubicBezTo>
                  <a:pt x="198" y="96"/>
                  <a:pt x="199" y="95"/>
                  <a:pt x="199" y="95"/>
                </a:cubicBezTo>
                <a:close/>
                <a:moveTo>
                  <a:pt x="198" y="117"/>
                </a:moveTo>
                <a:cubicBezTo>
                  <a:pt x="203" y="117"/>
                  <a:pt x="207" y="113"/>
                  <a:pt x="208" y="109"/>
                </a:cubicBezTo>
                <a:cubicBezTo>
                  <a:pt x="209" y="110"/>
                  <a:pt x="210" y="110"/>
                  <a:pt x="211" y="111"/>
                </a:cubicBezTo>
                <a:cubicBezTo>
                  <a:pt x="210" y="112"/>
                  <a:pt x="210" y="114"/>
                  <a:pt x="210" y="116"/>
                </a:cubicBezTo>
                <a:cubicBezTo>
                  <a:pt x="210" y="118"/>
                  <a:pt x="211" y="120"/>
                  <a:pt x="211" y="121"/>
                </a:cubicBezTo>
                <a:cubicBezTo>
                  <a:pt x="211" y="121"/>
                  <a:pt x="210" y="120"/>
                  <a:pt x="209" y="120"/>
                </a:cubicBezTo>
                <a:cubicBezTo>
                  <a:pt x="209" y="120"/>
                  <a:pt x="208" y="119"/>
                  <a:pt x="207" y="119"/>
                </a:cubicBezTo>
                <a:cubicBezTo>
                  <a:pt x="206" y="118"/>
                  <a:pt x="205" y="117"/>
                  <a:pt x="203" y="117"/>
                </a:cubicBezTo>
                <a:cubicBezTo>
                  <a:pt x="201" y="117"/>
                  <a:pt x="200" y="118"/>
                  <a:pt x="199" y="118"/>
                </a:cubicBezTo>
                <a:cubicBezTo>
                  <a:pt x="198" y="118"/>
                  <a:pt x="197" y="119"/>
                  <a:pt x="196" y="119"/>
                </a:cubicBezTo>
                <a:cubicBezTo>
                  <a:pt x="197" y="118"/>
                  <a:pt x="197" y="118"/>
                  <a:pt x="198" y="117"/>
                </a:cubicBezTo>
                <a:cubicBezTo>
                  <a:pt x="198" y="117"/>
                  <a:pt x="198" y="117"/>
                  <a:pt x="198" y="117"/>
                </a:cubicBezTo>
                <a:close/>
                <a:moveTo>
                  <a:pt x="208" y="157"/>
                </a:moveTo>
                <a:cubicBezTo>
                  <a:pt x="208" y="158"/>
                  <a:pt x="209" y="158"/>
                  <a:pt x="209" y="159"/>
                </a:cubicBezTo>
                <a:cubicBezTo>
                  <a:pt x="209" y="159"/>
                  <a:pt x="208" y="159"/>
                  <a:pt x="207" y="160"/>
                </a:cubicBezTo>
                <a:cubicBezTo>
                  <a:pt x="208" y="159"/>
                  <a:pt x="208" y="159"/>
                  <a:pt x="208" y="158"/>
                </a:cubicBezTo>
                <a:cubicBezTo>
                  <a:pt x="208" y="157"/>
                  <a:pt x="208" y="157"/>
                  <a:pt x="208" y="157"/>
                </a:cubicBezTo>
                <a:close/>
                <a:moveTo>
                  <a:pt x="209" y="204"/>
                </a:moveTo>
                <a:cubicBezTo>
                  <a:pt x="209" y="204"/>
                  <a:pt x="209" y="204"/>
                  <a:pt x="209" y="204"/>
                </a:cubicBezTo>
                <a:cubicBezTo>
                  <a:pt x="209" y="205"/>
                  <a:pt x="210" y="205"/>
                  <a:pt x="210" y="205"/>
                </a:cubicBezTo>
                <a:cubicBezTo>
                  <a:pt x="209" y="205"/>
                  <a:pt x="209" y="205"/>
                  <a:pt x="209" y="205"/>
                </a:cubicBezTo>
                <a:cubicBezTo>
                  <a:pt x="209" y="205"/>
                  <a:pt x="209" y="204"/>
                  <a:pt x="209" y="204"/>
                </a:cubicBezTo>
                <a:close/>
                <a:moveTo>
                  <a:pt x="209" y="143"/>
                </a:moveTo>
                <a:cubicBezTo>
                  <a:pt x="209" y="142"/>
                  <a:pt x="209" y="141"/>
                  <a:pt x="209" y="141"/>
                </a:cubicBezTo>
                <a:cubicBezTo>
                  <a:pt x="211" y="140"/>
                  <a:pt x="213" y="139"/>
                  <a:pt x="214" y="138"/>
                </a:cubicBezTo>
                <a:cubicBezTo>
                  <a:pt x="214" y="138"/>
                  <a:pt x="215" y="138"/>
                  <a:pt x="215" y="139"/>
                </a:cubicBezTo>
                <a:cubicBezTo>
                  <a:pt x="215" y="139"/>
                  <a:pt x="215" y="139"/>
                  <a:pt x="214" y="140"/>
                </a:cubicBezTo>
                <a:cubicBezTo>
                  <a:pt x="212" y="140"/>
                  <a:pt x="211" y="141"/>
                  <a:pt x="209" y="143"/>
                </a:cubicBezTo>
                <a:close/>
                <a:moveTo>
                  <a:pt x="204" y="165"/>
                </a:moveTo>
                <a:cubicBezTo>
                  <a:pt x="205" y="164"/>
                  <a:pt x="205" y="164"/>
                  <a:pt x="206" y="163"/>
                </a:cubicBezTo>
                <a:cubicBezTo>
                  <a:pt x="205" y="164"/>
                  <a:pt x="205" y="164"/>
                  <a:pt x="205" y="165"/>
                </a:cubicBezTo>
                <a:cubicBezTo>
                  <a:pt x="205" y="166"/>
                  <a:pt x="206" y="167"/>
                  <a:pt x="206" y="168"/>
                </a:cubicBezTo>
                <a:cubicBezTo>
                  <a:pt x="205" y="168"/>
                  <a:pt x="205" y="169"/>
                  <a:pt x="204" y="169"/>
                </a:cubicBezTo>
                <a:cubicBezTo>
                  <a:pt x="205" y="169"/>
                  <a:pt x="205" y="169"/>
                  <a:pt x="205" y="168"/>
                </a:cubicBezTo>
                <a:cubicBezTo>
                  <a:pt x="205" y="167"/>
                  <a:pt x="204" y="166"/>
                  <a:pt x="204" y="165"/>
                </a:cubicBezTo>
                <a:close/>
                <a:moveTo>
                  <a:pt x="206" y="152"/>
                </a:moveTo>
                <a:cubicBezTo>
                  <a:pt x="205" y="152"/>
                  <a:pt x="205" y="151"/>
                  <a:pt x="204" y="151"/>
                </a:cubicBezTo>
                <a:cubicBezTo>
                  <a:pt x="204" y="150"/>
                  <a:pt x="205" y="149"/>
                  <a:pt x="205" y="149"/>
                </a:cubicBezTo>
                <a:cubicBezTo>
                  <a:pt x="206" y="148"/>
                  <a:pt x="206" y="148"/>
                  <a:pt x="207" y="147"/>
                </a:cubicBezTo>
                <a:cubicBezTo>
                  <a:pt x="207" y="148"/>
                  <a:pt x="207" y="148"/>
                  <a:pt x="207" y="148"/>
                </a:cubicBezTo>
                <a:cubicBezTo>
                  <a:pt x="206" y="149"/>
                  <a:pt x="206" y="150"/>
                  <a:pt x="206" y="152"/>
                </a:cubicBezTo>
                <a:cubicBezTo>
                  <a:pt x="206" y="152"/>
                  <a:pt x="206" y="152"/>
                  <a:pt x="206" y="152"/>
                </a:cubicBezTo>
                <a:close/>
                <a:moveTo>
                  <a:pt x="197" y="74"/>
                </a:moveTo>
                <a:cubicBezTo>
                  <a:pt x="196" y="75"/>
                  <a:pt x="196" y="75"/>
                  <a:pt x="196" y="75"/>
                </a:cubicBezTo>
                <a:cubicBezTo>
                  <a:pt x="196" y="75"/>
                  <a:pt x="196" y="74"/>
                  <a:pt x="196" y="74"/>
                </a:cubicBezTo>
                <a:cubicBezTo>
                  <a:pt x="196" y="74"/>
                  <a:pt x="196" y="74"/>
                  <a:pt x="197" y="74"/>
                </a:cubicBezTo>
                <a:close/>
                <a:moveTo>
                  <a:pt x="192" y="269"/>
                </a:moveTo>
                <a:cubicBezTo>
                  <a:pt x="192" y="269"/>
                  <a:pt x="192" y="269"/>
                  <a:pt x="192" y="269"/>
                </a:cubicBezTo>
                <a:cubicBezTo>
                  <a:pt x="192" y="269"/>
                  <a:pt x="192" y="268"/>
                  <a:pt x="191" y="267"/>
                </a:cubicBezTo>
                <a:cubicBezTo>
                  <a:pt x="192" y="267"/>
                  <a:pt x="193" y="267"/>
                  <a:pt x="194" y="266"/>
                </a:cubicBezTo>
                <a:cubicBezTo>
                  <a:pt x="193" y="267"/>
                  <a:pt x="193" y="268"/>
                  <a:pt x="192" y="269"/>
                </a:cubicBezTo>
                <a:close/>
                <a:moveTo>
                  <a:pt x="191" y="99"/>
                </a:moveTo>
                <a:cubicBezTo>
                  <a:pt x="191" y="99"/>
                  <a:pt x="191" y="99"/>
                  <a:pt x="191" y="99"/>
                </a:cubicBezTo>
                <a:cubicBezTo>
                  <a:pt x="191" y="98"/>
                  <a:pt x="190" y="98"/>
                  <a:pt x="190" y="97"/>
                </a:cubicBezTo>
                <a:cubicBezTo>
                  <a:pt x="190" y="97"/>
                  <a:pt x="191" y="97"/>
                  <a:pt x="191" y="96"/>
                </a:cubicBezTo>
                <a:cubicBezTo>
                  <a:pt x="192" y="96"/>
                  <a:pt x="193" y="96"/>
                  <a:pt x="194" y="96"/>
                </a:cubicBezTo>
                <a:cubicBezTo>
                  <a:pt x="194" y="96"/>
                  <a:pt x="194" y="96"/>
                  <a:pt x="195" y="96"/>
                </a:cubicBezTo>
                <a:cubicBezTo>
                  <a:pt x="193" y="97"/>
                  <a:pt x="192" y="98"/>
                  <a:pt x="191" y="99"/>
                </a:cubicBezTo>
                <a:close/>
                <a:moveTo>
                  <a:pt x="196" y="187"/>
                </a:moveTo>
                <a:cubicBezTo>
                  <a:pt x="196" y="187"/>
                  <a:pt x="195" y="187"/>
                  <a:pt x="195" y="187"/>
                </a:cubicBezTo>
                <a:cubicBezTo>
                  <a:pt x="195" y="186"/>
                  <a:pt x="195" y="185"/>
                  <a:pt x="195" y="184"/>
                </a:cubicBezTo>
                <a:cubicBezTo>
                  <a:pt x="198" y="184"/>
                  <a:pt x="201" y="183"/>
                  <a:pt x="202" y="181"/>
                </a:cubicBezTo>
                <a:cubicBezTo>
                  <a:pt x="203" y="182"/>
                  <a:pt x="203" y="183"/>
                  <a:pt x="204" y="183"/>
                </a:cubicBezTo>
                <a:cubicBezTo>
                  <a:pt x="204" y="184"/>
                  <a:pt x="203" y="185"/>
                  <a:pt x="203" y="186"/>
                </a:cubicBezTo>
                <a:cubicBezTo>
                  <a:pt x="202" y="186"/>
                  <a:pt x="201" y="187"/>
                  <a:pt x="200" y="188"/>
                </a:cubicBezTo>
                <a:cubicBezTo>
                  <a:pt x="199" y="187"/>
                  <a:pt x="198" y="187"/>
                  <a:pt x="196" y="187"/>
                </a:cubicBezTo>
                <a:close/>
                <a:moveTo>
                  <a:pt x="203" y="248"/>
                </a:moveTo>
                <a:cubicBezTo>
                  <a:pt x="203" y="248"/>
                  <a:pt x="203" y="247"/>
                  <a:pt x="204" y="246"/>
                </a:cubicBezTo>
                <a:cubicBezTo>
                  <a:pt x="204" y="247"/>
                  <a:pt x="204" y="247"/>
                  <a:pt x="205" y="247"/>
                </a:cubicBezTo>
                <a:cubicBezTo>
                  <a:pt x="206" y="248"/>
                  <a:pt x="206" y="249"/>
                  <a:pt x="207" y="249"/>
                </a:cubicBezTo>
                <a:cubicBezTo>
                  <a:pt x="207" y="250"/>
                  <a:pt x="207" y="250"/>
                  <a:pt x="207" y="250"/>
                </a:cubicBezTo>
                <a:cubicBezTo>
                  <a:pt x="207" y="250"/>
                  <a:pt x="206" y="249"/>
                  <a:pt x="205" y="249"/>
                </a:cubicBezTo>
                <a:cubicBezTo>
                  <a:pt x="204" y="249"/>
                  <a:pt x="204" y="250"/>
                  <a:pt x="203" y="250"/>
                </a:cubicBezTo>
                <a:cubicBezTo>
                  <a:pt x="203" y="249"/>
                  <a:pt x="203" y="249"/>
                  <a:pt x="203" y="248"/>
                </a:cubicBezTo>
                <a:close/>
                <a:moveTo>
                  <a:pt x="206" y="328"/>
                </a:moveTo>
                <a:cubicBezTo>
                  <a:pt x="206" y="329"/>
                  <a:pt x="207" y="329"/>
                  <a:pt x="208" y="329"/>
                </a:cubicBezTo>
                <a:cubicBezTo>
                  <a:pt x="210" y="329"/>
                  <a:pt x="211" y="329"/>
                  <a:pt x="212" y="328"/>
                </a:cubicBezTo>
                <a:cubicBezTo>
                  <a:pt x="212" y="328"/>
                  <a:pt x="212" y="329"/>
                  <a:pt x="212" y="329"/>
                </a:cubicBezTo>
                <a:cubicBezTo>
                  <a:pt x="212" y="329"/>
                  <a:pt x="212" y="329"/>
                  <a:pt x="212" y="330"/>
                </a:cubicBezTo>
                <a:cubicBezTo>
                  <a:pt x="211" y="329"/>
                  <a:pt x="210" y="329"/>
                  <a:pt x="208" y="329"/>
                </a:cubicBezTo>
                <a:cubicBezTo>
                  <a:pt x="207" y="329"/>
                  <a:pt x="205" y="330"/>
                  <a:pt x="204" y="330"/>
                </a:cubicBezTo>
                <a:cubicBezTo>
                  <a:pt x="204" y="330"/>
                  <a:pt x="205" y="329"/>
                  <a:pt x="206" y="328"/>
                </a:cubicBezTo>
                <a:close/>
                <a:moveTo>
                  <a:pt x="206" y="371"/>
                </a:moveTo>
                <a:cubicBezTo>
                  <a:pt x="205" y="371"/>
                  <a:pt x="205" y="371"/>
                  <a:pt x="204" y="371"/>
                </a:cubicBezTo>
                <a:cubicBezTo>
                  <a:pt x="204" y="371"/>
                  <a:pt x="204" y="370"/>
                  <a:pt x="204" y="370"/>
                </a:cubicBezTo>
                <a:cubicBezTo>
                  <a:pt x="206" y="369"/>
                  <a:pt x="207" y="368"/>
                  <a:pt x="208" y="366"/>
                </a:cubicBezTo>
                <a:cubicBezTo>
                  <a:pt x="208" y="366"/>
                  <a:pt x="208" y="366"/>
                  <a:pt x="209" y="365"/>
                </a:cubicBezTo>
                <a:cubicBezTo>
                  <a:pt x="209" y="365"/>
                  <a:pt x="209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0" y="365"/>
                  <a:pt x="210" y="365"/>
                  <a:pt x="210" y="365"/>
                </a:cubicBezTo>
                <a:cubicBezTo>
                  <a:pt x="211" y="367"/>
                  <a:pt x="212" y="367"/>
                  <a:pt x="213" y="368"/>
                </a:cubicBezTo>
                <a:cubicBezTo>
                  <a:pt x="212" y="368"/>
                  <a:pt x="212" y="368"/>
                  <a:pt x="212" y="368"/>
                </a:cubicBezTo>
                <a:cubicBezTo>
                  <a:pt x="209" y="368"/>
                  <a:pt x="207" y="369"/>
                  <a:pt x="206" y="371"/>
                </a:cubicBezTo>
                <a:close/>
                <a:moveTo>
                  <a:pt x="207" y="587"/>
                </a:moveTo>
                <a:cubicBezTo>
                  <a:pt x="207" y="587"/>
                  <a:pt x="207" y="587"/>
                  <a:pt x="207" y="586"/>
                </a:cubicBezTo>
                <a:cubicBezTo>
                  <a:pt x="208" y="586"/>
                  <a:pt x="208" y="587"/>
                  <a:pt x="208" y="587"/>
                </a:cubicBezTo>
                <a:cubicBezTo>
                  <a:pt x="208" y="587"/>
                  <a:pt x="208" y="587"/>
                  <a:pt x="207" y="587"/>
                </a:cubicBezTo>
                <a:close/>
                <a:moveTo>
                  <a:pt x="211" y="624"/>
                </a:move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ubicBezTo>
                  <a:pt x="211" y="624"/>
                  <a:pt x="211" y="624"/>
                  <a:pt x="211" y="624"/>
                </a:cubicBezTo>
                <a:close/>
                <a:moveTo>
                  <a:pt x="211" y="649"/>
                </a:moveTo>
                <a:cubicBezTo>
                  <a:pt x="211" y="649"/>
                  <a:pt x="211" y="649"/>
                  <a:pt x="211" y="649"/>
                </a:cubicBezTo>
                <a:cubicBezTo>
                  <a:pt x="211" y="649"/>
                  <a:pt x="211" y="649"/>
                  <a:pt x="211" y="649"/>
                </a:cubicBezTo>
                <a:cubicBezTo>
                  <a:pt x="212" y="649"/>
                  <a:pt x="212" y="649"/>
                  <a:pt x="212" y="649"/>
                </a:cubicBezTo>
                <a:cubicBezTo>
                  <a:pt x="211" y="649"/>
                  <a:pt x="211" y="649"/>
                  <a:pt x="211" y="649"/>
                </a:cubicBezTo>
                <a:close/>
                <a:moveTo>
                  <a:pt x="215" y="515"/>
                </a:moveTo>
                <a:cubicBezTo>
                  <a:pt x="214" y="516"/>
                  <a:pt x="214" y="518"/>
                  <a:pt x="213" y="520"/>
                </a:cubicBezTo>
                <a:cubicBezTo>
                  <a:pt x="212" y="521"/>
                  <a:pt x="212" y="522"/>
                  <a:pt x="212" y="524"/>
                </a:cubicBezTo>
                <a:cubicBezTo>
                  <a:pt x="212" y="524"/>
                  <a:pt x="212" y="525"/>
                  <a:pt x="212" y="525"/>
                </a:cubicBezTo>
                <a:cubicBezTo>
                  <a:pt x="211" y="525"/>
                  <a:pt x="211" y="526"/>
                  <a:pt x="210" y="526"/>
                </a:cubicBezTo>
                <a:cubicBezTo>
                  <a:pt x="210" y="525"/>
                  <a:pt x="210" y="525"/>
                  <a:pt x="210" y="524"/>
                </a:cubicBezTo>
                <a:cubicBezTo>
                  <a:pt x="211" y="522"/>
                  <a:pt x="212" y="520"/>
                  <a:pt x="212" y="517"/>
                </a:cubicBezTo>
                <a:cubicBezTo>
                  <a:pt x="212" y="517"/>
                  <a:pt x="212" y="517"/>
                  <a:pt x="212" y="516"/>
                </a:cubicBezTo>
                <a:cubicBezTo>
                  <a:pt x="213" y="516"/>
                  <a:pt x="214" y="515"/>
                  <a:pt x="215" y="514"/>
                </a:cubicBezTo>
                <a:cubicBezTo>
                  <a:pt x="215" y="514"/>
                  <a:pt x="215" y="514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ubicBezTo>
                  <a:pt x="215" y="515"/>
                  <a:pt x="215" y="515"/>
                  <a:pt x="215" y="515"/>
                </a:cubicBezTo>
                <a:close/>
                <a:moveTo>
                  <a:pt x="214" y="212"/>
                </a:moveTo>
                <a:cubicBezTo>
                  <a:pt x="214" y="212"/>
                  <a:pt x="213" y="212"/>
                  <a:pt x="213" y="212"/>
                </a:cubicBezTo>
                <a:cubicBezTo>
                  <a:pt x="213" y="211"/>
                  <a:pt x="212" y="211"/>
                  <a:pt x="212" y="210"/>
                </a:cubicBezTo>
                <a:cubicBezTo>
                  <a:pt x="212" y="210"/>
                  <a:pt x="212" y="210"/>
                  <a:pt x="212" y="209"/>
                </a:cubicBezTo>
                <a:cubicBezTo>
                  <a:pt x="213" y="210"/>
                  <a:pt x="214" y="211"/>
                  <a:pt x="216" y="211"/>
                </a:cubicBezTo>
                <a:cubicBezTo>
                  <a:pt x="215" y="211"/>
                  <a:pt x="214" y="212"/>
                  <a:pt x="214" y="212"/>
                </a:cubicBezTo>
                <a:close/>
                <a:moveTo>
                  <a:pt x="216" y="55"/>
                </a:moveTo>
                <a:cubicBezTo>
                  <a:pt x="215" y="55"/>
                  <a:pt x="214" y="55"/>
                  <a:pt x="213" y="55"/>
                </a:cubicBezTo>
                <a:cubicBezTo>
                  <a:pt x="213" y="54"/>
                  <a:pt x="213" y="54"/>
                  <a:pt x="213" y="54"/>
                </a:cubicBezTo>
                <a:cubicBezTo>
                  <a:pt x="215" y="53"/>
                  <a:pt x="217" y="51"/>
                  <a:pt x="218" y="48"/>
                </a:cubicBezTo>
                <a:cubicBezTo>
                  <a:pt x="218" y="49"/>
                  <a:pt x="219" y="49"/>
                  <a:pt x="219" y="50"/>
                </a:cubicBezTo>
                <a:cubicBezTo>
                  <a:pt x="217" y="51"/>
                  <a:pt x="216" y="53"/>
                  <a:pt x="216" y="55"/>
                </a:cubicBezTo>
                <a:close/>
                <a:moveTo>
                  <a:pt x="219" y="341"/>
                </a:moveTo>
                <a:cubicBezTo>
                  <a:pt x="219" y="341"/>
                  <a:pt x="219" y="341"/>
                  <a:pt x="219" y="341"/>
                </a:cubicBezTo>
                <a:cubicBezTo>
                  <a:pt x="219" y="341"/>
                  <a:pt x="219" y="341"/>
                  <a:pt x="219" y="341"/>
                </a:cubicBezTo>
                <a:cubicBezTo>
                  <a:pt x="219" y="340"/>
                  <a:pt x="219" y="340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39"/>
                  <a:pt x="219" y="339"/>
                  <a:pt x="219" y="339"/>
                </a:cubicBezTo>
                <a:cubicBezTo>
                  <a:pt x="219" y="340"/>
                  <a:pt x="219" y="340"/>
                  <a:pt x="219" y="341"/>
                </a:cubicBezTo>
                <a:close/>
                <a:moveTo>
                  <a:pt x="219" y="169"/>
                </a:moveTo>
                <a:cubicBezTo>
                  <a:pt x="220" y="167"/>
                  <a:pt x="220" y="166"/>
                  <a:pt x="220" y="165"/>
                </a:cubicBezTo>
                <a:cubicBezTo>
                  <a:pt x="220" y="164"/>
                  <a:pt x="220" y="164"/>
                  <a:pt x="220" y="163"/>
                </a:cubicBezTo>
                <a:cubicBezTo>
                  <a:pt x="220" y="164"/>
                  <a:pt x="221" y="164"/>
                  <a:pt x="221" y="164"/>
                </a:cubicBezTo>
                <a:cubicBezTo>
                  <a:pt x="221" y="165"/>
                  <a:pt x="221" y="165"/>
                  <a:pt x="221" y="165"/>
                </a:cubicBezTo>
                <a:cubicBezTo>
                  <a:pt x="221" y="166"/>
                  <a:pt x="222" y="168"/>
                  <a:pt x="222" y="169"/>
                </a:cubicBezTo>
                <a:cubicBezTo>
                  <a:pt x="222" y="169"/>
                  <a:pt x="221" y="169"/>
                  <a:pt x="220" y="170"/>
                </a:cubicBezTo>
                <a:cubicBezTo>
                  <a:pt x="220" y="169"/>
                  <a:pt x="219" y="169"/>
                  <a:pt x="219" y="169"/>
                </a:cubicBezTo>
                <a:close/>
                <a:moveTo>
                  <a:pt x="221" y="500"/>
                </a:moveTo>
                <a:cubicBezTo>
                  <a:pt x="221" y="500"/>
                  <a:pt x="221" y="499"/>
                  <a:pt x="221" y="499"/>
                </a:cubicBezTo>
                <a:cubicBezTo>
                  <a:pt x="222" y="498"/>
                  <a:pt x="222" y="498"/>
                  <a:pt x="222" y="498"/>
                </a:cubicBezTo>
                <a:cubicBezTo>
                  <a:pt x="223" y="498"/>
                  <a:pt x="224" y="499"/>
                  <a:pt x="225" y="499"/>
                </a:cubicBezTo>
                <a:cubicBezTo>
                  <a:pt x="224" y="499"/>
                  <a:pt x="222" y="500"/>
                  <a:pt x="221" y="500"/>
                </a:cubicBezTo>
                <a:close/>
                <a:moveTo>
                  <a:pt x="227" y="271"/>
                </a:moveTo>
                <a:cubicBezTo>
                  <a:pt x="227" y="271"/>
                  <a:pt x="226" y="271"/>
                  <a:pt x="226" y="271"/>
                </a:cubicBezTo>
                <a:cubicBezTo>
                  <a:pt x="227" y="271"/>
                  <a:pt x="227" y="270"/>
                  <a:pt x="227" y="270"/>
                </a:cubicBezTo>
                <a:cubicBezTo>
                  <a:pt x="227" y="270"/>
                  <a:pt x="227" y="271"/>
                  <a:pt x="227" y="271"/>
                </a:cubicBezTo>
                <a:close/>
                <a:moveTo>
                  <a:pt x="229" y="470"/>
                </a:moveTo>
                <a:cubicBezTo>
                  <a:pt x="228" y="470"/>
                  <a:pt x="228" y="470"/>
                  <a:pt x="227" y="469"/>
                </a:cubicBezTo>
                <a:cubicBezTo>
                  <a:pt x="227" y="469"/>
                  <a:pt x="227" y="468"/>
                  <a:pt x="227" y="468"/>
                </a:cubicBezTo>
                <a:cubicBezTo>
                  <a:pt x="228" y="468"/>
                  <a:pt x="229" y="467"/>
                  <a:pt x="229" y="467"/>
                </a:cubicBezTo>
                <a:cubicBezTo>
                  <a:pt x="229" y="468"/>
                  <a:pt x="230" y="468"/>
                  <a:pt x="230" y="468"/>
                </a:cubicBezTo>
                <a:cubicBezTo>
                  <a:pt x="229" y="469"/>
                  <a:pt x="229" y="470"/>
                  <a:pt x="229" y="470"/>
                </a:cubicBezTo>
                <a:close/>
                <a:moveTo>
                  <a:pt x="230" y="248"/>
                </a:moveTo>
                <a:cubicBezTo>
                  <a:pt x="229" y="247"/>
                  <a:pt x="229" y="247"/>
                  <a:pt x="228" y="247"/>
                </a:cubicBezTo>
                <a:cubicBezTo>
                  <a:pt x="228" y="245"/>
                  <a:pt x="227" y="243"/>
                  <a:pt x="225" y="242"/>
                </a:cubicBezTo>
                <a:cubicBezTo>
                  <a:pt x="225" y="242"/>
                  <a:pt x="226" y="242"/>
                  <a:pt x="226" y="241"/>
                </a:cubicBezTo>
                <a:cubicBezTo>
                  <a:pt x="226" y="240"/>
                  <a:pt x="225" y="240"/>
                  <a:pt x="225" y="239"/>
                </a:cubicBezTo>
                <a:cubicBezTo>
                  <a:pt x="226" y="238"/>
                  <a:pt x="227" y="237"/>
                  <a:pt x="228" y="236"/>
                </a:cubicBezTo>
                <a:cubicBezTo>
                  <a:pt x="227" y="237"/>
                  <a:pt x="227" y="238"/>
                  <a:pt x="227" y="239"/>
                </a:cubicBezTo>
                <a:cubicBezTo>
                  <a:pt x="227" y="242"/>
                  <a:pt x="229" y="245"/>
                  <a:pt x="232" y="247"/>
                </a:cubicBezTo>
                <a:cubicBezTo>
                  <a:pt x="231" y="247"/>
                  <a:pt x="230" y="247"/>
                  <a:pt x="230" y="248"/>
                </a:cubicBezTo>
                <a:close/>
                <a:moveTo>
                  <a:pt x="231" y="137"/>
                </a:moveTo>
                <a:cubicBezTo>
                  <a:pt x="232" y="136"/>
                  <a:pt x="232" y="135"/>
                  <a:pt x="233" y="134"/>
                </a:cubicBezTo>
                <a:cubicBezTo>
                  <a:pt x="233" y="135"/>
                  <a:pt x="234" y="135"/>
                  <a:pt x="234" y="135"/>
                </a:cubicBezTo>
                <a:cubicBezTo>
                  <a:pt x="236" y="135"/>
                  <a:pt x="238" y="134"/>
                  <a:pt x="239" y="133"/>
                </a:cubicBezTo>
                <a:cubicBezTo>
                  <a:pt x="239" y="133"/>
                  <a:pt x="239" y="133"/>
                  <a:pt x="239" y="133"/>
                </a:cubicBezTo>
                <a:cubicBezTo>
                  <a:pt x="240" y="133"/>
                  <a:pt x="241" y="133"/>
                  <a:pt x="241" y="132"/>
                </a:cubicBezTo>
                <a:cubicBezTo>
                  <a:pt x="241" y="132"/>
                  <a:pt x="241" y="132"/>
                  <a:pt x="242" y="132"/>
                </a:cubicBezTo>
                <a:cubicBezTo>
                  <a:pt x="242" y="132"/>
                  <a:pt x="243" y="132"/>
                  <a:pt x="243" y="132"/>
                </a:cubicBezTo>
                <a:cubicBezTo>
                  <a:pt x="243" y="132"/>
                  <a:pt x="243" y="132"/>
                  <a:pt x="243" y="132"/>
                </a:cubicBezTo>
                <a:cubicBezTo>
                  <a:pt x="243" y="133"/>
                  <a:pt x="243" y="133"/>
                  <a:pt x="243" y="133"/>
                </a:cubicBezTo>
                <a:cubicBezTo>
                  <a:pt x="242" y="133"/>
                  <a:pt x="241" y="134"/>
                  <a:pt x="240" y="135"/>
                </a:cubicBezTo>
                <a:cubicBezTo>
                  <a:pt x="239" y="135"/>
                  <a:pt x="239" y="135"/>
                  <a:pt x="238" y="135"/>
                </a:cubicBezTo>
                <a:cubicBezTo>
                  <a:pt x="235" y="135"/>
                  <a:pt x="233" y="136"/>
                  <a:pt x="232" y="138"/>
                </a:cubicBezTo>
                <a:cubicBezTo>
                  <a:pt x="232" y="138"/>
                  <a:pt x="231" y="138"/>
                  <a:pt x="231" y="137"/>
                </a:cubicBezTo>
                <a:close/>
                <a:moveTo>
                  <a:pt x="240" y="272"/>
                </a:moveTo>
                <a:cubicBezTo>
                  <a:pt x="241" y="272"/>
                  <a:pt x="242" y="271"/>
                  <a:pt x="242" y="270"/>
                </a:cubicBezTo>
                <a:cubicBezTo>
                  <a:pt x="242" y="271"/>
                  <a:pt x="243" y="272"/>
                  <a:pt x="243" y="273"/>
                </a:cubicBezTo>
                <a:cubicBezTo>
                  <a:pt x="242" y="273"/>
                  <a:pt x="241" y="274"/>
                  <a:pt x="240" y="274"/>
                </a:cubicBezTo>
                <a:cubicBezTo>
                  <a:pt x="240" y="274"/>
                  <a:pt x="240" y="274"/>
                  <a:pt x="240" y="273"/>
                </a:cubicBezTo>
                <a:cubicBezTo>
                  <a:pt x="240" y="273"/>
                  <a:pt x="240" y="273"/>
                  <a:pt x="240" y="272"/>
                </a:cubicBezTo>
                <a:close/>
                <a:moveTo>
                  <a:pt x="241" y="251"/>
                </a:moveTo>
                <a:cubicBezTo>
                  <a:pt x="241" y="251"/>
                  <a:pt x="241" y="251"/>
                  <a:pt x="241" y="252"/>
                </a:cubicBezTo>
                <a:cubicBezTo>
                  <a:pt x="241" y="252"/>
                  <a:pt x="241" y="252"/>
                  <a:pt x="241" y="252"/>
                </a:cubicBezTo>
                <a:cubicBezTo>
                  <a:pt x="241" y="252"/>
                  <a:pt x="241" y="251"/>
                  <a:pt x="241" y="251"/>
                </a:cubicBezTo>
                <a:close/>
                <a:moveTo>
                  <a:pt x="239" y="172"/>
                </a:moveTo>
                <a:cubicBezTo>
                  <a:pt x="239" y="172"/>
                  <a:pt x="238" y="172"/>
                  <a:pt x="238" y="173"/>
                </a:cubicBezTo>
                <a:cubicBezTo>
                  <a:pt x="238" y="174"/>
                  <a:pt x="237" y="175"/>
                  <a:pt x="237" y="176"/>
                </a:cubicBezTo>
                <a:cubicBezTo>
                  <a:pt x="236" y="176"/>
                  <a:pt x="236" y="175"/>
                  <a:pt x="236" y="175"/>
                </a:cubicBezTo>
                <a:cubicBezTo>
                  <a:pt x="235" y="173"/>
                  <a:pt x="234" y="172"/>
                  <a:pt x="233" y="171"/>
                </a:cubicBezTo>
                <a:cubicBezTo>
                  <a:pt x="235" y="169"/>
                  <a:pt x="236" y="167"/>
                  <a:pt x="236" y="165"/>
                </a:cubicBezTo>
                <a:cubicBezTo>
                  <a:pt x="236" y="163"/>
                  <a:pt x="236" y="161"/>
                  <a:pt x="234" y="160"/>
                </a:cubicBezTo>
                <a:cubicBezTo>
                  <a:pt x="235" y="159"/>
                  <a:pt x="235" y="158"/>
                  <a:pt x="235" y="157"/>
                </a:cubicBezTo>
                <a:cubicBezTo>
                  <a:pt x="235" y="157"/>
                  <a:pt x="235" y="157"/>
                  <a:pt x="236" y="157"/>
                </a:cubicBezTo>
                <a:cubicBezTo>
                  <a:pt x="236" y="158"/>
                  <a:pt x="237" y="158"/>
                  <a:pt x="237" y="159"/>
                </a:cubicBezTo>
                <a:cubicBezTo>
                  <a:pt x="238" y="159"/>
                  <a:pt x="238" y="160"/>
                  <a:pt x="239" y="160"/>
                </a:cubicBezTo>
                <a:cubicBezTo>
                  <a:pt x="239" y="161"/>
                  <a:pt x="239" y="161"/>
                  <a:pt x="239" y="161"/>
                </a:cubicBezTo>
                <a:cubicBezTo>
                  <a:pt x="238" y="162"/>
                  <a:pt x="237" y="164"/>
                  <a:pt x="237" y="166"/>
                </a:cubicBezTo>
                <a:cubicBezTo>
                  <a:pt x="237" y="168"/>
                  <a:pt x="238" y="170"/>
                  <a:pt x="239" y="172"/>
                </a:cubicBezTo>
                <a:close/>
                <a:moveTo>
                  <a:pt x="233" y="211"/>
                </a:moveTo>
                <a:cubicBezTo>
                  <a:pt x="234" y="210"/>
                  <a:pt x="236" y="209"/>
                  <a:pt x="236" y="207"/>
                </a:cubicBezTo>
                <a:cubicBezTo>
                  <a:pt x="237" y="207"/>
                  <a:pt x="238" y="208"/>
                  <a:pt x="239" y="208"/>
                </a:cubicBezTo>
                <a:cubicBezTo>
                  <a:pt x="239" y="208"/>
                  <a:pt x="239" y="208"/>
                  <a:pt x="239" y="208"/>
                </a:cubicBezTo>
                <a:cubicBezTo>
                  <a:pt x="239" y="209"/>
                  <a:pt x="239" y="209"/>
                  <a:pt x="239" y="210"/>
                </a:cubicBezTo>
                <a:cubicBezTo>
                  <a:pt x="239" y="210"/>
                  <a:pt x="239" y="211"/>
                  <a:pt x="239" y="211"/>
                </a:cubicBezTo>
                <a:cubicBezTo>
                  <a:pt x="239" y="212"/>
                  <a:pt x="239" y="213"/>
                  <a:pt x="239" y="213"/>
                </a:cubicBezTo>
                <a:cubicBezTo>
                  <a:pt x="237" y="214"/>
                  <a:pt x="236" y="215"/>
                  <a:pt x="235" y="216"/>
                </a:cubicBezTo>
                <a:cubicBezTo>
                  <a:pt x="235" y="214"/>
                  <a:pt x="234" y="213"/>
                  <a:pt x="233" y="211"/>
                </a:cubicBezTo>
                <a:close/>
                <a:moveTo>
                  <a:pt x="239" y="247"/>
                </a:moveTo>
                <a:cubicBezTo>
                  <a:pt x="239" y="248"/>
                  <a:pt x="239" y="249"/>
                  <a:pt x="240" y="249"/>
                </a:cubicBezTo>
                <a:cubicBezTo>
                  <a:pt x="239" y="249"/>
                  <a:pt x="239" y="248"/>
                  <a:pt x="238" y="248"/>
                </a:cubicBezTo>
                <a:cubicBezTo>
                  <a:pt x="238" y="247"/>
                  <a:pt x="239" y="247"/>
                  <a:pt x="239" y="247"/>
                </a:cubicBezTo>
                <a:close/>
                <a:moveTo>
                  <a:pt x="239" y="308"/>
                </a:moveTo>
                <a:cubicBezTo>
                  <a:pt x="239" y="308"/>
                  <a:pt x="239" y="307"/>
                  <a:pt x="239" y="306"/>
                </a:cubicBezTo>
                <a:cubicBezTo>
                  <a:pt x="239" y="305"/>
                  <a:pt x="240" y="304"/>
                  <a:pt x="240" y="303"/>
                </a:cubicBezTo>
                <a:cubicBezTo>
                  <a:pt x="240" y="303"/>
                  <a:pt x="240" y="303"/>
                  <a:pt x="241" y="303"/>
                </a:cubicBezTo>
                <a:cubicBezTo>
                  <a:pt x="241" y="303"/>
                  <a:pt x="241" y="303"/>
                  <a:pt x="242" y="303"/>
                </a:cubicBezTo>
                <a:cubicBezTo>
                  <a:pt x="241" y="304"/>
                  <a:pt x="241" y="305"/>
                  <a:pt x="241" y="306"/>
                </a:cubicBezTo>
                <a:cubicBezTo>
                  <a:pt x="241" y="308"/>
                  <a:pt x="241" y="309"/>
                  <a:pt x="242" y="310"/>
                </a:cubicBezTo>
                <a:cubicBezTo>
                  <a:pt x="241" y="310"/>
                  <a:pt x="241" y="310"/>
                  <a:pt x="241" y="310"/>
                </a:cubicBezTo>
                <a:cubicBezTo>
                  <a:pt x="241" y="309"/>
                  <a:pt x="240" y="309"/>
                  <a:pt x="239" y="308"/>
                </a:cubicBezTo>
                <a:close/>
                <a:moveTo>
                  <a:pt x="243" y="326"/>
                </a:moveTo>
                <a:cubicBezTo>
                  <a:pt x="243" y="326"/>
                  <a:pt x="242" y="326"/>
                  <a:pt x="241" y="326"/>
                </a:cubicBezTo>
                <a:cubicBezTo>
                  <a:pt x="241" y="326"/>
                  <a:pt x="241" y="326"/>
                  <a:pt x="241" y="326"/>
                </a:cubicBezTo>
                <a:cubicBezTo>
                  <a:pt x="242" y="326"/>
                  <a:pt x="243" y="325"/>
                  <a:pt x="243" y="324"/>
                </a:cubicBezTo>
                <a:cubicBezTo>
                  <a:pt x="244" y="324"/>
                  <a:pt x="244" y="324"/>
                  <a:pt x="245" y="324"/>
                </a:cubicBezTo>
                <a:cubicBezTo>
                  <a:pt x="245" y="324"/>
                  <a:pt x="245" y="324"/>
                  <a:pt x="245" y="324"/>
                </a:cubicBezTo>
                <a:cubicBezTo>
                  <a:pt x="245" y="324"/>
                  <a:pt x="246" y="325"/>
                  <a:pt x="246" y="325"/>
                </a:cubicBezTo>
                <a:cubicBezTo>
                  <a:pt x="245" y="325"/>
                  <a:pt x="244" y="326"/>
                  <a:pt x="243" y="326"/>
                </a:cubicBezTo>
                <a:close/>
                <a:moveTo>
                  <a:pt x="241" y="79"/>
                </a:moveTo>
                <a:cubicBezTo>
                  <a:pt x="241" y="79"/>
                  <a:pt x="241" y="78"/>
                  <a:pt x="241" y="78"/>
                </a:cubicBezTo>
                <a:cubicBezTo>
                  <a:pt x="241" y="77"/>
                  <a:pt x="241" y="76"/>
                  <a:pt x="241" y="75"/>
                </a:cubicBezTo>
                <a:cubicBezTo>
                  <a:pt x="242" y="75"/>
                  <a:pt x="242" y="74"/>
                  <a:pt x="243" y="73"/>
                </a:cubicBezTo>
                <a:cubicBezTo>
                  <a:pt x="244" y="73"/>
                  <a:pt x="244" y="73"/>
                  <a:pt x="245" y="73"/>
                </a:cubicBezTo>
                <a:cubicBezTo>
                  <a:pt x="245" y="77"/>
                  <a:pt x="247" y="81"/>
                  <a:pt x="250" y="83"/>
                </a:cubicBezTo>
                <a:cubicBezTo>
                  <a:pt x="250" y="82"/>
                  <a:pt x="249" y="82"/>
                  <a:pt x="249" y="82"/>
                </a:cubicBezTo>
                <a:cubicBezTo>
                  <a:pt x="248" y="82"/>
                  <a:pt x="247" y="83"/>
                  <a:pt x="246" y="83"/>
                </a:cubicBezTo>
                <a:cubicBezTo>
                  <a:pt x="245" y="81"/>
                  <a:pt x="243" y="80"/>
                  <a:pt x="241" y="79"/>
                </a:cubicBezTo>
                <a:close/>
                <a:moveTo>
                  <a:pt x="258" y="630"/>
                </a:moveTo>
                <a:cubicBezTo>
                  <a:pt x="256" y="630"/>
                  <a:pt x="254" y="631"/>
                  <a:pt x="252" y="632"/>
                </a:cubicBezTo>
                <a:cubicBezTo>
                  <a:pt x="251" y="631"/>
                  <a:pt x="250" y="630"/>
                  <a:pt x="249" y="630"/>
                </a:cubicBezTo>
                <a:cubicBezTo>
                  <a:pt x="248" y="629"/>
                  <a:pt x="248" y="628"/>
                  <a:pt x="247" y="627"/>
                </a:cubicBezTo>
                <a:cubicBezTo>
                  <a:pt x="247" y="627"/>
                  <a:pt x="247" y="627"/>
                  <a:pt x="247" y="627"/>
                </a:cubicBezTo>
                <a:cubicBezTo>
                  <a:pt x="248" y="626"/>
                  <a:pt x="249" y="626"/>
                  <a:pt x="250" y="625"/>
                </a:cubicBezTo>
                <a:cubicBezTo>
                  <a:pt x="252" y="627"/>
                  <a:pt x="254" y="628"/>
                  <a:pt x="256" y="628"/>
                </a:cubicBezTo>
                <a:cubicBezTo>
                  <a:pt x="257" y="628"/>
                  <a:pt x="257" y="628"/>
                  <a:pt x="258" y="628"/>
                </a:cubicBezTo>
                <a:cubicBezTo>
                  <a:pt x="258" y="628"/>
                  <a:pt x="258" y="628"/>
                  <a:pt x="258" y="628"/>
                </a:cubicBezTo>
                <a:cubicBezTo>
                  <a:pt x="258" y="628"/>
                  <a:pt x="258" y="629"/>
                  <a:pt x="258" y="630"/>
                </a:cubicBezTo>
                <a:cubicBezTo>
                  <a:pt x="258" y="630"/>
                  <a:pt x="258" y="630"/>
                  <a:pt x="258" y="630"/>
                </a:cubicBezTo>
                <a:close/>
                <a:moveTo>
                  <a:pt x="263" y="261"/>
                </a:moveTo>
                <a:cubicBezTo>
                  <a:pt x="263" y="262"/>
                  <a:pt x="263" y="262"/>
                  <a:pt x="263" y="263"/>
                </a:cubicBezTo>
                <a:cubicBezTo>
                  <a:pt x="263" y="264"/>
                  <a:pt x="263" y="264"/>
                  <a:pt x="263" y="265"/>
                </a:cubicBezTo>
                <a:cubicBezTo>
                  <a:pt x="263" y="265"/>
                  <a:pt x="263" y="265"/>
                  <a:pt x="262" y="265"/>
                </a:cubicBezTo>
                <a:cubicBezTo>
                  <a:pt x="262" y="265"/>
                  <a:pt x="262" y="265"/>
                  <a:pt x="261" y="265"/>
                </a:cubicBezTo>
                <a:cubicBezTo>
                  <a:pt x="261" y="264"/>
                  <a:pt x="260" y="263"/>
                  <a:pt x="260" y="262"/>
                </a:cubicBezTo>
                <a:cubicBezTo>
                  <a:pt x="261" y="262"/>
                  <a:pt x="262" y="261"/>
                  <a:pt x="263" y="261"/>
                </a:cubicBezTo>
                <a:close/>
                <a:moveTo>
                  <a:pt x="270" y="661"/>
                </a:moveTo>
                <a:cubicBezTo>
                  <a:pt x="269" y="661"/>
                  <a:pt x="269" y="662"/>
                  <a:pt x="268" y="663"/>
                </a:cubicBezTo>
                <a:cubicBezTo>
                  <a:pt x="268" y="658"/>
                  <a:pt x="264" y="654"/>
                  <a:pt x="260" y="654"/>
                </a:cubicBezTo>
                <a:cubicBezTo>
                  <a:pt x="260" y="654"/>
                  <a:pt x="260" y="653"/>
                  <a:pt x="261" y="653"/>
                </a:cubicBezTo>
                <a:cubicBezTo>
                  <a:pt x="261" y="653"/>
                  <a:pt x="261" y="653"/>
                  <a:pt x="261" y="653"/>
                </a:cubicBezTo>
                <a:cubicBezTo>
                  <a:pt x="261" y="653"/>
                  <a:pt x="262" y="653"/>
                  <a:pt x="262" y="653"/>
                </a:cubicBezTo>
                <a:cubicBezTo>
                  <a:pt x="263" y="653"/>
                  <a:pt x="265" y="654"/>
                  <a:pt x="266" y="654"/>
                </a:cubicBezTo>
                <a:cubicBezTo>
                  <a:pt x="266" y="654"/>
                  <a:pt x="267" y="654"/>
                  <a:pt x="267" y="654"/>
                </a:cubicBezTo>
                <a:cubicBezTo>
                  <a:pt x="267" y="654"/>
                  <a:pt x="267" y="654"/>
                  <a:pt x="268" y="655"/>
                </a:cubicBezTo>
                <a:cubicBezTo>
                  <a:pt x="268" y="655"/>
                  <a:pt x="268" y="655"/>
                  <a:pt x="268" y="655"/>
                </a:cubicBezTo>
                <a:cubicBezTo>
                  <a:pt x="269" y="657"/>
                  <a:pt x="269" y="658"/>
                  <a:pt x="270" y="660"/>
                </a:cubicBezTo>
                <a:cubicBezTo>
                  <a:pt x="270" y="660"/>
                  <a:pt x="270" y="660"/>
                  <a:pt x="270" y="661"/>
                </a:cubicBezTo>
                <a:close/>
                <a:moveTo>
                  <a:pt x="271" y="244"/>
                </a:moveTo>
                <a:cubicBezTo>
                  <a:pt x="269" y="246"/>
                  <a:pt x="268" y="248"/>
                  <a:pt x="267" y="250"/>
                </a:cubicBezTo>
                <a:cubicBezTo>
                  <a:pt x="267" y="250"/>
                  <a:pt x="267" y="249"/>
                  <a:pt x="266" y="249"/>
                </a:cubicBezTo>
                <a:cubicBezTo>
                  <a:pt x="268" y="247"/>
                  <a:pt x="268" y="245"/>
                  <a:pt x="268" y="243"/>
                </a:cubicBezTo>
                <a:cubicBezTo>
                  <a:pt x="268" y="241"/>
                  <a:pt x="268" y="239"/>
                  <a:pt x="266" y="237"/>
                </a:cubicBezTo>
                <a:cubicBezTo>
                  <a:pt x="268" y="237"/>
                  <a:pt x="270" y="236"/>
                  <a:pt x="271" y="235"/>
                </a:cubicBezTo>
                <a:cubicBezTo>
                  <a:pt x="271" y="236"/>
                  <a:pt x="272" y="237"/>
                  <a:pt x="272" y="238"/>
                </a:cubicBezTo>
                <a:cubicBezTo>
                  <a:pt x="272" y="240"/>
                  <a:pt x="271" y="241"/>
                  <a:pt x="271" y="243"/>
                </a:cubicBezTo>
                <a:cubicBezTo>
                  <a:pt x="271" y="244"/>
                  <a:pt x="271" y="244"/>
                  <a:pt x="271" y="244"/>
                </a:cubicBezTo>
                <a:close/>
                <a:moveTo>
                  <a:pt x="274" y="328"/>
                </a:moveTo>
                <a:cubicBezTo>
                  <a:pt x="274" y="328"/>
                  <a:pt x="273" y="328"/>
                  <a:pt x="273" y="328"/>
                </a:cubicBezTo>
                <a:cubicBezTo>
                  <a:pt x="273" y="328"/>
                  <a:pt x="273" y="327"/>
                  <a:pt x="273" y="327"/>
                </a:cubicBezTo>
                <a:cubicBezTo>
                  <a:pt x="273" y="327"/>
                  <a:pt x="274" y="328"/>
                  <a:pt x="275" y="328"/>
                </a:cubicBezTo>
                <a:cubicBezTo>
                  <a:pt x="276" y="328"/>
                  <a:pt x="278" y="327"/>
                  <a:pt x="280" y="326"/>
                </a:cubicBezTo>
                <a:cubicBezTo>
                  <a:pt x="279" y="326"/>
                  <a:pt x="279" y="326"/>
                  <a:pt x="279" y="327"/>
                </a:cubicBezTo>
                <a:cubicBezTo>
                  <a:pt x="279" y="327"/>
                  <a:pt x="278" y="328"/>
                  <a:pt x="278" y="328"/>
                </a:cubicBezTo>
                <a:cubicBezTo>
                  <a:pt x="277" y="328"/>
                  <a:pt x="275" y="328"/>
                  <a:pt x="274" y="328"/>
                </a:cubicBezTo>
                <a:close/>
                <a:moveTo>
                  <a:pt x="274" y="298"/>
                </a:moveTo>
                <a:cubicBezTo>
                  <a:pt x="274" y="298"/>
                  <a:pt x="274" y="297"/>
                  <a:pt x="274" y="297"/>
                </a:cubicBezTo>
                <a:cubicBezTo>
                  <a:pt x="274" y="297"/>
                  <a:pt x="274" y="297"/>
                  <a:pt x="274" y="297"/>
                </a:cubicBezTo>
                <a:cubicBezTo>
                  <a:pt x="275" y="297"/>
                  <a:pt x="275" y="298"/>
                  <a:pt x="275" y="298"/>
                </a:cubicBezTo>
                <a:cubicBezTo>
                  <a:pt x="275" y="298"/>
                  <a:pt x="275" y="298"/>
                  <a:pt x="274" y="298"/>
                </a:cubicBezTo>
                <a:cubicBezTo>
                  <a:pt x="274" y="298"/>
                  <a:pt x="274" y="298"/>
                  <a:pt x="274" y="298"/>
                </a:cubicBezTo>
                <a:close/>
                <a:moveTo>
                  <a:pt x="279" y="483"/>
                </a:moveTo>
                <a:cubicBezTo>
                  <a:pt x="279" y="483"/>
                  <a:pt x="279" y="483"/>
                  <a:pt x="279" y="483"/>
                </a:cubicBezTo>
                <a:cubicBezTo>
                  <a:pt x="279" y="483"/>
                  <a:pt x="279" y="483"/>
                  <a:pt x="279" y="484"/>
                </a:cubicBezTo>
                <a:cubicBezTo>
                  <a:pt x="279" y="483"/>
                  <a:pt x="279" y="483"/>
                  <a:pt x="279" y="483"/>
                </a:cubicBezTo>
                <a:close/>
                <a:moveTo>
                  <a:pt x="279" y="479"/>
                </a:moveTo>
                <a:cubicBezTo>
                  <a:pt x="279" y="479"/>
                  <a:pt x="279" y="479"/>
                  <a:pt x="279" y="479"/>
                </a:cubicBezTo>
                <a:cubicBezTo>
                  <a:pt x="280" y="479"/>
                  <a:pt x="280" y="478"/>
                  <a:pt x="280" y="478"/>
                </a:cubicBezTo>
                <a:cubicBezTo>
                  <a:pt x="280" y="478"/>
                  <a:pt x="280" y="478"/>
                  <a:pt x="280" y="478"/>
                </a:cubicBezTo>
                <a:cubicBezTo>
                  <a:pt x="280" y="479"/>
                  <a:pt x="280" y="479"/>
                  <a:pt x="279" y="479"/>
                </a:cubicBezTo>
                <a:close/>
                <a:moveTo>
                  <a:pt x="282" y="490"/>
                </a:moveTo>
                <a:cubicBezTo>
                  <a:pt x="281" y="489"/>
                  <a:pt x="281" y="489"/>
                  <a:pt x="280" y="489"/>
                </a:cubicBezTo>
                <a:cubicBezTo>
                  <a:pt x="280" y="488"/>
                  <a:pt x="280" y="488"/>
                  <a:pt x="280" y="488"/>
                </a:cubicBezTo>
                <a:cubicBezTo>
                  <a:pt x="280" y="487"/>
                  <a:pt x="280" y="487"/>
                  <a:pt x="280" y="487"/>
                </a:cubicBezTo>
                <a:cubicBezTo>
                  <a:pt x="281" y="488"/>
                  <a:pt x="282" y="489"/>
                  <a:pt x="283" y="489"/>
                </a:cubicBezTo>
                <a:cubicBezTo>
                  <a:pt x="282" y="489"/>
                  <a:pt x="282" y="490"/>
                  <a:pt x="282" y="490"/>
                </a:cubicBezTo>
                <a:close/>
                <a:moveTo>
                  <a:pt x="283" y="223"/>
                </a:moveTo>
                <a:cubicBezTo>
                  <a:pt x="282" y="222"/>
                  <a:pt x="282" y="222"/>
                  <a:pt x="281" y="222"/>
                </a:cubicBezTo>
                <a:cubicBezTo>
                  <a:pt x="278" y="222"/>
                  <a:pt x="275" y="224"/>
                  <a:pt x="274" y="227"/>
                </a:cubicBezTo>
                <a:cubicBezTo>
                  <a:pt x="273" y="227"/>
                  <a:pt x="273" y="227"/>
                  <a:pt x="273" y="228"/>
                </a:cubicBezTo>
                <a:cubicBezTo>
                  <a:pt x="273" y="226"/>
                  <a:pt x="271" y="224"/>
                  <a:pt x="269" y="223"/>
                </a:cubicBezTo>
                <a:cubicBezTo>
                  <a:pt x="270" y="223"/>
                  <a:pt x="270" y="223"/>
                  <a:pt x="270" y="223"/>
                </a:cubicBezTo>
                <a:cubicBezTo>
                  <a:pt x="270" y="223"/>
                  <a:pt x="271" y="223"/>
                  <a:pt x="271" y="223"/>
                </a:cubicBezTo>
                <a:cubicBezTo>
                  <a:pt x="274" y="223"/>
                  <a:pt x="276" y="222"/>
                  <a:pt x="278" y="221"/>
                </a:cubicBezTo>
                <a:cubicBezTo>
                  <a:pt x="279" y="222"/>
                  <a:pt x="281" y="222"/>
                  <a:pt x="283" y="222"/>
                </a:cubicBezTo>
                <a:cubicBezTo>
                  <a:pt x="283" y="222"/>
                  <a:pt x="283" y="223"/>
                  <a:pt x="283" y="223"/>
                </a:cubicBezTo>
                <a:close/>
                <a:moveTo>
                  <a:pt x="288" y="522"/>
                </a:moveTo>
                <a:cubicBezTo>
                  <a:pt x="288" y="521"/>
                  <a:pt x="288" y="520"/>
                  <a:pt x="288" y="519"/>
                </a:cubicBezTo>
                <a:cubicBezTo>
                  <a:pt x="288" y="518"/>
                  <a:pt x="288" y="517"/>
                  <a:pt x="288" y="517"/>
                </a:cubicBezTo>
                <a:cubicBezTo>
                  <a:pt x="288" y="516"/>
                  <a:pt x="288" y="516"/>
                  <a:pt x="288" y="516"/>
                </a:cubicBezTo>
                <a:cubicBezTo>
                  <a:pt x="288" y="518"/>
                  <a:pt x="289" y="519"/>
                  <a:pt x="289" y="520"/>
                </a:cubicBezTo>
                <a:cubicBezTo>
                  <a:pt x="289" y="521"/>
                  <a:pt x="288" y="521"/>
                  <a:pt x="288" y="522"/>
                </a:cubicBezTo>
                <a:close/>
                <a:moveTo>
                  <a:pt x="288" y="188"/>
                </a:moveTo>
                <a:cubicBezTo>
                  <a:pt x="284" y="188"/>
                  <a:pt x="280" y="191"/>
                  <a:pt x="279" y="195"/>
                </a:cubicBezTo>
                <a:cubicBezTo>
                  <a:pt x="279" y="195"/>
                  <a:pt x="279" y="195"/>
                  <a:pt x="279" y="195"/>
                </a:cubicBezTo>
                <a:cubicBezTo>
                  <a:pt x="280" y="194"/>
                  <a:pt x="280" y="193"/>
                  <a:pt x="280" y="191"/>
                </a:cubicBezTo>
                <a:cubicBezTo>
                  <a:pt x="280" y="191"/>
                  <a:pt x="280" y="191"/>
                  <a:pt x="280" y="191"/>
                </a:cubicBezTo>
                <a:cubicBezTo>
                  <a:pt x="281" y="190"/>
                  <a:pt x="282" y="189"/>
                  <a:pt x="283" y="188"/>
                </a:cubicBezTo>
                <a:cubicBezTo>
                  <a:pt x="286" y="188"/>
                  <a:pt x="288" y="185"/>
                  <a:pt x="289" y="182"/>
                </a:cubicBezTo>
                <a:cubicBezTo>
                  <a:pt x="289" y="182"/>
                  <a:pt x="289" y="182"/>
                  <a:pt x="289" y="182"/>
                </a:cubicBezTo>
                <a:cubicBezTo>
                  <a:pt x="289" y="187"/>
                  <a:pt x="292" y="190"/>
                  <a:pt x="296" y="190"/>
                </a:cubicBezTo>
                <a:cubicBezTo>
                  <a:pt x="297" y="190"/>
                  <a:pt x="297" y="190"/>
                  <a:pt x="297" y="190"/>
                </a:cubicBezTo>
                <a:cubicBezTo>
                  <a:pt x="297" y="190"/>
                  <a:pt x="298" y="190"/>
                  <a:pt x="298" y="190"/>
                </a:cubicBezTo>
                <a:cubicBezTo>
                  <a:pt x="297" y="191"/>
                  <a:pt x="297" y="192"/>
                  <a:pt x="297" y="193"/>
                </a:cubicBezTo>
                <a:cubicBezTo>
                  <a:pt x="297" y="196"/>
                  <a:pt x="298" y="198"/>
                  <a:pt x="300" y="200"/>
                </a:cubicBezTo>
                <a:cubicBezTo>
                  <a:pt x="299" y="200"/>
                  <a:pt x="299" y="199"/>
                  <a:pt x="299" y="199"/>
                </a:cubicBezTo>
                <a:cubicBezTo>
                  <a:pt x="298" y="199"/>
                  <a:pt x="298" y="200"/>
                  <a:pt x="297" y="200"/>
                </a:cubicBezTo>
                <a:cubicBezTo>
                  <a:pt x="298" y="199"/>
                  <a:pt x="298" y="198"/>
                  <a:pt x="298" y="198"/>
                </a:cubicBezTo>
                <a:cubicBezTo>
                  <a:pt x="298" y="193"/>
                  <a:pt x="293" y="188"/>
                  <a:pt x="288" y="188"/>
                </a:cubicBezTo>
                <a:close/>
                <a:moveTo>
                  <a:pt x="297" y="656"/>
                </a:moveTo>
                <a:cubicBezTo>
                  <a:pt x="297" y="656"/>
                  <a:pt x="296" y="656"/>
                  <a:pt x="296" y="656"/>
                </a:cubicBezTo>
                <a:cubicBezTo>
                  <a:pt x="297" y="656"/>
                  <a:pt x="297" y="655"/>
                  <a:pt x="297" y="655"/>
                </a:cubicBezTo>
                <a:cubicBezTo>
                  <a:pt x="297" y="655"/>
                  <a:pt x="297" y="656"/>
                  <a:pt x="298" y="656"/>
                </a:cubicBezTo>
                <a:cubicBezTo>
                  <a:pt x="297" y="656"/>
                  <a:pt x="297" y="656"/>
                  <a:pt x="297" y="656"/>
                </a:cubicBezTo>
                <a:close/>
                <a:moveTo>
                  <a:pt x="301" y="560"/>
                </a:moveTo>
                <a:cubicBezTo>
                  <a:pt x="300" y="559"/>
                  <a:pt x="300" y="559"/>
                  <a:pt x="299" y="559"/>
                </a:cubicBezTo>
                <a:cubicBezTo>
                  <a:pt x="299" y="559"/>
                  <a:pt x="299" y="559"/>
                  <a:pt x="299" y="558"/>
                </a:cubicBezTo>
                <a:cubicBezTo>
                  <a:pt x="299" y="558"/>
                  <a:pt x="300" y="558"/>
                  <a:pt x="301" y="558"/>
                </a:cubicBezTo>
                <a:cubicBezTo>
                  <a:pt x="301" y="559"/>
                  <a:pt x="301" y="559"/>
                  <a:pt x="302" y="560"/>
                </a:cubicBezTo>
                <a:cubicBezTo>
                  <a:pt x="302" y="560"/>
                  <a:pt x="301" y="560"/>
                  <a:pt x="301" y="560"/>
                </a:cubicBezTo>
                <a:close/>
                <a:moveTo>
                  <a:pt x="302" y="604"/>
                </a:move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ubicBezTo>
                  <a:pt x="302" y="604"/>
                  <a:pt x="302" y="604"/>
                  <a:pt x="302" y="604"/>
                </a:cubicBezTo>
                <a:close/>
                <a:moveTo>
                  <a:pt x="304" y="154"/>
                </a:moveTo>
                <a:cubicBezTo>
                  <a:pt x="302" y="154"/>
                  <a:pt x="301" y="154"/>
                  <a:pt x="299" y="154"/>
                </a:cubicBezTo>
                <a:cubicBezTo>
                  <a:pt x="299" y="154"/>
                  <a:pt x="299" y="154"/>
                  <a:pt x="299" y="154"/>
                </a:cubicBezTo>
                <a:cubicBezTo>
                  <a:pt x="301" y="153"/>
                  <a:pt x="302" y="152"/>
                  <a:pt x="304" y="151"/>
                </a:cubicBezTo>
                <a:cubicBezTo>
                  <a:pt x="304" y="151"/>
                  <a:pt x="303" y="152"/>
                  <a:pt x="303" y="153"/>
                </a:cubicBezTo>
                <a:cubicBezTo>
                  <a:pt x="303" y="153"/>
                  <a:pt x="304" y="153"/>
                  <a:pt x="304" y="154"/>
                </a:cubicBezTo>
                <a:close/>
                <a:moveTo>
                  <a:pt x="304" y="129"/>
                </a:moveTo>
                <a:cubicBezTo>
                  <a:pt x="304" y="129"/>
                  <a:pt x="305" y="128"/>
                  <a:pt x="306" y="128"/>
                </a:cubicBezTo>
                <a:cubicBezTo>
                  <a:pt x="306" y="128"/>
                  <a:pt x="306" y="128"/>
                  <a:pt x="306" y="128"/>
                </a:cubicBezTo>
                <a:cubicBezTo>
                  <a:pt x="305" y="128"/>
                  <a:pt x="305" y="129"/>
                  <a:pt x="304" y="129"/>
                </a:cubicBezTo>
                <a:cubicBezTo>
                  <a:pt x="304" y="129"/>
                  <a:pt x="304" y="129"/>
                  <a:pt x="304" y="129"/>
                </a:cubicBezTo>
                <a:close/>
                <a:moveTo>
                  <a:pt x="306" y="145"/>
                </a:moveTo>
                <a:cubicBezTo>
                  <a:pt x="307" y="145"/>
                  <a:pt x="307" y="146"/>
                  <a:pt x="308" y="146"/>
                </a:cubicBezTo>
                <a:cubicBezTo>
                  <a:pt x="307" y="146"/>
                  <a:pt x="306" y="146"/>
                  <a:pt x="306" y="147"/>
                </a:cubicBezTo>
                <a:cubicBezTo>
                  <a:pt x="306" y="147"/>
                  <a:pt x="306" y="146"/>
                  <a:pt x="306" y="145"/>
                </a:cubicBezTo>
                <a:close/>
                <a:moveTo>
                  <a:pt x="308" y="443"/>
                </a:moveTo>
                <a:cubicBezTo>
                  <a:pt x="308" y="443"/>
                  <a:pt x="308" y="443"/>
                  <a:pt x="309" y="443"/>
                </a:cubicBezTo>
                <a:cubicBezTo>
                  <a:pt x="308" y="443"/>
                  <a:pt x="308" y="443"/>
                  <a:pt x="308" y="443"/>
                </a:cubicBezTo>
                <a:cubicBezTo>
                  <a:pt x="308" y="443"/>
                  <a:pt x="308" y="443"/>
                  <a:pt x="308" y="443"/>
                </a:cubicBezTo>
                <a:close/>
                <a:moveTo>
                  <a:pt x="309" y="489"/>
                </a:moveTo>
                <a:cubicBezTo>
                  <a:pt x="309" y="489"/>
                  <a:pt x="309" y="489"/>
                  <a:pt x="309" y="488"/>
                </a:cubicBezTo>
                <a:cubicBezTo>
                  <a:pt x="309" y="488"/>
                  <a:pt x="309" y="488"/>
                  <a:pt x="309" y="487"/>
                </a:cubicBezTo>
                <a:cubicBezTo>
                  <a:pt x="312" y="487"/>
                  <a:pt x="314" y="484"/>
                  <a:pt x="314" y="481"/>
                </a:cubicBezTo>
                <a:cubicBezTo>
                  <a:pt x="314" y="482"/>
                  <a:pt x="315" y="482"/>
                  <a:pt x="315" y="482"/>
                </a:cubicBezTo>
                <a:cubicBezTo>
                  <a:pt x="316" y="483"/>
                  <a:pt x="316" y="485"/>
                  <a:pt x="317" y="486"/>
                </a:cubicBezTo>
                <a:cubicBezTo>
                  <a:pt x="317" y="486"/>
                  <a:pt x="317" y="486"/>
                  <a:pt x="317" y="486"/>
                </a:cubicBezTo>
                <a:cubicBezTo>
                  <a:pt x="317" y="486"/>
                  <a:pt x="316" y="486"/>
                  <a:pt x="315" y="486"/>
                </a:cubicBezTo>
                <a:cubicBezTo>
                  <a:pt x="313" y="486"/>
                  <a:pt x="310" y="487"/>
                  <a:pt x="309" y="489"/>
                </a:cubicBezTo>
                <a:cubicBezTo>
                  <a:pt x="309" y="489"/>
                  <a:pt x="309" y="489"/>
                  <a:pt x="309" y="489"/>
                </a:cubicBezTo>
                <a:close/>
                <a:moveTo>
                  <a:pt x="314" y="444"/>
                </a:moveTo>
                <a:cubicBezTo>
                  <a:pt x="313" y="444"/>
                  <a:pt x="312" y="443"/>
                  <a:pt x="311" y="443"/>
                </a:cubicBezTo>
                <a:cubicBezTo>
                  <a:pt x="312" y="443"/>
                  <a:pt x="313" y="443"/>
                  <a:pt x="314" y="443"/>
                </a:cubicBezTo>
                <a:cubicBezTo>
                  <a:pt x="314" y="443"/>
                  <a:pt x="314" y="443"/>
                  <a:pt x="314" y="443"/>
                </a:cubicBezTo>
                <a:cubicBezTo>
                  <a:pt x="314" y="443"/>
                  <a:pt x="314" y="444"/>
                  <a:pt x="314" y="444"/>
                </a:cubicBezTo>
                <a:close/>
                <a:moveTo>
                  <a:pt x="310" y="637"/>
                </a:moveTo>
                <a:cubicBezTo>
                  <a:pt x="310" y="637"/>
                  <a:pt x="310" y="637"/>
                  <a:pt x="310" y="637"/>
                </a:cubicBezTo>
                <a:cubicBezTo>
                  <a:pt x="310" y="637"/>
                  <a:pt x="309" y="637"/>
                  <a:pt x="309" y="637"/>
                </a:cubicBezTo>
                <a:cubicBezTo>
                  <a:pt x="309" y="637"/>
                  <a:pt x="309" y="637"/>
                  <a:pt x="309" y="637"/>
                </a:cubicBezTo>
                <a:cubicBezTo>
                  <a:pt x="309" y="636"/>
                  <a:pt x="309" y="636"/>
                  <a:pt x="309" y="635"/>
                </a:cubicBezTo>
                <a:cubicBezTo>
                  <a:pt x="309" y="635"/>
                  <a:pt x="310" y="636"/>
                  <a:pt x="310" y="636"/>
                </a:cubicBezTo>
                <a:cubicBezTo>
                  <a:pt x="310" y="636"/>
                  <a:pt x="310" y="637"/>
                  <a:pt x="310" y="637"/>
                </a:cubicBezTo>
                <a:cubicBezTo>
                  <a:pt x="310" y="637"/>
                  <a:pt x="310" y="637"/>
                  <a:pt x="310" y="637"/>
                </a:cubicBezTo>
                <a:close/>
                <a:moveTo>
                  <a:pt x="310" y="515"/>
                </a:moveTo>
                <a:cubicBezTo>
                  <a:pt x="310" y="514"/>
                  <a:pt x="311" y="513"/>
                  <a:pt x="311" y="513"/>
                </a:cubicBezTo>
                <a:cubicBezTo>
                  <a:pt x="311" y="513"/>
                  <a:pt x="311" y="513"/>
                  <a:pt x="311" y="513"/>
                </a:cubicBezTo>
                <a:cubicBezTo>
                  <a:pt x="311" y="513"/>
                  <a:pt x="311" y="513"/>
                  <a:pt x="312" y="513"/>
                </a:cubicBezTo>
                <a:cubicBezTo>
                  <a:pt x="311" y="514"/>
                  <a:pt x="311" y="514"/>
                  <a:pt x="310" y="515"/>
                </a:cubicBezTo>
                <a:close/>
                <a:moveTo>
                  <a:pt x="315" y="678"/>
                </a:moveTo>
                <a:cubicBezTo>
                  <a:pt x="315" y="677"/>
                  <a:pt x="316" y="677"/>
                  <a:pt x="316" y="677"/>
                </a:cubicBezTo>
                <a:cubicBezTo>
                  <a:pt x="316" y="678"/>
                  <a:pt x="317" y="678"/>
                  <a:pt x="317" y="678"/>
                </a:cubicBezTo>
                <a:cubicBezTo>
                  <a:pt x="317" y="678"/>
                  <a:pt x="316" y="678"/>
                  <a:pt x="315" y="678"/>
                </a:cubicBezTo>
                <a:close/>
                <a:moveTo>
                  <a:pt x="317" y="375"/>
                </a:moveTo>
                <a:cubicBezTo>
                  <a:pt x="317" y="375"/>
                  <a:pt x="317" y="375"/>
                  <a:pt x="316" y="375"/>
                </a:cubicBezTo>
                <a:cubicBezTo>
                  <a:pt x="316" y="375"/>
                  <a:pt x="316" y="375"/>
                  <a:pt x="315" y="375"/>
                </a:cubicBezTo>
                <a:cubicBezTo>
                  <a:pt x="315" y="374"/>
                  <a:pt x="315" y="374"/>
                  <a:pt x="314" y="373"/>
                </a:cubicBezTo>
                <a:cubicBezTo>
                  <a:pt x="314" y="373"/>
                  <a:pt x="315" y="373"/>
                  <a:pt x="315" y="372"/>
                </a:cubicBezTo>
                <a:cubicBezTo>
                  <a:pt x="315" y="372"/>
                  <a:pt x="316" y="373"/>
                  <a:pt x="316" y="373"/>
                </a:cubicBezTo>
                <a:cubicBezTo>
                  <a:pt x="316" y="373"/>
                  <a:pt x="316" y="372"/>
                  <a:pt x="317" y="372"/>
                </a:cubicBezTo>
                <a:cubicBezTo>
                  <a:pt x="317" y="373"/>
                  <a:pt x="317" y="374"/>
                  <a:pt x="317" y="374"/>
                </a:cubicBezTo>
                <a:cubicBezTo>
                  <a:pt x="317" y="374"/>
                  <a:pt x="317" y="375"/>
                  <a:pt x="317" y="375"/>
                </a:cubicBezTo>
                <a:close/>
                <a:moveTo>
                  <a:pt x="316" y="348"/>
                </a:moveTo>
                <a:cubicBezTo>
                  <a:pt x="316" y="347"/>
                  <a:pt x="316" y="347"/>
                  <a:pt x="316" y="346"/>
                </a:cubicBezTo>
                <a:cubicBezTo>
                  <a:pt x="316" y="346"/>
                  <a:pt x="316" y="346"/>
                  <a:pt x="316" y="347"/>
                </a:cubicBezTo>
                <a:cubicBezTo>
                  <a:pt x="316" y="347"/>
                  <a:pt x="316" y="347"/>
                  <a:pt x="316" y="348"/>
                </a:cubicBezTo>
                <a:cubicBezTo>
                  <a:pt x="316" y="348"/>
                  <a:pt x="316" y="348"/>
                  <a:pt x="316" y="348"/>
                </a:cubicBezTo>
                <a:close/>
                <a:moveTo>
                  <a:pt x="321" y="281"/>
                </a:moveTo>
                <a:cubicBezTo>
                  <a:pt x="321" y="281"/>
                  <a:pt x="320" y="281"/>
                  <a:pt x="320" y="281"/>
                </a:cubicBezTo>
                <a:cubicBezTo>
                  <a:pt x="315" y="281"/>
                  <a:pt x="312" y="284"/>
                  <a:pt x="312" y="289"/>
                </a:cubicBezTo>
                <a:cubicBezTo>
                  <a:pt x="312" y="289"/>
                  <a:pt x="312" y="289"/>
                  <a:pt x="312" y="289"/>
                </a:cubicBezTo>
                <a:cubicBezTo>
                  <a:pt x="311" y="289"/>
                  <a:pt x="310" y="290"/>
                  <a:pt x="310" y="291"/>
                </a:cubicBezTo>
                <a:cubicBezTo>
                  <a:pt x="309" y="290"/>
                  <a:pt x="309" y="290"/>
                  <a:pt x="308" y="289"/>
                </a:cubicBezTo>
                <a:cubicBezTo>
                  <a:pt x="308" y="288"/>
                  <a:pt x="307" y="287"/>
                  <a:pt x="306" y="286"/>
                </a:cubicBezTo>
                <a:cubicBezTo>
                  <a:pt x="307" y="285"/>
                  <a:pt x="308" y="284"/>
                  <a:pt x="308" y="283"/>
                </a:cubicBezTo>
                <a:cubicBezTo>
                  <a:pt x="312" y="281"/>
                  <a:pt x="315" y="277"/>
                  <a:pt x="315" y="273"/>
                </a:cubicBezTo>
                <a:cubicBezTo>
                  <a:pt x="317" y="274"/>
                  <a:pt x="319" y="275"/>
                  <a:pt x="321" y="275"/>
                </a:cubicBezTo>
                <a:cubicBezTo>
                  <a:pt x="321" y="275"/>
                  <a:pt x="322" y="275"/>
                  <a:pt x="322" y="275"/>
                </a:cubicBezTo>
                <a:cubicBezTo>
                  <a:pt x="322" y="275"/>
                  <a:pt x="322" y="276"/>
                  <a:pt x="322" y="277"/>
                </a:cubicBezTo>
                <a:cubicBezTo>
                  <a:pt x="322" y="278"/>
                  <a:pt x="322" y="279"/>
                  <a:pt x="322" y="281"/>
                </a:cubicBezTo>
                <a:cubicBezTo>
                  <a:pt x="322" y="281"/>
                  <a:pt x="321" y="281"/>
                  <a:pt x="321" y="281"/>
                </a:cubicBezTo>
                <a:close/>
                <a:moveTo>
                  <a:pt x="324" y="197"/>
                </a:moveTo>
                <a:cubicBezTo>
                  <a:pt x="324" y="197"/>
                  <a:pt x="324" y="198"/>
                  <a:pt x="324" y="198"/>
                </a:cubicBezTo>
                <a:cubicBezTo>
                  <a:pt x="323" y="197"/>
                  <a:pt x="321" y="195"/>
                  <a:pt x="319" y="195"/>
                </a:cubicBezTo>
                <a:cubicBezTo>
                  <a:pt x="320" y="194"/>
                  <a:pt x="321" y="194"/>
                  <a:pt x="322" y="193"/>
                </a:cubicBezTo>
                <a:cubicBezTo>
                  <a:pt x="323" y="192"/>
                  <a:pt x="324" y="192"/>
                  <a:pt x="325" y="191"/>
                </a:cubicBezTo>
                <a:cubicBezTo>
                  <a:pt x="325" y="191"/>
                  <a:pt x="326" y="191"/>
                  <a:pt x="326" y="192"/>
                </a:cubicBezTo>
                <a:cubicBezTo>
                  <a:pt x="325" y="193"/>
                  <a:pt x="324" y="195"/>
                  <a:pt x="324" y="197"/>
                </a:cubicBezTo>
                <a:close/>
                <a:moveTo>
                  <a:pt x="324" y="50"/>
                </a:moveTo>
                <a:cubicBezTo>
                  <a:pt x="324" y="50"/>
                  <a:pt x="324" y="49"/>
                  <a:pt x="323" y="48"/>
                </a:cubicBezTo>
                <a:cubicBezTo>
                  <a:pt x="324" y="48"/>
                  <a:pt x="326" y="48"/>
                  <a:pt x="327" y="47"/>
                </a:cubicBezTo>
                <a:cubicBezTo>
                  <a:pt x="327" y="47"/>
                  <a:pt x="327" y="47"/>
                  <a:pt x="327" y="47"/>
                </a:cubicBezTo>
                <a:cubicBezTo>
                  <a:pt x="326" y="48"/>
                  <a:pt x="325" y="49"/>
                  <a:pt x="324" y="50"/>
                </a:cubicBezTo>
                <a:close/>
                <a:moveTo>
                  <a:pt x="456" y="81"/>
                </a:moveTo>
                <a:cubicBezTo>
                  <a:pt x="456" y="81"/>
                  <a:pt x="456" y="81"/>
                  <a:pt x="457" y="81"/>
                </a:cubicBezTo>
                <a:cubicBezTo>
                  <a:pt x="456" y="81"/>
                  <a:pt x="456" y="81"/>
                  <a:pt x="456" y="81"/>
                </a:cubicBezTo>
                <a:cubicBezTo>
                  <a:pt x="456" y="81"/>
                  <a:pt x="456" y="81"/>
                  <a:pt x="456" y="81"/>
                </a:cubicBezTo>
                <a:close/>
                <a:moveTo>
                  <a:pt x="447" y="45"/>
                </a:moveTo>
                <a:cubicBezTo>
                  <a:pt x="447" y="45"/>
                  <a:pt x="447" y="45"/>
                  <a:pt x="448" y="45"/>
                </a:cubicBezTo>
                <a:cubicBezTo>
                  <a:pt x="447" y="45"/>
                  <a:pt x="447" y="45"/>
                  <a:pt x="447" y="45"/>
                </a:cubicBezTo>
                <a:cubicBezTo>
                  <a:pt x="447" y="45"/>
                  <a:pt x="447" y="45"/>
                  <a:pt x="447" y="45"/>
                </a:cubicBezTo>
                <a:close/>
                <a:moveTo>
                  <a:pt x="444" y="65"/>
                </a:moveTo>
                <a:cubicBezTo>
                  <a:pt x="445" y="65"/>
                  <a:pt x="445" y="65"/>
                  <a:pt x="445" y="66"/>
                </a:cubicBezTo>
                <a:cubicBezTo>
                  <a:pt x="446" y="68"/>
                  <a:pt x="449" y="70"/>
                  <a:pt x="452" y="70"/>
                </a:cubicBezTo>
                <a:cubicBezTo>
                  <a:pt x="453" y="70"/>
                  <a:pt x="453" y="70"/>
                  <a:pt x="454" y="70"/>
                </a:cubicBezTo>
                <a:cubicBezTo>
                  <a:pt x="453" y="71"/>
                  <a:pt x="453" y="72"/>
                  <a:pt x="453" y="74"/>
                </a:cubicBezTo>
                <a:cubicBezTo>
                  <a:pt x="452" y="73"/>
                  <a:pt x="451" y="73"/>
                  <a:pt x="449" y="73"/>
                </a:cubicBezTo>
                <a:cubicBezTo>
                  <a:pt x="448" y="70"/>
                  <a:pt x="446" y="68"/>
                  <a:pt x="443" y="68"/>
                </a:cubicBezTo>
                <a:cubicBezTo>
                  <a:pt x="444" y="67"/>
                  <a:pt x="444" y="66"/>
                  <a:pt x="444" y="65"/>
                </a:cubicBezTo>
                <a:close/>
                <a:moveTo>
                  <a:pt x="442" y="90"/>
                </a:moveTo>
                <a:cubicBezTo>
                  <a:pt x="444" y="90"/>
                  <a:pt x="447" y="89"/>
                  <a:pt x="448" y="87"/>
                </a:cubicBezTo>
                <a:cubicBezTo>
                  <a:pt x="448" y="87"/>
                  <a:pt x="449" y="87"/>
                  <a:pt x="449" y="87"/>
                </a:cubicBezTo>
                <a:cubicBezTo>
                  <a:pt x="449" y="87"/>
                  <a:pt x="449" y="87"/>
                  <a:pt x="449" y="87"/>
                </a:cubicBezTo>
                <a:cubicBezTo>
                  <a:pt x="447" y="89"/>
                  <a:pt x="446" y="91"/>
                  <a:pt x="446" y="93"/>
                </a:cubicBezTo>
                <a:cubicBezTo>
                  <a:pt x="445" y="94"/>
                  <a:pt x="444" y="95"/>
                  <a:pt x="444" y="95"/>
                </a:cubicBezTo>
                <a:cubicBezTo>
                  <a:pt x="444" y="93"/>
                  <a:pt x="442" y="91"/>
                  <a:pt x="441" y="90"/>
                </a:cubicBezTo>
                <a:cubicBezTo>
                  <a:pt x="441" y="90"/>
                  <a:pt x="441" y="90"/>
                  <a:pt x="442" y="90"/>
                </a:cubicBezTo>
                <a:close/>
                <a:moveTo>
                  <a:pt x="450" y="219"/>
                </a:moveTo>
                <a:cubicBezTo>
                  <a:pt x="450" y="219"/>
                  <a:pt x="449" y="219"/>
                  <a:pt x="449" y="220"/>
                </a:cubicBezTo>
                <a:cubicBezTo>
                  <a:pt x="449" y="220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1"/>
                  <a:pt x="448" y="221"/>
                  <a:pt x="448" y="221"/>
                </a:cubicBezTo>
                <a:cubicBezTo>
                  <a:pt x="448" y="220"/>
                  <a:pt x="448" y="220"/>
                  <a:pt x="448" y="220"/>
                </a:cubicBezTo>
                <a:cubicBezTo>
                  <a:pt x="448" y="219"/>
                  <a:pt x="448" y="218"/>
                  <a:pt x="448" y="217"/>
                </a:cubicBezTo>
                <a:cubicBezTo>
                  <a:pt x="448" y="215"/>
                  <a:pt x="447" y="214"/>
                  <a:pt x="447" y="212"/>
                </a:cubicBezTo>
                <a:cubicBezTo>
                  <a:pt x="447" y="212"/>
                  <a:pt x="447" y="213"/>
                  <a:pt x="448" y="213"/>
                </a:cubicBezTo>
                <a:cubicBezTo>
                  <a:pt x="448" y="213"/>
                  <a:pt x="448" y="213"/>
                  <a:pt x="448" y="213"/>
                </a:cubicBezTo>
                <a:cubicBezTo>
                  <a:pt x="448" y="213"/>
                  <a:pt x="448" y="213"/>
                  <a:pt x="448" y="214"/>
                </a:cubicBezTo>
                <a:cubicBezTo>
                  <a:pt x="448" y="216"/>
                  <a:pt x="449" y="217"/>
                  <a:pt x="450" y="219"/>
                </a:cubicBezTo>
                <a:close/>
                <a:moveTo>
                  <a:pt x="449" y="191"/>
                </a:move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ubicBezTo>
                  <a:pt x="449" y="191"/>
                  <a:pt x="449" y="191"/>
                  <a:pt x="449" y="191"/>
                </a:cubicBezTo>
                <a:close/>
                <a:moveTo>
                  <a:pt x="451" y="297"/>
                </a:moveTo>
                <a:cubicBezTo>
                  <a:pt x="451" y="297"/>
                  <a:pt x="451" y="297"/>
                  <a:pt x="451" y="297"/>
                </a:cubicBezTo>
                <a:cubicBezTo>
                  <a:pt x="450" y="298"/>
                  <a:pt x="450" y="299"/>
                  <a:pt x="450" y="300"/>
                </a:cubicBezTo>
                <a:cubicBezTo>
                  <a:pt x="450" y="300"/>
                  <a:pt x="449" y="300"/>
                  <a:pt x="449" y="300"/>
                </a:cubicBezTo>
                <a:cubicBezTo>
                  <a:pt x="449" y="300"/>
                  <a:pt x="449" y="300"/>
                  <a:pt x="449" y="300"/>
                </a:cubicBezTo>
                <a:cubicBezTo>
                  <a:pt x="449" y="300"/>
                  <a:pt x="449" y="299"/>
                  <a:pt x="449" y="299"/>
                </a:cubicBezTo>
                <a:cubicBezTo>
                  <a:pt x="449" y="298"/>
                  <a:pt x="450" y="298"/>
                  <a:pt x="451" y="297"/>
                </a:cubicBezTo>
                <a:close/>
                <a:moveTo>
                  <a:pt x="444" y="239"/>
                </a:moveTo>
                <a:cubicBezTo>
                  <a:pt x="445" y="239"/>
                  <a:pt x="445" y="239"/>
                  <a:pt x="445" y="239"/>
                </a:cubicBezTo>
                <a:cubicBezTo>
                  <a:pt x="445" y="239"/>
                  <a:pt x="445" y="240"/>
                  <a:pt x="445" y="241"/>
                </a:cubicBezTo>
                <a:cubicBezTo>
                  <a:pt x="445" y="242"/>
                  <a:pt x="445" y="242"/>
                  <a:pt x="445" y="242"/>
                </a:cubicBezTo>
                <a:cubicBezTo>
                  <a:pt x="445" y="241"/>
                  <a:pt x="445" y="241"/>
                  <a:pt x="445" y="241"/>
                </a:cubicBezTo>
                <a:cubicBezTo>
                  <a:pt x="445" y="240"/>
                  <a:pt x="445" y="240"/>
                  <a:pt x="444" y="239"/>
                </a:cubicBezTo>
                <a:close/>
                <a:moveTo>
                  <a:pt x="441" y="193"/>
                </a:moveTo>
                <a:cubicBezTo>
                  <a:pt x="442" y="192"/>
                  <a:pt x="442" y="191"/>
                  <a:pt x="442" y="191"/>
                </a:cubicBezTo>
                <a:cubicBezTo>
                  <a:pt x="442" y="190"/>
                  <a:pt x="442" y="190"/>
                  <a:pt x="442" y="190"/>
                </a:cubicBezTo>
                <a:cubicBezTo>
                  <a:pt x="443" y="191"/>
                  <a:pt x="444" y="191"/>
                  <a:pt x="445" y="191"/>
                </a:cubicBezTo>
                <a:cubicBezTo>
                  <a:pt x="445" y="191"/>
                  <a:pt x="445" y="191"/>
                  <a:pt x="446" y="191"/>
                </a:cubicBezTo>
                <a:cubicBezTo>
                  <a:pt x="446" y="191"/>
                  <a:pt x="446" y="191"/>
                  <a:pt x="447" y="191"/>
                </a:cubicBezTo>
                <a:cubicBezTo>
                  <a:pt x="445" y="191"/>
                  <a:pt x="443" y="192"/>
                  <a:pt x="441" y="193"/>
                </a:cubicBezTo>
                <a:close/>
                <a:moveTo>
                  <a:pt x="438" y="53"/>
                </a:moveTo>
                <a:cubicBezTo>
                  <a:pt x="438" y="53"/>
                  <a:pt x="439" y="53"/>
                  <a:pt x="440" y="53"/>
                </a:cubicBezTo>
                <a:cubicBezTo>
                  <a:pt x="440" y="53"/>
                  <a:pt x="440" y="54"/>
                  <a:pt x="440" y="54"/>
                </a:cubicBezTo>
                <a:cubicBezTo>
                  <a:pt x="440" y="54"/>
                  <a:pt x="440" y="55"/>
                  <a:pt x="440" y="56"/>
                </a:cubicBezTo>
                <a:cubicBezTo>
                  <a:pt x="439" y="55"/>
                  <a:pt x="438" y="55"/>
                  <a:pt x="437" y="55"/>
                </a:cubicBezTo>
                <a:cubicBezTo>
                  <a:pt x="437" y="55"/>
                  <a:pt x="437" y="55"/>
                  <a:pt x="437" y="55"/>
                </a:cubicBezTo>
                <a:cubicBezTo>
                  <a:pt x="437" y="55"/>
                  <a:pt x="437" y="55"/>
                  <a:pt x="437" y="54"/>
                </a:cubicBezTo>
                <a:cubicBezTo>
                  <a:pt x="437" y="54"/>
                  <a:pt x="437" y="54"/>
                  <a:pt x="437" y="53"/>
                </a:cubicBezTo>
                <a:cubicBezTo>
                  <a:pt x="437" y="53"/>
                  <a:pt x="437" y="53"/>
                  <a:pt x="438" y="53"/>
                </a:cubicBezTo>
                <a:close/>
                <a:moveTo>
                  <a:pt x="421" y="34"/>
                </a:moveTo>
                <a:cubicBezTo>
                  <a:pt x="422" y="34"/>
                  <a:pt x="423" y="34"/>
                  <a:pt x="424" y="34"/>
                </a:cubicBezTo>
                <a:cubicBezTo>
                  <a:pt x="423" y="35"/>
                  <a:pt x="422" y="37"/>
                  <a:pt x="422" y="39"/>
                </a:cubicBezTo>
                <a:cubicBezTo>
                  <a:pt x="421" y="38"/>
                  <a:pt x="419" y="37"/>
                  <a:pt x="417" y="37"/>
                </a:cubicBezTo>
                <a:cubicBezTo>
                  <a:pt x="417" y="37"/>
                  <a:pt x="417" y="37"/>
                  <a:pt x="417" y="37"/>
                </a:cubicBezTo>
                <a:cubicBezTo>
                  <a:pt x="417" y="36"/>
                  <a:pt x="417" y="36"/>
                  <a:pt x="417" y="36"/>
                </a:cubicBezTo>
                <a:cubicBezTo>
                  <a:pt x="417" y="35"/>
                  <a:pt x="417" y="34"/>
                  <a:pt x="416" y="33"/>
                </a:cubicBezTo>
                <a:cubicBezTo>
                  <a:pt x="418" y="34"/>
                  <a:pt x="419" y="34"/>
                  <a:pt x="421" y="34"/>
                </a:cubicBezTo>
                <a:close/>
                <a:moveTo>
                  <a:pt x="415" y="82"/>
                </a:moveTo>
                <a:cubicBezTo>
                  <a:pt x="411" y="82"/>
                  <a:pt x="408" y="85"/>
                  <a:pt x="407" y="88"/>
                </a:cubicBezTo>
                <a:cubicBezTo>
                  <a:pt x="407" y="88"/>
                  <a:pt x="406" y="88"/>
                  <a:pt x="406" y="88"/>
                </a:cubicBezTo>
                <a:cubicBezTo>
                  <a:pt x="406" y="88"/>
                  <a:pt x="406" y="88"/>
                  <a:pt x="405" y="88"/>
                </a:cubicBezTo>
                <a:cubicBezTo>
                  <a:pt x="405" y="83"/>
                  <a:pt x="401" y="80"/>
                  <a:pt x="396" y="80"/>
                </a:cubicBezTo>
                <a:cubicBezTo>
                  <a:pt x="395" y="80"/>
                  <a:pt x="394" y="80"/>
                  <a:pt x="394" y="80"/>
                </a:cubicBezTo>
                <a:cubicBezTo>
                  <a:pt x="394" y="80"/>
                  <a:pt x="394" y="80"/>
                  <a:pt x="394" y="80"/>
                </a:cubicBezTo>
                <a:cubicBezTo>
                  <a:pt x="395" y="78"/>
                  <a:pt x="395" y="76"/>
                  <a:pt x="395" y="74"/>
                </a:cubicBezTo>
                <a:cubicBezTo>
                  <a:pt x="395" y="74"/>
                  <a:pt x="395" y="74"/>
                  <a:pt x="395" y="73"/>
                </a:cubicBezTo>
                <a:cubicBezTo>
                  <a:pt x="396" y="73"/>
                  <a:pt x="397" y="73"/>
                  <a:pt x="397" y="72"/>
                </a:cubicBezTo>
                <a:cubicBezTo>
                  <a:pt x="397" y="73"/>
                  <a:pt x="397" y="73"/>
                  <a:pt x="397" y="73"/>
                </a:cubicBezTo>
                <a:cubicBezTo>
                  <a:pt x="397" y="79"/>
                  <a:pt x="402" y="83"/>
                  <a:pt x="408" y="83"/>
                </a:cubicBezTo>
                <a:cubicBezTo>
                  <a:pt x="410" y="83"/>
                  <a:pt x="413" y="82"/>
                  <a:pt x="415" y="81"/>
                </a:cubicBezTo>
                <a:cubicBezTo>
                  <a:pt x="415" y="81"/>
                  <a:pt x="415" y="81"/>
                  <a:pt x="415" y="82"/>
                </a:cubicBezTo>
                <a:close/>
                <a:moveTo>
                  <a:pt x="399" y="172"/>
                </a:moveTo>
                <a:cubicBezTo>
                  <a:pt x="400" y="172"/>
                  <a:pt x="402" y="173"/>
                  <a:pt x="404" y="173"/>
                </a:cubicBezTo>
                <a:cubicBezTo>
                  <a:pt x="404" y="173"/>
                  <a:pt x="404" y="173"/>
                  <a:pt x="404" y="173"/>
                </a:cubicBezTo>
                <a:cubicBezTo>
                  <a:pt x="403" y="174"/>
                  <a:pt x="403" y="175"/>
                  <a:pt x="403" y="176"/>
                </a:cubicBezTo>
                <a:cubicBezTo>
                  <a:pt x="402" y="174"/>
                  <a:pt x="400" y="174"/>
                  <a:pt x="399" y="173"/>
                </a:cubicBezTo>
                <a:cubicBezTo>
                  <a:pt x="399" y="173"/>
                  <a:pt x="399" y="172"/>
                  <a:pt x="399" y="172"/>
                </a:cubicBezTo>
                <a:cubicBezTo>
                  <a:pt x="399" y="172"/>
                  <a:pt x="399" y="172"/>
                  <a:pt x="399" y="172"/>
                </a:cubicBezTo>
                <a:close/>
                <a:moveTo>
                  <a:pt x="404" y="152"/>
                </a:moveTo>
                <a:cubicBezTo>
                  <a:pt x="402" y="152"/>
                  <a:pt x="401" y="152"/>
                  <a:pt x="400" y="152"/>
                </a:cubicBezTo>
                <a:cubicBezTo>
                  <a:pt x="400" y="151"/>
                  <a:pt x="399" y="150"/>
                  <a:pt x="398" y="150"/>
                </a:cubicBezTo>
                <a:cubicBezTo>
                  <a:pt x="399" y="150"/>
                  <a:pt x="400" y="150"/>
                  <a:pt x="400" y="150"/>
                </a:cubicBezTo>
                <a:cubicBezTo>
                  <a:pt x="401" y="150"/>
                  <a:pt x="401" y="150"/>
                  <a:pt x="402" y="149"/>
                </a:cubicBezTo>
                <a:cubicBezTo>
                  <a:pt x="403" y="150"/>
                  <a:pt x="403" y="150"/>
                  <a:pt x="404" y="150"/>
                </a:cubicBezTo>
                <a:cubicBezTo>
                  <a:pt x="404" y="151"/>
                  <a:pt x="404" y="151"/>
                  <a:pt x="404" y="152"/>
                </a:cubicBezTo>
                <a:cubicBezTo>
                  <a:pt x="404" y="152"/>
                  <a:pt x="404" y="152"/>
                  <a:pt x="404" y="152"/>
                </a:cubicBezTo>
                <a:close/>
                <a:moveTo>
                  <a:pt x="405" y="41"/>
                </a:moveTo>
                <a:cubicBezTo>
                  <a:pt x="405" y="41"/>
                  <a:pt x="405" y="41"/>
                  <a:pt x="405" y="41"/>
                </a:cubicBezTo>
                <a:cubicBezTo>
                  <a:pt x="406" y="42"/>
                  <a:pt x="407" y="42"/>
                  <a:pt x="408" y="43"/>
                </a:cubicBezTo>
                <a:cubicBezTo>
                  <a:pt x="408" y="43"/>
                  <a:pt x="408" y="43"/>
                  <a:pt x="408" y="43"/>
                </a:cubicBezTo>
                <a:cubicBezTo>
                  <a:pt x="407" y="42"/>
                  <a:pt x="406" y="42"/>
                  <a:pt x="405" y="42"/>
                </a:cubicBezTo>
                <a:cubicBezTo>
                  <a:pt x="405" y="41"/>
                  <a:pt x="405" y="41"/>
                  <a:pt x="405" y="41"/>
                </a:cubicBezTo>
                <a:close/>
                <a:moveTo>
                  <a:pt x="390" y="17"/>
                </a:moveTo>
                <a:cubicBezTo>
                  <a:pt x="391" y="16"/>
                  <a:pt x="392" y="16"/>
                  <a:pt x="393" y="15"/>
                </a:cubicBezTo>
                <a:cubicBezTo>
                  <a:pt x="392" y="16"/>
                  <a:pt x="392" y="18"/>
                  <a:pt x="392" y="19"/>
                </a:cubicBezTo>
                <a:cubicBezTo>
                  <a:pt x="392" y="24"/>
                  <a:pt x="396" y="29"/>
                  <a:pt x="401" y="29"/>
                </a:cubicBezTo>
                <a:cubicBezTo>
                  <a:pt x="406" y="29"/>
                  <a:pt x="410" y="25"/>
                  <a:pt x="410" y="20"/>
                </a:cubicBezTo>
                <a:cubicBezTo>
                  <a:pt x="410" y="21"/>
                  <a:pt x="411" y="22"/>
                  <a:pt x="412" y="22"/>
                </a:cubicBezTo>
                <a:cubicBezTo>
                  <a:pt x="411" y="23"/>
                  <a:pt x="411" y="24"/>
                  <a:pt x="411" y="24"/>
                </a:cubicBezTo>
                <a:cubicBezTo>
                  <a:pt x="411" y="26"/>
                  <a:pt x="412" y="28"/>
                  <a:pt x="413" y="29"/>
                </a:cubicBezTo>
                <a:cubicBezTo>
                  <a:pt x="412" y="29"/>
                  <a:pt x="411" y="29"/>
                  <a:pt x="410" y="29"/>
                </a:cubicBezTo>
                <a:cubicBezTo>
                  <a:pt x="407" y="29"/>
                  <a:pt x="405" y="30"/>
                  <a:pt x="404" y="32"/>
                </a:cubicBezTo>
                <a:cubicBezTo>
                  <a:pt x="402" y="30"/>
                  <a:pt x="400" y="28"/>
                  <a:pt x="397" y="28"/>
                </a:cubicBezTo>
                <a:cubicBezTo>
                  <a:pt x="395" y="28"/>
                  <a:pt x="393" y="29"/>
                  <a:pt x="392" y="30"/>
                </a:cubicBezTo>
                <a:cubicBezTo>
                  <a:pt x="392" y="27"/>
                  <a:pt x="391" y="25"/>
                  <a:pt x="389" y="23"/>
                </a:cubicBezTo>
                <a:cubicBezTo>
                  <a:pt x="390" y="22"/>
                  <a:pt x="390" y="20"/>
                  <a:pt x="390" y="19"/>
                </a:cubicBezTo>
                <a:cubicBezTo>
                  <a:pt x="390" y="18"/>
                  <a:pt x="390" y="17"/>
                  <a:pt x="390" y="17"/>
                </a:cubicBezTo>
                <a:close/>
                <a:moveTo>
                  <a:pt x="393" y="146"/>
                </a:move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ubicBezTo>
                  <a:pt x="393" y="146"/>
                  <a:pt x="393" y="146"/>
                  <a:pt x="393" y="146"/>
                </a:cubicBezTo>
                <a:close/>
                <a:moveTo>
                  <a:pt x="392" y="233"/>
                </a:moveTo>
                <a:cubicBezTo>
                  <a:pt x="393" y="235"/>
                  <a:pt x="395" y="237"/>
                  <a:pt x="397" y="238"/>
                </a:cubicBezTo>
                <a:cubicBezTo>
                  <a:pt x="397" y="239"/>
                  <a:pt x="396" y="240"/>
                  <a:pt x="396" y="241"/>
                </a:cubicBezTo>
                <a:cubicBezTo>
                  <a:pt x="395" y="239"/>
                  <a:pt x="392" y="238"/>
                  <a:pt x="390" y="238"/>
                </a:cubicBezTo>
                <a:cubicBezTo>
                  <a:pt x="389" y="238"/>
                  <a:pt x="389" y="238"/>
                  <a:pt x="389" y="239"/>
                </a:cubicBezTo>
                <a:cubicBezTo>
                  <a:pt x="390" y="237"/>
                  <a:pt x="391" y="235"/>
                  <a:pt x="392" y="233"/>
                </a:cubicBezTo>
                <a:close/>
                <a:moveTo>
                  <a:pt x="395" y="422"/>
                </a:moveTo>
                <a:cubicBezTo>
                  <a:pt x="394" y="423"/>
                  <a:pt x="393" y="424"/>
                  <a:pt x="392" y="425"/>
                </a:cubicBezTo>
                <a:cubicBezTo>
                  <a:pt x="391" y="424"/>
                  <a:pt x="390" y="422"/>
                  <a:pt x="388" y="422"/>
                </a:cubicBezTo>
                <a:cubicBezTo>
                  <a:pt x="388" y="421"/>
                  <a:pt x="388" y="421"/>
                  <a:pt x="388" y="421"/>
                </a:cubicBezTo>
                <a:cubicBezTo>
                  <a:pt x="388" y="420"/>
                  <a:pt x="389" y="420"/>
                  <a:pt x="389" y="420"/>
                </a:cubicBezTo>
                <a:cubicBezTo>
                  <a:pt x="390" y="420"/>
                  <a:pt x="391" y="419"/>
                  <a:pt x="392" y="419"/>
                </a:cubicBezTo>
                <a:cubicBezTo>
                  <a:pt x="392" y="420"/>
                  <a:pt x="393" y="420"/>
                  <a:pt x="394" y="420"/>
                </a:cubicBezTo>
                <a:cubicBezTo>
                  <a:pt x="394" y="421"/>
                  <a:pt x="395" y="421"/>
                  <a:pt x="395" y="422"/>
                </a:cubicBezTo>
                <a:close/>
                <a:moveTo>
                  <a:pt x="386" y="102"/>
                </a:moveTo>
                <a:cubicBezTo>
                  <a:pt x="387" y="102"/>
                  <a:pt x="387" y="102"/>
                  <a:pt x="387" y="102"/>
                </a:cubicBezTo>
                <a:cubicBezTo>
                  <a:pt x="387" y="103"/>
                  <a:pt x="387" y="103"/>
                  <a:pt x="387" y="103"/>
                </a:cubicBezTo>
                <a:cubicBezTo>
                  <a:pt x="386" y="103"/>
                  <a:pt x="385" y="102"/>
                  <a:pt x="385" y="102"/>
                </a:cubicBezTo>
                <a:cubicBezTo>
                  <a:pt x="385" y="102"/>
                  <a:pt x="386" y="102"/>
                  <a:pt x="386" y="102"/>
                </a:cubicBezTo>
                <a:close/>
                <a:moveTo>
                  <a:pt x="380" y="54"/>
                </a:moveTo>
                <a:cubicBezTo>
                  <a:pt x="381" y="55"/>
                  <a:pt x="381" y="55"/>
                  <a:pt x="381" y="55"/>
                </a:cubicBezTo>
                <a:cubicBezTo>
                  <a:pt x="381" y="56"/>
                  <a:pt x="382" y="56"/>
                  <a:pt x="382" y="57"/>
                </a:cubicBezTo>
                <a:cubicBezTo>
                  <a:pt x="381" y="57"/>
                  <a:pt x="381" y="57"/>
                  <a:pt x="380" y="57"/>
                </a:cubicBezTo>
                <a:cubicBezTo>
                  <a:pt x="378" y="57"/>
                  <a:pt x="377" y="57"/>
                  <a:pt x="375" y="58"/>
                </a:cubicBezTo>
                <a:cubicBezTo>
                  <a:pt x="375" y="58"/>
                  <a:pt x="375" y="58"/>
                  <a:pt x="375" y="57"/>
                </a:cubicBezTo>
                <a:cubicBezTo>
                  <a:pt x="377" y="57"/>
                  <a:pt x="379" y="56"/>
                  <a:pt x="380" y="54"/>
                </a:cubicBezTo>
                <a:close/>
                <a:moveTo>
                  <a:pt x="377" y="279"/>
                </a:moveTo>
                <a:cubicBezTo>
                  <a:pt x="377" y="279"/>
                  <a:pt x="376" y="279"/>
                  <a:pt x="376" y="278"/>
                </a:cubicBezTo>
                <a:cubicBezTo>
                  <a:pt x="375" y="276"/>
                  <a:pt x="374" y="275"/>
                  <a:pt x="373" y="273"/>
                </a:cubicBezTo>
                <a:cubicBezTo>
                  <a:pt x="374" y="272"/>
                  <a:pt x="374" y="272"/>
                  <a:pt x="374" y="271"/>
                </a:cubicBezTo>
                <a:cubicBezTo>
                  <a:pt x="375" y="271"/>
                  <a:pt x="376" y="271"/>
                  <a:pt x="377" y="271"/>
                </a:cubicBezTo>
                <a:cubicBezTo>
                  <a:pt x="377" y="271"/>
                  <a:pt x="378" y="271"/>
                  <a:pt x="378" y="271"/>
                </a:cubicBezTo>
                <a:cubicBezTo>
                  <a:pt x="377" y="273"/>
                  <a:pt x="377" y="274"/>
                  <a:pt x="377" y="276"/>
                </a:cubicBezTo>
                <a:cubicBezTo>
                  <a:pt x="377" y="277"/>
                  <a:pt x="377" y="278"/>
                  <a:pt x="377" y="279"/>
                </a:cubicBezTo>
                <a:close/>
                <a:moveTo>
                  <a:pt x="373" y="211"/>
                </a:moveTo>
                <a:cubicBezTo>
                  <a:pt x="373" y="211"/>
                  <a:pt x="373" y="211"/>
                  <a:pt x="373" y="211"/>
                </a:cubicBezTo>
                <a:cubicBezTo>
                  <a:pt x="374" y="212"/>
                  <a:pt x="376" y="212"/>
                  <a:pt x="377" y="212"/>
                </a:cubicBezTo>
                <a:cubicBezTo>
                  <a:pt x="376" y="212"/>
                  <a:pt x="376" y="213"/>
                  <a:pt x="375" y="213"/>
                </a:cubicBezTo>
                <a:cubicBezTo>
                  <a:pt x="375" y="213"/>
                  <a:pt x="374" y="212"/>
                  <a:pt x="373" y="211"/>
                </a:cubicBezTo>
                <a:close/>
                <a:moveTo>
                  <a:pt x="373" y="42"/>
                </a:moveTo>
                <a:cubicBezTo>
                  <a:pt x="374" y="43"/>
                  <a:pt x="374" y="43"/>
                  <a:pt x="374" y="44"/>
                </a:cubicBezTo>
                <a:cubicBezTo>
                  <a:pt x="374" y="44"/>
                  <a:pt x="374" y="44"/>
                  <a:pt x="374" y="44"/>
                </a:cubicBezTo>
                <a:cubicBezTo>
                  <a:pt x="374" y="44"/>
                  <a:pt x="373" y="44"/>
                  <a:pt x="372" y="44"/>
                </a:cubicBezTo>
                <a:cubicBezTo>
                  <a:pt x="373" y="44"/>
                  <a:pt x="373" y="43"/>
                  <a:pt x="373" y="42"/>
                </a:cubicBezTo>
                <a:close/>
                <a:moveTo>
                  <a:pt x="365" y="107"/>
                </a:moveTo>
                <a:cubicBezTo>
                  <a:pt x="366" y="107"/>
                  <a:pt x="366" y="108"/>
                  <a:pt x="367" y="108"/>
                </a:cubicBezTo>
                <a:cubicBezTo>
                  <a:pt x="367" y="108"/>
                  <a:pt x="368" y="109"/>
                  <a:pt x="368" y="109"/>
                </a:cubicBezTo>
                <a:cubicBezTo>
                  <a:pt x="367" y="110"/>
                  <a:pt x="367" y="111"/>
                  <a:pt x="366" y="112"/>
                </a:cubicBezTo>
                <a:cubicBezTo>
                  <a:pt x="366" y="112"/>
                  <a:pt x="366" y="111"/>
                  <a:pt x="365" y="111"/>
                </a:cubicBezTo>
                <a:cubicBezTo>
                  <a:pt x="366" y="111"/>
                  <a:pt x="366" y="111"/>
                  <a:pt x="366" y="110"/>
                </a:cubicBezTo>
                <a:cubicBezTo>
                  <a:pt x="366" y="109"/>
                  <a:pt x="365" y="108"/>
                  <a:pt x="365" y="107"/>
                </a:cubicBezTo>
                <a:close/>
                <a:moveTo>
                  <a:pt x="368" y="54"/>
                </a:move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ubicBezTo>
                  <a:pt x="368" y="54"/>
                  <a:pt x="368" y="54"/>
                  <a:pt x="368" y="54"/>
                </a:cubicBezTo>
                <a:close/>
                <a:moveTo>
                  <a:pt x="367" y="50"/>
                </a:moveTo>
                <a:cubicBezTo>
                  <a:pt x="367" y="50"/>
                  <a:pt x="367" y="49"/>
                  <a:pt x="366" y="48"/>
                </a:cubicBezTo>
                <a:cubicBezTo>
                  <a:pt x="367" y="48"/>
                  <a:pt x="368" y="47"/>
                  <a:pt x="369" y="46"/>
                </a:cubicBezTo>
                <a:cubicBezTo>
                  <a:pt x="368" y="48"/>
                  <a:pt x="367" y="49"/>
                  <a:pt x="367" y="50"/>
                </a:cubicBezTo>
                <a:close/>
                <a:moveTo>
                  <a:pt x="346" y="7"/>
                </a:moveTo>
                <a:cubicBezTo>
                  <a:pt x="347" y="7"/>
                  <a:pt x="348" y="6"/>
                  <a:pt x="349" y="5"/>
                </a:cubicBezTo>
                <a:cubicBezTo>
                  <a:pt x="350" y="5"/>
                  <a:pt x="351" y="4"/>
                  <a:pt x="351" y="4"/>
                </a:cubicBezTo>
                <a:cubicBezTo>
                  <a:pt x="353" y="7"/>
                  <a:pt x="356" y="9"/>
                  <a:pt x="360" y="9"/>
                </a:cubicBezTo>
                <a:cubicBezTo>
                  <a:pt x="361" y="12"/>
                  <a:pt x="363" y="15"/>
                  <a:pt x="366" y="15"/>
                </a:cubicBezTo>
                <a:cubicBezTo>
                  <a:pt x="366" y="16"/>
                  <a:pt x="366" y="16"/>
                  <a:pt x="366" y="17"/>
                </a:cubicBezTo>
                <a:cubicBezTo>
                  <a:pt x="366" y="17"/>
                  <a:pt x="366" y="17"/>
                  <a:pt x="366" y="17"/>
                </a:cubicBezTo>
                <a:cubicBezTo>
                  <a:pt x="363" y="18"/>
                  <a:pt x="360" y="21"/>
                  <a:pt x="360" y="25"/>
                </a:cubicBezTo>
                <a:cubicBezTo>
                  <a:pt x="360" y="28"/>
                  <a:pt x="362" y="31"/>
                  <a:pt x="365" y="33"/>
                </a:cubicBezTo>
                <a:cubicBezTo>
                  <a:pt x="364" y="33"/>
                  <a:pt x="364" y="33"/>
                  <a:pt x="364" y="33"/>
                </a:cubicBezTo>
                <a:cubicBezTo>
                  <a:pt x="362" y="33"/>
                  <a:pt x="361" y="33"/>
                  <a:pt x="360" y="34"/>
                </a:cubicBezTo>
                <a:cubicBezTo>
                  <a:pt x="359" y="32"/>
                  <a:pt x="357" y="30"/>
                  <a:pt x="355" y="29"/>
                </a:cubicBezTo>
                <a:cubicBezTo>
                  <a:pt x="358" y="28"/>
                  <a:pt x="360" y="25"/>
                  <a:pt x="360" y="22"/>
                </a:cubicBezTo>
                <a:cubicBezTo>
                  <a:pt x="360" y="17"/>
                  <a:pt x="356" y="13"/>
                  <a:pt x="351" y="13"/>
                </a:cubicBezTo>
                <a:cubicBezTo>
                  <a:pt x="350" y="13"/>
                  <a:pt x="349" y="13"/>
                  <a:pt x="348" y="14"/>
                </a:cubicBezTo>
                <a:cubicBezTo>
                  <a:pt x="348" y="12"/>
                  <a:pt x="346" y="10"/>
                  <a:pt x="345" y="9"/>
                </a:cubicBezTo>
                <a:cubicBezTo>
                  <a:pt x="345" y="9"/>
                  <a:pt x="346" y="8"/>
                  <a:pt x="346" y="7"/>
                </a:cubicBezTo>
                <a:close/>
                <a:moveTo>
                  <a:pt x="362" y="78"/>
                </a:moveTo>
                <a:cubicBezTo>
                  <a:pt x="362" y="79"/>
                  <a:pt x="361" y="80"/>
                  <a:pt x="361" y="81"/>
                </a:cubicBezTo>
                <a:cubicBezTo>
                  <a:pt x="360" y="81"/>
                  <a:pt x="360" y="82"/>
                  <a:pt x="359" y="82"/>
                </a:cubicBezTo>
                <a:cubicBezTo>
                  <a:pt x="359" y="81"/>
                  <a:pt x="359" y="80"/>
                  <a:pt x="358" y="78"/>
                </a:cubicBezTo>
                <a:cubicBezTo>
                  <a:pt x="358" y="77"/>
                  <a:pt x="358" y="76"/>
                  <a:pt x="357" y="75"/>
                </a:cubicBezTo>
                <a:cubicBezTo>
                  <a:pt x="358" y="74"/>
                  <a:pt x="358" y="74"/>
                  <a:pt x="359" y="73"/>
                </a:cubicBezTo>
                <a:cubicBezTo>
                  <a:pt x="359" y="73"/>
                  <a:pt x="360" y="74"/>
                  <a:pt x="360" y="74"/>
                </a:cubicBezTo>
                <a:cubicBezTo>
                  <a:pt x="360" y="75"/>
                  <a:pt x="361" y="77"/>
                  <a:pt x="362" y="78"/>
                </a:cubicBezTo>
                <a:close/>
                <a:moveTo>
                  <a:pt x="356" y="224"/>
                </a:move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ubicBezTo>
                  <a:pt x="356" y="224"/>
                  <a:pt x="356" y="224"/>
                  <a:pt x="356" y="224"/>
                </a:cubicBezTo>
                <a:close/>
                <a:moveTo>
                  <a:pt x="346" y="29"/>
                </a:moveTo>
                <a:cubicBezTo>
                  <a:pt x="347" y="29"/>
                  <a:pt x="347" y="29"/>
                  <a:pt x="348" y="30"/>
                </a:cubicBezTo>
                <a:cubicBezTo>
                  <a:pt x="346" y="30"/>
                  <a:pt x="345" y="31"/>
                  <a:pt x="344" y="32"/>
                </a:cubicBezTo>
                <a:cubicBezTo>
                  <a:pt x="344" y="32"/>
                  <a:pt x="344" y="32"/>
                  <a:pt x="344" y="31"/>
                </a:cubicBezTo>
                <a:cubicBezTo>
                  <a:pt x="345" y="31"/>
                  <a:pt x="345" y="30"/>
                  <a:pt x="346" y="29"/>
                </a:cubicBezTo>
                <a:close/>
                <a:moveTo>
                  <a:pt x="339" y="112"/>
                </a:moveTo>
                <a:cubicBezTo>
                  <a:pt x="340" y="112"/>
                  <a:pt x="341" y="111"/>
                  <a:pt x="342" y="110"/>
                </a:cubicBezTo>
                <a:cubicBezTo>
                  <a:pt x="343" y="112"/>
                  <a:pt x="345" y="114"/>
                  <a:pt x="348" y="115"/>
                </a:cubicBezTo>
                <a:cubicBezTo>
                  <a:pt x="346" y="116"/>
                  <a:pt x="345" y="117"/>
                  <a:pt x="344" y="118"/>
                </a:cubicBezTo>
                <a:cubicBezTo>
                  <a:pt x="343" y="117"/>
                  <a:pt x="341" y="116"/>
                  <a:pt x="340" y="116"/>
                </a:cubicBezTo>
                <a:cubicBezTo>
                  <a:pt x="339" y="116"/>
                  <a:pt x="339" y="116"/>
                  <a:pt x="339" y="116"/>
                </a:cubicBezTo>
                <a:cubicBezTo>
                  <a:pt x="339" y="115"/>
                  <a:pt x="339" y="114"/>
                  <a:pt x="339" y="113"/>
                </a:cubicBezTo>
                <a:cubicBezTo>
                  <a:pt x="339" y="113"/>
                  <a:pt x="339" y="112"/>
                  <a:pt x="339" y="112"/>
                </a:cubicBezTo>
                <a:close/>
                <a:moveTo>
                  <a:pt x="332" y="80"/>
                </a:moveTo>
                <a:cubicBezTo>
                  <a:pt x="332" y="80"/>
                  <a:pt x="332" y="79"/>
                  <a:pt x="332" y="79"/>
                </a:cubicBezTo>
                <a:cubicBezTo>
                  <a:pt x="333" y="79"/>
                  <a:pt x="333" y="80"/>
                  <a:pt x="334" y="80"/>
                </a:cubicBezTo>
                <a:cubicBezTo>
                  <a:pt x="333" y="80"/>
                  <a:pt x="333" y="81"/>
                  <a:pt x="333" y="81"/>
                </a:cubicBezTo>
                <a:cubicBezTo>
                  <a:pt x="333" y="80"/>
                  <a:pt x="332" y="80"/>
                  <a:pt x="332" y="80"/>
                </a:cubicBezTo>
                <a:close/>
                <a:moveTo>
                  <a:pt x="333" y="663"/>
                </a:moveTo>
                <a:cubicBezTo>
                  <a:pt x="333" y="663"/>
                  <a:pt x="333" y="663"/>
                  <a:pt x="333" y="663"/>
                </a:cubicBezTo>
                <a:cubicBezTo>
                  <a:pt x="333" y="663"/>
                  <a:pt x="334" y="662"/>
                  <a:pt x="334" y="662"/>
                </a:cubicBezTo>
                <a:cubicBezTo>
                  <a:pt x="334" y="662"/>
                  <a:pt x="335" y="662"/>
                  <a:pt x="335" y="662"/>
                </a:cubicBezTo>
                <a:cubicBezTo>
                  <a:pt x="335" y="662"/>
                  <a:pt x="336" y="662"/>
                  <a:pt x="336" y="662"/>
                </a:cubicBezTo>
                <a:cubicBezTo>
                  <a:pt x="335" y="662"/>
                  <a:pt x="334" y="663"/>
                  <a:pt x="333" y="663"/>
                </a:cubicBezTo>
                <a:close/>
                <a:moveTo>
                  <a:pt x="336" y="239"/>
                </a:moveTo>
                <a:cubicBezTo>
                  <a:pt x="335" y="239"/>
                  <a:pt x="335" y="239"/>
                  <a:pt x="334" y="239"/>
                </a:cubicBezTo>
                <a:cubicBezTo>
                  <a:pt x="335" y="238"/>
                  <a:pt x="335" y="238"/>
                  <a:pt x="335" y="237"/>
                </a:cubicBezTo>
                <a:cubicBezTo>
                  <a:pt x="336" y="238"/>
                  <a:pt x="336" y="238"/>
                  <a:pt x="337" y="238"/>
                </a:cubicBezTo>
                <a:cubicBezTo>
                  <a:pt x="337" y="238"/>
                  <a:pt x="337" y="238"/>
                  <a:pt x="337" y="238"/>
                </a:cubicBezTo>
                <a:cubicBezTo>
                  <a:pt x="336" y="238"/>
                  <a:pt x="336" y="239"/>
                  <a:pt x="336" y="239"/>
                </a:cubicBezTo>
                <a:close/>
                <a:moveTo>
                  <a:pt x="340" y="510"/>
                </a:moveTo>
                <a:cubicBezTo>
                  <a:pt x="340" y="510"/>
                  <a:pt x="340" y="510"/>
                  <a:pt x="340" y="510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09"/>
                  <a:pt x="340" y="509"/>
                </a:cubicBezTo>
                <a:cubicBezTo>
                  <a:pt x="340" y="509"/>
                  <a:pt x="340" y="510"/>
                  <a:pt x="340" y="510"/>
                </a:cubicBezTo>
                <a:close/>
                <a:moveTo>
                  <a:pt x="345" y="287"/>
                </a:moveTo>
                <a:cubicBezTo>
                  <a:pt x="344" y="288"/>
                  <a:pt x="344" y="288"/>
                  <a:pt x="344" y="289"/>
                </a:cubicBezTo>
                <a:cubicBezTo>
                  <a:pt x="343" y="288"/>
                  <a:pt x="342" y="287"/>
                  <a:pt x="342" y="286"/>
                </a:cubicBezTo>
                <a:cubicBezTo>
                  <a:pt x="343" y="286"/>
                  <a:pt x="345" y="285"/>
                  <a:pt x="346" y="283"/>
                </a:cubicBezTo>
                <a:cubicBezTo>
                  <a:pt x="346" y="283"/>
                  <a:pt x="347" y="283"/>
                  <a:pt x="347" y="284"/>
                </a:cubicBezTo>
                <a:cubicBezTo>
                  <a:pt x="346" y="285"/>
                  <a:pt x="345" y="286"/>
                  <a:pt x="345" y="287"/>
                </a:cubicBezTo>
                <a:close/>
                <a:moveTo>
                  <a:pt x="343" y="215"/>
                </a:moveTo>
                <a:cubicBezTo>
                  <a:pt x="342" y="214"/>
                  <a:pt x="342" y="213"/>
                  <a:pt x="341" y="212"/>
                </a:cubicBezTo>
                <a:cubicBezTo>
                  <a:pt x="341" y="212"/>
                  <a:pt x="341" y="211"/>
                  <a:pt x="341" y="211"/>
                </a:cubicBezTo>
                <a:cubicBezTo>
                  <a:pt x="344" y="210"/>
                  <a:pt x="346" y="208"/>
                  <a:pt x="347" y="206"/>
                </a:cubicBezTo>
                <a:cubicBezTo>
                  <a:pt x="347" y="207"/>
                  <a:pt x="348" y="207"/>
                  <a:pt x="348" y="208"/>
                </a:cubicBezTo>
                <a:cubicBezTo>
                  <a:pt x="345" y="209"/>
                  <a:pt x="343" y="212"/>
                  <a:pt x="343" y="215"/>
                </a:cubicBezTo>
                <a:close/>
                <a:moveTo>
                  <a:pt x="347" y="162"/>
                </a:moveTo>
                <a:cubicBezTo>
                  <a:pt x="347" y="162"/>
                  <a:pt x="347" y="162"/>
                  <a:pt x="346" y="162"/>
                </a:cubicBezTo>
                <a:cubicBezTo>
                  <a:pt x="341" y="162"/>
                  <a:pt x="338" y="166"/>
                  <a:pt x="338" y="171"/>
                </a:cubicBezTo>
                <a:cubicBezTo>
                  <a:pt x="338" y="172"/>
                  <a:pt x="338" y="173"/>
                  <a:pt x="338" y="173"/>
                </a:cubicBezTo>
                <a:cubicBezTo>
                  <a:pt x="337" y="173"/>
                  <a:pt x="337" y="172"/>
                  <a:pt x="336" y="171"/>
                </a:cubicBezTo>
                <a:cubicBezTo>
                  <a:pt x="336" y="171"/>
                  <a:pt x="336" y="170"/>
                  <a:pt x="336" y="169"/>
                </a:cubicBezTo>
                <a:cubicBezTo>
                  <a:pt x="336" y="167"/>
                  <a:pt x="335" y="165"/>
                  <a:pt x="334" y="164"/>
                </a:cubicBezTo>
                <a:cubicBezTo>
                  <a:pt x="334" y="163"/>
                  <a:pt x="335" y="162"/>
                  <a:pt x="335" y="161"/>
                </a:cubicBezTo>
                <a:cubicBezTo>
                  <a:pt x="336" y="161"/>
                  <a:pt x="336" y="161"/>
                  <a:pt x="336" y="161"/>
                </a:cubicBezTo>
                <a:cubicBezTo>
                  <a:pt x="339" y="161"/>
                  <a:pt x="342" y="160"/>
                  <a:pt x="344" y="158"/>
                </a:cubicBezTo>
                <a:cubicBezTo>
                  <a:pt x="345" y="158"/>
                  <a:pt x="345" y="158"/>
                  <a:pt x="345" y="158"/>
                </a:cubicBezTo>
                <a:cubicBezTo>
                  <a:pt x="348" y="158"/>
                  <a:pt x="351" y="157"/>
                  <a:pt x="353" y="154"/>
                </a:cubicBezTo>
                <a:cubicBezTo>
                  <a:pt x="353" y="155"/>
                  <a:pt x="353" y="155"/>
                  <a:pt x="354" y="155"/>
                </a:cubicBezTo>
                <a:cubicBezTo>
                  <a:pt x="354" y="156"/>
                  <a:pt x="353" y="157"/>
                  <a:pt x="353" y="158"/>
                </a:cubicBezTo>
                <a:cubicBezTo>
                  <a:pt x="353" y="159"/>
                  <a:pt x="354" y="160"/>
                  <a:pt x="354" y="161"/>
                </a:cubicBezTo>
                <a:cubicBezTo>
                  <a:pt x="353" y="161"/>
                  <a:pt x="352" y="161"/>
                  <a:pt x="351" y="161"/>
                </a:cubicBezTo>
                <a:cubicBezTo>
                  <a:pt x="350" y="161"/>
                  <a:pt x="349" y="161"/>
                  <a:pt x="347" y="162"/>
                </a:cubicBezTo>
                <a:close/>
                <a:moveTo>
                  <a:pt x="354" y="647"/>
                </a:moveTo>
                <a:cubicBezTo>
                  <a:pt x="353" y="647"/>
                  <a:pt x="352" y="647"/>
                  <a:pt x="351" y="647"/>
                </a:cubicBezTo>
                <a:cubicBezTo>
                  <a:pt x="352" y="647"/>
                  <a:pt x="352" y="646"/>
                  <a:pt x="352" y="646"/>
                </a:cubicBezTo>
                <a:cubicBezTo>
                  <a:pt x="352" y="646"/>
                  <a:pt x="353" y="646"/>
                  <a:pt x="353" y="646"/>
                </a:cubicBezTo>
                <a:cubicBezTo>
                  <a:pt x="353" y="646"/>
                  <a:pt x="354" y="646"/>
                  <a:pt x="355" y="647"/>
                </a:cubicBezTo>
                <a:cubicBezTo>
                  <a:pt x="355" y="647"/>
                  <a:pt x="355" y="647"/>
                  <a:pt x="355" y="647"/>
                </a:cubicBezTo>
                <a:cubicBezTo>
                  <a:pt x="354" y="647"/>
                  <a:pt x="354" y="647"/>
                  <a:pt x="354" y="647"/>
                </a:cubicBezTo>
                <a:close/>
                <a:moveTo>
                  <a:pt x="357" y="349"/>
                </a:moveTo>
                <a:cubicBezTo>
                  <a:pt x="356" y="349"/>
                  <a:pt x="356" y="349"/>
                  <a:pt x="355" y="348"/>
                </a:cubicBezTo>
                <a:cubicBezTo>
                  <a:pt x="355" y="347"/>
                  <a:pt x="354" y="347"/>
                  <a:pt x="354" y="346"/>
                </a:cubicBezTo>
                <a:cubicBezTo>
                  <a:pt x="355" y="345"/>
                  <a:pt x="356" y="344"/>
                  <a:pt x="356" y="343"/>
                </a:cubicBezTo>
                <a:cubicBezTo>
                  <a:pt x="356" y="343"/>
                  <a:pt x="356" y="343"/>
                  <a:pt x="357" y="343"/>
                </a:cubicBezTo>
                <a:cubicBezTo>
                  <a:pt x="357" y="344"/>
                  <a:pt x="358" y="345"/>
                  <a:pt x="359" y="346"/>
                </a:cubicBezTo>
                <a:cubicBezTo>
                  <a:pt x="358" y="347"/>
                  <a:pt x="357" y="348"/>
                  <a:pt x="357" y="349"/>
                </a:cubicBezTo>
                <a:close/>
                <a:moveTo>
                  <a:pt x="360" y="601"/>
                </a:moveTo>
                <a:cubicBezTo>
                  <a:pt x="360" y="601"/>
                  <a:pt x="360" y="600"/>
                  <a:pt x="360" y="600"/>
                </a:cubicBezTo>
                <a:cubicBezTo>
                  <a:pt x="361" y="600"/>
                  <a:pt x="361" y="600"/>
                  <a:pt x="362" y="600"/>
                </a:cubicBezTo>
                <a:cubicBezTo>
                  <a:pt x="362" y="600"/>
                  <a:pt x="362" y="600"/>
                  <a:pt x="362" y="600"/>
                </a:cubicBezTo>
                <a:cubicBezTo>
                  <a:pt x="362" y="600"/>
                  <a:pt x="362" y="600"/>
                  <a:pt x="363" y="600"/>
                </a:cubicBezTo>
                <a:cubicBezTo>
                  <a:pt x="362" y="600"/>
                  <a:pt x="361" y="601"/>
                  <a:pt x="360" y="601"/>
                </a:cubicBezTo>
                <a:close/>
                <a:moveTo>
                  <a:pt x="362" y="538"/>
                </a:moveTo>
                <a:cubicBezTo>
                  <a:pt x="362" y="538"/>
                  <a:pt x="362" y="538"/>
                  <a:pt x="362" y="538"/>
                </a:cubicBezTo>
                <a:cubicBezTo>
                  <a:pt x="362" y="538"/>
                  <a:pt x="362" y="538"/>
                  <a:pt x="362" y="537"/>
                </a:cubicBezTo>
                <a:cubicBezTo>
                  <a:pt x="362" y="537"/>
                  <a:pt x="362" y="538"/>
                  <a:pt x="362" y="538"/>
                </a:cubicBezTo>
                <a:cubicBezTo>
                  <a:pt x="362" y="538"/>
                  <a:pt x="363" y="537"/>
                  <a:pt x="363" y="537"/>
                </a:cubicBezTo>
                <a:cubicBezTo>
                  <a:pt x="363" y="538"/>
                  <a:pt x="362" y="538"/>
                  <a:pt x="362" y="538"/>
                </a:cubicBezTo>
                <a:close/>
                <a:moveTo>
                  <a:pt x="369" y="535"/>
                </a:moveTo>
                <a:cubicBezTo>
                  <a:pt x="369" y="535"/>
                  <a:pt x="369" y="535"/>
                  <a:pt x="368" y="535"/>
                </a:cubicBezTo>
                <a:cubicBezTo>
                  <a:pt x="369" y="535"/>
                  <a:pt x="369" y="535"/>
                  <a:pt x="370" y="534"/>
                </a:cubicBezTo>
                <a:cubicBezTo>
                  <a:pt x="370" y="535"/>
                  <a:pt x="370" y="535"/>
                  <a:pt x="370" y="535"/>
                </a:cubicBezTo>
                <a:cubicBezTo>
                  <a:pt x="370" y="535"/>
                  <a:pt x="369" y="535"/>
                  <a:pt x="369" y="535"/>
                </a:cubicBezTo>
                <a:close/>
                <a:moveTo>
                  <a:pt x="361" y="192"/>
                </a:moveTo>
                <a:cubicBezTo>
                  <a:pt x="361" y="192"/>
                  <a:pt x="360" y="191"/>
                  <a:pt x="360" y="191"/>
                </a:cubicBezTo>
                <a:cubicBezTo>
                  <a:pt x="362" y="189"/>
                  <a:pt x="364" y="186"/>
                  <a:pt x="364" y="183"/>
                </a:cubicBezTo>
                <a:cubicBezTo>
                  <a:pt x="364" y="179"/>
                  <a:pt x="362" y="176"/>
                  <a:pt x="359" y="174"/>
                </a:cubicBezTo>
                <a:cubicBezTo>
                  <a:pt x="361" y="173"/>
                  <a:pt x="362" y="171"/>
                  <a:pt x="362" y="169"/>
                </a:cubicBezTo>
                <a:cubicBezTo>
                  <a:pt x="362" y="169"/>
                  <a:pt x="362" y="169"/>
                  <a:pt x="362" y="168"/>
                </a:cubicBezTo>
                <a:cubicBezTo>
                  <a:pt x="363" y="169"/>
                  <a:pt x="363" y="169"/>
                  <a:pt x="364" y="169"/>
                </a:cubicBezTo>
                <a:cubicBezTo>
                  <a:pt x="365" y="169"/>
                  <a:pt x="366" y="168"/>
                  <a:pt x="367" y="168"/>
                </a:cubicBezTo>
                <a:cubicBezTo>
                  <a:pt x="367" y="169"/>
                  <a:pt x="368" y="169"/>
                  <a:pt x="368" y="169"/>
                </a:cubicBezTo>
                <a:cubicBezTo>
                  <a:pt x="368" y="171"/>
                  <a:pt x="367" y="173"/>
                  <a:pt x="367" y="175"/>
                </a:cubicBezTo>
                <a:cubicBezTo>
                  <a:pt x="367" y="178"/>
                  <a:pt x="368" y="181"/>
                  <a:pt x="371" y="183"/>
                </a:cubicBezTo>
                <a:cubicBezTo>
                  <a:pt x="366" y="184"/>
                  <a:pt x="362" y="187"/>
                  <a:pt x="361" y="192"/>
                </a:cubicBezTo>
                <a:close/>
                <a:moveTo>
                  <a:pt x="372" y="406"/>
                </a:moveTo>
                <a:cubicBezTo>
                  <a:pt x="372" y="406"/>
                  <a:pt x="371" y="405"/>
                  <a:pt x="371" y="405"/>
                </a:cubicBezTo>
                <a:cubicBezTo>
                  <a:pt x="371" y="405"/>
                  <a:pt x="371" y="404"/>
                  <a:pt x="371" y="404"/>
                </a:cubicBezTo>
                <a:cubicBezTo>
                  <a:pt x="372" y="405"/>
                  <a:pt x="372" y="405"/>
                  <a:pt x="372" y="405"/>
                </a:cubicBezTo>
                <a:cubicBezTo>
                  <a:pt x="372" y="405"/>
                  <a:pt x="372" y="406"/>
                  <a:pt x="372" y="406"/>
                </a:cubicBezTo>
                <a:close/>
                <a:moveTo>
                  <a:pt x="375" y="444"/>
                </a:moveTo>
                <a:cubicBezTo>
                  <a:pt x="374" y="444"/>
                  <a:pt x="373" y="444"/>
                  <a:pt x="373" y="445"/>
                </a:cubicBezTo>
                <a:cubicBezTo>
                  <a:pt x="373" y="445"/>
                  <a:pt x="373" y="445"/>
                  <a:pt x="373" y="445"/>
                </a:cubicBezTo>
                <a:cubicBezTo>
                  <a:pt x="373" y="444"/>
                  <a:pt x="374" y="443"/>
                  <a:pt x="375" y="442"/>
                </a:cubicBezTo>
                <a:cubicBezTo>
                  <a:pt x="375" y="442"/>
                  <a:pt x="376" y="442"/>
                  <a:pt x="376" y="442"/>
                </a:cubicBezTo>
                <a:cubicBezTo>
                  <a:pt x="376" y="442"/>
                  <a:pt x="375" y="443"/>
                  <a:pt x="375" y="444"/>
                </a:cubicBezTo>
                <a:close/>
                <a:moveTo>
                  <a:pt x="379" y="681"/>
                </a:moveTo>
                <a:cubicBezTo>
                  <a:pt x="378" y="681"/>
                  <a:pt x="378" y="681"/>
                  <a:pt x="377" y="680"/>
                </a:cubicBezTo>
                <a:cubicBezTo>
                  <a:pt x="377" y="680"/>
                  <a:pt x="378" y="679"/>
                  <a:pt x="378" y="679"/>
                </a:cubicBezTo>
                <a:cubicBezTo>
                  <a:pt x="378" y="679"/>
                  <a:pt x="378" y="679"/>
                  <a:pt x="378" y="679"/>
                </a:cubicBezTo>
                <a:cubicBezTo>
                  <a:pt x="379" y="679"/>
                  <a:pt x="379" y="680"/>
                  <a:pt x="379" y="681"/>
                </a:cubicBezTo>
                <a:cubicBezTo>
                  <a:pt x="379" y="681"/>
                  <a:pt x="379" y="681"/>
                  <a:pt x="379" y="681"/>
                </a:cubicBezTo>
                <a:close/>
                <a:moveTo>
                  <a:pt x="379" y="302"/>
                </a:moveTo>
                <a:cubicBezTo>
                  <a:pt x="378" y="302"/>
                  <a:pt x="378" y="302"/>
                  <a:pt x="377" y="302"/>
                </a:cubicBezTo>
                <a:cubicBezTo>
                  <a:pt x="375" y="302"/>
                  <a:pt x="374" y="302"/>
                  <a:pt x="373" y="302"/>
                </a:cubicBezTo>
                <a:cubicBezTo>
                  <a:pt x="373" y="302"/>
                  <a:pt x="373" y="301"/>
                  <a:pt x="373" y="301"/>
                </a:cubicBezTo>
                <a:cubicBezTo>
                  <a:pt x="374" y="301"/>
                  <a:pt x="375" y="300"/>
                  <a:pt x="376" y="299"/>
                </a:cubicBezTo>
                <a:cubicBezTo>
                  <a:pt x="377" y="300"/>
                  <a:pt x="378" y="301"/>
                  <a:pt x="380" y="302"/>
                </a:cubicBezTo>
                <a:cubicBezTo>
                  <a:pt x="379" y="302"/>
                  <a:pt x="379" y="302"/>
                  <a:pt x="379" y="302"/>
                </a:cubicBezTo>
                <a:close/>
                <a:moveTo>
                  <a:pt x="380" y="283"/>
                </a:moveTo>
                <a:cubicBezTo>
                  <a:pt x="380" y="284"/>
                  <a:pt x="381" y="284"/>
                  <a:pt x="382" y="284"/>
                </a:cubicBezTo>
                <a:cubicBezTo>
                  <a:pt x="381" y="285"/>
                  <a:pt x="381" y="285"/>
                  <a:pt x="381" y="285"/>
                </a:cubicBezTo>
                <a:cubicBezTo>
                  <a:pt x="380" y="285"/>
                  <a:pt x="380" y="284"/>
                  <a:pt x="380" y="283"/>
                </a:cubicBezTo>
                <a:close/>
                <a:moveTo>
                  <a:pt x="381" y="439"/>
                </a:move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ubicBezTo>
                  <a:pt x="381" y="439"/>
                  <a:pt x="381" y="439"/>
                  <a:pt x="381" y="439"/>
                </a:cubicBezTo>
                <a:close/>
                <a:moveTo>
                  <a:pt x="382" y="380"/>
                </a:moveTo>
                <a:cubicBezTo>
                  <a:pt x="382" y="379"/>
                  <a:pt x="381" y="378"/>
                  <a:pt x="381" y="377"/>
                </a:cubicBezTo>
                <a:cubicBezTo>
                  <a:pt x="381" y="377"/>
                  <a:pt x="381" y="377"/>
                  <a:pt x="381" y="376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7"/>
                  <a:pt x="382" y="377"/>
                  <a:pt x="382" y="377"/>
                </a:cubicBezTo>
                <a:cubicBezTo>
                  <a:pt x="382" y="378"/>
                  <a:pt x="382" y="379"/>
                  <a:pt x="383" y="381"/>
                </a:cubicBezTo>
                <a:cubicBezTo>
                  <a:pt x="382" y="380"/>
                  <a:pt x="382" y="380"/>
                  <a:pt x="382" y="380"/>
                </a:cubicBezTo>
                <a:close/>
                <a:moveTo>
                  <a:pt x="382" y="129"/>
                </a:moveTo>
                <a:cubicBezTo>
                  <a:pt x="382" y="129"/>
                  <a:pt x="382" y="129"/>
                  <a:pt x="382" y="128"/>
                </a:cubicBezTo>
                <a:cubicBezTo>
                  <a:pt x="382" y="126"/>
                  <a:pt x="381" y="124"/>
                  <a:pt x="380" y="123"/>
                </a:cubicBezTo>
                <a:cubicBezTo>
                  <a:pt x="383" y="123"/>
                  <a:pt x="385" y="122"/>
                  <a:pt x="387" y="120"/>
                </a:cubicBezTo>
                <a:cubicBezTo>
                  <a:pt x="387" y="120"/>
                  <a:pt x="387" y="121"/>
                  <a:pt x="387" y="121"/>
                </a:cubicBezTo>
                <a:cubicBezTo>
                  <a:pt x="387" y="122"/>
                  <a:pt x="388" y="122"/>
                  <a:pt x="388" y="123"/>
                </a:cubicBezTo>
                <a:cubicBezTo>
                  <a:pt x="386" y="124"/>
                  <a:pt x="385" y="127"/>
                  <a:pt x="385" y="129"/>
                </a:cubicBezTo>
                <a:cubicBezTo>
                  <a:pt x="384" y="129"/>
                  <a:pt x="384" y="129"/>
                  <a:pt x="383" y="129"/>
                </a:cubicBezTo>
                <a:cubicBezTo>
                  <a:pt x="383" y="129"/>
                  <a:pt x="382" y="129"/>
                  <a:pt x="382" y="129"/>
                </a:cubicBezTo>
                <a:close/>
                <a:moveTo>
                  <a:pt x="384" y="262"/>
                </a:moveTo>
                <a:cubicBezTo>
                  <a:pt x="386" y="263"/>
                  <a:pt x="388" y="264"/>
                  <a:pt x="389" y="264"/>
                </a:cubicBezTo>
                <a:cubicBezTo>
                  <a:pt x="387" y="265"/>
                  <a:pt x="385" y="266"/>
                  <a:pt x="384" y="268"/>
                </a:cubicBezTo>
                <a:cubicBezTo>
                  <a:pt x="384" y="268"/>
                  <a:pt x="383" y="268"/>
                  <a:pt x="383" y="268"/>
                </a:cubicBezTo>
                <a:cubicBezTo>
                  <a:pt x="384" y="267"/>
                  <a:pt x="385" y="265"/>
                  <a:pt x="385" y="264"/>
                </a:cubicBezTo>
                <a:cubicBezTo>
                  <a:pt x="385" y="263"/>
                  <a:pt x="384" y="263"/>
                  <a:pt x="384" y="262"/>
                </a:cubicBezTo>
                <a:close/>
                <a:moveTo>
                  <a:pt x="392" y="659"/>
                </a:moveTo>
                <a:cubicBezTo>
                  <a:pt x="390" y="660"/>
                  <a:pt x="389" y="662"/>
                  <a:pt x="389" y="665"/>
                </a:cubicBezTo>
                <a:cubicBezTo>
                  <a:pt x="389" y="665"/>
                  <a:pt x="389" y="665"/>
                  <a:pt x="389" y="665"/>
                </a:cubicBezTo>
                <a:cubicBezTo>
                  <a:pt x="389" y="665"/>
                  <a:pt x="389" y="665"/>
                  <a:pt x="388" y="665"/>
                </a:cubicBezTo>
                <a:cubicBezTo>
                  <a:pt x="387" y="663"/>
                  <a:pt x="386" y="661"/>
                  <a:pt x="384" y="660"/>
                </a:cubicBezTo>
                <a:cubicBezTo>
                  <a:pt x="384" y="660"/>
                  <a:pt x="384" y="660"/>
                  <a:pt x="384" y="660"/>
                </a:cubicBezTo>
                <a:cubicBezTo>
                  <a:pt x="387" y="659"/>
                  <a:pt x="388" y="658"/>
                  <a:pt x="389" y="656"/>
                </a:cubicBezTo>
                <a:cubicBezTo>
                  <a:pt x="390" y="656"/>
                  <a:pt x="390" y="656"/>
                  <a:pt x="391" y="656"/>
                </a:cubicBezTo>
                <a:cubicBezTo>
                  <a:pt x="392" y="656"/>
                  <a:pt x="392" y="656"/>
                  <a:pt x="393" y="656"/>
                </a:cubicBezTo>
                <a:cubicBezTo>
                  <a:pt x="392" y="657"/>
                  <a:pt x="392" y="658"/>
                  <a:pt x="392" y="659"/>
                </a:cubicBezTo>
                <a:cubicBezTo>
                  <a:pt x="392" y="659"/>
                  <a:pt x="392" y="659"/>
                  <a:pt x="392" y="659"/>
                </a:cubicBezTo>
                <a:close/>
                <a:moveTo>
                  <a:pt x="400" y="642"/>
                </a:moveTo>
                <a:cubicBezTo>
                  <a:pt x="400" y="643"/>
                  <a:pt x="400" y="643"/>
                  <a:pt x="400" y="644"/>
                </a:cubicBezTo>
                <a:cubicBezTo>
                  <a:pt x="400" y="644"/>
                  <a:pt x="400" y="644"/>
                  <a:pt x="400" y="644"/>
                </a:cubicBezTo>
                <a:cubicBezTo>
                  <a:pt x="399" y="641"/>
                  <a:pt x="396" y="638"/>
                  <a:pt x="392" y="638"/>
                </a:cubicBezTo>
                <a:cubicBezTo>
                  <a:pt x="393" y="636"/>
                  <a:pt x="393" y="635"/>
                  <a:pt x="393" y="633"/>
                </a:cubicBezTo>
                <a:cubicBezTo>
                  <a:pt x="393" y="632"/>
                  <a:pt x="393" y="630"/>
                  <a:pt x="392" y="628"/>
                </a:cubicBezTo>
                <a:cubicBezTo>
                  <a:pt x="393" y="628"/>
                  <a:pt x="393" y="627"/>
                  <a:pt x="394" y="627"/>
                </a:cubicBezTo>
                <a:cubicBezTo>
                  <a:pt x="394" y="627"/>
                  <a:pt x="394" y="627"/>
                  <a:pt x="395" y="628"/>
                </a:cubicBezTo>
                <a:cubicBezTo>
                  <a:pt x="395" y="631"/>
                  <a:pt x="397" y="635"/>
                  <a:pt x="400" y="636"/>
                </a:cubicBezTo>
                <a:cubicBezTo>
                  <a:pt x="400" y="637"/>
                  <a:pt x="400" y="637"/>
                  <a:pt x="400" y="637"/>
                </a:cubicBezTo>
                <a:cubicBezTo>
                  <a:pt x="400" y="638"/>
                  <a:pt x="400" y="639"/>
                  <a:pt x="400" y="641"/>
                </a:cubicBezTo>
                <a:cubicBezTo>
                  <a:pt x="400" y="641"/>
                  <a:pt x="400" y="642"/>
                  <a:pt x="400" y="642"/>
                </a:cubicBezTo>
                <a:close/>
                <a:moveTo>
                  <a:pt x="402" y="468"/>
                </a:moveTo>
                <a:cubicBezTo>
                  <a:pt x="402" y="468"/>
                  <a:pt x="403" y="468"/>
                  <a:pt x="403" y="468"/>
                </a:cubicBezTo>
                <a:cubicBezTo>
                  <a:pt x="403" y="468"/>
                  <a:pt x="404" y="469"/>
                  <a:pt x="404" y="469"/>
                </a:cubicBezTo>
                <a:cubicBezTo>
                  <a:pt x="403" y="469"/>
                  <a:pt x="402" y="468"/>
                  <a:pt x="402" y="468"/>
                </a:cubicBezTo>
                <a:close/>
                <a:moveTo>
                  <a:pt x="403" y="402"/>
                </a:moveTo>
                <a:cubicBezTo>
                  <a:pt x="401" y="402"/>
                  <a:pt x="399" y="403"/>
                  <a:pt x="398" y="403"/>
                </a:cubicBezTo>
                <a:cubicBezTo>
                  <a:pt x="398" y="403"/>
                  <a:pt x="398" y="403"/>
                  <a:pt x="397" y="403"/>
                </a:cubicBezTo>
                <a:cubicBezTo>
                  <a:pt x="397" y="403"/>
                  <a:pt x="397" y="403"/>
                  <a:pt x="397" y="402"/>
                </a:cubicBezTo>
                <a:cubicBezTo>
                  <a:pt x="399" y="402"/>
                  <a:pt x="401" y="401"/>
                  <a:pt x="402" y="400"/>
                </a:cubicBezTo>
                <a:cubicBezTo>
                  <a:pt x="403" y="401"/>
                  <a:pt x="405" y="402"/>
                  <a:pt x="406" y="403"/>
                </a:cubicBezTo>
                <a:cubicBezTo>
                  <a:pt x="406" y="403"/>
                  <a:pt x="406" y="403"/>
                  <a:pt x="406" y="403"/>
                </a:cubicBezTo>
                <a:cubicBezTo>
                  <a:pt x="405" y="402"/>
                  <a:pt x="404" y="402"/>
                  <a:pt x="403" y="402"/>
                </a:cubicBezTo>
                <a:close/>
                <a:moveTo>
                  <a:pt x="406" y="125"/>
                </a:moveTo>
                <a:cubicBezTo>
                  <a:pt x="407" y="124"/>
                  <a:pt x="408" y="122"/>
                  <a:pt x="408" y="120"/>
                </a:cubicBezTo>
                <a:cubicBezTo>
                  <a:pt x="409" y="119"/>
                  <a:pt x="410" y="117"/>
                  <a:pt x="410" y="116"/>
                </a:cubicBezTo>
                <a:cubicBezTo>
                  <a:pt x="410" y="116"/>
                  <a:pt x="410" y="115"/>
                  <a:pt x="410" y="115"/>
                </a:cubicBezTo>
                <a:cubicBezTo>
                  <a:pt x="410" y="116"/>
                  <a:pt x="411" y="116"/>
                  <a:pt x="411" y="116"/>
                </a:cubicBezTo>
                <a:cubicBezTo>
                  <a:pt x="410" y="118"/>
                  <a:pt x="409" y="120"/>
                  <a:pt x="409" y="123"/>
                </a:cubicBezTo>
                <a:cubicBezTo>
                  <a:pt x="409" y="125"/>
                  <a:pt x="410" y="128"/>
                  <a:pt x="411" y="129"/>
                </a:cubicBezTo>
                <a:cubicBezTo>
                  <a:pt x="411" y="129"/>
                  <a:pt x="411" y="130"/>
                  <a:pt x="411" y="130"/>
                </a:cubicBezTo>
                <a:cubicBezTo>
                  <a:pt x="410" y="129"/>
                  <a:pt x="409" y="129"/>
                  <a:pt x="407" y="128"/>
                </a:cubicBezTo>
                <a:cubicBezTo>
                  <a:pt x="407" y="127"/>
                  <a:pt x="406" y="126"/>
                  <a:pt x="406" y="125"/>
                </a:cubicBezTo>
                <a:close/>
                <a:moveTo>
                  <a:pt x="413" y="234"/>
                </a:moveTo>
                <a:cubicBezTo>
                  <a:pt x="413" y="234"/>
                  <a:pt x="413" y="235"/>
                  <a:pt x="413" y="235"/>
                </a:cubicBezTo>
                <a:cubicBezTo>
                  <a:pt x="412" y="234"/>
                  <a:pt x="411" y="234"/>
                  <a:pt x="411" y="233"/>
                </a:cubicBezTo>
                <a:cubicBezTo>
                  <a:pt x="411" y="232"/>
                  <a:pt x="411" y="232"/>
                  <a:pt x="411" y="231"/>
                </a:cubicBezTo>
                <a:cubicBezTo>
                  <a:pt x="412" y="232"/>
                  <a:pt x="413" y="233"/>
                  <a:pt x="414" y="233"/>
                </a:cubicBezTo>
                <a:cubicBezTo>
                  <a:pt x="414" y="234"/>
                  <a:pt x="414" y="234"/>
                  <a:pt x="413" y="234"/>
                </a:cubicBezTo>
                <a:close/>
                <a:moveTo>
                  <a:pt x="416" y="192"/>
                </a:moveTo>
                <a:cubicBezTo>
                  <a:pt x="415" y="192"/>
                  <a:pt x="415" y="192"/>
                  <a:pt x="414" y="192"/>
                </a:cubicBezTo>
                <a:cubicBezTo>
                  <a:pt x="414" y="192"/>
                  <a:pt x="413" y="192"/>
                  <a:pt x="413" y="192"/>
                </a:cubicBezTo>
                <a:cubicBezTo>
                  <a:pt x="413" y="192"/>
                  <a:pt x="413" y="192"/>
                  <a:pt x="413" y="192"/>
                </a:cubicBezTo>
                <a:cubicBezTo>
                  <a:pt x="412" y="192"/>
                  <a:pt x="412" y="192"/>
                  <a:pt x="412" y="192"/>
                </a:cubicBezTo>
                <a:cubicBezTo>
                  <a:pt x="412" y="191"/>
                  <a:pt x="411" y="190"/>
                  <a:pt x="411" y="189"/>
                </a:cubicBezTo>
                <a:cubicBezTo>
                  <a:pt x="412" y="189"/>
                  <a:pt x="414" y="190"/>
                  <a:pt x="415" y="190"/>
                </a:cubicBezTo>
                <a:cubicBezTo>
                  <a:pt x="416" y="190"/>
                  <a:pt x="417" y="190"/>
                  <a:pt x="418" y="190"/>
                </a:cubicBezTo>
                <a:cubicBezTo>
                  <a:pt x="418" y="190"/>
                  <a:pt x="418" y="190"/>
                  <a:pt x="418" y="190"/>
                </a:cubicBezTo>
                <a:cubicBezTo>
                  <a:pt x="418" y="190"/>
                  <a:pt x="418" y="190"/>
                  <a:pt x="419" y="190"/>
                </a:cubicBezTo>
                <a:cubicBezTo>
                  <a:pt x="418" y="190"/>
                  <a:pt x="417" y="191"/>
                  <a:pt x="416" y="192"/>
                </a:cubicBezTo>
                <a:close/>
                <a:moveTo>
                  <a:pt x="421" y="388"/>
                </a:moveTo>
                <a:cubicBezTo>
                  <a:pt x="421" y="388"/>
                  <a:pt x="420" y="387"/>
                  <a:pt x="420" y="386"/>
                </a:cubicBezTo>
                <a:cubicBezTo>
                  <a:pt x="420" y="386"/>
                  <a:pt x="420" y="386"/>
                  <a:pt x="420" y="385"/>
                </a:cubicBezTo>
                <a:cubicBezTo>
                  <a:pt x="420" y="386"/>
                  <a:pt x="421" y="387"/>
                  <a:pt x="421" y="388"/>
                </a:cubicBezTo>
                <a:cubicBezTo>
                  <a:pt x="421" y="388"/>
                  <a:pt x="421" y="388"/>
                  <a:pt x="421" y="388"/>
                </a:cubicBezTo>
                <a:close/>
                <a:moveTo>
                  <a:pt x="427" y="215"/>
                </a:moveTo>
                <a:cubicBezTo>
                  <a:pt x="426" y="215"/>
                  <a:pt x="425" y="214"/>
                  <a:pt x="424" y="214"/>
                </a:cubicBezTo>
                <a:cubicBezTo>
                  <a:pt x="422" y="214"/>
                  <a:pt x="421" y="215"/>
                  <a:pt x="420" y="215"/>
                </a:cubicBezTo>
                <a:cubicBezTo>
                  <a:pt x="420" y="215"/>
                  <a:pt x="420" y="215"/>
                  <a:pt x="420" y="214"/>
                </a:cubicBezTo>
                <a:cubicBezTo>
                  <a:pt x="420" y="214"/>
                  <a:pt x="420" y="214"/>
                  <a:pt x="420" y="213"/>
                </a:cubicBezTo>
                <a:cubicBezTo>
                  <a:pt x="421" y="213"/>
                  <a:pt x="421" y="212"/>
                  <a:pt x="421" y="212"/>
                </a:cubicBezTo>
                <a:cubicBezTo>
                  <a:pt x="423" y="213"/>
                  <a:pt x="425" y="214"/>
                  <a:pt x="427" y="214"/>
                </a:cubicBezTo>
                <a:cubicBezTo>
                  <a:pt x="427" y="214"/>
                  <a:pt x="427" y="215"/>
                  <a:pt x="427" y="215"/>
                </a:cubicBezTo>
                <a:close/>
                <a:moveTo>
                  <a:pt x="428" y="375"/>
                </a:moveTo>
                <a:cubicBezTo>
                  <a:pt x="428" y="375"/>
                  <a:pt x="428" y="375"/>
                  <a:pt x="428" y="375"/>
                </a:cubicBezTo>
                <a:cubicBezTo>
                  <a:pt x="428" y="374"/>
                  <a:pt x="428" y="374"/>
                  <a:pt x="428" y="373"/>
                </a:cubicBezTo>
                <a:cubicBezTo>
                  <a:pt x="428" y="373"/>
                  <a:pt x="428" y="372"/>
                  <a:pt x="428" y="372"/>
                </a:cubicBezTo>
                <a:cubicBezTo>
                  <a:pt x="428" y="372"/>
                  <a:pt x="428" y="373"/>
                  <a:pt x="429" y="373"/>
                </a:cubicBezTo>
                <a:cubicBezTo>
                  <a:pt x="428" y="374"/>
                  <a:pt x="428" y="374"/>
                  <a:pt x="428" y="375"/>
                </a:cubicBezTo>
                <a:close/>
                <a:moveTo>
                  <a:pt x="429" y="195"/>
                </a:moveTo>
                <a:cubicBezTo>
                  <a:pt x="429" y="195"/>
                  <a:pt x="429" y="195"/>
                  <a:pt x="429" y="194"/>
                </a:cubicBezTo>
                <a:cubicBezTo>
                  <a:pt x="428" y="191"/>
                  <a:pt x="425" y="189"/>
                  <a:pt x="422" y="189"/>
                </a:cubicBezTo>
                <a:cubicBezTo>
                  <a:pt x="422" y="189"/>
                  <a:pt x="421" y="189"/>
                  <a:pt x="421" y="189"/>
                </a:cubicBezTo>
                <a:cubicBezTo>
                  <a:pt x="423" y="188"/>
                  <a:pt x="425" y="186"/>
                  <a:pt x="426" y="184"/>
                </a:cubicBezTo>
                <a:cubicBezTo>
                  <a:pt x="426" y="184"/>
                  <a:pt x="427" y="184"/>
                  <a:pt x="427" y="184"/>
                </a:cubicBezTo>
                <a:cubicBezTo>
                  <a:pt x="428" y="184"/>
                  <a:pt x="429" y="184"/>
                  <a:pt x="430" y="184"/>
                </a:cubicBezTo>
                <a:cubicBezTo>
                  <a:pt x="431" y="184"/>
                  <a:pt x="431" y="184"/>
                  <a:pt x="432" y="184"/>
                </a:cubicBezTo>
                <a:cubicBezTo>
                  <a:pt x="430" y="185"/>
                  <a:pt x="428" y="188"/>
                  <a:pt x="428" y="191"/>
                </a:cubicBezTo>
                <a:cubicBezTo>
                  <a:pt x="428" y="192"/>
                  <a:pt x="428" y="193"/>
                  <a:pt x="429" y="195"/>
                </a:cubicBezTo>
                <a:close/>
                <a:moveTo>
                  <a:pt x="431" y="271"/>
                </a:moveTo>
                <a:cubicBezTo>
                  <a:pt x="431" y="270"/>
                  <a:pt x="431" y="268"/>
                  <a:pt x="432" y="267"/>
                </a:cubicBezTo>
                <a:cubicBezTo>
                  <a:pt x="432" y="268"/>
                  <a:pt x="433" y="268"/>
                  <a:pt x="434" y="268"/>
                </a:cubicBezTo>
                <a:cubicBezTo>
                  <a:pt x="439" y="268"/>
                  <a:pt x="443" y="264"/>
                  <a:pt x="443" y="259"/>
                </a:cubicBezTo>
                <a:cubicBezTo>
                  <a:pt x="443" y="255"/>
                  <a:pt x="440" y="252"/>
                  <a:pt x="435" y="251"/>
                </a:cubicBezTo>
                <a:cubicBezTo>
                  <a:pt x="435" y="251"/>
                  <a:pt x="435" y="251"/>
                  <a:pt x="435" y="251"/>
                </a:cubicBezTo>
                <a:cubicBezTo>
                  <a:pt x="435" y="250"/>
                  <a:pt x="435" y="250"/>
                  <a:pt x="435" y="250"/>
                </a:cubicBezTo>
                <a:cubicBezTo>
                  <a:pt x="436" y="250"/>
                  <a:pt x="436" y="250"/>
                  <a:pt x="436" y="250"/>
                </a:cubicBezTo>
                <a:cubicBezTo>
                  <a:pt x="439" y="250"/>
                  <a:pt x="441" y="249"/>
                  <a:pt x="443" y="247"/>
                </a:cubicBezTo>
                <a:cubicBezTo>
                  <a:pt x="443" y="247"/>
                  <a:pt x="442" y="247"/>
                  <a:pt x="442" y="247"/>
                </a:cubicBezTo>
                <a:cubicBezTo>
                  <a:pt x="442" y="251"/>
                  <a:pt x="445" y="255"/>
                  <a:pt x="449" y="256"/>
                </a:cubicBezTo>
                <a:cubicBezTo>
                  <a:pt x="446" y="258"/>
                  <a:pt x="445" y="260"/>
                  <a:pt x="445" y="263"/>
                </a:cubicBezTo>
                <a:cubicBezTo>
                  <a:pt x="445" y="264"/>
                  <a:pt x="445" y="265"/>
                  <a:pt x="445" y="266"/>
                </a:cubicBezTo>
                <a:cubicBezTo>
                  <a:pt x="445" y="266"/>
                  <a:pt x="445" y="266"/>
                  <a:pt x="445" y="267"/>
                </a:cubicBezTo>
                <a:cubicBezTo>
                  <a:pt x="444" y="267"/>
                  <a:pt x="442" y="267"/>
                  <a:pt x="442" y="268"/>
                </a:cubicBezTo>
                <a:cubicBezTo>
                  <a:pt x="441" y="268"/>
                  <a:pt x="441" y="268"/>
                  <a:pt x="440" y="268"/>
                </a:cubicBezTo>
                <a:cubicBezTo>
                  <a:pt x="437" y="268"/>
                  <a:pt x="435" y="269"/>
                  <a:pt x="433" y="271"/>
                </a:cubicBezTo>
                <a:cubicBezTo>
                  <a:pt x="432" y="271"/>
                  <a:pt x="432" y="271"/>
                  <a:pt x="431" y="271"/>
                </a:cubicBezTo>
                <a:close/>
                <a:moveTo>
                  <a:pt x="439" y="591"/>
                </a:moveTo>
                <a:cubicBezTo>
                  <a:pt x="439" y="591"/>
                  <a:pt x="439" y="592"/>
                  <a:pt x="440" y="592"/>
                </a:cubicBezTo>
                <a:cubicBezTo>
                  <a:pt x="440" y="593"/>
                  <a:pt x="441" y="594"/>
                  <a:pt x="442" y="595"/>
                </a:cubicBezTo>
                <a:cubicBezTo>
                  <a:pt x="442" y="595"/>
                  <a:pt x="441" y="596"/>
                  <a:pt x="441" y="596"/>
                </a:cubicBezTo>
                <a:cubicBezTo>
                  <a:pt x="441" y="596"/>
                  <a:pt x="441" y="596"/>
                  <a:pt x="441" y="596"/>
                </a:cubicBezTo>
                <a:cubicBezTo>
                  <a:pt x="440" y="594"/>
                  <a:pt x="440" y="593"/>
                  <a:pt x="438" y="592"/>
                </a:cubicBezTo>
                <a:cubicBezTo>
                  <a:pt x="438" y="591"/>
                  <a:pt x="438" y="591"/>
                  <a:pt x="439" y="591"/>
                </a:cubicBezTo>
                <a:close/>
                <a:moveTo>
                  <a:pt x="453" y="653"/>
                </a:moveTo>
                <a:cubicBezTo>
                  <a:pt x="453" y="653"/>
                  <a:pt x="453" y="653"/>
                  <a:pt x="453" y="653"/>
                </a:cubicBezTo>
                <a:cubicBezTo>
                  <a:pt x="452" y="650"/>
                  <a:pt x="450" y="648"/>
                  <a:pt x="447" y="648"/>
                </a:cubicBezTo>
                <a:cubicBezTo>
                  <a:pt x="446" y="645"/>
                  <a:pt x="444" y="643"/>
                  <a:pt x="441" y="642"/>
                </a:cubicBezTo>
                <a:cubicBezTo>
                  <a:pt x="441" y="641"/>
                  <a:pt x="441" y="641"/>
                  <a:pt x="441" y="640"/>
                </a:cubicBezTo>
                <a:cubicBezTo>
                  <a:pt x="441" y="639"/>
                  <a:pt x="441" y="637"/>
                  <a:pt x="440" y="636"/>
                </a:cubicBezTo>
                <a:cubicBezTo>
                  <a:pt x="441" y="636"/>
                  <a:pt x="441" y="636"/>
                  <a:pt x="441" y="636"/>
                </a:cubicBezTo>
                <a:cubicBezTo>
                  <a:pt x="442" y="640"/>
                  <a:pt x="445" y="643"/>
                  <a:pt x="450" y="643"/>
                </a:cubicBezTo>
                <a:cubicBezTo>
                  <a:pt x="451" y="643"/>
                  <a:pt x="452" y="643"/>
                  <a:pt x="453" y="643"/>
                </a:cubicBezTo>
                <a:cubicBezTo>
                  <a:pt x="453" y="643"/>
                  <a:pt x="454" y="643"/>
                  <a:pt x="454" y="643"/>
                </a:cubicBezTo>
                <a:cubicBezTo>
                  <a:pt x="453" y="645"/>
                  <a:pt x="452" y="646"/>
                  <a:pt x="452" y="649"/>
                </a:cubicBezTo>
                <a:cubicBezTo>
                  <a:pt x="452" y="650"/>
                  <a:pt x="452" y="651"/>
                  <a:pt x="453" y="653"/>
                </a:cubicBezTo>
                <a:close/>
                <a:moveTo>
                  <a:pt x="454" y="160"/>
                </a:moveTo>
                <a:cubicBezTo>
                  <a:pt x="454" y="160"/>
                  <a:pt x="454" y="160"/>
                  <a:pt x="454" y="159"/>
                </a:cubicBezTo>
                <a:cubicBezTo>
                  <a:pt x="454" y="159"/>
                  <a:pt x="455" y="159"/>
                  <a:pt x="456" y="158"/>
                </a:cubicBezTo>
                <a:cubicBezTo>
                  <a:pt x="455" y="159"/>
                  <a:pt x="455" y="160"/>
                  <a:pt x="454" y="161"/>
                </a:cubicBezTo>
                <a:cubicBezTo>
                  <a:pt x="454" y="161"/>
                  <a:pt x="454" y="160"/>
                  <a:pt x="454" y="160"/>
                </a:cubicBezTo>
                <a:close/>
                <a:moveTo>
                  <a:pt x="455" y="186"/>
                </a:moveTo>
                <a:cubicBezTo>
                  <a:pt x="455" y="186"/>
                  <a:pt x="455" y="186"/>
                  <a:pt x="455" y="186"/>
                </a:cubicBezTo>
                <a:cubicBezTo>
                  <a:pt x="455" y="186"/>
                  <a:pt x="455" y="186"/>
                  <a:pt x="456" y="186"/>
                </a:cubicBezTo>
                <a:cubicBezTo>
                  <a:pt x="455" y="186"/>
                  <a:pt x="455" y="186"/>
                  <a:pt x="455" y="186"/>
                </a:cubicBezTo>
                <a:close/>
                <a:moveTo>
                  <a:pt x="457" y="133"/>
                </a:moveTo>
                <a:cubicBezTo>
                  <a:pt x="456" y="133"/>
                  <a:pt x="455" y="134"/>
                  <a:pt x="454" y="134"/>
                </a:cubicBezTo>
                <a:cubicBezTo>
                  <a:pt x="453" y="133"/>
                  <a:pt x="452" y="132"/>
                  <a:pt x="450" y="132"/>
                </a:cubicBezTo>
                <a:cubicBezTo>
                  <a:pt x="451" y="131"/>
                  <a:pt x="452" y="129"/>
                  <a:pt x="452" y="127"/>
                </a:cubicBezTo>
                <a:cubicBezTo>
                  <a:pt x="452" y="124"/>
                  <a:pt x="450" y="121"/>
                  <a:pt x="448" y="120"/>
                </a:cubicBezTo>
                <a:cubicBezTo>
                  <a:pt x="449" y="119"/>
                  <a:pt x="450" y="117"/>
                  <a:pt x="451" y="116"/>
                </a:cubicBezTo>
                <a:cubicBezTo>
                  <a:pt x="451" y="116"/>
                  <a:pt x="451" y="116"/>
                  <a:pt x="451" y="116"/>
                </a:cubicBezTo>
                <a:cubicBezTo>
                  <a:pt x="451" y="118"/>
                  <a:pt x="452" y="120"/>
                  <a:pt x="454" y="121"/>
                </a:cubicBezTo>
                <a:cubicBezTo>
                  <a:pt x="453" y="122"/>
                  <a:pt x="453" y="122"/>
                  <a:pt x="453" y="123"/>
                </a:cubicBezTo>
                <a:cubicBezTo>
                  <a:pt x="453" y="126"/>
                  <a:pt x="455" y="128"/>
                  <a:pt x="457" y="130"/>
                </a:cubicBezTo>
                <a:cubicBezTo>
                  <a:pt x="457" y="131"/>
                  <a:pt x="459" y="133"/>
                  <a:pt x="460" y="134"/>
                </a:cubicBezTo>
                <a:cubicBezTo>
                  <a:pt x="459" y="134"/>
                  <a:pt x="458" y="133"/>
                  <a:pt x="457" y="133"/>
                </a:cubicBezTo>
                <a:close/>
                <a:moveTo>
                  <a:pt x="460" y="234"/>
                </a:moveTo>
                <a:cubicBezTo>
                  <a:pt x="460" y="234"/>
                  <a:pt x="460" y="234"/>
                  <a:pt x="460" y="234"/>
                </a:cubicBezTo>
                <a:cubicBezTo>
                  <a:pt x="460" y="234"/>
                  <a:pt x="460" y="234"/>
                  <a:pt x="461" y="234"/>
                </a:cubicBezTo>
                <a:cubicBezTo>
                  <a:pt x="460" y="234"/>
                  <a:pt x="460" y="234"/>
                  <a:pt x="460" y="234"/>
                </a:cubicBezTo>
                <a:close/>
                <a:moveTo>
                  <a:pt x="590" y="121"/>
                </a:moveTo>
                <a:cubicBezTo>
                  <a:pt x="592" y="121"/>
                  <a:pt x="594" y="121"/>
                  <a:pt x="596" y="120"/>
                </a:cubicBezTo>
                <a:cubicBezTo>
                  <a:pt x="596" y="121"/>
                  <a:pt x="597" y="122"/>
                  <a:pt x="599" y="123"/>
                </a:cubicBezTo>
                <a:cubicBezTo>
                  <a:pt x="597" y="124"/>
                  <a:pt x="596" y="127"/>
                  <a:pt x="596" y="129"/>
                </a:cubicBezTo>
                <a:cubicBezTo>
                  <a:pt x="596" y="129"/>
                  <a:pt x="595" y="129"/>
                  <a:pt x="595" y="129"/>
                </a:cubicBezTo>
                <a:cubicBezTo>
                  <a:pt x="594" y="126"/>
                  <a:pt x="592" y="124"/>
                  <a:pt x="590" y="123"/>
                </a:cubicBezTo>
                <a:cubicBezTo>
                  <a:pt x="590" y="122"/>
                  <a:pt x="590" y="122"/>
                  <a:pt x="590" y="121"/>
                </a:cubicBezTo>
                <a:close/>
                <a:moveTo>
                  <a:pt x="536" y="91"/>
                </a:moveTo>
                <a:cubicBezTo>
                  <a:pt x="539" y="89"/>
                  <a:pt x="541" y="86"/>
                  <a:pt x="541" y="82"/>
                </a:cubicBezTo>
                <a:cubicBezTo>
                  <a:pt x="541" y="80"/>
                  <a:pt x="541" y="79"/>
                  <a:pt x="540" y="77"/>
                </a:cubicBezTo>
                <a:cubicBezTo>
                  <a:pt x="541" y="77"/>
                  <a:pt x="543" y="76"/>
                  <a:pt x="544" y="74"/>
                </a:cubicBezTo>
                <a:cubicBezTo>
                  <a:pt x="545" y="75"/>
                  <a:pt x="546" y="75"/>
                  <a:pt x="547" y="75"/>
                </a:cubicBezTo>
                <a:cubicBezTo>
                  <a:pt x="548" y="75"/>
                  <a:pt x="549" y="75"/>
                  <a:pt x="550" y="74"/>
                </a:cubicBezTo>
                <a:cubicBezTo>
                  <a:pt x="551" y="76"/>
                  <a:pt x="551" y="77"/>
                  <a:pt x="552" y="79"/>
                </a:cubicBezTo>
                <a:cubicBezTo>
                  <a:pt x="549" y="80"/>
                  <a:pt x="547" y="82"/>
                  <a:pt x="545" y="84"/>
                </a:cubicBezTo>
                <a:cubicBezTo>
                  <a:pt x="542" y="85"/>
                  <a:pt x="540" y="88"/>
                  <a:pt x="540" y="91"/>
                </a:cubicBezTo>
                <a:cubicBezTo>
                  <a:pt x="540" y="96"/>
                  <a:pt x="543" y="99"/>
                  <a:pt x="547" y="99"/>
                </a:cubicBezTo>
                <a:cubicBezTo>
                  <a:pt x="548" y="99"/>
                  <a:pt x="548" y="99"/>
                  <a:pt x="549" y="99"/>
                </a:cubicBezTo>
                <a:cubicBezTo>
                  <a:pt x="550" y="99"/>
                  <a:pt x="551" y="100"/>
                  <a:pt x="553" y="100"/>
                </a:cubicBezTo>
                <a:cubicBezTo>
                  <a:pt x="551" y="101"/>
                  <a:pt x="550" y="102"/>
                  <a:pt x="549" y="104"/>
                </a:cubicBezTo>
                <a:cubicBezTo>
                  <a:pt x="549" y="104"/>
                  <a:pt x="549" y="104"/>
                  <a:pt x="548" y="104"/>
                </a:cubicBezTo>
                <a:cubicBezTo>
                  <a:pt x="548" y="104"/>
                  <a:pt x="547" y="104"/>
                  <a:pt x="547" y="104"/>
                </a:cubicBezTo>
                <a:cubicBezTo>
                  <a:pt x="545" y="104"/>
                  <a:pt x="544" y="103"/>
                  <a:pt x="543" y="103"/>
                </a:cubicBezTo>
                <a:cubicBezTo>
                  <a:pt x="542" y="103"/>
                  <a:pt x="541" y="103"/>
                  <a:pt x="541" y="104"/>
                </a:cubicBezTo>
                <a:cubicBezTo>
                  <a:pt x="541" y="103"/>
                  <a:pt x="541" y="103"/>
                  <a:pt x="541" y="103"/>
                </a:cubicBezTo>
                <a:cubicBezTo>
                  <a:pt x="541" y="98"/>
                  <a:pt x="537" y="95"/>
                  <a:pt x="533" y="95"/>
                </a:cubicBezTo>
                <a:cubicBezTo>
                  <a:pt x="533" y="95"/>
                  <a:pt x="532" y="95"/>
                  <a:pt x="532" y="95"/>
                </a:cubicBezTo>
                <a:cubicBezTo>
                  <a:pt x="534" y="94"/>
                  <a:pt x="535" y="93"/>
                  <a:pt x="536" y="91"/>
                </a:cubicBezTo>
                <a:close/>
                <a:moveTo>
                  <a:pt x="536" y="124"/>
                </a:moveTo>
                <a:cubicBezTo>
                  <a:pt x="537" y="124"/>
                  <a:pt x="537" y="125"/>
                  <a:pt x="537" y="125"/>
                </a:cubicBezTo>
                <a:cubicBezTo>
                  <a:pt x="538" y="125"/>
                  <a:pt x="539" y="124"/>
                  <a:pt x="539" y="124"/>
                </a:cubicBezTo>
                <a:cubicBezTo>
                  <a:pt x="540" y="124"/>
                  <a:pt x="540" y="124"/>
                  <a:pt x="540" y="124"/>
                </a:cubicBezTo>
                <a:cubicBezTo>
                  <a:pt x="541" y="126"/>
                  <a:pt x="542" y="128"/>
                  <a:pt x="545" y="128"/>
                </a:cubicBezTo>
                <a:cubicBezTo>
                  <a:pt x="545" y="128"/>
                  <a:pt x="544" y="129"/>
                  <a:pt x="544" y="129"/>
                </a:cubicBezTo>
                <a:cubicBezTo>
                  <a:pt x="543" y="128"/>
                  <a:pt x="542" y="128"/>
                  <a:pt x="541" y="128"/>
                </a:cubicBezTo>
                <a:cubicBezTo>
                  <a:pt x="540" y="128"/>
                  <a:pt x="538" y="128"/>
                  <a:pt x="537" y="129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8"/>
                  <a:pt x="537" y="128"/>
                  <a:pt x="537" y="128"/>
                </a:cubicBezTo>
                <a:cubicBezTo>
                  <a:pt x="537" y="127"/>
                  <a:pt x="537" y="125"/>
                  <a:pt x="536" y="124"/>
                </a:cubicBezTo>
                <a:close/>
                <a:moveTo>
                  <a:pt x="531" y="191"/>
                </a:moveTo>
                <a:cubicBezTo>
                  <a:pt x="532" y="192"/>
                  <a:pt x="533" y="193"/>
                  <a:pt x="535" y="193"/>
                </a:cubicBezTo>
                <a:cubicBezTo>
                  <a:pt x="535" y="197"/>
                  <a:pt x="539" y="200"/>
                  <a:pt x="543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0"/>
                  <a:pt x="544" y="200"/>
                  <a:pt x="544" y="200"/>
                </a:cubicBezTo>
                <a:cubicBezTo>
                  <a:pt x="544" y="201"/>
                  <a:pt x="544" y="201"/>
                  <a:pt x="544" y="201"/>
                </a:cubicBezTo>
                <a:cubicBezTo>
                  <a:pt x="542" y="200"/>
                  <a:pt x="540" y="199"/>
                  <a:pt x="537" y="199"/>
                </a:cubicBezTo>
                <a:cubicBezTo>
                  <a:pt x="535" y="199"/>
                  <a:pt x="532" y="200"/>
                  <a:pt x="530" y="202"/>
                </a:cubicBezTo>
                <a:cubicBezTo>
                  <a:pt x="530" y="202"/>
                  <a:pt x="530" y="202"/>
                  <a:pt x="529" y="202"/>
                </a:cubicBezTo>
                <a:cubicBezTo>
                  <a:pt x="529" y="202"/>
                  <a:pt x="529" y="202"/>
                  <a:pt x="528" y="202"/>
                </a:cubicBezTo>
                <a:cubicBezTo>
                  <a:pt x="527" y="202"/>
                  <a:pt x="525" y="203"/>
                  <a:pt x="524" y="203"/>
                </a:cubicBezTo>
                <a:cubicBezTo>
                  <a:pt x="524" y="203"/>
                  <a:pt x="524" y="203"/>
                  <a:pt x="524" y="203"/>
                </a:cubicBezTo>
                <a:cubicBezTo>
                  <a:pt x="527" y="202"/>
                  <a:pt x="529" y="199"/>
                  <a:pt x="529" y="196"/>
                </a:cubicBezTo>
                <a:cubicBezTo>
                  <a:pt x="529" y="195"/>
                  <a:pt x="529" y="195"/>
                  <a:pt x="529" y="195"/>
                </a:cubicBezTo>
                <a:cubicBezTo>
                  <a:pt x="530" y="194"/>
                  <a:pt x="531" y="192"/>
                  <a:pt x="531" y="191"/>
                </a:cubicBezTo>
                <a:close/>
                <a:moveTo>
                  <a:pt x="509" y="64"/>
                </a:moveTo>
                <a:cubicBezTo>
                  <a:pt x="510" y="65"/>
                  <a:pt x="511" y="65"/>
                  <a:pt x="512" y="65"/>
                </a:cubicBezTo>
                <a:cubicBezTo>
                  <a:pt x="511" y="67"/>
                  <a:pt x="510" y="69"/>
                  <a:pt x="510" y="71"/>
                </a:cubicBezTo>
                <a:cubicBezTo>
                  <a:pt x="510" y="71"/>
                  <a:pt x="510" y="71"/>
                  <a:pt x="510" y="72"/>
                </a:cubicBezTo>
                <a:cubicBezTo>
                  <a:pt x="507" y="72"/>
                  <a:pt x="505" y="73"/>
                  <a:pt x="503" y="75"/>
                </a:cubicBezTo>
                <a:cubicBezTo>
                  <a:pt x="503" y="74"/>
                  <a:pt x="503" y="73"/>
                  <a:pt x="502" y="73"/>
                </a:cubicBezTo>
                <a:cubicBezTo>
                  <a:pt x="502" y="72"/>
                  <a:pt x="502" y="71"/>
                  <a:pt x="502" y="70"/>
                </a:cubicBezTo>
                <a:cubicBezTo>
                  <a:pt x="502" y="69"/>
                  <a:pt x="502" y="68"/>
                  <a:pt x="502" y="67"/>
                </a:cubicBezTo>
                <a:cubicBezTo>
                  <a:pt x="504" y="67"/>
                  <a:pt x="507" y="66"/>
                  <a:pt x="509" y="64"/>
                </a:cubicBezTo>
                <a:close/>
                <a:moveTo>
                  <a:pt x="511" y="310"/>
                </a:moveTo>
                <a:cubicBezTo>
                  <a:pt x="511" y="311"/>
                  <a:pt x="510" y="311"/>
                  <a:pt x="510" y="311"/>
                </a:cubicBezTo>
                <a:cubicBezTo>
                  <a:pt x="510" y="311"/>
                  <a:pt x="510" y="311"/>
                  <a:pt x="510" y="311"/>
                </a:cubicBezTo>
                <a:cubicBezTo>
                  <a:pt x="510" y="311"/>
                  <a:pt x="510" y="311"/>
                  <a:pt x="511" y="310"/>
                </a:cubicBezTo>
                <a:close/>
                <a:moveTo>
                  <a:pt x="507" y="331"/>
                </a:moveTo>
                <a:cubicBezTo>
                  <a:pt x="507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6" y="331"/>
                  <a:pt x="506" y="331"/>
                </a:cubicBezTo>
                <a:cubicBezTo>
                  <a:pt x="506" y="331"/>
                  <a:pt x="507" y="331"/>
                  <a:pt x="507" y="331"/>
                </a:cubicBezTo>
                <a:close/>
                <a:moveTo>
                  <a:pt x="467" y="67"/>
                </a:moveTo>
                <a:cubicBezTo>
                  <a:pt x="468" y="68"/>
                  <a:pt x="468" y="68"/>
                  <a:pt x="469" y="68"/>
                </a:cubicBezTo>
                <a:cubicBezTo>
                  <a:pt x="470" y="71"/>
                  <a:pt x="473" y="73"/>
                  <a:pt x="476" y="73"/>
                </a:cubicBezTo>
                <a:cubicBezTo>
                  <a:pt x="478" y="73"/>
                  <a:pt x="479" y="72"/>
                  <a:pt x="481" y="71"/>
                </a:cubicBezTo>
                <a:cubicBezTo>
                  <a:pt x="481" y="71"/>
                  <a:pt x="482" y="71"/>
                  <a:pt x="482" y="71"/>
                </a:cubicBezTo>
                <a:cubicBezTo>
                  <a:pt x="482" y="71"/>
                  <a:pt x="482" y="71"/>
                  <a:pt x="482" y="71"/>
                </a:cubicBezTo>
                <a:cubicBezTo>
                  <a:pt x="482" y="72"/>
                  <a:pt x="482" y="73"/>
                  <a:pt x="483" y="73"/>
                </a:cubicBezTo>
                <a:cubicBezTo>
                  <a:pt x="481" y="74"/>
                  <a:pt x="480" y="75"/>
                  <a:pt x="479" y="77"/>
                </a:cubicBezTo>
                <a:cubicBezTo>
                  <a:pt x="478" y="77"/>
                  <a:pt x="477" y="77"/>
                  <a:pt x="475" y="78"/>
                </a:cubicBezTo>
                <a:cubicBezTo>
                  <a:pt x="475" y="77"/>
                  <a:pt x="474" y="77"/>
                  <a:pt x="473" y="77"/>
                </a:cubicBezTo>
                <a:cubicBezTo>
                  <a:pt x="471" y="77"/>
                  <a:pt x="469" y="78"/>
                  <a:pt x="467" y="80"/>
                </a:cubicBezTo>
                <a:cubicBezTo>
                  <a:pt x="469" y="78"/>
                  <a:pt x="469" y="76"/>
                  <a:pt x="469" y="74"/>
                </a:cubicBezTo>
                <a:cubicBezTo>
                  <a:pt x="469" y="71"/>
                  <a:pt x="468" y="69"/>
                  <a:pt x="467" y="68"/>
                </a:cubicBezTo>
                <a:cubicBezTo>
                  <a:pt x="467" y="68"/>
                  <a:pt x="467" y="67"/>
                  <a:pt x="467" y="67"/>
                </a:cubicBezTo>
                <a:close/>
                <a:moveTo>
                  <a:pt x="472" y="100"/>
                </a:move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ubicBezTo>
                  <a:pt x="472" y="100"/>
                  <a:pt x="472" y="100"/>
                  <a:pt x="472" y="100"/>
                </a:cubicBezTo>
                <a:close/>
                <a:moveTo>
                  <a:pt x="470" y="112"/>
                </a:moveTo>
                <a:cubicBezTo>
                  <a:pt x="470" y="113"/>
                  <a:pt x="469" y="113"/>
                  <a:pt x="468" y="114"/>
                </a:cubicBezTo>
                <a:cubicBezTo>
                  <a:pt x="468" y="113"/>
                  <a:pt x="468" y="112"/>
                  <a:pt x="468" y="111"/>
                </a:cubicBezTo>
                <a:cubicBezTo>
                  <a:pt x="468" y="111"/>
                  <a:pt x="469" y="110"/>
                  <a:pt x="469" y="110"/>
                </a:cubicBezTo>
                <a:cubicBezTo>
                  <a:pt x="469" y="111"/>
                  <a:pt x="470" y="111"/>
                  <a:pt x="470" y="112"/>
                </a:cubicBezTo>
                <a:close/>
                <a:moveTo>
                  <a:pt x="468" y="155"/>
                </a:moveTo>
                <a:cubicBezTo>
                  <a:pt x="468" y="155"/>
                  <a:pt x="467" y="155"/>
                  <a:pt x="467" y="155"/>
                </a:cubicBezTo>
                <a:cubicBezTo>
                  <a:pt x="467" y="155"/>
                  <a:pt x="467" y="155"/>
                  <a:pt x="467" y="155"/>
                </a:cubicBezTo>
                <a:cubicBezTo>
                  <a:pt x="467" y="155"/>
                  <a:pt x="467" y="155"/>
                  <a:pt x="468" y="155"/>
                </a:cubicBezTo>
                <a:close/>
                <a:moveTo>
                  <a:pt x="467" y="80"/>
                </a:moveTo>
                <a:cubicBezTo>
                  <a:pt x="466" y="81"/>
                  <a:pt x="465" y="82"/>
                  <a:pt x="465" y="83"/>
                </a:cubicBezTo>
                <a:cubicBezTo>
                  <a:pt x="464" y="83"/>
                  <a:pt x="464" y="82"/>
                  <a:pt x="463" y="82"/>
                </a:cubicBezTo>
                <a:cubicBezTo>
                  <a:pt x="464" y="82"/>
                  <a:pt x="466" y="81"/>
                  <a:pt x="467" y="80"/>
                </a:cubicBezTo>
                <a:close/>
                <a:moveTo>
                  <a:pt x="466" y="136"/>
                </a:moveTo>
                <a:cubicBezTo>
                  <a:pt x="465" y="137"/>
                  <a:pt x="465" y="137"/>
                  <a:pt x="465" y="138"/>
                </a:cubicBezTo>
                <a:cubicBezTo>
                  <a:pt x="465" y="138"/>
                  <a:pt x="465" y="138"/>
                  <a:pt x="465" y="138"/>
                </a:cubicBezTo>
                <a:cubicBezTo>
                  <a:pt x="465" y="138"/>
                  <a:pt x="465" y="138"/>
                  <a:pt x="464" y="138"/>
                </a:cubicBezTo>
                <a:cubicBezTo>
                  <a:pt x="464" y="137"/>
                  <a:pt x="463" y="136"/>
                  <a:pt x="462" y="135"/>
                </a:cubicBezTo>
                <a:cubicBezTo>
                  <a:pt x="463" y="136"/>
                  <a:pt x="464" y="136"/>
                  <a:pt x="466" y="136"/>
                </a:cubicBezTo>
                <a:close/>
                <a:moveTo>
                  <a:pt x="467" y="543"/>
                </a:moveTo>
                <a:cubicBezTo>
                  <a:pt x="466" y="543"/>
                  <a:pt x="465" y="543"/>
                  <a:pt x="465" y="544"/>
                </a:cubicBezTo>
                <a:cubicBezTo>
                  <a:pt x="465" y="543"/>
                  <a:pt x="465" y="542"/>
                  <a:pt x="465" y="541"/>
                </a:cubicBezTo>
                <a:cubicBezTo>
                  <a:pt x="466" y="541"/>
                  <a:pt x="467" y="542"/>
                  <a:pt x="468" y="542"/>
                </a:cubicBezTo>
                <a:cubicBezTo>
                  <a:pt x="468" y="542"/>
                  <a:pt x="468" y="542"/>
                  <a:pt x="468" y="542"/>
                </a:cubicBezTo>
                <a:cubicBezTo>
                  <a:pt x="467" y="542"/>
                  <a:pt x="467" y="543"/>
                  <a:pt x="467" y="543"/>
                </a:cubicBezTo>
                <a:close/>
                <a:moveTo>
                  <a:pt x="475" y="633"/>
                </a:moveTo>
                <a:cubicBezTo>
                  <a:pt x="474" y="632"/>
                  <a:pt x="473" y="632"/>
                  <a:pt x="472" y="632"/>
                </a:cubicBezTo>
                <a:cubicBezTo>
                  <a:pt x="473" y="630"/>
                  <a:pt x="473" y="629"/>
                  <a:pt x="473" y="627"/>
                </a:cubicBezTo>
                <a:cubicBezTo>
                  <a:pt x="473" y="625"/>
                  <a:pt x="473" y="623"/>
                  <a:pt x="471" y="621"/>
                </a:cubicBezTo>
                <a:cubicBezTo>
                  <a:pt x="472" y="621"/>
                  <a:pt x="473" y="621"/>
                  <a:pt x="473" y="620"/>
                </a:cubicBezTo>
                <a:cubicBezTo>
                  <a:pt x="473" y="621"/>
                  <a:pt x="473" y="622"/>
                  <a:pt x="473" y="622"/>
                </a:cubicBezTo>
                <a:cubicBezTo>
                  <a:pt x="473" y="626"/>
                  <a:pt x="475" y="629"/>
                  <a:pt x="477" y="630"/>
                </a:cubicBezTo>
                <a:cubicBezTo>
                  <a:pt x="477" y="631"/>
                  <a:pt x="476" y="632"/>
                  <a:pt x="475" y="633"/>
                </a:cubicBezTo>
                <a:close/>
                <a:moveTo>
                  <a:pt x="477" y="614"/>
                </a:move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ubicBezTo>
                  <a:pt x="477" y="614"/>
                  <a:pt x="477" y="614"/>
                  <a:pt x="477" y="614"/>
                </a:cubicBezTo>
                <a:close/>
                <a:moveTo>
                  <a:pt x="477" y="250"/>
                </a:moveTo>
                <a:cubicBezTo>
                  <a:pt x="476" y="250"/>
                  <a:pt x="476" y="250"/>
                  <a:pt x="475" y="250"/>
                </a:cubicBezTo>
                <a:cubicBezTo>
                  <a:pt x="475" y="249"/>
                  <a:pt x="474" y="248"/>
                  <a:pt x="474" y="248"/>
                </a:cubicBezTo>
                <a:cubicBezTo>
                  <a:pt x="474" y="247"/>
                  <a:pt x="474" y="247"/>
                  <a:pt x="474" y="247"/>
                </a:cubicBezTo>
                <a:cubicBezTo>
                  <a:pt x="475" y="246"/>
                  <a:pt x="475" y="246"/>
                  <a:pt x="475" y="246"/>
                </a:cubicBezTo>
                <a:cubicBezTo>
                  <a:pt x="476" y="247"/>
                  <a:pt x="477" y="248"/>
                  <a:pt x="479" y="249"/>
                </a:cubicBezTo>
                <a:cubicBezTo>
                  <a:pt x="478" y="249"/>
                  <a:pt x="478" y="250"/>
                  <a:pt x="477" y="250"/>
                </a:cubicBezTo>
                <a:close/>
                <a:moveTo>
                  <a:pt x="478" y="226"/>
                </a:moveTo>
                <a:cubicBezTo>
                  <a:pt x="477" y="224"/>
                  <a:pt x="475" y="223"/>
                  <a:pt x="472" y="223"/>
                </a:cubicBezTo>
                <a:cubicBezTo>
                  <a:pt x="469" y="223"/>
                  <a:pt x="466" y="225"/>
                  <a:pt x="465" y="228"/>
                </a:cubicBezTo>
                <a:cubicBezTo>
                  <a:pt x="464" y="229"/>
                  <a:pt x="463" y="230"/>
                  <a:pt x="462" y="231"/>
                </a:cubicBezTo>
                <a:cubicBezTo>
                  <a:pt x="462" y="230"/>
                  <a:pt x="462" y="229"/>
                  <a:pt x="462" y="229"/>
                </a:cubicBezTo>
                <a:cubicBezTo>
                  <a:pt x="462" y="228"/>
                  <a:pt x="462" y="227"/>
                  <a:pt x="462" y="227"/>
                </a:cubicBezTo>
                <a:cubicBezTo>
                  <a:pt x="464" y="225"/>
                  <a:pt x="465" y="223"/>
                  <a:pt x="465" y="221"/>
                </a:cubicBezTo>
                <a:cubicBezTo>
                  <a:pt x="465" y="220"/>
                  <a:pt x="464" y="219"/>
                  <a:pt x="464" y="219"/>
                </a:cubicBezTo>
                <a:cubicBezTo>
                  <a:pt x="465" y="217"/>
                  <a:pt x="466" y="216"/>
                  <a:pt x="466" y="214"/>
                </a:cubicBezTo>
                <a:cubicBezTo>
                  <a:pt x="466" y="214"/>
                  <a:pt x="466" y="213"/>
                  <a:pt x="465" y="213"/>
                </a:cubicBezTo>
                <a:cubicBezTo>
                  <a:pt x="467" y="214"/>
                  <a:pt x="468" y="214"/>
                  <a:pt x="470" y="215"/>
                </a:cubicBezTo>
                <a:cubicBezTo>
                  <a:pt x="470" y="218"/>
                  <a:pt x="472" y="220"/>
                  <a:pt x="475" y="221"/>
                </a:cubicBezTo>
                <a:cubicBezTo>
                  <a:pt x="476" y="223"/>
                  <a:pt x="478" y="224"/>
                  <a:pt x="480" y="224"/>
                </a:cubicBezTo>
                <a:cubicBezTo>
                  <a:pt x="479" y="225"/>
                  <a:pt x="479" y="226"/>
                  <a:pt x="478" y="226"/>
                </a:cubicBezTo>
                <a:close/>
                <a:moveTo>
                  <a:pt x="478" y="98"/>
                </a:moveTo>
                <a:cubicBezTo>
                  <a:pt x="478" y="98"/>
                  <a:pt x="478" y="98"/>
                  <a:pt x="477" y="98"/>
                </a:cubicBezTo>
                <a:cubicBezTo>
                  <a:pt x="476" y="98"/>
                  <a:pt x="476" y="98"/>
                  <a:pt x="475" y="98"/>
                </a:cubicBezTo>
                <a:cubicBezTo>
                  <a:pt x="476" y="97"/>
                  <a:pt x="477" y="96"/>
                  <a:pt x="478" y="94"/>
                </a:cubicBezTo>
                <a:cubicBezTo>
                  <a:pt x="479" y="94"/>
                  <a:pt x="480" y="93"/>
                  <a:pt x="481" y="92"/>
                </a:cubicBezTo>
                <a:cubicBezTo>
                  <a:pt x="482" y="92"/>
                  <a:pt x="483" y="93"/>
                  <a:pt x="484" y="93"/>
                </a:cubicBezTo>
                <a:cubicBezTo>
                  <a:pt x="484" y="98"/>
                  <a:pt x="489" y="103"/>
                  <a:pt x="495" y="103"/>
                </a:cubicBezTo>
                <a:cubicBezTo>
                  <a:pt x="495" y="106"/>
                  <a:pt x="498" y="109"/>
                  <a:pt x="501" y="109"/>
                </a:cubicBezTo>
                <a:cubicBezTo>
                  <a:pt x="501" y="110"/>
                  <a:pt x="501" y="110"/>
                  <a:pt x="501" y="111"/>
                </a:cubicBezTo>
                <a:cubicBezTo>
                  <a:pt x="501" y="111"/>
                  <a:pt x="501" y="111"/>
                  <a:pt x="501" y="112"/>
                </a:cubicBezTo>
                <a:cubicBezTo>
                  <a:pt x="501" y="112"/>
                  <a:pt x="501" y="112"/>
                  <a:pt x="501" y="113"/>
                </a:cubicBezTo>
                <a:cubicBezTo>
                  <a:pt x="501" y="113"/>
                  <a:pt x="501" y="113"/>
                  <a:pt x="501" y="114"/>
                </a:cubicBezTo>
                <a:cubicBezTo>
                  <a:pt x="499" y="114"/>
                  <a:pt x="497" y="114"/>
                  <a:pt x="496" y="115"/>
                </a:cubicBezTo>
                <a:cubicBezTo>
                  <a:pt x="496" y="115"/>
                  <a:pt x="496" y="115"/>
                  <a:pt x="496" y="114"/>
                </a:cubicBezTo>
                <a:cubicBezTo>
                  <a:pt x="496" y="111"/>
                  <a:pt x="494" y="108"/>
                  <a:pt x="492" y="106"/>
                </a:cubicBezTo>
                <a:cubicBezTo>
                  <a:pt x="491" y="104"/>
                  <a:pt x="489" y="102"/>
                  <a:pt x="487" y="101"/>
                </a:cubicBezTo>
                <a:cubicBezTo>
                  <a:pt x="486" y="99"/>
                  <a:pt x="483" y="98"/>
                  <a:pt x="481" y="98"/>
                </a:cubicBezTo>
                <a:cubicBezTo>
                  <a:pt x="480" y="98"/>
                  <a:pt x="479" y="98"/>
                  <a:pt x="478" y="98"/>
                </a:cubicBezTo>
                <a:close/>
                <a:moveTo>
                  <a:pt x="495" y="164"/>
                </a:moveTo>
                <a:cubicBezTo>
                  <a:pt x="494" y="164"/>
                  <a:pt x="494" y="164"/>
                  <a:pt x="494" y="165"/>
                </a:cubicBezTo>
                <a:cubicBezTo>
                  <a:pt x="493" y="163"/>
                  <a:pt x="493" y="162"/>
                  <a:pt x="492" y="161"/>
                </a:cubicBezTo>
                <a:cubicBezTo>
                  <a:pt x="491" y="160"/>
                  <a:pt x="491" y="160"/>
                  <a:pt x="490" y="159"/>
                </a:cubicBezTo>
                <a:cubicBezTo>
                  <a:pt x="490" y="159"/>
                  <a:pt x="490" y="158"/>
                  <a:pt x="490" y="158"/>
                </a:cubicBezTo>
                <a:cubicBezTo>
                  <a:pt x="490" y="155"/>
                  <a:pt x="489" y="153"/>
                  <a:pt x="487" y="151"/>
                </a:cubicBezTo>
                <a:cubicBezTo>
                  <a:pt x="487" y="150"/>
                  <a:pt x="487" y="150"/>
                  <a:pt x="487" y="149"/>
                </a:cubicBezTo>
                <a:cubicBezTo>
                  <a:pt x="488" y="150"/>
                  <a:pt x="490" y="150"/>
                  <a:pt x="491" y="150"/>
                </a:cubicBezTo>
                <a:cubicBezTo>
                  <a:pt x="492" y="150"/>
                  <a:pt x="492" y="150"/>
                  <a:pt x="493" y="150"/>
                </a:cubicBezTo>
                <a:cubicBezTo>
                  <a:pt x="493" y="152"/>
                  <a:pt x="494" y="153"/>
                  <a:pt x="496" y="154"/>
                </a:cubicBezTo>
                <a:cubicBezTo>
                  <a:pt x="496" y="155"/>
                  <a:pt x="496" y="156"/>
                  <a:pt x="497" y="157"/>
                </a:cubicBezTo>
                <a:cubicBezTo>
                  <a:pt x="495" y="158"/>
                  <a:pt x="495" y="160"/>
                  <a:pt x="495" y="162"/>
                </a:cubicBezTo>
                <a:cubicBezTo>
                  <a:pt x="495" y="163"/>
                  <a:pt x="495" y="163"/>
                  <a:pt x="495" y="164"/>
                </a:cubicBezTo>
                <a:close/>
                <a:moveTo>
                  <a:pt x="486" y="178"/>
                </a:moveTo>
                <a:cubicBezTo>
                  <a:pt x="487" y="177"/>
                  <a:pt x="487" y="175"/>
                  <a:pt x="487" y="174"/>
                </a:cubicBezTo>
                <a:cubicBezTo>
                  <a:pt x="488" y="174"/>
                  <a:pt x="489" y="173"/>
                  <a:pt x="490" y="173"/>
                </a:cubicBezTo>
                <a:cubicBezTo>
                  <a:pt x="490" y="174"/>
                  <a:pt x="491" y="176"/>
                  <a:pt x="491" y="177"/>
                </a:cubicBezTo>
                <a:cubicBezTo>
                  <a:pt x="491" y="177"/>
                  <a:pt x="491" y="178"/>
                  <a:pt x="491" y="178"/>
                </a:cubicBezTo>
                <a:cubicBezTo>
                  <a:pt x="491" y="179"/>
                  <a:pt x="492" y="181"/>
                  <a:pt x="492" y="182"/>
                </a:cubicBezTo>
                <a:cubicBezTo>
                  <a:pt x="490" y="183"/>
                  <a:pt x="489" y="184"/>
                  <a:pt x="487" y="186"/>
                </a:cubicBezTo>
                <a:cubicBezTo>
                  <a:pt x="487" y="185"/>
                  <a:pt x="486" y="185"/>
                  <a:pt x="485" y="185"/>
                </a:cubicBezTo>
                <a:cubicBezTo>
                  <a:pt x="484" y="185"/>
                  <a:pt x="484" y="184"/>
                  <a:pt x="483" y="184"/>
                </a:cubicBezTo>
                <a:cubicBezTo>
                  <a:pt x="485" y="183"/>
                  <a:pt x="486" y="181"/>
                  <a:pt x="486" y="178"/>
                </a:cubicBezTo>
                <a:cubicBezTo>
                  <a:pt x="486" y="178"/>
                  <a:pt x="486" y="178"/>
                  <a:pt x="486" y="178"/>
                </a:cubicBezTo>
                <a:close/>
                <a:moveTo>
                  <a:pt x="482" y="137"/>
                </a:moveTo>
                <a:cubicBezTo>
                  <a:pt x="483" y="137"/>
                  <a:pt x="483" y="137"/>
                  <a:pt x="483" y="137"/>
                </a:cubicBezTo>
                <a:cubicBezTo>
                  <a:pt x="483" y="138"/>
                  <a:pt x="483" y="138"/>
                  <a:pt x="483" y="139"/>
                </a:cubicBezTo>
                <a:cubicBezTo>
                  <a:pt x="483" y="139"/>
                  <a:pt x="483" y="139"/>
                  <a:pt x="483" y="139"/>
                </a:cubicBezTo>
                <a:cubicBezTo>
                  <a:pt x="483" y="138"/>
                  <a:pt x="483" y="138"/>
                  <a:pt x="482" y="137"/>
                </a:cubicBezTo>
                <a:close/>
                <a:moveTo>
                  <a:pt x="482" y="142"/>
                </a:moveTo>
                <a:cubicBezTo>
                  <a:pt x="482" y="142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1"/>
                </a:cubicBezTo>
                <a:cubicBezTo>
                  <a:pt x="482" y="141"/>
                  <a:pt x="482" y="141"/>
                  <a:pt x="482" y="142"/>
                </a:cubicBezTo>
                <a:close/>
                <a:moveTo>
                  <a:pt x="487" y="554"/>
                </a:moveTo>
                <a:cubicBezTo>
                  <a:pt x="486" y="554"/>
                  <a:pt x="484" y="554"/>
                  <a:pt x="483" y="555"/>
                </a:cubicBezTo>
                <a:cubicBezTo>
                  <a:pt x="483" y="555"/>
                  <a:pt x="482" y="555"/>
                  <a:pt x="481" y="555"/>
                </a:cubicBezTo>
                <a:cubicBezTo>
                  <a:pt x="481" y="554"/>
                  <a:pt x="481" y="554"/>
                  <a:pt x="481" y="553"/>
                </a:cubicBezTo>
                <a:cubicBezTo>
                  <a:pt x="481" y="553"/>
                  <a:pt x="481" y="553"/>
                  <a:pt x="481" y="553"/>
                </a:cubicBezTo>
                <a:cubicBezTo>
                  <a:pt x="482" y="553"/>
                  <a:pt x="483" y="553"/>
                  <a:pt x="484" y="553"/>
                </a:cubicBezTo>
                <a:cubicBezTo>
                  <a:pt x="485" y="553"/>
                  <a:pt x="487" y="553"/>
                  <a:pt x="488" y="552"/>
                </a:cubicBezTo>
                <a:cubicBezTo>
                  <a:pt x="488" y="553"/>
                  <a:pt x="489" y="554"/>
                  <a:pt x="489" y="554"/>
                </a:cubicBezTo>
                <a:cubicBezTo>
                  <a:pt x="489" y="554"/>
                  <a:pt x="488" y="554"/>
                  <a:pt x="487" y="554"/>
                </a:cubicBezTo>
                <a:close/>
                <a:moveTo>
                  <a:pt x="486" y="271"/>
                </a:moveTo>
                <a:cubicBezTo>
                  <a:pt x="486" y="272"/>
                  <a:pt x="487" y="272"/>
                  <a:pt x="487" y="272"/>
                </a:cubicBezTo>
                <a:cubicBezTo>
                  <a:pt x="487" y="272"/>
                  <a:pt x="487" y="273"/>
                  <a:pt x="487" y="273"/>
                </a:cubicBezTo>
                <a:cubicBezTo>
                  <a:pt x="486" y="272"/>
                  <a:pt x="486" y="272"/>
                  <a:pt x="486" y="271"/>
                </a:cubicBezTo>
                <a:close/>
                <a:moveTo>
                  <a:pt x="492" y="251"/>
                </a:moveTo>
                <a:cubicBezTo>
                  <a:pt x="491" y="252"/>
                  <a:pt x="490" y="252"/>
                  <a:pt x="489" y="253"/>
                </a:cubicBezTo>
                <a:cubicBezTo>
                  <a:pt x="489" y="252"/>
                  <a:pt x="488" y="251"/>
                  <a:pt x="487" y="250"/>
                </a:cubicBezTo>
                <a:cubicBezTo>
                  <a:pt x="488" y="250"/>
                  <a:pt x="489" y="249"/>
                  <a:pt x="489" y="249"/>
                </a:cubicBezTo>
                <a:cubicBezTo>
                  <a:pt x="491" y="249"/>
                  <a:pt x="492" y="248"/>
                  <a:pt x="493" y="248"/>
                </a:cubicBezTo>
                <a:cubicBezTo>
                  <a:pt x="492" y="249"/>
                  <a:pt x="492" y="250"/>
                  <a:pt x="492" y="251"/>
                </a:cubicBezTo>
                <a:close/>
                <a:moveTo>
                  <a:pt x="494" y="636"/>
                </a:moveTo>
                <a:cubicBezTo>
                  <a:pt x="494" y="636"/>
                  <a:pt x="494" y="636"/>
                  <a:pt x="494" y="636"/>
                </a:cubicBezTo>
                <a:cubicBezTo>
                  <a:pt x="494" y="635"/>
                  <a:pt x="494" y="635"/>
                  <a:pt x="493" y="634"/>
                </a:cubicBezTo>
                <a:cubicBezTo>
                  <a:pt x="494" y="634"/>
                  <a:pt x="494" y="633"/>
                  <a:pt x="495" y="633"/>
                </a:cubicBezTo>
                <a:cubicBezTo>
                  <a:pt x="495" y="634"/>
                  <a:pt x="496" y="635"/>
                  <a:pt x="497" y="636"/>
                </a:cubicBezTo>
                <a:cubicBezTo>
                  <a:pt x="496" y="636"/>
                  <a:pt x="495" y="636"/>
                  <a:pt x="494" y="636"/>
                </a:cubicBezTo>
                <a:close/>
                <a:moveTo>
                  <a:pt x="494" y="527"/>
                </a:moveTo>
                <a:cubicBezTo>
                  <a:pt x="494" y="527"/>
                  <a:pt x="494" y="527"/>
                  <a:pt x="495" y="527"/>
                </a:cubicBezTo>
                <a:cubicBezTo>
                  <a:pt x="495" y="527"/>
                  <a:pt x="495" y="528"/>
                  <a:pt x="495" y="528"/>
                </a:cubicBezTo>
                <a:cubicBezTo>
                  <a:pt x="495" y="528"/>
                  <a:pt x="495" y="528"/>
                  <a:pt x="494" y="527"/>
                </a:cubicBezTo>
                <a:close/>
                <a:moveTo>
                  <a:pt x="500" y="226"/>
                </a:moveTo>
                <a:cubicBezTo>
                  <a:pt x="498" y="227"/>
                  <a:pt x="497" y="228"/>
                  <a:pt x="495" y="229"/>
                </a:cubicBezTo>
                <a:cubicBezTo>
                  <a:pt x="494" y="227"/>
                  <a:pt x="493" y="226"/>
                  <a:pt x="491" y="225"/>
                </a:cubicBezTo>
                <a:cubicBezTo>
                  <a:pt x="491" y="224"/>
                  <a:pt x="490" y="224"/>
                  <a:pt x="489" y="223"/>
                </a:cubicBezTo>
                <a:cubicBezTo>
                  <a:pt x="491" y="222"/>
                  <a:pt x="492" y="221"/>
                  <a:pt x="493" y="220"/>
                </a:cubicBezTo>
                <a:cubicBezTo>
                  <a:pt x="493" y="220"/>
                  <a:pt x="494" y="220"/>
                  <a:pt x="494" y="220"/>
                </a:cubicBezTo>
                <a:cubicBezTo>
                  <a:pt x="494" y="220"/>
                  <a:pt x="494" y="220"/>
                  <a:pt x="494" y="220"/>
                </a:cubicBezTo>
                <a:cubicBezTo>
                  <a:pt x="495" y="220"/>
                  <a:pt x="496" y="220"/>
                  <a:pt x="496" y="220"/>
                </a:cubicBezTo>
                <a:cubicBezTo>
                  <a:pt x="497" y="220"/>
                  <a:pt x="499" y="220"/>
                  <a:pt x="500" y="219"/>
                </a:cubicBezTo>
                <a:cubicBezTo>
                  <a:pt x="501" y="220"/>
                  <a:pt x="502" y="221"/>
                  <a:pt x="504" y="222"/>
                </a:cubicBezTo>
                <a:cubicBezTo>
                  <a:pt x="502" y="223"/>
                  <a:pt x="501" y="225"/>
                  <a:pt x="500" y="226"/>
                </a:cubicBezTo>
                <a:close/>
                <a:moveTo>
                  <a:pt x="504" y="612"/>
                </a:moveTo>
                <a:cubicBezTo>
                  <a:pt x="504" y="612"/>
                  <a:pt x="505" y="612"/>
                  <a:pt x="506" y="613"/>
                </a:cubicBezTo>
                <a:cubicBezTo>
                  <a:pt x="505" y="613"/>
                  <a:pt x="505" y="613"/>
                  <a:pt x="505" y="613"/>
                </a:cubicBezTo>
                <a:cubicBezTo>
                  <a:pt x="505" y="614"/>
                  <a:pt x="506" y="615"/>
                  <a:pt x="506" y="615"/>
                </a:cubicBezTo>
                <a:cubicBezTo>
                  <a:pt x="505" y="614"/>
                  <a:pt x="505" y="613"/>
                  <a:pt x="504" y="612"/>
                </a:cubicBezTo>
                <a:close/>
                <a:moveTo>
                  <a:pt x="506" y="513"/>
                </a:moveTo>
                <a:cubicBezTo>
                  <a:pt x="506" y="514"/>
                  <a:pt x="507" y="514"/>
                  <a:pt x="507" y="514"/>
                </a:cubicBezTo>
                <a:cubicBezTo>
                  <a:pt x="507" y="514"/>
                  <a:pt x="507" y="514"/>
                  <a:pt x="507" y="514"/>
                </a:cubicBezTo>
                <a:cubicBezTo>
                  <a:pt x="507" y="514"/>
                  <a:pt x="506" y="514"/>
                  <a:pt x="506" y="514"/>
                </a:cubicBezTo>
                <a:cubicBezTo>
                  <a:pt x="506" y="514"/>
                  <a:pt x="506" y="514"/>
                  <a:pt x="506" y="513"/>
                </a:cubicBezTo>
                <a:cubicBezTo>
                  <a:pt x="506" y="513"/>
                  <a:pt x="506" y="513"/>
                  <a:pt x="506" y="513"/>
                </a:cubicBezTo>
                <a:close/>
                <a:moveTo>
                  <a:pt x="508" y="621"/>
                </a:moveTo>
                <a:cubicBezTo>
                  <a:pt x="508" y="621"/>
                  <a:pt x="508" y="621"/>
                  <a:pt x="508" y="621"/>
                </a:cubicBezTo>
                <a:cubicBezTo>
                  <a:pt x="507" y="621"/>
                  <a:pt x="507" y="620"/>
                  <a:pt x="506" y="620"/>
                </a:cubicBezTo>
                <a:cubicBezTo>
                  <a:pt x="506" y="619"/>
                  <a:pt x="506" y="619"/>
                  <a:pt x="506" y="619"/>
                </a:cubicBezTo>
                <a:cubicBezTo>
                  <a:pt x="506" y="618"/>
                  <a:pt x="506" y="617"/>
                  <a:pt x="506" y="616"/>
                </a:cubicBezTo>
                <a:cubicBezTo>
                  <a:pt x="506" y="618"/>
                  <a:pt x="507" y="619"/>
                  <a:pt x="508" y="620"/>
                </a:cubicBezTo>
                <a:cubicBezTo>
                  <a:pt x="508" y="620"/>
                  <a:pt x="508" y="621"/>
                  <a:pt x="508" y="621"/>
                </a:cubicBezTo>
                <a:close/>
                <a:moveTo>
                  <a:pt x="512" y="467"/>
                </a:moveTo>
                <a:cubicBezTo>
                  <a:pt x="512" y="467"/>
                  <a:pt x="512" y="467"/>
                  <a:pt x="512" y="466"/>
                </a:cubicBezTo>
                <a:cubicBezTo>
                  <a:pt x="512" y="467"/>
                  <a:pt x="512" y="467"/>
                  <a:pt x="512" y="467"/>
                </a:cubicBezTo>
                <a:cubicBezTo>
                  <a:pt x="512" y="467"/>
                  <a:pt x="512" y="467"/>
                  <a:pt x="512" y="467"/>
                </a:cubicBezTo>
                <a:close/>
                <a:moveTo>
                  <a:pt x="512" y="373"/>
                </a:moveTo>
                <a:cubicBezTo>
                  <a:pt x="511" y="373"/>
                  <a:pt x="510" y="374"/>
                  <a:pt x="510" y="374"/>
                </a:cubicBezTo>
                <a:cubicBezTo>
                  <a:pt x="510" y="374"/>
                  <a:pt x="509" y="373"/>
                  <a:pt x="509" y="373"/>
                </a:cubicBezTo>
                <a:cubicBezTo>
                  <a:pt x="509" y="373"/>
                  <a:pt x="509" y="373"/>
                  <a:pt x="509" y="373"/>
                </a:cubicBezTo>
                <a:cubicBezTo>
                  <a:pt x="511" y="371"/>
                  <a:pt x="512" y="369"/>
                  <a:pt x="512" y="366"/>
                </a:cubicBezTo>
                <a:cubicBezTo>
                  <a:pt x="512" y="363"/>
                  <a:pt x="511" y="360"/>
                  <a:pt x="509" y="359"/>
                </a:cubicBezTo>
                <a:cubicBezTo>
                  <a:pt x="509" y="358"/>
                  <a:pt x="509" y="358"/>
                  <a:pt x="509" y="357"/>
                </a:cubicBezTo>
                <a:cubicBezTo>
                  <a:pt x="510" y="357"/>
                  <a:pt x="510" y="357"/>
                  <a:pt x="510" y="357"/>
                </a:cubicBezTo>
                <a:cubicBezTo>
                  <a:pt x="510" y="357"/>
                  <a:pt x="511" y="357"/>
                  <a:pt x="511" y="357"/>
                </a:cubicBezTo>
                <a:cubicBezTo>
                  <a:pt x="511" y="357"/>
                  <a:pt x="511" y="358"/>
                  <a:pt x="511" y="358"/>
                </a:cubicBezTo>
                <a:cubicBezTo>
                  <a:pt x="511" y="362"/>
                  <a:pt x="514" y="365"/>
                  <a:pt x="517" y="366"/>
                </a:cubicBezTo>
                <a:cubicBezTo>
                  <a:pt x="515" y="367"/>
                  <a:pt x="513" y="370"/>
                  <a:pt x="512" y="373"/>
                </a:cubicBezTo>
                <a:close/>
                <a:moveTo>
                  <a:pt x="512" y="269"/>
                </a:moveTo>
                <a:cubicBezTo>
                  <a:pt x="512" y="269"/>
                  <a:pt x="512" y="269"/>
                  <a:pt x="512" y="268"/>
                </a:cubicBezTo>
                <a:cubicBezTo>
                  <a:pt x="512" y="268"/>
                  <a:pt x="512" y="268"/>
                  <a:pt x="512" y="268"/>
                </a:cubicBezTo>
                <a:cubicBezTo>
                  <a:pt x="512" y="268"/>
                  <a:pt x="512" y="269"/>
                  <a:pt x="512" y="269"/>
                </a:cubicBezTo>
                <a:close/>
                <a:moveTo>
                  <a:pt x="513" y="308"/>
                </a:moveTo>
                <a:cubicBezTo>
                  <a:pt x="513" y="308"/>
                  <a:pt x="513" y="308"/>
                  <a:pt x="513" y="308"/>
                </a:cubicBezTo>
                <a:cubicBezTo>
                  <a:pt x="513" y="308"/>
                  <a:pt x="513" y="308"/>
                  <a:pt x="512" y="308"/>
                </a:cubicBezTo>
                <a:cubicBezTo>
                  <a:pt x="512" y="308"/>
                  <a:pt x="513" y="308"/>
                  <a:pt x="513" y="308"/>
                </a:cubicBezTo>
                <a:close/>
                <a:moveTo>
                  <a:pt x="512" y="134"/>
                </a:moveTo>
                <a:cubicBezTo>
                  <a:pt x="512" y="134"/>
                  <a:pt x="512" y="134"/>
                  <a:pt x="512" y="134"/>
                </a:cubicBezTo>
                <a:cubicBezTo>
                  <a:pt x="514" y="132"/>
                  <a:pt x="516" y="130"/>
                  <a:pt x="516" y="127"/>
                </a:cubicBezTo>
                <a:cubicBezTo>
                  <a:pt x="516" y="126"/>
                  <a:pt x="516" y="126"/>
                  <a:pt x="516" y="126"/>
                </a:cubicBezTo>
                <a:cubicBezTo>
                  <a:pt x="517" y="127"/>
                  <a:pt x="518" y="128"/>
                  <a:pt x="519" y="128"/>
                </a:cubicBezTo>
                <a:cubicBezTo>
                  <a:pt x="519" y="129"/>
                  <a:pt x="520" y="129"/>
                  <a:pt x="520" y="130"/>
                </a:cubicBezTo>
                <a:cubicBezTo>
                  <a:pt x="517" y="130"/>
                  <a:pt x="514" y="132"/>
                  <a:pt x="512" y="134"/>
                </a:cubicBezTo>
                <a:close/>
                <a:moveTo>
                  <a:pt x="517" y="97"/>
                </a:moveTo>
                <a:cubicBezTo>
                  <a:pt x="519" y="96"/>
                  <a:pt x="520" y="94"/>
                  <a:pt x="521" y="92"/>
                </a:cubicBezTo>
                <a:cubicBezTo>
                  <a:pt x="522" y="94"/>
                  <a:pt x="525" y="96"/>
                  <a:pt x="528" y="96"/>
                </a:cubicBezTo>
                <a:cubicBezTo>
                  <a:pt x="528" y="96"/>
                  <a:pt x="528" y="96"/>
                  <a:pt x="528" y="96"/>
                </a:cubicBezTo>
                <a:cubicBezTo>
                  <a:pt x="527" y="97"/>
                  <a:pt x="526" y="98"/>
                  <a:pt x="525" y="99"/>
                </a:cubicBezTo>
                <a:cubicBezTo>
                  <a:pt x="525" y="99"/>
                  <a:pt x="525" y="99"/>
                  <a:pt x="525" y="99"/>
                </a:cubicBezTo>
                <a:cubicBezTo>
                  <a:pt x="523" y="99"/>
                  <a:pt x="522" y="100"/>
                  <a:pt x="521" y="101"/>
                </a:cubicBezTo>
                <a:cubicBezTo>
                  <a:pt x="520" y="99"/>
                  <a:pt x="519" y="98"/>
                  <a:pt x="517" y="97"/>
                </a:cubicBezTo>
                <a:close/>
                <a:moveTo>
                  <a:pt x="529" y="602"/>
                </a:moveTo>
                <a:cubicBezTo>
                  <a:pt x="528" y="599"/>
                  <a:pt x="525" y="597"/>
                  <a:pt x="522" y="596"/>
                </a:cubicBezTo>
                <a:cubicBezTo>
                  <a:pt x="524" y="595"/>
                  <a:pt x="525" y="594"/>
                  <a:pt x="526" y="593"/>
                </a:cubicBezTo>
                <a:cubicBezTo>
                  <a:pt x="526" y="593"/>
                  <a:pt x="526" y="593"/>
                  <a:pt x="526" y="593"/>
                </a:cubicBezTo>
                <a:cubicBezTo>
                  <a:pt x="526" y="593"/>
                  <a:pt x="526" y="593"/>
                  <a:pt x="527" y="593"/>
                </a:cubicBezTo>
                <a:cubicBezTo>
                  <a:pt x="526" y="593"/>
                  <a:pt x="526" y="594"/>
                  <a:pt x="526" y="594"/>
                </a:cubicBezTo>
                <a:cubicBezTo>
                  <a:pt x="526" y="597"/>
                  <a:pt x="528" y="600"/>
                  <a:pt x="530" y="602"/>
                </a:cubicBezTo>
                <a:cubicBezTo>
                  <a:pt x="530" y="602"/>
                  <a:pt x="530" y="602"/>
                  <a:pt x="530" y="602"/>
                </a:cubicBezTo>
                <a:cubicBezTo>
                  <a:pt x="530" y="602"/>
                  <a:pt x="529" y="602"/>
                  <a:pt x="529" y="602"/>
                </a:cubicBezTo>
                <a:close/>
                <a:moveTo>
                  <a:pt x="533" y="464"/>
                </a:move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3"/>
                </a:cubicBezTo>
                <a:cubicBezTo>
                  <a:pt x="533" y="463"/>
                  <a:pt x="533" y="463"/>
                  <a:pt x="533" y="464"/>
                </a:cubicBezTo>
                <a:close/>
                <a:moveTo>
                  <a:pt x="535" y="616"/>
                </a:moveTo>
                <a:cubicBezTo>
                  <a:pt x="534" y="616"/>
                  <a:pt x="534" y="616"/>
                  <a:pt x="534" y="616"/>
                </a:cubicBezTo>
                <a:cubicBezTo>
                  <a:pt x="534" y="616"/>
                  <a:pt x="535" y="615"/>
                  <a:pt x="535" y="615"/>
                </a:cubicBezTo>
                <a:cubicBezTo>
                  <a:pt x="535" y="615"/>
                  <a:pt x="535" y="616"/>
                  <a:pt x="535" y="616"/>
                </a:cubicBezTo>
                <a:cubicBezTo>
                  <a:pt x="535" y="616"/>
                  <a:pt x="535" y="616"/>
                  <a:pt x="535" y="616"/>
                </a:cubicBezTo>
                <a:close/>
                <a:moveTo>
                  <a:pt x="533" y="421"/>
                </a:moveTo>
                <a:cubicBezTo>
                  <a:pt x="533" y="421"/>
                  <a:pt x="532" y="420"/>
                  <a:pt x="532" y="420"/>
                </a:cubicBezTo>
                <a:cubicBezTo>
                  <a:pt x="533" y="419"/>
                  <a:pt x="534" y="418"/>
                  <a:pt x="534" y="417"/>
                </a:cubicBezTo>
                <a:cubicBezTo>
                  <a:pt x="534" y="417"/>
                  <a:pt x="535" y="417"/>
                  <a:pt x="535" y="417"/>
                </a:cubicBezTo>
                <a:cubicBezTo>
                  <a:pt x="534" y="418"/>
                  <a:pt x="534" y="420"/>
                  <a:pt x="533" y="421"/>
                </a:cubicBezTo>
                <a:close/>
                <a:moveTo>
                  <a:pt x="536" y="611"/>
                </a:moveTo>
                <a:cubicBezTo>
                  <a:pt x="536" y="610"/>
                  <a:pt x="536" y="610"/>
                  <a:pt x="536" y="610"/>
                </a:cubicBezTo>
                <a:cubicBezTo>
                  <a:pt x="536" y="609"/>
                  <a:pt x="536" y="609"/>
                  <a:pt x="536" y="608"/>
                </a:cubicBezTo>
                <a:cubicBezTo>
                  <a:pt x="537" y="608"/>
                  <a:pt x="538" y="608"/>
                  <a:pt x="539" y="608"/>
                </a:cubicBezTo>
                <a:cubicBezTo>
                  <a:pt x="538" y="609"/>
                  <a:pt x="537" y="610"/>
                  <a:pt x="536" y="611"/>
                </a:cubicBezTo>
                <a:close/>
                <a:moveTo>
                  <a:pt x="534" y="394"/>
                </a:moveTo>
                <a:cubicBezTo>
                  <a:pt x="533" y="394"/>
                  <a:pt x="533" y="394"/>
                  <a:pt x="532" y="394"/>
                </a:cubicBezTo>
                <a:cubicBezTo>
                  <a:pt x="530" y="394"/>
                  <a:pt x="528" y="394"/>
                  <a:pt x="527" y="396"/>
                </a:cubicBezTo>
                <a:cubicBezTo>
                  <a:pt x="527" y="395"/>
                  <a:pt x="527" y="395"/>
                  <a:pt x="527" y="395"/>
                </a:cubicBezTo>
                <a:cubicBezTo>
                  <a:pt x="529" y="395"/>
                  <a:pt x="530" y="393"/>
                  <a:pt x="531" y="392"/>
                </a:cubicBezTo>
                <a:cubicBezTo>
                  <a:pt x="531" y="392"/>
                  <a:pt x="531" y="392"/>
                  <a:pt x="531" y="392"/>
                </a:cubicBezTo>
                <a:cubicBezTo>
                  <a:pt x="532" y="392"/>
                  <a:pt x="533" y="392"/>
                  <a:pt x="533" y="391"/>
                </a:cubicBezTo>
                <a:cubicBezTo>
                  <a:pt x="534" y="392"/>
                  <a:pt x="535" y="392"/>
                  <a:pt x="536" y="392"/>
                </a:cubicBezTo>
                <a:cubicBezTo>
                  <a:pt x="537" y="392"/>
                  <a:pt x="539" y="391"/>
                  <a:pt x="540" y="391"/>
                </a:cubicBezTo>
                <a:cubicBezTo>
                  <a:pt x="540" y="391"/>
                  <a:pt x="540" y="391"/>
                  <a:pt x="540" y="391"/>
                </a:cubicBezTo>
                <a:cubicBezTo>
                  <a:pt x="538" y="391"/>
                  <a:pt x="536" y="392"/>
                  <a:pt x="534" y="394"/>
                </a:cubicBezTo>
                <a:close/>
                <a:moveTo>
                  <a:pt x="538" y="354"/>
                </a:moveTo>
                <a:cubicBezTo>
                  <a:pt x="538" y="354"/>
                  <a:pt x="538" y="354"/>
                  <a:pt x="538" y="354"/>
                </a:cubicBezTo>
                <a:cubicBezTo>
                  <a:pt x="538" y="353"/>
                  <a:pt x="538" y="353"/>
                  <a:pt x="539" y="353"/>
                </a:cubicBezTo>
                <a:cubicBezTo>
                  <a:pt x="539" y="353"/>
                  <a:pt x="539" y="353"/>
                  <a:pt x="539" y="354"/>
                </a:cubicBezTo>
                <a:cubicBezTo>
                  <a:pt x="538" y="354"/>
                  <a:pt x="538" y="354"/>
                  <a:pt x="538" y="354"/>
                </a:cubicBezTo>
                <a:close/>
                <a:moveTo>
                  <a:pt x="541" y="320"/>
                </a:moveTo>
                <a:cubicBezTo>
                  <a:pt x="541" y="320"/>
                  <a:pt x="541" y="320"/>
                  <a:pt x="541" y="319"/>
                </a:cubicBezTo>
                <a:cubicBezTo>
                  <a:pt x="541" y="319"/>
                  <a:pt x="541" y="319"/>
                  <a:pt x="542" y="319"/>
                </a:cubicBezTo>
                <a:cubicBezTo>
                  <a:pt x="542" y="320"/>
                  <a:pt x="542" y="320"/>
                  <a:pt x="541" y="320"/>
                </a:cubicBezTo>
                <a:close/>
                <a:moveTo>
                  <a:pt x="542" y="255"/>
                </a:moveTo>
                <a:cubicBezTo>
                  <a:pt x="540" y="256"/>
                  <a:pt x="539" y="257"/>
                  <a:pt x="537" y="258"/>
                </a:cubicBezTo>
                <a:cubicBezTo>
                  <a:pt x="537" y="258"/>
                  <a:pt x="537" y="258"/>
                  <a:pt x="537" y="258"/>
                </a:cubicBezTo>
                <a:cubicBezTo>
                  <a:pt x="537" y="258"/>
                  <a:pt x="537" y="258"/>
                  <a:pt x="536" y="258"/>
                </a:cubicBezTo>
                <a:cubicBezTo>
                  <a:pt x="536" y="258"/>
                  <a:pt x="536" y="257"/>
                  <a:pt x="536" y="257"/>
                </a:cubicBezTo>
                <a:cubicBezTo>
                  <a:pt x="536" y="256"/>
                  <a:pt x="536" y="255"/>
                  <a:pt x="536" y="255"/>
                </a:cubicBezTo>
                <a:cubicBezTo>
                  <a:pt x="536" y="254"/>
                  <a:pt x="536" y="254"/>
                  <a:pt x="536" y="253"/>
                </a:cubicBezTo>
                <a:cubicBezTo>
                  <a:pt x="536" y="253"/>
                  <a:pt x="537" y="253"/>
                  <a:pt x="537" y="253"/>
                </a:cubicBezTo>
                <a:cubicBezTo>
                  <a:pt x="539" y="253"/>
                  <a:pt x="540" y="253"/>
                  <a:pt x="541" y="253"/>
                </a:cubicBezTo>
                <a:cubicBezTo>
                  <a:pt x="542" y="253"/>
                  <a:pt x="543" y="253"/>
                  <a:pt x="544" y="253"/>
                </a:cubicBezTo>
                <a:cubicBezTo>
                  <a:pt x="544" y="253"/>
                  <a:pt x="544" y="253"/>
                  <a:pt x="545" y="253"/>
                </a:cubicBezTo>
                <a:cubicBezTo>
                  <a:pt x="545" y="253"/>
                  <a:pt x="544" y="253"/>
                  <a:pt x="544" y="254"/>
                </a:cubicBezTo>
                <a:cubicBezTo>
                  <a:pt x="544" y="254"/>
                  <a:pt x="543" y="255"/>
                  <a:pt x="542" y="255"/>
                </a:cubicBezTo>
                <a:close/>
                <a:moveTo>
                  <a:pt x="547" y="608"/>
                </a:moveTo>
                <a:cubicBezTo>
                  <a:pt x="547" y="608"/>
                  <a:pt x="546" y="607"/>
                  <a:pt x="545" y="607"/>
                </a:cubicBezTo>
                <a:cubicBezTo>
                  <a:pt x="545" y="607"/>
                  <a:pt x="546" y="606"/>
                  <a:pt x="547" y="606"/>
                </a:cubicBezTo>
                <a:cubicBezTo>
                  <a:pt x="547" y="606"/>
                  <a:pt x="547" y="606"/>
                  <a:pt x="548" y="606"/>
                </a:cubicBezTo>
                <a:cubicBezTo>
                  <a:pt x="548" y="607"/>
                  <a:pt x="547" y="607"/>
                  <a:pt x="547" y="608"/>
                </a:cubicBezTo>
                <a:close/>
                <a:moveTo>
                  <a:pt x="549" y="567"/>
                </a:moveTo>
                <a:cubicBezTo>
                  <a:pt x="549" y="567"/>
                  <a:pt x="549" y="567"/>
                  <a:pt x="549" y="567"/>
                </a:cubicBezTo>
                <a:cubicBezTo>
                  <a:pt x="549" y="567"/>
                  <a:pt x="549" y="567"/>
                  <a:pt x="550" y="567"/>
                </a:cubicBezTo>
                <a:cubicBezTo>
                  <a:pt x="549" y="567"/>
                  <a:pt x="549" y="567"/>
                  <a:pt x="549" y="567"/>
                </a:cubicBezTo>
                <a:close/>
                <a:moveTo>
                  <a:pt x="551" y="412"/>
                </a:moveTo>
                <a:cubicBezTo>
                  <a:pt x="551" y="412"/>
                  <a:pt x="550" y="412"/>
                  <a:pt x="550" y="412"/>
                </a:cubicBezTo>
                <a:cubicBezTo>
                  <a:pt x="551" y="411"/>
                  <a:pt x="551" y="410"/>
                  <a:pt x="551" y="409"/>
                </a:cubicBezTo>
                <a:cubicBezTo>
                  <a:pt x="551" y="410"/>
                  <a:pt x="551" y="410"/>
                  <a:pt x="552" y="410"/>
                </a:cubicBezTo>
                <a:cubicBezTo>
                  <a:pt x="551" y="411"/>
                  <a:pt x="551" y="411"/>
                  <a:pt x="551" y="412"/>
                </a:cubicBezTo>
                <a:close/>
                <a:moveTo>
                  <a:pt x="556" y="216"/>
                </a:moveTo>
                <a:cubicBezTo>
                  <a:pt x="554" y="216"/>
                  <a:pt x="553" y="216"/>
                  <a:pt x="552" y="217"/>
                </a:cubicBezTo>
                <a:cubicBezTo>
                  <a:pt x="552" y="214"/>
                  <a:pt x="550" y="212"/>
                  <a:pt x="548" y="211"/>
                </a:cubicBezTo>
                <a:cubicBezTo>
                  <a:pt x="548" y="211"/>
                  <a:pt x="548" y="210"/>
                  <a:pt x="548" y="210"/>
                </a:cubicBezTo>
                <a:cubicBezTo>
                  <a:pt x="548" y="209"/>
                  <a:pt x="548" y="209"/>
                  <a:pt x="548" y="209"/>
                </a:cubicBezTo>
                <a:cubicBezTo>
                  <a:pt x="549" y="209"/>
                  <a:pt x="549" y="209"/>
                  <a:pt x="550" y="209"/>
                </a:cubicBezTo>
                <a:cubicBezTo>
                  <a:pt x="553" y="209"/>
                  <a:pt x="554" y="208"/>
                  <a:pt x="556" y="207"/>
                </a:cubicBezTo>
                <a:cubicBezTo>
                  <a:pt x="556" y="207"/>
                  <a:pt x="557" y="208"/>
                  <a:pt x="558" y="208"/>
                </a:cubicBezTo>
                <a:cubicBezTo>
                  <a:pt x="559" y="208"/>
                  <a:pt x="559" y="208"/>
                  <a:pt x="559" y="208"/>
                </a:cubicBezTo>
                <a:cubicBezTo>
                  <a:pt x="559" y="208"/>
                  <a:pt x="559" y="209"/>
                  <a:pt x="559" y="209"/>
                </a:cubicBezTo>
                <a:cubicBezTo>
                  <a:pt x="559" y="210"/>
                  <a:pt x="559" y="211"/>
                  <a:pt x="559" y="212"/>
                </a:cubicBezTo>
                <a:cubicBezTo>
                  <a:pt x="557" y="212"/>
                  <a:pt x="556" y="214"/>
                  <a:pt x="556" y="216"/>
                </a:cubicBezTo>
                <a:close/>
                <a:moveTo>
                  <a:pt x="562" y="561"/>
                </a:moveTo>
                <a:cubicBezTo>
                  <a:pt x="561" y="561"/>
                  <a:pt x="560" y="561"/>
                  <a:pt x="559" y="562"/>
                </a:cubicBezTo>
                <a:cubicBezTo>
                  <a:pt x="558" y="562"/>
                  <a:pt x="558" y="562"/>
                  <a:pt x="558" y="562"/>
                </a:cubicBezTo>
                <a:cubicBezTo>
                  <a:pt x="559" y="561"/>
                  <a:pt x="559" y="561"/>
                  <a:pt x="560" y="560"/>
                </a:cubicBezTo>
                <a:cubicBezTo>
                  <a:pt x="561" y="560"/>
                  <a:pt x="561" y="560"/>
                  <a:pt x="562" y="560"/>
                </a:cubicBezTo>
                <a:cubicBezTo>
                  <a:pt x="563" y="560"/>
                  <a:pt x="563" y="561"/>
                  <a:pt x="564" y="561"/>
                </a:cubicBezTo>
                <a:cubicBezTo>
                  <a:pt x="563" y="561"/>
                  <a:pt x="563" y="561"/>
                  <a:pt x="562" y="561"/>
                </a:cubicBezTo>
                <a:close/>
                <a:moveTo>
                  <a:pt x="564" y="302"/>
                </a:moveTo>
                <a:cubicBezTo>
                  <a:pt x="562" y="303"/>
                  <a:pt x="561" y="305"/>
                  <a:pt x="561" y="307"/>
                </a:cubicBezTo>
                <a:cubicBezTo>
                  <a:pt x="561" y="307"/>
                  <a:pt x="560" y="307"/>
                  <a:pt x="560" y="307"/>
                </a:cubicBezTo>
                <a:cubicBezTo>
                  <a:pt x="560" y="307"/>
                  <a:pt x="560" y="307"/>
                  <a:pt x="560" y="306"/>
                </a:cubicBezTo>
                <a:cubicBezTo>
                  <a:pt x="560" y="304"/>
                  <a:pt x="559" y="302"/>
                  <a:pt x="557" y="300"/>
                </a:cubicBezTo>
                <a:cubicBezTo>
                  <a:pt x="559" y="299"/>
                  <a:pt x="559" y="298"/>
                  <a:pt x="560" y="297"/>
                </a:cubicBezTo>
                <a:cubicBezTo>
                  <a:pt x="561" y="297"/>
                  <a:pt x="562" y="297"/>
                  <a:pt x="562" y="297"/>
                </a:cubicBezTo>
                <a:cubicBezTo>
                  <a:pt x="563" y="298"/>
                  <a:pt x="563" y="300"/>
                  <a:pt x="564" y="301"/>
                </a:cubicBezTo>
                <a:cubicBezTo>
                  <a:pt x="564" y="301"/>
                  <a:pt x="564" y="301"/>
                  <a:pt x="564" y="302"/>
                </a:cubicBezTo>
                <a:close/>
                <a:moveTo>
                  <a:pt x="563" y="124"/>
                </a:moveTo>
                <a:cubicBezTo>
                  <a:pt x="563" y="124"/>
                  <a:pt x="563" y="124"/>
                  <a:pt x="563" y="124"/>
                </a:cubicBezTo>
                <a:cubicBezTo>
                  <a:pt x="562" y="124"/>
                  <a:pt x="562" y="125"/>
                  <a:pt x="561" y="125"/>
                </a:cubicBezTo>
                <a:cubicBezTo>
                  <a:pt x="560" y="125"/>
                  <a:pt x="559" y="125"/>
                  <a:pt x="557" y="125"/>
                </a:cubicBezTo>
                <a:cubicBezTo>
                  <a:pt x="557" y="125"/>
                  <a:pt x="556" y="125"/>
                  <a:pt x="555" y="125"/>
                </a:cubicBezTo>
                <a:cubicBezTo>
                  <a:pt x="555" y="125"/>
                  <a:pt x="555" y="125"/>
                  <a:pt x="554" y="124"/>
                </a:cubicBezTo>
                <a:cubicBezTo>
                  <a:pt x="558" y="123"/>
                  <a:pt x="561" y="120"/>
                  <a:pt x="561" y="116"/>
                </a:cubicBezTo>
                <a:cubicBezTo>
                  <a:pt x="561" y="116"/>
                  <a:pt x="561" y="116"/>
                  <a:pt x="561" y="115"/>
                </a:cubicBezTo>
                <a:cubicBezTo>
                  <a:pt x="561" y="115"/>
                  <a:pt x="562" y="115"/>
                  <a:pt x="563" y="114"/>
                </a:cubicBezTo>
                <a:cubicBezTo>
                  <a:pt x="564" y="117"/>
                  <a:pt x="566" y="119"/>
                  <a:pt x="569" y="120"/>
                </a:cubicBezTo>
                <a:cubicBezTo>
                  <a:pt x="566" y="120"/>
                  <a:pt x="565" y="122"/>
                  <a:pt x="563" y="124"/>
                </a:cubicBezTo>
                <a:close/>
                <a:moveTo>
                  <a:pt x="566" y="255"/>
                </a:move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ubicBezTo>
                  <a:pt x="566" y="255"/>
                  <a:pt x="566" y="255"/>
                  <a:pt x="566" y="255"/>
                </a:cubicBezTo>
                <a:close/>
                <a:moveTo>
                  <a:pt x="566" y="583"/>
                </a:moveTo>
                <a:cubicBezTo>
                  <a:pt x="566" y="582"/>
                  <a:pt x="566" y="581"/>
                  <a:pt x="565" y="581"/>
                </a:cubicBezTo>
                <a:cubicBezTo>
                  <a:pt x="566" y="580"/>
                  <a:pt x="567" y="580"/>
                  <a:pt x="567" y="579"/>
                </a:cubicBezTo>
                <a:cubicBezTo>
                  <a:pt x="568" y="579"/>
                  <a:pt x="568" y="580"/>
                  <a:pt x="568" y="581"/>
                </a:cubicBezTo>
                <a:cubicBezTo>
                  <a:pt x="567" y="581"/>
                  <a:pt x="566" y="582"/>
                  <a:pt x="566" y="583"/>
                </a:cubicBezTo>
                <a:close/>
                <a:moveTo>
                  <a:pt x="570" y="508"/>
                </a:moveTo>
                <a:cubicBezTo>
                  <a:pt x="570" y="505"/>
                  <a:pt x="569" y="503"/>
                  <a:pt x="566" y="501"/>
                </a:cubicBezTo>
                <a:cubicBezTo>
                  <a:pt x="567" y="501"/>
                  <a:pt x="568" y="500"/>
                  <a:pt x="568" y="500"/>
                </a:cubicBezTo>
                <a:cubicBezTo>
                  <a:pt x="569" y="500"/>
                  <a:pt x="569" y="500"/>
                  <a:pt x="569" y="500"/>
                </a:cubicBezTo>
                <a:cubicBezTo>
                  <a:pt x="570" y="501"/>
                  <a:pt x="570" y="501"/>
                  <a:pt x="571" y="502"/>
                </a:cubicBezTo>
                <a:cubicBezTo>
                  <a:pt x="571" y="503"/>
                  <a:pt x="571" y="504"/>
                  <a:pt x="571" y="505"/>
                </a:cubicBezTo>
                <a:cubicBezTo>
                  <a:pt x="571" y="506"/>
                  <a:pt x="571" y="507"/>
                  <a:pt x="571" y="508"/>
                </a:cubicBezTo>
                <a:cubicBezTo>
                  <a:pt x="571" y="508"/>
                  <a:pt x="571" y="508"/>
                  <a:pt x="570" y="508"/>
                </a:cubicBezTo>
                <a:close/>
                <a:moveTo>
                  <a:pt x="570" y="242"/>
                </a:moveTo>
                <a:cubicBezTo>
                  <a:pt x="570" y="241"/>
                  <a:pt x="569" y="240"/>
                  <a:pt x="568" y="239"/>
                </a:cubicBezTo>
                <a:cubicBezTo>
                  <a:pt x="568" y="238"/>
                  <a:pt x="568" y="238"/>
                  <a:pt x="569" y="237"/>
                </a:cubicBezTo>
                <a:cubicBezTo>
                  <a:pt x="569" y="237"/>
                  <a:pt x="569" y="237"/>
                  <a:pt x="569" y="237"/>
                </a:cubicBezTo>
                <a:cubicBezTo>
                  <a:pt x="570" y="238"/>
                  <a:pt x="571" y="238"/>
                  <a:pt x="572" y="239"/>
                </a:cubicBezTo>
                <a:cubicBezTo>
                  <a:pt x="572" y="239"/>
                  <a:pt x="571" y="240"/>
                  <a:pt x="571" y="240"/>
                </a:cubicBezTo>
                <a:cubicBezTo>
                  <a:pt x="571" y="240"/>
                  <a:pt x="572" y="241"/>
                  <a:pt x="572" y="241"/>
                </a:cubicBezTo>
                <a:cubicBezTo>
                  <a:pt x="571" y="241"/>
                  <a:pt x="571" y="241"/>
                  <a:pt x="570" y="242"/>
                </a:cubicBezTo>
                <a:close/>
                <a:moveTo>
                  <a:pt x="581" y="263"/>
                </a:moveTo>
                <a:cubicBezTo>
                  <a:pt x="581" y="263"/>
                  <a:pt x="581" y="262"/>
                  <a:pt x="581" y="262"/>
                </a:cubicBezTo>
                <a:cubicBezTo>
                  <a:pt x="581" y="262"/>
                  <a:pt x="582" y="262"/>
                  <a:pt x="582" y="262"/>
                </a:cubicBezTo>
                <a:cubicBezTo>
                  <a:pt x="582" y="262"/>
                  <a:pt x="582" y="263"/>
                  <a:pt x="581" y="263"/>
                </a:cubicBezTo>
                <a:close/>
                <a:moveTo>
                  <a:pt x="583" y="463"/>
                </a:moveTo>
                <a:cubicBezTo>
                  <a:pt x="583" y="463"/>
                  <a:pt x="583" y="463"/>
                  <a:pt x="583" y="462"/>
                </a:cubicBezTo>
                <a:cubicBezTo>
                  <a:pt x="583" y="462"/>
                  <a:pt x="583" y="462"/>
                  <a:pt x="583" y="462"/>
                </a:cubicBezTo>
                <a:cubicBezTo>
                  <a:pt x="584" y="464"/>
                  <a:pt x="586" y="465"/>
                  <a:pt x="588" y="466"/>
                </a:cubicBezTo>
                <a:cubicBezTo>
                  <a:pt x="587" y="466"/>
                  <a:pt x="587" y="466"/>
                  <a:pt x="586" y="466"/>
                </a:cubicBezTo>
                <a:cubicBezTo>
                  <a:pt x="585" y="465"/>
                  <a:pt x="584" y="464"/>
                  <a:pt x="583" y="463"/>
                </a:cubicBezTo>
                <a:close/>
                <a:moveTo>
                  <a:pt x="587" y="539"/>
                </a:moveTo>
                <a:cubicBezTo>
                  <a:pt x="586" y="539"/>
                  <a:pt x="586" y="539"/>
                  <a:pt x="585" y="539"/>
                </a:cubicBezTo>
                <a:cubicBezTo>
                  <a:pt x="586" y="538"/>
                  <a:pt x="587" y="537"/>
                  <a:pt x="587" y="535"/>
                </a:cubicBezTo>
                <a:cubicBezTo>
                  <a:pt x="588" y="535"/>
                  <a:pt x="588" y="534"/>
                  <a:pt x="589" y="533"/>
                </a:cubicBezTo>
                <a:cubicBezTo>
                  <a:pt x="588" y="534"/>
                  <a:pt x="588" y="535"/>
                  <a:pt x="588" y="536"/>
                </a:cubicBezTo>
                <a:cubicBezTo>
                  <a:pt x="588" y="537"/>
                  <a:pt x="588" y="539"/>
                  <a:pt x="589" y="540"/>
                </a:cubicBezTo>
                <a:cubicBezTo>
                  <a:pt x="588" y="539"/>
                  <a:pt x="587" y="539"/>
                  <a:pt x="587" y="539"/>
                </a:cubicBezTo>
                <a:close/>
                <a:moveTo>
                  <a:pt x="589" y="532"/>
                </a:moveTo>
                <a:cubicBezTo>
                  <a:pt x="589" y="531"/>
                  <a:pt x="590" y="530"/>
                  <a:pt x="590" y="529"/>
                </a:cubicBezTo>
                <a:cubicBezTo>
                  <a:pt x="590" y="529"/>
                  <a:pt x="589" y="528"/>
                  <a:pt x="589" y="528"/>
                </a:cubicBezTo>
                <a:cubicBezTo>
                  <a:pt x="590" y="528"/>
                  <a:pt x="590" y="529"/>
                  <a:pt x="591" y="529"/>
                </a:cubicBezTo>
                <a:cubicBezTo>
                  <a:pt x="590" y="530"/>
                  <a:pt x="590" y="531"/>
                  <a:pt x="589" y="532"/>
                </a:cubicBezTo>
                <a:close/>
                <a:moveTo>
                  <a:pt x="589" y="298"/>
                </a:moveTo>
                <a:cubicBezTo>
                  <a:pt x="589" y="298"/>
                  <a:pt x="590" y="298"/>
                  <a:pt x="590" y="298"/>
                </a:cubicBezTo>
                <a:cubicBezTo>
                  <a:pt x="590" y="299"/>
                  <a:pt x="590" y="300"/>
                  <a:pt x="591" y="301"/>
                </a:cubicBezTo>
                <a:cubicBezTo>
                  <a:pt x="591" y="302"/>
                  <a:pt x="591" y="302"/>
                  <a:pt x="591" y="303"/>
                </a:cubicBezTo>
                <a:cubicBezTo>
                  <a:pt x="591" y="302"/>
                  <a:pt x="590" y="302"/>
                  <a:pt x="590" y="301"/>
                </a:cubicBezTo>
                <a:cubicBezTo>
                  <a:pt x="590" y="300"/>
                  <a:pt x="590" y="299"/>
                  <a:pt x="589" y="298"/>
                </a:cubicBezTo>
                <a:close/>
                <a:moveTo>
                  <a:pt x="593" y="310"/>
                </a:moveTo>
                <a:cubicBezTo>
                  <a:pt x="593" y="309"/>
                  <a:pt x="592" y="308"/>
                  <a:pt x="591" y="307"/>
                </a:cubicBezTo>
                <a:cubicBezTo>
                  <a:pt x="591" y="306"/>
                  <a:pt x="591" y="306"/>
                  <a:pt x="591" y="306"/>
                </a:cubicBezTo>
                <a:cubicBezTo>
                  <a:pt x="592" y="307"/>
                  <a:pt x="593" y="309"/>
                  <a:pt x="594" y="309"/>
                </a:cubicBezTo>
                <a:cubicBezTo>
                  <a:pt x="594" y="310"/>
                  <a:pt x="594" y="310"/>
                  <a:pt x="593" y="310"/>
                </a:cubicBezTo>
                <a:close/>
                <a:moveTo>
                  <a:pt x="590" y="216"/>
                </a:moveTo>
                <a:cubicBezTo>
                  <a:pt x="591" y="215"/>
                  <a:pt x="593" y="214"/>
                  <a:pt x="594" y="213"/>
                </a:cubicBezTo>
                <a:cubicBezTo>
                  <a:pt x="595" y="214"/>
                  <a:pt x="596" y="215"/>
                  <a:pt x="598" y="215"/>
                </a:cubicBezTo>
                <a:cubicBezTo>
                  <a:pt x="598" y="216"/>
                  <a:pt x="598" y="217"/>
                  <a:pt x="598" y="217"/>
                </a:cubicBezTo>
                <a:cubicBezTo>
                  <a:pt x="598" y="220"/>
                  <a:pt x="599" y="223"/>
                  <a:pt x="601" y="225"/>
                </a:cubicBezTo>
                <a:cubicBezTo>
                  <a:pt x="601" y="225"/>
                  <a:pt x="600" y="225"/>
                  <a:pt x="599" y="226"/>
                </a:cubicBezTo>
                <a:cubicBezTo>
                  <a:pt x="599" y="220"/>
                  <a:pt x="595" y="216"/>
                  <a:pt x="590" y="216"/>
                </a:cubicBezTo>
                <a:close/>
                <a:moveTo>
                  <a:pt x="600" y="398"/>
                </a:moveTo>
                <a:cubicBezTo>
                  <a:pt x="600" y="397"/>
                  <a:pt x="599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7"/>
                  <a:pt x="598" y="397"/>
                  <a:pt x="598" y="397"/>
                </a:cubicBezTo>
                <a:cubicBezTo>
                  <a:pt x="598" y="396"/>
                  <a:pt x="598" y="396"/>
                  <a:pt x="599" y="396"/>
                </a:cubicBezTo>
                <a:cubicBezTo>
                  <a:pt x="599" y="396"/>
                  <a:pt x="600" y="396"/>
                  <a:pt x="601" y="396"/>
                </a:cubicBezTo>
                <a:cubicBezTo>
                  <a:pt x="601" y="396"/>
                  <a:pt x="602" y="396"/>
                  <a:pt x="602" y="396"/>
                </a:cubicBezTo>
                <a:cubicBezTo>
                  <a:pt x="601" y="396"/>
                  <a:pt x="601" y="397"/>
                  <a:pt x="600" y="398"/>
                </a:cubicBezTo>
                <a:close/>
                <a:moveTo>
                  <a:pt x="601" y="177"/>
                </a:moveTo>
                <a:cubicBezTo>
                  <a:pt x="600" y="177"/>
                  <a:pt x="599" y="177"/>
                  <a:pt x="598" y="177"/>
                </a:cubicBezTo>
                <a:cubicBezTo>
                  <a:pt x="595" y="177"/>
                  <a:pt x="593" y="178"/>
                  <a:pt x="591" y="180"/>
                </a:cubicBezTo>
                <a:cubicBezTo>
                  <a:pt x="589" y="178"/>
                  <a:pt x="587" y="177"/>
                  <a:pt x="584" y="177"/>
                </a:cubicBezTo>
                <a:cubicBezTo>
                  <a:pt x="581" y="177"/>
                  <a:pt x="579" y="179"/>
                  <a:pt x="577" y="181"/>
                </a:cubicBezTo>
                <a:cubicBezTo>
                  <a:pt x="576" y="180"/>
                  <a:pt x="575" y="179"/>
                  <a:pt x="573" y="178"/>
                </a:cubicBezTo>
                <a:cubicBezTo>
                  <a:pt x="574" y="177"/>
                  <a:pt x="574" y="176"/>
                  <a:pt x="574" y="174"/>
                </a:cubicBezTo>
                <a:cubicBezTo>
                  <a:pt x="574" y="174"/>
                  <a:pt x="574" y="174"/>
                  <a:pt x="574" y="174"/>
                </a:cubicBezTo>
                <a:cubicBezTo>
                  <a:pt x="576" y="173"/>
                  <a:pt x="577" y="171"/>
                  <a:pt x="578" y="168"/>
                </a:cubicBezTo>
                <a:cubicBezTo>
                  <a:pt x="579" y="168"/>
                  <a:pt x="580" y="167"/>
                  <a:pt x="580" y="166"/>
                </a:cubicBezTo>
                <a:cubicBezTo>
                  <a:pt x="581" y="166"/>
                  <a:pt x="581" y="166"/>
                  <a:pt x="581" y="166"/>
                </a:cubicBezTo>
                <a:cubicBezTo>
                  <a:pt x="582" y="166"/>
                  <a:pt x="583" y="166"/>
                  <a:pt x="584" y="165"/>
                </a:cubicBezTo>
                <a:cubicBezTo>
                  <a:pt x="583" y="166"/>
                  <a:pt x="582" y="168"/>
                  <a:pt x="582" y="170"/>
                </a:cubicBezTo>
                <a:cubicBezTo>
                  <a:pt x="582" y="174"/>
                  <a:pt x="586" y="177"/>
                  <a:pt x="590" y="177"/>
                </a:cubicBezTo>
                <a:cubicBezTo>
                  <a:pt x="594" y="177"/>
                  <a:pt x="597" y="174"/>
                  <a:pt x="597" y="170"/>
                </a:cubicBezTo>
                <a:cubicBezTo>
                  <a:pt x="597" y="169"/>
                  <a:pt x="597" y="169"/>
                  <a:pt x="597" y="169"/>
                </a:cubicBezTo>
                <a:cubicBezTo>
                  <a:pt x="597" y="169"/>
                  <a:pt x="597" y="170"/>
                  <a:pt x="598" y="170"/>
                </a:cubicBezTo>
                <a:cubicBezTo>
                  <a:pt x="599" y="173"/>
                  <a:pt x="600" y="174"/>
                  <a:pt x="603" y="176"/>
                </a:cubicBezTo>
                <a:cubicBezTo>
                  <a:pt x="602" y="176"/>
                  <a:pt x="602" y="177"/>
                  <a:pt x="601" y="177"/>
                </a:cubicBezTo>
                <a:close/>
                <a:moveTo>
                  <a:pt x="633" y="163"/>
                </a:moveTo>
                <a:cubicBezTo>
                  <a:pt x="634" y="164"/>
                  <a:pt x="635" y="164"/>
                  <a:pt x="636" y="165"/>
                </a:cubicBezTo>
                <a:cubicBezTo>
                  <a:pt x="635" y="165"/>
                  <a:pt x="635" y="166"/>
                  <a:pt x="635" y="166"/>
                </a:cubicBezTo>
                <a:cubicBezTo>
                  <a:pt x="634" y="165"/>
                  <a:pt x="634" y="164"/>
                  <a:pt x="633" y="163"/>
                </a:cubicBezTo>
                <a:cubicBezTo>
                  <a:pt x="633" y="163"/>
                  <a:pt x="633" y="163"/>
                  <a:pt x="633" y="163"/>
                </a:cubicBezTo>
                <a:close/>
                <a:moveTo>
                  <a:pt x="619" y="356"/>
                </a:moveTo>
                <a:cubicBezTo>
                  <a:pt x="618" y="354"/>
                  <a:pt x="615" y="352"/>
                  <a:pt x="613" y="351"/>
                </a:cubicBezTo>
                <a:cubicBezTo>
                  <a:pt x="613" y="351"/>
                  <a:pt x="613" y="350"/>
                  <a:pt x="613" y="350"/>
                </a:cubicBezTo>
                <a:cubicBezTo>
                  <a:pt x="613" y="349"/>
                  <a:pt x="613" y="348"/>
                  <a:pt x="614" y="347"/>
                </a:cubicBezTo>
                <a:cubicBezTo>
                  <a:pt x="615" y="348"/>
                  <a:pt x="616" y="348"/>
                  <a:pt x="618" y="348"/>
                </a:cubicBezTo>
                <a:cubicBezTo>
                  <a:pt x="619" y="348"/>
                  <a:pt x="620" y="348"/>
                  <a:pt x="621" y="347"/>
                </a:cubicBezTo>
                <a:cubicBezTo>
                  <a:pt x="621" y="348"/>
                  <a:pt x="621" y="349"/>
                  <a:pt x="621" y="349"/>
                </a:cubicBezTo>
                <a:cubicBezTo>
                  <a:pt x="621" y="350"/>
                  <a:pt x="621" y="351"/>
                  <a:pt x="622" y="352"/>
                </a:cubicBezTo>
                <a:cubicBezTo>
                  <a:pt x="620" y="353"/>
                  <a:pt x="619" y="354"/>
                  <a:pt x="619" y="356"/>
                </a:cubicBezTo>
                <a:close/>
                <a:moveTo>
                  <a:pt x="621" y="303"/>
                </a:moveTo>
                <a:cubicBezTo>
                  <a:pt x="621" y="303"/>
                  <a:pt x="621" y="303"/>
                  <a:pt x="621" y="303"/>
                </a:cubicBezTo>
                <a:cubicBezTo>
                  <a:pt x="621" y="303"/>
                  <a:pt x="621" y="303"/>
                  <a:pt x="621" y="304"/>
                </a:cubicBezTo>
                <a:cubicBezTo>
                  <a:pt x="621" y="304"/>
                  <a:pt x="621" y="303"/>
                  <a:pt x="621" y="303"/>
                </a:cubicBezTo>
                <a:close/>
                <a:moveTo>
                  <a:pt x="621" y="365"/>
                </a:moveTo>
                <a:cubicBezTo>
                  <a:pt x="621" y="364"/>
                  <a:pt x="621" y="364"/>
                  <a:pt x="621" y="363"/>
                </a:cubicBezTo>
                <a:cubicBezTo>
                  <a:pt x="622" y="364"/>
                  <a:pt x="622" y="364"/>
                  <a:pt x="623" y="364"/>
                </a:cubicBezTo>
                <a:cubicBezTo>
                  <a:pt x="623" y="364"/>
                  <a:pt x="622" y="364"/>
                  <a:pt x="621" y="365"/>
                </a:cubicBezTo>
                <a:close/>
                <a:moveTo>
                  <a:pt x="624" y="460"/>
                </a:move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ubicBezTo>
                  <a:pt x="624" y="460"/>
                  <a:pt x="624" y="460"/>
                  <a:pt x="624" y="460"/>
                </a:cubicBezTo>
                <a:close/>
                <a:moveTo>
                  <a:pt x="626" y="292"/>
                </a:moveTo>
                <a:cubicBezTo>
                  <a:pt x="626" y="292"/>
                  <a:pt x="626" y="291"/>
                  <a:pt x="626" y="290"/>
                </a:cubicBezTo>
                <a:cubicBezTo>
                  <a:pt x="626" y="289"/>
                  <a:pt x="626" y="289"/>
                  <a:pt x="626" y="288"/>
                </a:cubicBezTo>
                <a:cubicBezTo>
                  <a:pt x="626" y="288"/>
                  <a:pt x="627" y="288"/>
                  <a:pt x="628" y="288"/>
                </a:cubicBezTo>
                <a:cubicBezTo>
                  <a:pt x="628" y="288"/>
                  <a:pt x="629" y="288"/>
                  <a:pt x="629" y="288"/>
                </a:cubicBezTo>
                <a:cubicBezTo>
                  <a:pt x="629" y="288"/>
                  <a:pt x="629" y="289"/>
                  <a:pt x="629" y="289"/>
                </a:cubicBezTo>
                <a:cubicBezTo>
                  <a:pt x="628" y="290"/>
                  <a:pt x="627" y="291"/>
                  <a:pt x="626" y="292"/>
                </a:cubicBezTo>
                <a:close/>
                <a:moveTo>
                  <a:pt x="631" y="509"/>
                </a:move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1" y="508"/>
                  <a:pt x="631" y="508"/>
                </a:cubicBezTo>
                <a:cubicBezTo>
                  <a:pt x="631" y="508"/>
                  <a:pt x="632" y="509"/>
                  <a:pt x="632" y="509"/>
                </a:cubicBezTo>
                <a:cubicBezTo>
                  <a:pt x="631" y="509"/>
                  <a:pt x="631" y="509"/>
                  <a:pt x="631" y="509"/>
                </a:cubicBezTo>
                <a:close/>
                <a:moveTo>
                  <a:pt x="626" y="223"/>
                </a:moveTo>
                <a:cubicBezTo>
                  <a:pt x="626" y="222"/>
                  <a:pt x="626" y="222"/>
                  <a:pt x="626" y="222"/>
                </a:cubicBezTo>
                <a:cubicBezTo>
                  <a:pt x="625" y="220"/>
                  <a:pt x="623" y="218"/>
                  <a:pt x="621" y="217"/>
                </a:cubicBezTo>
                <a:cubicBezTo>
                  <a:pt x="621" y="217"/>
                  <a:pt x="620" y="216"/>
                  <a:pt x="620" y="216"/>
                </a:cubicBezTo>
                <a:cubicBezTo>
                  <a:pt x="620" y="216"/>
                  <a:pt x="620" y="216"/>
                  <a:pt x="620" y="216"/>
                </a:cubicBezTo>
                <a:cubicBezTo>
                  <a:pt x="621" y="215"/>
                  <a:pt x="621" y="215"/>
                  <a:pt x="621" y="214"/>
                </a:cubicBezTo>
                <a:cubicBezTo>
                  <a:pt x="622" y="217"/>
                  <a:pt x="625" y="220"/>
                  <a:pt x="628" y="220"/>
                </a:cubicBezTo>
                <a:cubicBezTo>
                  <a:pt x="631" y="220"/>
                  <a:pt x="634" y="218"/>
                  <a:pt x="635" y="216"/>
                </a:cubicBezTo>
                <a:cubicBezTo>
                  <a:pt x="635" y="219"/>
                  <a:pt x="639" y="222"/>
                  <a:pt x="643" y="222"/>
                </a:cubicBezTo>
                <a:cubicBezTo>
                  <a:pt x="643" y="222"/>
                  <a:pt x="644" y="222"/>
                  <a:pt x="644" y="222"/>
                </a:cubicBezTo>
                <a:cubicBezTo>
                  <a:pt x="643" y="223"/>
                  <a:pt x="642" y="224"/>
                  <a:pt x="641" y="225"/>
                </a:cubicBezTo>
                <a:cubicBezTo>
                  <a:pt x="640" y="224"/>
                  <a:pt x="640" y="223"/>
                  <a:pt x="638" y="222"/>
                </a:cubicBezTo>
                <a:cubicBezTo>
                  <a:pt x="637" y="221"/>
                  <a:pt x="635" y="220"/>
                  <a:pt x="633" y="220"/>
                </a:cubicBezTo>
                <a:cubicBezTo>
                  <a:pt x="630" y="220"/>
                  <a:pt x="628" y="221"/>
                  <a:pt x="626" y="223"/>
                </a:cubicBezTo>
                <a:close/>
                <a:moveTo>
                  <a:pt x="643" y="250"/>
                </a:moveTo>
                <a:cubicBezTo>
                  <a:pt x="642" y="251"/>
                  <a:pt x="642" y="251"/>
                  <a:pt x="642" y="251"/>
                </a:cubicBezTo>
                <a:cubicBezTo>
                  <a:pt x="642" y="250"/>
                  <a:pt x="641" y="250"/>
                  <a:pt x="641" y="250"/>
                </a:cubicBezTo>
                <a:cubicBezTo>
                  <a:pt x="641" y="250"/>
                  <a:pt x="642" y="250"/>
                  <a:pt x="642" y="250"/>
                </a:cubicBezTo>
                <a:cubicBezTo>
                  <a:pt x="642" y="250"/>
                  <a:pt x="642" y="250"/>
                  <a:pt x="643" y="250"/>
                </a:cubicBezTo>
                <a:close/>
                <a:moveTo>
                  <a:pt x="643" y="338"/>
                </a:moveTo>
                <a:cubicBezTo>
                  <a:pt x="643" y="338"/>
                  <a:pt x="642" y="338"/>
                  <a:pt x="642" y="338"/>
                </a:cubicBezTo>
                <a:cubicBezTo>
                  <a:pt x="640" y="337"/>
                  <a:pt x="639" y="335"/>
                  <a:pt x="637" y="335"/>
                </a:cubicBezTo>
                <a:cubicBezTo>
                  <a:pt x="637" y="334"/>
                  <a:pt x="637" y="334"/>
                  <a:pt x="637" y="333"/>
                </a:cubicBezTo>
                <a:cubicBezTo>
                  <a:pt x="637" y="332"/>
                  <a:pt x="636" y="330"/>
                  <a:pt x="636" y="329"/>
                </a:cubicBezTo>
                <a:cubicBezTo>
                  <a:pt x="636" y="329"/>
                  <a:pt x="636" y="328"/>
                  <a:pt x="637" y="327"/>
                </a:cubicBezTo>
                <a:cubicBezTo>
                  <a:pt x="637" y="327"/>
                  <a:pt x="637" y="327"/>
                  <a:pt x="637" y="326"/>
                </a:cubicBezTo>
                <a:cubicBezTo>
                  <a:pt x="638" y="325"/>
                  <a:pt x="639" y="324"/>
                  <a:pt x="640" y="323"/>
                </a:cubicBezTo>
                <a:cubicBezTo>
                  <a:pt x="641" y="323"/>
                  <a:pt x="641" y="323"/>
                  <a:pt x="642" y="322"/>
                </a:cubicBezTo>
                <a:cubicBezTo>
                  <a:pt x="643" y="322"/>
                  <a:pt x="643" y="322"/>
                  <a:pt x="643" y="323"/>
                </a:cubicBezTo>
                <a:cubicBezTo>
                  <a:pt x="642" y="324"/>
                  <a:pt x="642" y="326"/>
                  <a:pt x="642" y="328"/>
                </a:cubicBezTo>
                <a:cubicBezTo>
                  <a:pt x="642" y="330"/>
                  <a:pt x="643" y="333"/>
                  <a:pt x="645" y="335"/>
                </a:cubicBezTo>
                <a:cubicBezTo>
                  <a:pt x="644" y="336"/>
                  <a:pt x="644" y="337"/>
                  <a:pt x="643" y="338"/>
                </a:cubicBezTo>
                <a:close/>
                <a:moveTo>
                  <a:pt x="672" y="351"/>
                </a:move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1" y="351"/>
                  <a:pt x="671" y="351"/>
                </a:cubicBezTo>
                <a:cubicBezTo>
                  <a:pt x="671" y="351"/>
                  <a:pt x="672" y="351"/>
                  <a:pt x="672" y="351"/>
                </a:cubicBezTo>
                <a:cubicBezTo>
                  <a:pt x="672" y="351"/>
                  <a:pt x="672" y="351"/>
                  <a:pt x="672" y="351"/>
                </a:cubicBezTo>
                <a:close/>
                <a:moveTo>
                  <a:pt x="648" y="269"/>
                </a:moveTo>
                <a:cubicBezTo>
                  <a:pt x="648" y="269"/>
                  <a:pt x="649" y="270"/>
                  <a:pt x="650" y="270"/>
                </a:cubicBezTo>
                <a:cubicBezTo>
                  <a:pt x="656" y="270"/>
                  <a:pt x="661" y="265"/>
                  <a:pt x="661" y="258"/>
                </a:cubicBezTo>
                <a:cubicBezTo>
                  <a:pt x="661" y="258"/>
                  <a:pt x="661" y="257"/>
                  <a:pt x="661" y="257"/>
                </a:cubicBezTo>
                <a:cubicBezTo>
                  <a:pt x="663" y="258"/>
                  <a:pt x="664" y="259"/>
                  <a:pt x="666" y="259"/>
                </a:cubicBezTo>
                <a:cubicBezTo>
                  <a:pt x="667" y="261"/>
                  <a:pt x="669" y="263"/>
                  <a:pt x="671" y="264"/>
                </a:cubicBezTo>
                <a:cubicBezTo>
                  <a:pt x="670" y="265"/>
                  <a:pt x="670" y="265"/>
                  <a:pt x="670" y="266"/>
                </a:cubicBezTo>
                <a:cubicBezTo>
                  <a:pt x="670" y="269"/>
                  <a:pt x="672" y="272"/>
                  <a:pt x="675" y="274"/>
                </a:cubicBezTo>
                <a:cubicBezTo>
                  <a:pt x="674" y="274"/>
                  <a:pt x="674" y="274"/>
                  <a:pt x="674" y="275"/>
                </a:cubicBezTo>
                <a:cubicBezTo>
                  <a:pt x="673" y="275"/>
                  <a:pt x="673" y="274"/>
                  <a:pt x="673" y="274"/>
                </a:cubicBezTo>
                <a:cubicBezTo>
                  <a:pt x="671" y="271"/>
                  <a:pt x="667" y="269"/>
                  <a:pt x="664" y="269"/>
                </a:cubicBezTo>
                <a:cubicBezTo>
                  <a:pt x="663" y="269"/>
                  <a:pt x="662" y="269"/>
                  <a:pt x="661" y="270"/>
                </a:cubicBezTo>
                <a:cubicBezTo>
                  <a:pt x="659" y="269"/>
                  <a:pt x="658" y="268"/>
                  <a:pt x="657" y="268"/>
                </a:cubicBezTo>
                <a:cubicBezTo>
                  <a:pt x="653" y="268"/>
                  <a:pt x="650" y="271"/>
                  <a:pt x="650" y="275"/>
                </a:cubicBezTo>
                <a:cubicBezTo>
                  <a:pt x="649" y="275"/>
                  <a:pt x="649" y="275"/>
                  <a:pt x="649" y="275"/>
                </a:cubicBezTo>
                <a:cubicBezTo>
                  <a:pt x="649" y="273"/>
                  <a:pt x="648" y="272"/>
                  <a:pt x="647" y="271"/>
                </a:cubicBezTo>
                <a:cubicBezTo>
                  <a:pt x="647" y="270"/>
                  <a:pt x="647" y="270"/>
                  <a:pt x="648" y="269"/>
                </a:cubicBezTo>
                <a:close/>
                <a:moveTo>
                  <a:pt x="670" y="329"/>
                </a:moveTo>
                <a:cubicBezTo>
                  <a:pt x="670" y="330"/>
                  <a:pt x="669" y="330"/>
                  <a:pt x="669" y="330"/>
                </a:cubicBezTo>
                <a:cubicBezTo>
                  <a:pt x="669" y="330"/>
                  <a:pt x="669" y="329"/>
                  <a:pt x="668" y="329"/>
                </a:cubicBezTo>
                <a:cubicBezTo>
                  <a:pt x="669" y="329"/>
                  <a:pt x="669" y="329"/>
                  <a:pt x="670" y="329"/>
                </a:cubicBezTo>
                <a:cubicBezTo>
                  <a:pt x="670" y="329"/>
                  <a:pt x="670" y="329"/>
                  <a:pt x="670" y="329"/>
                </a:cubicBezTo>
                <a:close/>
                <a:moveTo>
                  <a:pt x="663" y="324"/>
                </a:moveTo>
                <a:cubicBezTo>
                  <a:pt x="662" y="324"/>
                  <a:pt x="661" y="324"/>
                  <a:pt x="660" y="324"/>
                </a:cubicBezTo>
                <a:cubicBezTo>
                  <a:pt x="660" y="323"/>
                  <a:pt x="660" y="323"/>
                  <a:pt x="660" y="322"/>
                </a:cubicBezTo>
                <a:cubicBezTo>
                  <a:pt x="661" y="322"/>
                  <a:pt x="661" y="322"/>
                  <a:pt x="661" y="322"/>
                </a:cubicBezTo>
                <a:cubicBezTo>
                  <a:pt x="662" y="322"/>
                  <a:pt x="662" y="322"/>
                  <a:pt x="663" y="322"/>
                </a:cubicBezTo>
                <a:cubicBezTo>
                  <a:pt x="663" y="323"/>
                  <a:pt x="663" y="324"/>
                  <a:pt x="663" y="324"/>
                </a:cubicBezTo>
                <a:close/>
                <a:moveTo>
                  <a:pt x="657" y="289"/>
                </a:moveTo>
                <a:cubicBezTo>
                  <a:pt x="655" y="289"/>
                  <a:pt x="653" y="290"/>
                  <a:pt x="652" y="291"/>
                </a:cubicBezTo>
                <a:cubicBezTo>
                  <a:pt x="651" y="291"/>
                  <a:pt x="651" y="291"/>
                  <a:pt x="650" y="290"/>
                </a:cubicBezTo>
                <a:cubicBezTo>
                  <a:pt x="652" y="289"/>
                  <a:pt x="653" y="288"/>
                  <a:pt x="654" y="286"/>
                </a:cubicBezTo>
                <a:cubicBezTo>
                  <a:pt x="655" y="287"/>
                  <a:pt x="656" y="288"/>
                  <a:pt x="657" y="289"/>
                </a:cubicBezTo>
                <a:close/>
                <a:moveTo>
                  <a:pt x="647" y="470"/>
                </a:moveTo>
                <a:cubicBezTo>
                  <a:pt x="646" y="470"/>
                  <a:pt x="646" y="469"/>
                  <a:pt x="645" y="469"/>
                </a:cubicBezTo>
                <a:cubicBezTo>
                  <a:pt x="646" y="469"/>
                  <a:pt x="647" y="469"/>
                  <a:pt x="648" y="468"/>
                </a:cubicBezTo>
                <a:cubicBezTo>
                  <a:pt x="648" y="468"/>
                  <a:pt x="648" y="468"/>
                  <a:pt x="648" y="468"/>
                </a:cubicBezTo>
                <a:cubicBezTo>
                  <a:pt x="647" y="469"/>
                  <a:pt x="647" y="470"/>
                  <a:pt x="647" y="470"/>
                </a:cubicBezTo>
                <a:close/>
                <a:moveTo>
                  <a:pt x="655" y="423"/>
                </a:moveTo>
                <a:cubicBezTo>
                  <a:pt x="655" y="423"/>
                  <a:pt x="655" y="422"/>
                  <a:pt x="655" y="422"/>
                </a:cubicBezTo>
                <a:cubicBezTo>
                  <a:pt x="655" y="422"/>
                  <a:pt x="655" y="423"/>
                  <a:pt x="655" y="423"/>
                </a:cubicBezTo>
                <a:cubicBezTo>
                  <a:pt x="655" y="423"/>
                  <a:pt x="655" y="423"/>
                  <a:pt x="655" y="423"/>
                </a:cubicBezTo>
                <a:close/>
                <a:moveTo>
                  <a:pt x="654" y="417"/>
                </a:moveTo>
                <a:cubicBezTo>
                  <a:pt x="654" y="417"/>
                  <a:pt x="654" y="416"/>
                  <a:pt x="654" y="415"/>
                </a:cubicBezTo>
                <a:cubicBezTo>
                  <a:pt x="652" y="412"/>
                  <a:pt x="650" y="410"/>
                  <a:pt x="647" y="410"/>
                </a:cubicBezTo>
                <a:cubicBezTo>
                  <a:pt x="646" y="410"/>
                  <a:pt x="646" y="409"/>
                  <a:pt x="646" y="409"/>
                </a:cubicBezTo>
                <a:cubicBezTo>
                  <a:pt x="647" y="408"/>
                  <a:pt x="648" y="407"/>
                  <a:pt x="648" y="407"/>
                </a:cubicBezTo>
                <a:cubicBezTo>
                  <a:pt x="649" y="407"/>
                  <a:pt x="650" y="407"/>
                  <a:pt x="651" y="407"/>
                </a:cubicBezTo>
                <a:cubicBezTo>
                  <a:pt x="652" y="407"/>
                  <a:pt x="652" y="407"/>
                  <a:pt x="653" y="407"/>
                </a:cubicBezTo>
                <a:cubicBezTo>
                  <a:pt x="653" y="407"/>
                  <a:pt x="653" y="407"/>
                  <a:pt x="653" y="407"/>
                </a:cubicBezTo>
                <a:cubicBezTo>
                  <a:pt x="654" y="409"/>
                  <a:pt x="656" y="411"/>
                  <a:pt x="659" y="412"/>
                </a:cubicBezTo>
                <a:cubicBezTo>
                  <a:pt x="659" y="412"/>
                  <a:pt x="659" y="412"/>
                  <a:pt x="659" y="412"/>
                </a:cubicBezTo>
                <a:cubicBezTo>
                  <a:pt x="657" y="413"/>
                  <a:pt x="655" y="415"/>
                  <a:pt x="654" y="417"/>
                </a:cubicBezTo>
                <a:close/>
                <a:moveTo>
                  <a:pt x="662" y="383"/>
                </a:moveTo>
                <a:cubicBezTo>
                  <a:pt x="661" y="383"/>
                  <a:pt x="660" y="383"/>
                  <a:pt x="660" y="383"/>
                </a:cubicBezTo>
                <a:cubicBezTo>
                  <a:pt x="659" y="383"/>
                  <a:pt x="659" y="383"/>
                  <a:pt x="658" y="383"/>
                </a:cubicBezTo>
                <a:cubicBezTo>
                  <a:pt x="658" y="382"/>
                  <a:pt x="657" y="381"/>
                  <a:pt x="656" y="381"/>
                </a:cubicBezTo>
                <a:cubicBezTo>
                  <a:pt x="658" y="380"/>
                  <a:pt x="660" y="378"/>
                  <a:pt x="661" y="376"/>
                </a:cubicBezTo>
                <a:cubicBezTo>
                  <a:pt x="662" y="375"/>
                  <a:pt x="663" y="373"/>
                  <a:pt x="664" y="372"/>
                </a:cubicBezTo>
                <a:cubicBezTo>
                  <a:pt x="665" y="375"/>
                  <a:pt x="668" y="377"/>
                  <a:pt x="671" y="377"/>
                </a:cubicBezTo>
                <a:cubicBezTo>
                  <a:pt x="670" y="378"/>
                  <a:pt x="669" y="379"/>
                  <a:pt x="669" y="380"/>
                </a:cubicBezTo>
                <a:cubicBezTo>
                  <a:pt x="669" y="380"/>
                  <a:pt x="668" y="380"/>
                  <a:pt x="668" y="380"/>
                </a:cubicBezTo>
                <a:cubicBezTo>
                  <a:pt x="668" y="380"/>
                  <a:pt x="668" y="380"/>
                  <a:pt x="668" y="380"/>
                </a:cubicBezTo>
                <a:cubicBezTo>
                  <a:pt x="665" y="380"/>
                  <a:pt x="663" y="381"/>
                  <a:pt x="662" y="383"/>
                </a:cubicBezTo>
                <a:close/>
              </a:path>
            </a:pathLst>
          </a:custGeom>
          <a:gradFill>
            <a:gsLst>
              <a:gs pos="0">
                <a:schemeClr val="accent1"/>
              </a:gs>
              <a:gs pos="100000">
                <a:schemeClr val="accent1">
                  <a:lumMod val="75000"/>
                </a:schemeClr>
              </a:gs>
            </a:gsLst>
            <a:lin ang="2700000" scaled="0"/>
          </a:gradFill>
          <a:ln>
            <a:noFill/>
          </a:ln>
        </p:spPr>
        <p:txBody>
          <a:bodyPr rot="0" spcFirstLastPara="0" vertOverflow="overflow" horzOverflow="overflow" vert="horz" wrap="square" lIns="68580" tIns="34290" rIns="68580" bIns="34290" numCol="1" spcCol="0" rtlCol="0" fromWordArt="0" anchor="t" anchorCtr="0" forceAA="0" compatLnSpc="1">
            <a:noAutofit/>
          </a:bodyPr>
          <a:lstStyle/>
          <a:p>
            <a:endParaRPr lang="en-US">
              <a:cs typeface="+mn-ea"/>
              <a:sym typeface="+mn-lt"/>
            </a:endParaRPr>
          </a:p>
        </p:txBody>
      </p:sp>
      <p:sp>
        <p:nvSpPr>
          <p:cNvPr id="36" name="Freeform: Shape 42"/>
          <p:cNvSpPr/>
          <p:nvPr/>
        </p:nvSpPr>
        <p:spPr bwMode="auto">
          <a:xfrm>
            <a:off x="5395954" y="917059"/>
            <a:ext cx="941168" cy="440654"/>
          </a:xfrm>
          <a:custGeom>
            <a:avLst/>
            <a:gdLst>
              <a:gd name="connsiteX0" fmla="*/ 131960 w 600029"/>
              <a:gd name="connsiteY0" fmla="*/ 74486 h 280933"/>
              <a:gd name="connsiteX1" fmla="*/ 308573 w 600029"/>
              <a:gd name="connsiteY1" fmla="*/ 101710 h 280933"/>
              <a:gd name="connsiteX2" fmla="*/ 470827 w 600029"/>
              <a:gd name="connsiteY2" fmla="*/ 74486 h 280933"/>
              <a:gd name="connsiteX3" fmla="*/ 470827 w 600029"/>
              <a:gd name="connsiteY3" fmla="*/ 164755 h 280933"/>
              <a:gd name="connsiteX4" fmla="*/ 320060 w 600029"/>
              <a:gd name="connsiteY4" fmla="*/ 197710 h 280933"/>
              <a:gd name="connsiteX5" fmla="*/ 131960 w 600029"/>
              <a:gd name="connsiteY5" fmla="*/ 169054 h 280933"/>
              <a:gd name="connsiteX6" fmla="*/ 297144 w 600029"/>
              <a:gd name="connsiteY6" fmla="*/ 0 h 280933"/>
              <a:gd name="connsiteX7" fmla="*/ 600029 w 600029"/>
              <a:gd name="connsiteY7" fmla="*/ 47300 h 280933"/>
              <a:gd name="connsiteX8" fmla="*/ 310063 w 600029"/>
              <a:gd name="connsiteY8" fmla="*/ 87433 h 280933"/>
              <a:gd name="connsiteX9" fmla="*/ 71774 w 600029"/>
              <a:gd name="connsiteY9" fmla="*/ 55900 h 280933"/>
              <a:gd name="connsiteX10" fmla="*/ 71774 w 600029"/>
              <a:gd name="connsiteY10" fmla="*/ 199233 h 280933"/>
              <a:gd name="connsiteX11" fmla="*/ 103355 w 600029"/>
              <a:gd name="connsiteY11" fmla="*/ 199233 h 280933"/>
              <a:gd name="connsiteX12" fmla="*/ 103355 w 600029"/>
              <a:gd name="connsiteY12" fmla="*/ 280933 h 280933"/>
              <a:gd name="connsiteX13" fmla="*/ 66032 w 600029"/>
              <a:gd name="connsiteY13" fmla="*/ 262300 h 280933"/>
              <a:gd name="connsiteX14" fmla="*/ 30145 w 600029"/>
              <a:gd name="connsiteY14" fmla="*/ 280933 h 280933"/>
              <a:gd name="connsiteX15" fmla="*/ 30145 w 600029"/>
              <a:gd name="connsiteY15" fmla="*/ 199233 h 280933"/>
              <a:gd name="connsiteX16" fmla="*/ 60290 w 600029"/>
              <a:gd name="connsiteY16" fmla="*/ 199233 h 280933"/>
              <a:gd name="connsiteX17" fmla="*/ 60290 w 600029"/>
              <a:gd name="connsiteY17" fmla="*/ 54467 h 280933"/>
              <a:gd name="connsiteX18" fmla="*/ 0 w 600029"/>
              <a:gd name="connsiteY18" fmla="*/ 47300 h 280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00029" h="280933">
                <a:moveTo>
                  <a:pt x="131960" y="74486"/>
                </a:moveTo>
                <a:lnTo>
                  <a:pt x="308573" y="101710"/>
                </a:lnTo>
                <a:lnTo>
                  <a:pt x="470827" y="74486"/>
                </a:lnTo>
                <a:lnTo>
                  <a:pt x="470827" y="164755"/>
                </a:lnTo>
                <a:cubicBezTo>
                  <a:pt x="470827" y="164755"/>
                  <a:pt x="410520" y="197710"/>
                  <a:pt x="320060" y="197710"/>
                </a:cubicBezTo>
                <a:cubicBezTo>
                  <a:pt x="228164" y="197710"/>
                  <a:pt x="131960" y="169054"/>
                  <a:pt x="131960" y="169054"/>
                </a:cubicBezTo>
                <a:close/>
                <a:moveTo>
                  <a:pt x="297144" y="0"/>
                </a:moveTo>
                <a:lnTo>
                  <a:pt x="600029" y="47300"/>
                </a:lnTo>
                <a:lnTo>
                  <a:pt x="310063" y="87433"/>
                </a:lnTo>
                <a:lnTo>
                  <a:pt x="71774" y="55900"/>
                </a:lnTo>
                <a:lnTo>
                  <a:pt x="71774" y="199233"/>
                </a:lnTo>
                <a:lnTo>
                  <a:pt x="103355" y="199233"/>
                </a:lnTo>
                <a:lnTo>
                  <a:pt x="103355" y="280933"/>
                </a:lnTo>
                <a:lnTo>
                  <a:pt x="66032" y="262300"/>
                </a:lnTo>
                <a:lnTo>
                  <a:pt x="30145" y="280933"/>
                </a:lnTo>
                <a:lnTo>
                  <a:pt x="30145" y="199233"/>
                </a:lnTo>
                <a:lnTo>
                  <a:pt x="60290" y="199233"/>
                </a:lnTo>
                <a:lnTo>
                  <a:pt x="60290" y="54467"/>
                </a:lnTo>
                <a:lnTo>
                  <a:pt x="0" y="473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  <a:effectLst/>
        </p:spPr>
        <p:txBody>
          <a:bodyPr vert="horz" wrap="square" lIns="68580" tIns="34290" rIns="68580" bIns="34290" numCol="1" anchor="t" anchorCtr="0" compatLnSpc="1">
            <a:noAutofit/>
          </a:bodyPr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D">
              <a:cs typeface="+mn-ea"/>
              <a:sym typeface="+mn-lt"/>
            </a:endParaRPr>
          </a:p>
        </p:txBody>
      </p:sp>
      <p:grpSp>
        <p:nvGrpSpPr>
          <p:cNvPr id="37" name="组合 36"/>
          <p:cNvGrpSpPr/>
          <p:nvPr/>
        </p:nvGrpSpPr>
        <p:grpSpPr>
          <a:xfrm>
            <a:off x="296626" y="2100136"/>
            <a:ext cx="5390486" cy="699189"/>
            <a:chOff x="1525091" y="2645592"/>
            <a:chExt cx="7187315" cy="932251"/>
          </a:xfrm>
        </p:grpSpPr>
        <p:sp>
          <p:nvSpPr>
            <p:cNvPr id="39" name="矩形 38"/>
            <p:cNvSpPr/>
            <p:nvPr/>
          </p:nvSpPr>
          <p:spPr bwMode="auto">
            <a:xfrm>
              <a:off x="1525091" y="2645592"/>
              <a:ext cx="7187315" cy="9028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342900">
                <a:defRPr/>
              </a:pPr>
              <a:r>
                <a:rPr lang="zh-CN" altLang="en-US" sz="3800" b="1" kern="100" dirty="0">
                  <a:cs typeface="+mn-ea"/>
                  <a:sym typeface="+mn-lt"/>
                </a:rPr>
                <a:t>感谢各位的仔细聆听</a:t>
              </a:r>
            </a:p>
          </p:txBody>
        </p:sp>
        <p:cxnSp>
          <p:nvCxnSpPr>
            <p:cNvPr id="44" name="直接连接符 43"/>
            <p:cNvCxnSpPr/>
            <p:nvPr/>
          </p:nvCxnSpPr>
          <p:spPr>
            <a:xfrm>
              <a:off x="1634862" y="3577843"/>
              <a:ext cx="5439945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46" name="文本框 45"/>
          <p:cNvSpPr txBox="1"/>
          <p:nvPr/>
        </p:nvSpPr>
        <p:spPr>
          <a:xfrm>
            <a:off x="337457" y="3254198"/>
            <a:ext cx="3718560" cy="39241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7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15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85458" y="33098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070C0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87914" y="1263767"/>
            <a:ext cx="3497911" cy="3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0070C0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87914" y="1833077"/>
            <a:ext cx="7761388" cy="8233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cs typeface="+mn-ea"/>
                <a:sym typeface="+mn-lt"/>
              </a:rPr>
              <a:t>1.</a:t>
            </a:r>
            <a:r>
              <a:rPr lang="zh-CN" altLang="en-US" dirty="0">
                <a:solidFill>
                  <a:srgbClr val="000000"/>
                </a:solidFill>
                <a:cs typeface="+mn-ea"/>
                <a:sym typeface="+mn-lt"/>
              </a:rPr>
              <a:t>经历探索有理数乘法法则的过程，发现观察、归纳、猜测、验证等能力。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solidFill>
                  <a:srgbClr val="000000"/>
                </a:solidFill>
                <a:cs typeface="+mn-ea"/>
                <a:sym typeface="+mn-lt"/>
              </a:rPr>
              <a:t>2.</a:t>
            </a:r>
            <a:r>
              <a:rPr lang="zh-CN" altLang="en-US" dirty="0">
                <a:solidFill>
                  <a:srgbClr val="000000"/>
                </a:solidFill>
                <a:cs typeface="+mn-ea"/>
                <a:sym typeface="+mn-lt"/>
              </a:rPr>
              <a:t>能运用法则进行简单的有理数乘法运算。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87914" y="2987258"/>
            <a:ext cx="3497911" cy="355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zh-CN" altLang="en-US" sz="2400" b="1" dirty="0">
                <a:solidFill>
                  <a:srgbClr val="0070C0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87914" y="3664530"/>
            <a:ext cx="75339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重点：乘法法则的推导。</a:t>
            </a:r>
          </a:p>
          <a:p>
            <a:pPr>
              <a:spcBef>
                <a:spcPct val="50000"/>
              </a:spcBef>
            </a:pPr>
            <a:r>
              <a:rPr lang="zh-CN" altLang="en-US" sz="1500" dirty="0">
                <a:solidFill>
                  <a:srgbClr val="000000"/>
                </a:solidFill>
                <a:cs typeface="+mn-ea"/>
                <a:sym typeface="+mn-lt"/>
              </a:rPr>
              <a:t>难点：会利用法则进行简单的有理数乘法运算。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文本框 102"/>
          <p:cNvSpPr txBox="1">
            <a:spLocks noChangeArrowheads="1"/>
          </p:cNvSpPr>
          <p:nvPr/>
        </p:nvSpPr>
        <p:spPr bwMode="auto">
          <a:xfrm>
            <a:off x="596784" y="879683"/>
            <a:ext cx="7655488" cy="1177245"/>
          </a:xfrm>
          <a:prstGeom prst="rect">
            <a:avLst/>
          </a:prstGeom>
          <a:noFill/>
          <a:ln>
            <a:noFill/>
          </a:ln>
        </p:spPr>
        <p:txBody>
          <a:bodyPr wrap="square" lIns="68580" tIns="34290" rIns="68580" bIns="34290">
            <a:spAutoFit/>
          </a:bodyPr>
          <a:lstStyle>
            <a:lvl1pPr indent="2667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indent="266700" defTabSz="914400">
              <a:lnSpc>
                <a:spcPct val="150000"/>
              </a:lnSpc>
              <a:spcBef>
                <a:spcPct val="0"/>
              </a:spcBef>
              <a:buNone/>
              <a:defRPr/>
            </a:pPr>
            <a:r>
              <a:rPr lang="en-US" altLang="zh-CN" sz="3000" dirty="0">
                <a:solidFill>
                  <a:srgbClr val="44546A">
                    <a:lumMod val="90000"/>
                    <a:lumOff val="10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 </a:t>
            </a:r>
            <a:r>
              <a:rPr lang="zh-CN" altLang="en-US" sz="1800" dirty="0">
                <a:solidFill>
                  <a:srgbClr val="44546A">
                    <a:lumMod val="90000"/>
                    <a:lumOff val="10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甲水库的水位每天升高</a:t>
            </a:r>
            <a:r>
              <a:rPr lang="en-US" altLang="zh-CN" sz="1800" dirty="0">
                <a:solidFill>
                  <a:srgbClr val="44546A">
                    <a:lumMod val="90000"/>
                    <a:lumOff val="10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zh-CN" altLang="en-US" sz="1800" dirty="0">
                <a:solidFill>
                  <a:srgbClr val="44546A">
                    <a:lumMod val="90000"/>
                    <a:lumOff val="10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厘米，乙水库的水位每天下降</a:t>
            </a:r>
            <a:r>
              <a:rPr lang="en-US" altLang="zh-CN" sz="1800" dirty="0">
                <a:solidFill>
                  <a:srgbClr val="44546A">
                    <a:lumMod val="90000"/>
                    <a:lumOff val="10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3</a:t>
            </a:r>
            <a:r>
              <a:rPr lang="zh-CN" altLang="en-US" sz="1800" dirty="0">
                <a:solidFill>
                  <a:srgbClr val="44546A">
                    <a:lumMod val="90000"/>
                    <a:lumOff val="10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厘米，</a:t>
            </a:r>
            <a:r>
              <a:rPr lang="en-US" altLang="zh-CN" sz="1800" dirty="0">
                <a:solidFill>
                  <a:srgbClr val="44546A">
                    <a:lumMod val="90000"/>
                    <a:lumOff val="10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4</a:t>
            </a:r>
            <a:r>
              <a:rPr lang="zh-CN" altLang="en-US" sz="1800" dirty="0">
                <a:solidFill>
                  <a:srgbClr val="44546A">
                    <a:lumMod val="90000"/>
                    <a:lumOff val="10000"/>
                  </a:srgbClr>
                </a:solidFill>
                <a:latin typeface="+mn-lt"/>
                <a:ea typeface="+mn-ea"/>
                <a:cs typeface="+mn-ea"/>
                <a:sym typeface="+mn-lt"/>
              </a:rPr>
              <a:t>天后甲、乙水库的水位的总变化量各是多少？</a:t>
            </a:r>
          </a:p>
        </p:txBody>
      </p:sp>
      <p:grpSp>
        <p:nvGrpSpPr>
          <p:cNvPr id="120" name="组合 14"/>
          <p:cNvGrpSpPr/>
          <p:nvPr/>
        </p:nvGrpSpPr>
        <p:grpSpPr bwMode="auto">
          <a:xfrm>
            <a:off x="2086684" y="2347046"/>
            <a:ext cx="4970633" cy="2233902"/>
            <a:chOff x="1799" y="5424"/>
            <a:chExt cx="10730" cy="4508"/>
          </a:xfrm>
          <a:solidFill>
            <a:schemeClr val="accent3">
              <a:lumMod val="20000"/>
              <a:lumOff val="80000"/>
            </a:schemeClr>
          </a:solidFill>
        </p:grpSpPr>
        <p:pic>
          <p:nvPicPr>
            <p:cNvPr id="123" name="Picture 2" descr="G:\教案转word\数学\7\北师七上数学新教案一校\XBS225.EPS"/>
            <p:cNvPicPr>
              <a:picLocks noChangeAspect="1" noChangeArrowheads="1"/>
            </p:cNvPicPr>
            <p:nvPr/>
          </p:nvPicPr>
          <p:blipFill>
            <a:blip r:embed="rId4" r:link="rId5" cstate="print"/>
            <a:srcRect/>
            <a:stretch>
              <a:fillRect/>
            </a:stretch>
          </p:blipFill>
          <p:spPr bwMode="auto">
            <a:xfrm>
              <a:off x="1799" y="5424"/>
              <a:ext cx="10730" cy="450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</p:pic>
        <p:grpSp>
          <p:nvGrpSpPr>
            <p:cNvPr id="127" name="组合 12"/>
            <p:cNvGrpSpPr/>
            <p:nvPr/>
          </p:nvGrpSpPr>
          <p:grpSpPr bwMode="auto">
            <a:xfrm>
              <a:off x="8742" y="6019"/>
              <a:ext cx="1954" cy="2323"/>
              <a:chOff x="8742" y="6019"/>
              <a:chExt cx="1954" cy="2323"/>
            </a:xfrm>
            <a:grpFill/>
          </p:grpSpPr>
          <p:sp>
            <p:nvSpPr>
              <p:cNvPr id="149" name="文本框 4"/>
              <p:cNvSpPr txBox="1">
                <a:spLocks noChangeArrowheads="1"/>
              </p:cNvSpPr>
              <p:nvPr/>
            </p:nvSpPr>
            <p:spPr bwMode="auto">
              <a:xfrm>
                <a:off x="8768" y="6019"/>
                <a:ext cx="1612" cy="795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>
                  <a:lnSpc>
                    <a:spcPct val="140000"/>
                  </a:lnSpc>
                  <a:spcBef>
                    <a:spcPct val="0"/>
                  </a:spcBef>
                  <a:buNone/>
                  <a:defRPr/>
                </a:pPr>
                <a:r>
                  <a:rPr lang="zh-CN" altLang="en-US" sz="1400" dirty="0">
                    <a:solidFill>
                      <a:srgbClr val="44546A">
                        <a:lumMod val="90000"/>
                        <a:lumOff val="10000"/>
                      </a:srgbClr>
                    </a:solidFill>
                    <a:latin typeface="+mn-lt"/>
                    <a:ea typeface="+mn-ea"/>
                    <a:cs typeface="+mn-ea"/>
                    <a:sym typeface="+mn-lt"/>
                  </a:rPr>
                  <a:t>第一天</a:t>
                </a:r>
              </a:p>
            </p:txBody>
          </p:sp>
          <p:sp>
            <p:nvSpPr>
              <p:cNvPr id="150" name="文本框 5"/>
              <p:cNvSpPr txBox="1">
                <a:spLocks noChangeArrowheads="1"/>
              </p:cNvSpPr>
              <p:nvPr/>
            </p:nvSpPr>
            <p:spPr bwMode="auto">
              <a:xfrm>
                <a:off x="8742" y="6727"/>
                <a:ext cx="1928" cy="621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>
                  <a:spcBef>
                    <a:spcPct val="0"/>
                  </a:spcBef>
                  <a:buNone/>
                  <a:defRPr/>
                </a:pPr>
                <a:r>
                  <a:rPr lang="zh-CN" altLang="en-US" sz="1400" dirty="0">
                    <a:solidFill>
                      <a:srgbClr val="44546A">
                        <a:lumMod val="90000"/>
                        <a:lumOff val="10000"/>
                      </a:srgbClr>
                    </a:solidFill>
                    <a:latin typeface="+mn-lt"/>
                    <a:ea typeface="+mn-ea"/>
                    <a:cs typeface="+mn-ea"/>
                    <a:sym typeface="+mn-lt"/>
                  </a:rPr>
                  <a:t>第二天</a:t>
                </a:r>
              </a:p>
            </p:txBody>
          </p:sp>
          <p:sp>
            <p:nvSpPr>
              <p:cNvPr id="151" name="文本框 6"/>
              <p:cNvSpPr txBox="1">
                <a:spLocks noChangeArrowheads="1"/>
              </p:cNvSpPr>
              <p:nvPr/>
            </p:nvSpPr>
            <p:spPr bwMode="auto">
              <a:xfrm>
                <a:off x="8768" y="7238"/>
                <a:ext cx="1928" cy="621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>
                  <a:spcBef>
                    <a:spcPct val="0"/>
                  </a:spcBef>
                  <a:buNone/>
                  <a:defRPr/>
                </a:pPr>
                <a:r>
                  <a:rPr lang="zh-CN" altLang="en-US" sz="1400">
                    <a:solidFill>
                      <a:srgbClr val="44546A">
                        <a:lumMod val="90000"/>
                        <a:lumOff val="10000"/>
                      </a:srgbClr>
                    </a:solidFill>
                    <a:latin typeface="+mn-lt"/>
                    <a:ea typeface="+mn-ea"/>
                    <a:cs typeface="+mn-ea"/>
                    <a:sym typeface="+mn-lt"/>
                  </a:rPr>
                  <a:t>第三天</a:t>
                </a:r>
              </a:p>
            </p:txBody>
          </p:sp>
          <p:sp>
            <p:nvSpPr>
              <p:cNvPr id="152" name="文本框 7"/>
              <p:cNvSpPr txBox="1">
                <a:spLocks noChangeArrowheads="1"/>
              </p:cNvSpPr>
              <p:nvPr/>
            </p:nvSpPr>
            <p:spPr bwMode="auto">
              <a:xfrm>
                <a:off x="8742" y="7721"/>
                <a:ext cx="1928" cy="621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wrap="square">
                <a:spAutoFit/>
              </a:bodyPr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400">
                  <a:spcBef>
                    <a:spcPct val="0"/>
                  </a:spcBef>
                  <a:buNone/>
                  <a:defRPr/>
                </a:pPr>
                <a:r>
                  <a:rPr lang="zh-CN" altLang="en-US" sz="1400" dirty="0">
                    <a:solidFill>
                      <a:srgbClr val="44546A">
                        <a:lumMod val="90000"/>
                        <a:lumOff val="10000"/>
                      </a:srgbClr>
                    </a:solidFill>
                    <a:latin typeface="+mn-lt"/>
                    <a:ea typeface="+mn-ea"/>
                    <a:cs typeface="+mn-ea"/>
                    <a:sym typeface="+mn-lt"/>
                  </a:rPr>
                  <a:t>第四天</a:t>
                </a:r>
              </a:p>
            </p:txBody>
          </p:sp>
        </p:grpSp>
      </p:grpSp>
      <p:sp>
        <p:nvSpPr>
          <p:cNvPr id="13" name="文本框 12"/>
          <p:cNvSpPr txBox="1"/>
          <p:nvPr/>
        </p:nvSpPr>
        <p:spPr>
          <a:xfrm>
            <a:off x="585458" y="33098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070C0"/>
                </a:solidFill>
                <a:cs typeface="+mn-ea"/>
                <a:sym typeface="+mn-lt"/>
              </a:rPr>
              <a:t>情景引入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928691" y="1414327"/>
          <a:ext cx="3123921" cy="226896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15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87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8161"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1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第四天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1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第三天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1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第二天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1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第一天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81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起始位置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2759468" y="3345061"/>
            <a:ext cx="1027755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3×0=0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759468" y="2945862"/>
            <a:ext cx="1027755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3×1=3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759468" y="2574113"/>
            <a:ext cx="1027755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3×2=6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759468" y="2179479"/>
            <a:ext cx="1027755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3×3=9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759468" y="1798441"/>
            <a:ext cx="113293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3×4=12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592236" y="1107405"/>
            <a:ext cx="3623073" cy="41549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1500" dirty="0">
                <a:solidFill>
                  <a:prstClr val="black"/>
                </a:solidFill>
                <a:cs typeface="+mn-ea"/>
                <a:sym typeface="+mn-lt"/>
              </a:rPr>
              <a:t>观察左侧的乘法算式，你能发现什么规律？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4638939" y="1650853"/>
            <a:ext cx="3749359" cy="9002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>
              <a:lnSpc>
                <a:spcPct val="150000"/>
              </a:lnSpc>
            </a:pPr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规律：随着后一个乘数依次递减</a:t>
            </a:r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r>
              <a:rPr lang="zh-CN" altLang="en-US" sz="1800" dirty="0">
                <a:solidFill>
                  <a:srgbClr val="FF0000"/>
                </a:solidFill>
                <a:cs typeface="+mn-ea"/>
                <a:sym typeface="+mn-lt"/>
              </a:rPr>
              <a:t>，积逐渐递减</a:t>
            </a:r>
            <a:r>
              <a:rPr lang="en-US" altLang="zh-CN" sz="1800" dirty="0">
                <a:solidFill>
                  <a:srgbClr val="FF0000"/>
                </a:solidFill>
                <a:cs typeface="+mn-ea"/>
                <a:sym typeface="+mn-lt"/>
              </a:rPr>
              <a:t>3.</a:t>
            </a:r>
            <a:endParaRPr lang="zh-CN" altLang="en-US" sz="18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3107090" y="1753628"/>
            <a:ext cx="166254" cy="20103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" name="卷形: 水平 3"/>
          <p:cNvSpPr/>
          <p:nvPr/>
        </p:nvSpPr>
        <p:spPr>
          <a:xfrm>
            <a:off x="4710464" y="2920362"/>
            <a:ext cx="2683176" cy="648589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572000" y="3083464"/>
            <a:ext cx="3123921" cy="3154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914400"/>
            <a:r>
              <a:rPr lang="zh-CN" altLang="en-US" sz="1600" dirty="0">
                <a:solidFill>
                  <a:prstClr val="black"/>
                </a:solidFill>
                <a:cs typeface="+mn-ea"/>
                <a:sym typeface="+mn-lt"/>
              </a:rPr>
              <a:t>引入负数后规律成立吗？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4247168" y="3763928"/>
            <a:ext cx="4649489" cy="105394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-1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+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-1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+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-1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r>
              <a:rPr lang="en-US" altLang="zh-CN" sz="1600" dirty="0">
                <a:solidFill>
                  <a:srgbClr val="FF0000"/>
                </a:solidFill>
                <a:cs typeface="+mn-ea"/>
                <a:sym typeface="+mn-lt"/>
              </a:rPr>
              <a:t> 3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 ×</a:t>
            </a:r>
            <a:r>
              <a:rPr lang="en-US" altLang="zh-CN" sz="1600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-1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 </a:t>
            </a:r>
            <a:r>
              <a:rPr lang="en-US" altLang="zh-CN" sz="1600" dirty="0">
                <a:solidFill>
                  <a:srgbClr val="FF0000"/>
                </a:solidFill>
                <a:cs typeface="+mn-ea"/>
                <a:sym typeface="+mn-lt"/>
              </a:rPr>
              <a:t>=  -3</a:t>
            </a:r>
          </a:p>
          <a:p>
            <a:pPr defTabSz="914400"/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-2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+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-2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+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-2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r>
              <a:rPr lang="en-US" altLang="zh-CN" sz="1600" dirty="0">
                <a:solidFill>
                  <a:srgbClr val="FF0000"/>
                </a:solidFill>
                <a:cs typeface="+mn-ea"/>
                <a:sym typeface="+mn-lt"/>
              </a:rPr>
              <a:t> 3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 ×</a:t>
            </a:r>
            <a:r>
              <a:rPr lang="en-US" altLang="zh-CN" sz="1600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-2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 </a:t>
            </a:r>
            <a:r>
              <a:rPr lang="en-US" altLang="zh-CN" sz="1600" dirty="0">
                <a:solidFill>
                  <a:srgbClr val="FF0000"/>
                </a:solidFill>
                <a:cs typeface="+mn-ea"/>
                <a:sym typeface="+mn-lt"/>
              </a:rPr>
              <a:t>=  -6</a:t>
            </a:r>
          </a:p>
          <a:p>
            <a:pPr defTabSz="914400"/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-3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+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-3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+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-3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r>
              <a:rPr lang="en-US" altLang="zh-CN" sz="1600" dirty="0">
                <a:solidFill>
                  <a:srgbClr val="FF0000"/>
                </a:solidFill>
                <a:cs typeface="+mn-ea"/>
                <a:sym typeface="+mn-lt"/>
              </a:rPr>
              <a:t> 3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 ×</a:t>
            </a:r>
            <a:r>
              <a:rPr lang="en-US" altLang="zh-CN" sz="1600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-3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 </a:t>
            </a:r>
            <a:r>
              <a:rPr lang="en-US" altLang="zh-CN" sz="1600" dirty="0">
                <a:solidFill>
                  <a:srgbClr val="FF0000"/>
                </a:solidFill>
                <a:cs typeface="+mn-ea"/>
                <a:sym typeface="+mn-lt"/>
              </a:rPr>
              <a:t>=  -9</a:t>
            </a:r>
          </a:p>
          <a:p>
            <a:pPr defTabSz="914400"/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                 …</a:t>
            </a:r>
            <a:endParaRPr lang="zh-CN" altLang="en-US" sz="16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7553944" y="2995717"/>
            <a:ext cx="1163782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zh-CN" altLang="en-US" sz="2400" dirty="0">
                <a:solidFill>
                  <a:srgbClr val="00B050"/>
                </a:solidFill>
                <a:cs typeface="+mn-ea"/>
                <a:sym typeface="+mn-lt"/>
              </a:rPr>
              <a:t>成立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585458" y="33098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070C0"/>
                </a:solidFill>
                <a:cs typeface="+mn-ea"/>
                <a:sym typeface="+mn-lt"/>
              </a:rPr>
              <a:t>思 考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2" grpId="0"/>
      <p:bldP spid="20" grpId="0"/>
      <p:bldP spid="3" grpId="0" animBg="1"/>
      <p:bldP spid="4" grpId="0" animBg="1"/>
      <p:bldP spid="21" grpId="0"/>
      <p:bldP spid="22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042991" y="1414327"/>
          <a:ext cx="3123921" cy="226896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15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87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816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交换顺序</a:t>
                      </a:r>
                      <a:endParaRPr lang="zh-CN" altLang="en-US" sz="1800" dirty="0">
                        <a:solidFill>
                          <a:schemeClr val="accent2">
                            <a:lumMod val="20000"/>
                            <a:lumOff val="80000"/>
                          </a:schemeClr>
                        </a:solidFill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甲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1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第四天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1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第三天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1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第二天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1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第一天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81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起始位置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2873768" y="3345061"/>
            <a:ext cx="1027755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0×3=0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873768" y="2945862"/>
            <a:ext cx="1027755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1×3=3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873768" y="2574113"/>
            <a:ext cx="1027755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2×3=6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873768" y="2179479"/>
            <a:ext cx="1027755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3×3=9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873768" y="1798441"/>
            <a:ext cx="1132932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4×3=12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592236" y="1107405"/>
            <a:ext cx="3123921" cy="68489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914400"/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观察左侧的乘法算式，你能发现什么规律？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4750931" y="1863865"/>
            <a:ext cx="3123921" cy="68489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914400"/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规律：随着前一个乘数依次递减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，积逐渐递减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3.</a:t>
            </a:r>
            <a:endParaRPr lang="zh-CN" altLang="en-US" sz="2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2942086" y="1753628"/>
            <a:ext cx="166254" cy="20103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" name="卷形: 水平 3"/>
          <p:cNvSpPr/>
          <p:nvPr/>
        </p:nvSpPr>
        <p:spPr>
          <a:xfrm>
            <a:off x="4904509" y="2580399"/>
            <a:ext cx="2683176" cy="648589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4750931" y="2734854"/>
            <a:ext cx="3123921" cy="3154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914400"/>
            <a:r>
              <a:rPr lang="zh-CN" altLang="en-US" sz="1600" dirty="0">
                <a:solidFill>
                  <a:prstClr val="black"/>
                </a:solidFill>
                <a:cs typeface="+mn-ea"/>
                <a:sym typeface="+mn-lt"/>
              </a:rPr>
              <a:t>引入负数后规律成立吗？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4225133" y="3389616"/>
            <a:ext cx="4649489" cy="1053942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-1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+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-1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+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-1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= 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-1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 ×</a:t>
            </a:r>
            <a:r>
              <a:rPr lang="en-US" altLang="zh-CN" sz="1600" dirty="0">
                <a:solidFill>
                  <a:srgbClr val="FF0000"/>
                </a:solidFill>
                <a:cs typeface="+mn-ea"/>
                <a:sym typeface="+mn-lt"/>
              </a:rPr>
              <a:t> 3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  <a:r>
              <a:rPr lang="en-US" altLang="zh-CN" sz="1600" dirty="0">
                <a:solidFill>
                  <a:srgbClr val="FF0000"/>
                </a:solidFill>
                <a:cs typeface="+mn-ea"/>
                <a:sym typeface="+mn-lt"/>
              </a:rPr>
              <a:t>=  -3</a:t>
            </a:r>
          </a:p>
          <a:p>
            <a:pPr defTabSz="914400"/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-2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+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-2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+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-2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r>
              <a:rPr lang="en-US" altLang="zh-CN" sz="1600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-2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 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×</a:t>
            </a:r>
            <a:r>
              <a:rPr lang="en-US" altLang="zh-CN" sz="1600" dirty="0">
                <a:solidFill>
                  <a:srgbClr val="FF0000"/>
                </a:solidFill>
                <a:cs typeface="+mn-ea"/>
                <a:sym typeface="+mn-lt"/>
              </a:rPr>
              <a:t> 3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  <a:r>
              <a:rPr lang="en-US" altLang="zh-CN" sz="1600" dirty="0">
                <a:solidFill>
                  <a:srgbClr val="FF0000"/>
                </a:solidFill>
                <a:cs typeface="+mn-ea"/>
                <a:sym typeface="+mn-lt"/>
              </a:rPr>
              <a:t>=  -6</a:t>
            </a:r>
          </a:p>
          <a:p>
            <a:pPr defTabSz="914400"/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-3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+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-3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+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-3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r>
              <a:rPr lang="en-US" altLang="zh-CN" sz="1600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-3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 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×</a:t>
            </a:r>
            <a:r>
              <a:rPr lang="en-US" altLang="zh-CN" sz="1600" dirty="0">
                <a:solidFill>
                  <a:srgbClr val="FF0000"/>
                </a:solidFill>
                <a:cs typeface="+mn-ea"/>
                <a:sym typeface="+mn-lt"/>
              </a:rPr>
              <a:t> 3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  <a:r>
              <a:rPr lang="en-US" altLang="zh-CN" sz="1600" dirty="0">
                <a:solidFill>
                  <a:srgbClr val="FF0000"/>
                </a:solidFill>
                <a:cs typeface="+mn-ea"/>
                <a:sym typeface="+mn-lt"/>
              </a:rPr>
              <a:t>=  -9</a:t>
            </a:r>
          </a:p>
          <a:p>
            <a:pPr defTabSz="914400"/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                 …</a:t>
            </a:r>
            <a:endParaRPr lang="zh-CN" altLang="en-US" sz="16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7813964" y="2712612"/>
            <a:ext cx="1163782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zh-CN" altLang="en-US" sz="2400" dirty="0">
                <a:solidFill>
                  <a:srgbClr val="00B050"/>
                </a:solidFill>
                <a:cs typeface="+mn-ea"/>
                <a:sym typeface="+mn-lt"/>
              </a:rPr>
              <a:t>成立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585458" y="33098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070C0"/>
                </a:solidFill>
                <a:cs typeface="+mn-ea"/>
                <a:sym typeface="+mn-lt"/>
              </a:rPr>
              <a:t>思 考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2" grpId="0"/>
      <p:bldP spid="20" grpId="0"/>
      <p:bldP spid="3" grpId="0" animBg="1"/>
      <p:bldP spid="4" grpId="0" animBg="1"/>
      <p:bldP spid="21" grpId="0"/>
      <p:bldP spid="22" grpId="0"/>
      <p:bldP spid="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76530" y="1118440"/>
            <a:ext cx="6897205" cy="228524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342900" indent="-342900" defTabSz="9144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正数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乘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正数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，积为</a:t>
            </a:r>
            <a:r>
              <a:rPr lang="zh-CN" altLang="en-US" sz="2400" dirty="0">
                <a:solidFill>
                  <a:srgbClr val="70AD47">
                    <a:lumMod val="75000"/>
                  </a:srgbClr>
                </a:solidFill>
                <a:cs typeface="+mn-ea"/>
                <a:sym typeface="+mn-lt"/>
              </a:rPr>
              <a:t>正数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。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marL="342900" indent="-342900" defTabSz="9144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2.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正数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乘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负数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，积为</a:t>
            </a:r>
            <a:r>
              <a:rPr lang="zh-CN" altLang="en-US" sz="2400" dirty="0">
                <a:solidFill>
                  <a:srgbClr val="70AD47">
                    <a:lumMod val="75000"/>
                  </a:srgbClr>
                </a:solidFill>
                <a:cs typeface="+mn-ea"/>
                <a:sym typeface="+mn-lt"/>
              </a:rPr>
              <a:t>负数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。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marL="342900" indent="-342900" defTabSz="9144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3.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负数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乘</a:t>
            </a:r>
            <a:r>
              <a:rPr lang="zh-CN" altLang="en-US" sz="2400" dirty="0">
                <a:solidFill>
                  <a:srgbClr val="FF0000"/>
                </a:solidFill>
                <a:cs typeface="+mn-ea"/>
                <a:sym typeface="+mn-lt"/>
              </a:rPr>
              <a:t>正数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，积为</a:t>
            </a:r>
            <a:r>
              <a:rPr lang="zh-CN" altLang="en-US" sz="2400" dirty="0">
                <a:solidFill>
                  <a:srgbClr val="70AD47">
                    <a:lumMod val="75000"/>
                  </a:srgbClr>
                </a:solidFill>
                <a:cs typeface="+mn-ea"/>
                <a:sym typeface="+mn-lt"/>
              </a:rPr>
              <a:t>负数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。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marL="342900" indent="-342900" defTabSz="9144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4.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积的绝对值等于各乘数绝对值的积。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585458" y="33098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070C0"/>
                </a:solidFill>
                <a:cs typeface="+mn-ea"/>
                <a:sym typeface="+mn-lt"/>
              </a:rPr>
              <a:t>归纳小结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表格 7"/>
          <p:cNvGraphicFramePr>
            <a:graphicFrameLocks noGrp="1"/>
          </p:cNvGraphicFramePr>
          <p:nvPr/>
        </p:nvGraphicFramePr>
        <p:xfrm>
          <a:off x="1042991" y="1414327"/>
          <a:ext cx="3123921" cy="226896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5152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87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8161"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1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第四天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1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第三天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81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第二天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81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第一天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816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800" dirty="0">
                          <a:latin typeface="+mn-lt"/>
                          <a:ea typeface="+mn-ea"/>
                          <a:cs typeface="+mn-ea"/>
                          <a:sym typeface="+mn-lt"/>
                        </a:rPr>
                        <a:t>起始位置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800" dirty="0">
                        <a:latin typeface="+mn-lt"/>
                        <a:ea typeface="+mn-ea"/>
                        <a:cs typeface="+mn-ea"/>
                        <a:sym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2667630" y="3345061"/>
            <a:ext cx="1233894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(-3)× 0=0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667630" y="2945862"/>
            <a:ext cx="1372357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(-3)× 1=-3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2667628" y="2567070"/>
            <a:ext cx="1372358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(-3)× 2=-6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2667631" y="2179479"/>
            <a:ext cx="1299686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(-3)× 3=-9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2667630" y="1798441"/>
            <a:ext cx="1557503" cy="34624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800" dirty="0">
                <a:solidFill>
                  <a:prstClr val="black"/>
                </a:solidFill>
                <a:cs typeface="+mn-ea"/>
                <a:sym typeface="+mn-lt"/>
              </a:rPr>
              <a:t>(-3)× 4=-12</a:t>
            </a:r>
            <a:endParaRPr lang="zh-CN" altLang="en-US" sz="18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4592236" y="1107405"/>
            <a:ext cx="3123921" cy="68489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914400"/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观察左侧的乘法算式，你能发现什么规律？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4750931" y="1863865"/>
            <a:ext cx="3123921" cy="68489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algn="ctr" defTabSz="914400"/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规律：随着后一个乘数依次递减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r>
              <a:rPr lang="zh-CN" altLang="en-US" sz="2000" dirty="0">
                <a:solidFill>
                  <a:srgbClr val="FF0000"/>
                </a:solidFill>
                <a:cs typeface="+mn-ea"/>
                <a:sym typeface="+mn-lt"/>
              </a:rPr>
              <a:t>，积逐渐递加</a:t>
            </a:r>
            <a:r>
              <a:rPr lang="en-US" altLang="zh-CN" sz="2000" dirty="0">
                <a:solidFill>
                  <a:srgbClr val="FF0000"/>
                </a:solidFill>
                <a:cs typeface="+mn-ea"/>
                <a:sym typeface="+mn-lt"/>
              </a:rPr>
              <a:t>3.</a:t>
            </a:r>
            <a:endParaRPr lang="zh-CN" altLang="en-US" sz="20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" name="椭圆 2"/>
          <p:cNvSpPr/>
          <p:nvPr/>
        </p:nvSpPr>
        <p:spPr>
          <a:xfrm>
            <a:off x="3284575" y="1757814"/>
            <a:ext cx="332509" cy="20103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4" name="卷形: 水平 3"/>
          <p:cNvSpPr/>
          <p:nvPr/>
        </p:nvSpPr>
        <p:spPr>
          <a:xfrm>
            <a:off x="4889396" y="2571751"/>
            <a:ext cx="1647431" cy="648589"/>
          </a:xfrm>
          <a:prstGeom prst="horizontalScroll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 defTabSz="914400"/>
            <a:endParaRPr lang="zh-CN" altLang="en-US" sz="1800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5090998" y="2725978"/>
            <a:ext cx="3123921" cy="315423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zh-CN" altLang="en-US" sz="1600" dirty="0">
                <a:solidFill>
                  <a:prstClr val="black"/>
                </a:solidFill>
                <a:cs typeface="+mn-ea"/>
                <a:sym typeface="+mn-lt"/>
              </a:rPr>
              <a:t>按照规律填空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4750932" y="3326884"/>
            <a:ext cx="4649489" cy="1546289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1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</a:t>
            </a:r>
            <a:r>
              <a:rPr lang="en-US" altLang="zh-CN" sz="16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zh-CN" altLang="en-US" sz="1600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 ×</a:t>
            </a:r>
            <a:r>
              <a:rPr lang="en-US" altLang="zh-CN" sz="1600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-1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 </a:t>
            </a:r>
            <a:r>
              <a:rPr lang="en-US" altLang="zh-CN" sz="1600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</a:p>
          <a:p>
            <a:pPr defTabSz="914400"/>
            <a:endParaRPr lang="en-US" altLang="zh-CN" sz="1600" b="1" dirty="0">
              <a:solidFill>
                <a:srgbClr val="FF0000"/>
              </a:solidFill>
              <a:cs typeface="+mn-ea"/>
              <a:sym typeface="+mn-lt"/>
            </a:endParaRPr>
          </a:p>
          <a:p>
            <a:pPr defTabSz="914400"/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2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</a:t>
            </a:r>
            <a:r>
              <a:rPr lang="en-US" altLang="zh-CN" sz="16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zh-CN" altLang="en-US" sz="1600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 ×</a:t>
            </a:r>
            <a:r>
              <a:rPr lang="en-US" altLang="zh-CN" sz="1600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-2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 </a:t>
            </a:r>
            <a:r>
              <a:rPr lang="en-US" altLang="zh-CN" sz="1600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</a:p>
          <a:p>
            <a:pPr defTabSz="914400"/>
            <a:endParaRPr lang="en-US" altLang="zh-CN" sz="1600" b="1" dirty="0">
              <a:solidFill>
                <a:srgbClr val="FF0000"/>
              </a:solidFill>
              <a:cs typeface="+mn-ea"/>
              <a:sym typeface="+mn-lt"/>
            </a:endParaRPr>
          </a:p>
          <a:p>
            <a:pPr defTabSz="914400"/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</a:t>
            </a:r>
            <a:r>
              <a:rPr lang="en-US" altLang="zh-CN" sz="1600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r>
              <a:rPr lang="zh-CN" altLang="en-US" sz="1600" dirty="0">
                <a:solidFill>
                  <a:srgbClr val="FF0000"/>
                </a:solidFill>
                <a:cs typeface="+mn-ea"/>
                <a:sym typeface="+mn-lt"/>
              </a:rPr>
              <a:t>）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 ×</a:t>
            </a:r>
            <a:r>
              <a:rPr lang="en-US" altLang="zh-CN" sz="1600" dirty="0">
                <a:solidFill>
                  <a:srgbClr val="FF0000"/>
                </a:solidFill>
                <a:cs typeface="+mn-ea"/>
                <a:sym typeface="+mn-lt"/>
              </a:rPr>
              <a:t> 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（</a:t>
            </a:r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-3</a:t>
            </a:r>
            <a:r>
              <a:rPr lang="zh-CN" altLang="en-US" sz="1600" b="1" dirty="0">
                <a:solidFill>
                  <a:srgbClr val="FF0000"/>
                </a:solidFill>
                <a:cs typeface="+mn-ea"/>
                <a:sym typeface="+mn-lt"/>
              </a:rPr>
              <a:t>） </a:t>
            </a:r>
            <a:r>
              <a:rPr lang="en-US" altLang="zh-CN" sz="1600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</a:p>
          <a:p>
            <a:pPr defTabSz="914400"/>
            <a:r>
              <a:rPr lang="en-US" altLang="zh-CN" sz="1600" b="1" dirty="0">
                <a:solidFill>
                  <a:srgbClr val="FF0000"/>
                </a:solidFill>
                <a:cs typeface="+mn-ea"/>
                <a:sym typeface="+mn-lt"/>
              </a:rPr>
              <a:t>                 …</a:t>
            </a:r>
            <a:endParaRPr lang="zh-CN" altLang="en-US" sz="16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6997805" y="3252728"/>
            <a:ext cx="627233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3</a:t>
            </a:r>
            <a:endParaRPr lang="zh-CN" altLang="en-US" sz="24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6997805" y="3730950"/>
            <a:ext cx="627233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6</a:t>
            </a:r>
            <a:endParaRPr lang="zh-CN" altLang="en-US" sz="24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6997805" y="4224134"/>
            <a:ext cx="627233" cy="438581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en-US" altLang="zh-CN" sz="2400" b="1" dirty="0">
                <a:solidFill>
                  <a:srgbClr val="FF0000"/>
                </a:solidFill>
                <a:cs typeface="+mn-ea"/>
                <a:sym typeface="+mn-lt"/>
              </a:rPr>
              <a:t>9</a:t>
            </a:r>
            <a:endParaRPr lang="zh-CN" altLang="en-US" sz="24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585458" y="33098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070C0"/>
                </a:solidFill>
                <a:cs typeface="+mn-ea"/>
                <a:sym typeface="+mn-lt"/>
              </a:rPr>
              <a:t>思 考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2" grpId="0"/>
      <p:bldP spid="20" grpId="0"/>
      <p:bldP spid="3" grpId="0" animBg="1"/>
      <p:bldP spid="4" grpId="0" animBg="1"/>
      <p:bldP spid="21" grpId="0"/>
      <p:bldP spid="22" grpId="0"/>
      <p:bldP spid="15" grpId="0"/>
      <p:bldP spid="24" grpId="0"/>
      <p:bldP spid="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13034" y="1119923"/>
            <a:ext cx="7269552" cy="900246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marL="342900" indent="-342900" defTabSz="9144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800" dirty="0">
                <a:cs typeface="+mn-ea"/>
                <a:sym typeface="+mn-lt"/>
              </a:rPr>
              <a:t>两数相乘，同号得正，异号得负，并把绝对值相乘。</a:t>
            </a:r>
            <a:endParaRPr lang="en-US" altLang="zh-CN" sz="1800" dirty="0">
              <a:cs typeface="+mn-ea"/>
              <a:sym typeface="+mn-lt"/>
            </a:endParaRPr>
          </a:p>
          <a:p>
            <a:pPr marL="342900" indent="-342900" defTabSz="914400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1800" dirty="0">
                <a:cs typeface="+mn-ea"/>
                <a:sym typeface="+mn-lt"/>
              </a:rPr>
              <a:t>任何数与</a:t>
            </a:r>
            <a:r>
              <a:rPr lang="en-US" altLang="zh-CN" sz="1800" dirty="0">
                <a:cs typeface="+mn-ea"/>
                <a:sym typeface="+mn-lt"/>
              </a:rPr>
              <a:t>0</a:t>
            </a:r>
            <a:r>
              <a:rPr lang="zh-CN" altLang="en-US" sz="1800" dirty="0">
                <a:cs typeface="+mn-ea"/>
                <a:sym typeface="+mn-lt"/>
              </a:rPr>
              <a:t>相乘，都得</a:t>
            </a:r>
            <a:r>
              <a:rPr lang="en-US" altLang="zh-CN" sz="1800" dirty="0">
                <a:cs typeface="+mn-ea"/>
                <a:sym typeface="+mn-lt"/>
              </a:rPr>
              <a:t>0.</a:t>
            </a:r>
            <a:endParaRPr lang="zh-CN" altLang="en-US" sz="1800" dirty="0">
              <a:cs typeface="+mn-ea"/>
              <a:sym typeface="+mn-lt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3395625" y="2150200"/>
            <a:ext cx="1904371" cy="43858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68580" tIns="34290" rIns="68580" bIns="34290" rtlCol="0">
            <a:spAutoFit/>
          </a:bodyPr>
          <a:lstStyle/>
          <a:p>
            <a:pPr algn="ctr" defTabSz="914400"/>
            <a:r>
              <a:rPr lang="zh-CN" altLang="en-US" sz="2400" dirty="0">
                <a:cs typeface="+mn-ea"/>
                <a:sym typeface="+mn-lt"/>
              </a:rPr>
              <a:t>计算步骤</a:t>
            </a:r>
          </a:p>
        </p:txBody>
      </p:sp>
      <p:grpSp>
        <p:nvGrpSpPr>
          <p:cNvPr id="13" name="组合 12"/>
          <p:cNvGrpSpPr/>
          <p:nvPr/>
        </p:nvGrpSpPr>
        <p:grpSpPr>
          <a:xfrm>
            <a:off x="2263331" y="3045366"/>
            <a:ext cx="4202967" cy="466359"/>
            <a:chOff x="2049213" y="3388982"/>
            <a:chExt cx="4202967" cy="466358"/>
          </a:xfrm>
          <a:solidFill>
            <a:schemeClr val="bg1">
              <a:lumMod val="95000"/>
            </a:schemeClr>
          </a:solidFill>
        </p:grpSpPr>
        <p:sp>
          <p:nvSpPr>
            <p:cNvPr id="8" name="文本框 7"/>
            <p:cNvSpPr txBox="1"/>
            <p:nvPr/>
          </p:nvSpPr>
          <p:spPr>
            <a:xfrm>
              <a:off x="2049213" y="3388982"/>
              <a:ext cx="1904371" cy="46166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en-US" altLang="zh-CN" sz="2400" dirty="0">
                  <a:cs typeface="+mn-ea"/>
                  <a:sym typeface="+mn-lt"/>
                </a:rPr>
                <a:t>1.</a:t>
              </a:r>
              <a:r>
                <a:rPr lang="zh-CN" altLang="en-US" sz="2400" dirty="0">
                  <a:cs typeface="+mn-ea"/>
                  <a:sym typeface="+mn-lt"/>
                </a:rPr>
                <a:t>确定符号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4347809" y="3393676"/>
              <a:ext cx="1904371" cy="46166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 defTabSz="914400"/>
              <a:r>
                <a:rPr lang="en-US" altLang="zh-CN" sz="2400" dirty="0">
                  <a:cs typeface="+mn-ea"/>
                  <a:sym typeface="+mn-lt"/>
                </a:rPr>
                <a:t>2.</a:t>
              </a:r>
              <a:r>
                <a:rPr lang="zh-CN" altLang="en-US" sz="2400" dirty="0">
                  <a:cs typeface="+mn-ea"/>
                  <a:sym typeface="+mn-lt"/>
                </a:rPr>
                <a:t>计算</a:t>
              </a:r>
            </a:p>
          </p:txBody>
        </p:sp>
        <p:cxnSp>
          <p:nvCxnSpPr>
            <p:cNvPr id="11" name="直接箭头连接符 10"/>
            <p:cNvCxnSpPr/>
            <p:nvPr/>
          </p:nvCxnSpPr>
          <p:spPr>
            <a:xfrm>
              <a:off x="3831412" y="3619814"/>
              <a:ext cx="906843" cy="0"/>
            </a:xfrm>
            <a:prstGeom prst="straightConnector1">
              <a:avLst/>
            </a:prstGeom>
            <a:grpFill/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713034" y="3940534"/>
            <a:ext cx="7269552" cy="90024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50000"/>
              </a:lnSpc>
              <a:defRPr/>
            </a:pPr>
            <a:r>
              <a:rPr lang="zh-CN" altLang="en-US" sz="1800" dirty="0">
                <a:solidFill>
                  <a:srgbClr val="000C0C"/>
                </a:solidFill>
                <a:latin typeface="+mn-lt"/>
                <a:ea typeface="+mn-ea"/>
                <a:cs typeface="+mn-ea"/>
                <a:sym typeface="+mn-lt"/>
              </a:rPr>
              <a:t>备注：在乘法计算时，遇到</a:t>
            </a:r>
            <a:r>
              <a:rPr lang="zh-CN" altLang="en-US" sz="18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带分数，</a:t>
            </a:r>
            <a:r>
              <a:rPr lang="zh-CN" altLang="en-US" sz="1800" dirty="0">
                <a:solidFill>
                  <a:srgbClr val="000C0C"/>
                </a:solidFill>
                <a:latin typeface="+mn-lt"/>
                <a:ea typeface="+mn-ea"/>
                <a:cs typeface="+mn-ea"/>
                <a:sym typeface="+mn-lt"/>
              </a:rPr>
              <a:t>应先化为</a:t>
            </a:r>
            <a:r>
              <a:rPr lang="zh-CN" altLang="en-US" sz="18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假分数</a:t>
            </a:r>
            <a:r>
              <a:rPr lang="zh-CN" altLang="en-US" sz="1800" dirty="0">
                <a:solidFill>
                  <a:srgbClr val="320476"/>
                </a:solidFill>
                <a:latin typeface="+mn-lt"/>
                <a:ea typeface="+mn-ea"/>
                <a:cs typeface="+mn-ea"/>
                <a:sym typeface="+mn-lt"/>
              </a:rPr>
              <a:t>；</a:t>
            </a:r>
            <a:r>
              <a:rPr lang="zh-CN" altLang="en-US" sz="1800" dirty="0">
                <a:solidFill>
                  <a:srgbClr val="000C0C"/>
                </a:solidFill>
                <a:latin typeface="+mn-lt"/>
                <a:ea typeface="+mn-ea"/>
                <a:cs typeface="+mn-ea"/>
                <a:sym typeface="+mn-lt"/>
              </a:rPr>
              <a:t>遇到</a:t>
            </a:r>
            <a:r>
              <a:rPr lang="zh-CN" altLang="en-US" sz="18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小数</a:t>
            </a:r>
            <a:r>
              <a:rPr lang="zh-CN" altLang="en-US" sz="1800" dirty="0">
                <a:solidFill>
                  <a:srgbClr val="000C0C"/>
                </a:solidFill>
                <a:latin typeface="+mn-lt"/>
                <a:ea typeface="+mn-ea"/>
                <a:cs typeface="+mn-ea"/>
                <a:sym typeface="+mn-lt"/>
              </a:rPr>
              <a:t>，应先化成</a:t>
            </a:r>
            <a:r>
              <a:rPr lang="zh-CN" altLang="en-US" sz="1800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分数</a:t>
            </a:r>
            <a:r>
              <a:rPr lang="zh-CN" altLang="en-US" sz="1800" dirty="0">
                <a:solidFill>
                  <a:srgbClr val="000C0C"/>
                </a:solidFill>
                <a:latin typeface="+mn-lt"/>
                <a:ea typeface="+mn-ea"/>
                <a:cs typeface="+mn-ea"/>
                <a:sym typeface="+mn-lt"/>
              </a:rPr>
              <a:t>，再进行计算。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585458" y="33098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070C0"/>
                </a:solidFill>
                <a:cs typeface="+mn-ea"/>
                <a:sym typeface="+mn-lt"/>
              </a:rPr>
              <a:t>乘法法则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786395" y="1009858"/>
            <a:ext cx="5075962" cy="1177245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pPr defTabSz="914400"/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例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1.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计算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3×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-7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  <a:p>
            <a:pPr defTabSz="914400"/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）（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-8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 × 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（</a:t>
            </a:r>
            <a:r>
              <a:rPr lang="en-US" altLang="zh-CN" sz="2400" dirty="0">
                <a:solidFill>
                  <a:prstClr val="black"/>
                </a:solidFill>
                <a:cs typeface="+mn-ea"/>
                <a:sym typeface="+mn-lt"/>
              </a:rPr>
              <a:t>-2</a:t>
            </a:r>
            <a:r>
              <a:rPr lang="zh-CN" altLang="en-US" sz="24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endParaRPr lang="en-US" altLang="zh-CN" sz="24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585458" y="2358143"/>
            <a:ext cx="7523789" cy="2378178"/>
            <a:chOff x="-278119" y="2665795"/>
            <a:chExt cx="12310799" cy="3891294"/>
          </a:xfrm>
        </p:grpSpPr>
        <p:sp>
          <p:nvSpPr>
            <p:cNvPr id="6" name="矩形 5"/>
            <p:cNvSpPr/>
            <p:nvPr/>
          </p:nvSpPr>
          <p:spPr>
            <a:xfrm>
              <a:off x="-278119" y="3784187"/>
              <a:ext cx="3103431" cy="6043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/>
              <a:r>
                <a:rPr lang="en-US" altLang="zh-CN" sz="1800" dirty="0">
                  <a:solidFill>
                    <a:prstClr val="black"/>
                  </a:solidFill>
                  <a:cs typeface="+mn-ea"/>
                  <a:sym typeface="+mn-lt"/>
                </a:rPr>
                <a:t>   1</a:t>
              </a:r>
              <a:r>
                <a:rPr lang="zh-CN" altLang="en-US" sz="1800" dirty="0">
                  <a:solidFill>
                    <a:prstClr val="black"/>
                  </a:solidFill>
                  <a:cs typeface="+mn-ea"/>
                  <a:sym typeface="+mn-lt"/>
                </a:rPr>
                <a:t>）</a:t>
              </a:r>
              <a:r>
                <a:rPr lang="en-US" altLang="zh-CN" sz="1800" dirty="0">
                  <a:solidFill>
                    <a:prstClr val="black"/>
                  </a:solidFill>
                  <a:cs typeface="+mn-ea"/>
                  <a:sym typeface="+mn-lt"/>
                </a:rPr>
                <a:t>3×</a:t>
              </a:r>
              <a:r>
                <a:rPr lang="zh-CN" altLang="en-US" sz="1800" dirty="0">
                  <a:solidFill>
                    <a:prstClr val="black"/>
                  </a:solidFill>
                  <a:cs typeface="+mn-ea"/>
                  <a:sym typeface="+mn-lt"/>
                </a:rPr>
                <a:t>（</a:t>
              </a:r>
              <a:r>
                <a:rPr lang="en-US" altLang="zh-CN" sz="1800" dirty="0">
                  <a:solidFill>
                    <a:prstClr val="black"/>
                  </a:solidFill>
                  <a:cs typeface="+mn-ea"/>
                  <a:sym typeface="+mn-lt"/>
                </a:rPr>
                <a:t>-7</a:t>
              </a:r>
              <a:r>
                <a:rPr lang="zh-CN" altLang="en-US" sz="1800" dirty="0">
                  <a:solidFill>
                    <a:prstClr val="black"/>
                  </a:solidFill>
                  <a:cs typeface="+mn-ea"/>
                  <a:sym typeface="+mn-lt"/>
                </a:rPr>
                <a:t>）</a:t>
              </a:r>
              <a:r>
                <a:rPr lang="en-US" altLang="zh-CN" sz="1800" dirty="0">
                  <a:solidFill>
                    <a:prstClr val="black"/>
                  </a:solidFill>
                  <a:cs typeface="+mn-ea"/>
                  <a:sym typeface="+mn-lt"/>
                </a:rPr>
                <a:t>=</a:t>
              </a: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2547555" y="3717125"/>
              <a:ext cx="548628" cy="6798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n-US" altLang="zh-CN" sz="2100" b="1" dirty="0">
                  <a:solidFill>
                    <a:srgbClr val="FF0000"/>
                  </a:solidFill>
                  <a:cs typeface="+mn-ea"/>
                  <a:sym typeface="+mn-lt"/>
                </a:rPr>
                <a:t>-</a:t>
              </a:r>
              <a:endParaRPr lang="zh-CN" altLang="en-US" sz="2100" b="1" dirty="0">
                <a:solidFill>
                  <a:srgbClr val="FF0000"/>
                </a:solidFill>
                <a:cs typeface="+mn-ea"/>
                <a:sym typeface="+mn-lt"/>
              </a:endParaRPr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2911168" y="3702114"/>
              <a:ext cx="1920424" cy="6798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zh-CN" altLang="en-US" sz="2100" b="1" dirty="0">
                  <a:solidFill>
                    <a:srgbClr val="FF0000"/>
                  </a:solidFill>
                  <a:cs typeface="+mn-ea"/>
                  <a:sym typeface="+mn-lt"/>
                </a:rPr>
                <a:t>（</a:t>
              </a:r>
              <a:r>
                <a:rPr lang="en-US" altLang="zh-CN" sz="2100" b="1" dirty="0">
                  <a:solidFill>
                    <a:srgbClr val="FF0000"/>
                  </a:solidFill>
                  <a:cs typeface="+mn-ea"/>
                  <a:sym typeface="+mn-lt"/>
                </a:rPr>
                <a:t>3 × 7</a:t>
              </a:r>
              <a:r>
                <a:rPr lang="zh-CN" altLang="en-US" sz="2100" b="1" dirty="0">
                  <a:solidFill>
                    <a:srgbClr val="FF0000"/>
                  </a:solidFill>
                  <a:cs typeface="+mn-ea"/>
                  <a:sym typeface="+mn-lt"/>
                </a:rPr>
                <a:t>）</a:t>
              </a:r>
            </a:p>
          </p:txBody>
        </p:sp>
        <p:grpSp>
          <p:nvGrpSpPr>
            <p:cNvPr id="14" name="组合 13"/>
            <p:cNvGrpSpPr/>
            <p:nvPr/>
          </p:nvGrpSpPr>
          <p:grpSpPr>
            <a:xfrm>
              <a:off x="1937142" y="4715581"/>
              <a:ext cx="3675018" cy="1296484"/>
              <a:chOff x="1275159" y="2780985"/>
              <a:chExt cx="2756263" cy="972363"/>
            </a:xfrm>
          </p:grpSpPr>
          <p:cxnSp>
            <p:nvCxnSpPr>
              <p:cNvPr id="12" name="直接箭头连接符 11"/>
              <p:cNvCxnSpPr/>
              <p:nvPr/>
            </p:nvCxnSpPr>
            <p:spPr>
              <a:xfrm flipV="1">
                <a:off x="2399216" y="2780985"/>
                <a:ext cx="0" cy="53654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文本框 12"/>
              <p:cNvSpPr txBox="1"/>
              <p:nvPr/>
            </p:nvSpPr>
            <p:spPr>
              <a:xfrm>
                <a:off x="1275159" y="3356764"/>
                <a:ext cx="2756263" cy="3965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/>
                <a:r>
                  <a:rPr lang="zh-CN" altLang="en-US" sz="1500" dirty="0">
                    <a:solidFill>
                      <a:srgbClr val="44546A">
                        <a:lumMod val="90000"/>
                        <a:lumOff val="10000"/>
                      </a:srgbClr>
                    </a:solidFill>
                    <a:cs typeface="+mn-ea"/>
                    <a:sym typeface="+mn-lt"/>
                  </a:rPr>
                  <a:t>异号相乘结果符号为负</a:t>
                </a:r>
              </a:p>
            </p:txBody>
          </p:sp>
        </p:grpSp>
        <p:grpSp>
          <p:nvGrpSpPr>
            <p:cNvPr id="15" name="组合 14"/>
            <p:cNvGrpSpPr/>
            <p:nvPr/>
          </p:nvGrpSpPr>
          <p:grpSpPr>
            <a:xfrm flipV="1">
              <a:off x="3609519" y="2665795"/>
              <a:ext cx="3040879" cy="1118393"/>
              <a:chOff x="-615124" y="2634337"/>
              <a:chExt cx="2280659" cy="838795"/>
            </a:xfrm>
          </p:grpSpPr>
          <p:cxnSp>
            <p:nvCxnSpPr>
              <p:cNvPr id="16" name="直接箭头连接符 15"/>
              <p:cNvCxnSpPr/>
              <p:nvPr/>
            </p:nvCxnSpPr>
            <p:spPr>
              <a:xfrm flipV="1">
                <a:off x="-49260" y="2634337"/>
                <a:ext cx="0" cy="53654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文本框 16"/>
              <p:cNvSpPr txBox="1"/>
              <p:nvPr/>
            </p:nvSpPr>
            <p:spPr>
              <a:xfrm rot="10800000">
                <a:off x="-615124" y="3076548"/>
                <a:ext cx="2280659" cy="3965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/>
                <a:r>
                  <a:rPr lang="zh-CN" altLang="en-US" sz="1500" dirty="0">
                    <a:solidFill>
                      <a:srgbClr val="44546A">
                        <a:lumMod val="90000"/>
                        <a:lumOff val="10000"/>
                      </a:srgbClr>
                    </a:solidFill>
                    <a:cs typeface="+mn-ea"/>
                    <a:sym typeface="+mn-lt"/>
                  </a:rPr>
                  <a:t>绝对值相乘</a:t>
                </a:r>
              </a:p>
            </p:txBody>
          </p:sp>
        </p:grpSp>
        <p:sp>
          <p:nvSpPr>
            <p:cNvPr id="18" name="文本框 17"/>
            <p:cNvSpPr txBox="1"/>
            <p:nvPr/>
          </p:nvSpPr>
          <p:spPr>
            <a:xfrm>
              <a:off x="5038865" y="3690943"/>
              <a:ext cx="1920424" cy="6798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n-US" altLang="zh-CN" sz="2100" b="1" dirty="0">
                  <a:solidFill>
                    <a:srgbClr val="FF0000"/>
                  </a:solidFill>
                  <a:cs typeface="+mn-ea"/>
                  <a:sym typeface="+mn-lt"/>
                </a:rPr>
                <a:t>=21</a:t>
              </a:r>
              <a:endParaRPr lang="zh-CN" altLang="en-US" sz="2100" b="1" dirty="0">
                <a:solidFill>
                  <a:srgbClr val="FF0000"/>
                </a:solidFill>
                <a:cs typeface="+mn-ea"/>
                <a:sym typeface="+mn-lt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4148078" y="4489103"/>
              <a:ext cx="4475215" cy="67985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defTabSz="914400"/>
              <a:r>
                <a:rPr lang="en-US" altLang="zh-CN" sz="2100" dirty="0">
                  <a:solidFill>
                    <a:prstClr val="black"/>
                  </a:solidFill>
                  <a:cs typeface="+mn-ea"/>
                  <a:sym typeface="+mn-lt"/>
                </a:rPr>
                <a:t>2</a:t>
              </a:r>
              <a:r>
                <a:rPr lang="zh-CN" altLang="en-US" sz="2100" dirty="0">
                  <a:solidFill>
                    <a:prstClr val="black"/>
                  </a:solidFill>
                  <a:cs typeface="+mn-ea"/>
                  <a:sym typeface="+mn-lt"/>
                </a:rPr>
                <a:t>）（</a:t>
              </a:r>
              <a:r>
                <a:rPr lang="en-US" altLang="zh-CN" sz="2100" dirty="0">
                  <a:solidFill>
                    <a:prstClr val="black"/>
                  </a:solidFill>
                  <a:cs typeface="+mn-ea"/>
                  <a:sym typeface="+mn-lt"/>
                </a:rPr>
                <a:t>-8</a:t>
              </a:r>
              <a:r>
                <a:rPr lang="zh-CN" altLang="en-US" sz="2100" dirty="0">
                  <a:solidFill>
                    <a:prstClr val="black"/>
                  </a:solidFill>
                  <a:cs typeface="+mn-ea"/>
                  <a:sym typeface="+mn-lt"/>
                </a:rPr>
                <a:t>）</a:t>
              </a:r>
              <a:r>
                <a:rPr lang="en-US" altLang="zh-CN" sz="2100" dirty="0">
                  <a:solidFill>
                    <a:prstClr val="black"/>
                  </a:solidFill>
                  <a:cs typeface="+mn-ea"/>
                  <a:sym typeface="+mn-lt"/>
                </a:rPr>
                <a:t> × </a:t>
              </a:r>
              <a:r>
                <a:rPr lang="zh-CN" altLang="en-US" sz="2100" dirty="0">
                  <a:solidFill>
                    <a:prstClr val="black"/>
                  </a:solidFill>
                  <a:cs typeface="+mn-ea"/>
                  <a:sym typeface="+mn-lt"/>
                </a:rPr>
                <a:t>（</a:t>
              </a:r>
              <a:r>
                <a:rPr lang="en-US" altLang="zh-CN" sz="2100" dirty="0">
                  <a:solidFill>
                    <a:prstClr val="black"/>
                  </a:solidFill>
                  <a:cs typeface="+mn-ea"/>
                  <a:sym typeface="+mn-lt"/>
                </a:rPr>
                <a:t>-2</a:t>
              </a:r>
              <a:r>
                <a:rPr lang="zh-CN" altLang="en-US" sz="2100" dirty="0">
                  <a:solidFill>
                    <a:prstClr val="black"/>
                  </a:solidFill>
                  <a:cs typeface="+mn-ea"/>
                  <a:sym typeface="+mn-lt"/>
                </a:rPr>
                <a:t>）</a:t>
              </a:r>
              <a:r>
                <a:rPr lang="en-US" altLang="zh-CN" sz="2100" dirty="0">
                  <a:solidFill>
                    <a:prstClr val="black"/>
                  </a:solidFill>
                  <a:cs typeface="+mn-ea"/>
                  <a:sym typeface="+mn-lt"/>
                </a:rPr>
                <a:t>=</a:t>
              </a: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8260041" y="4473621"/>
              <a:ext cx="3397928" cy="6798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/>
              <a:r>
                <a:rPr lang="en-US" altLang="zh-CN" sz="2100" b="1" dirty="0">
                  <a:solidFill>
                    <a:srgbClr val="FF0000"/>
                  </a:solidFill>
                  <a:cs typeface="+mn-ea"/>
                  <a:sym typeface="+mn-lt"/>
                </a:rPr>
                <a:t>+</a:t>
              </a:r>
              <a:r>
                <a:rPr lang="zh-CN" altLang="en-US" sz="2100" b="1" dirty="0">
                  <a:solidFill>
                    <a:srgbClr val="FF0000"/>
                  </a:solidFill>
                  <a:cs typeface="+mn-ea"/>
                  <a:sym typeface="+mn-lt"/>
                </a:rPr>
                <a:t>（</a:t>
              </a:r>
              <a:r>
                <a:rPr lang="en-US" altLang="zh-CN" sz="2100" b="1" dirty="0">
                  <a:solidFill>
                    <a:srgbClr val="FF0000"/>
                  </a:solidFill>
                  <a:cs typeface="+mn-ea"/>
                  <a:sym typeface="+mn-lt"/>
                </a:rPr>
                <a:t>8 × 2</a:t>
              </a:r>
              <a:r>
                <a:rPr lang="zh-CN" altLang="en-US" sz="2100" b="1" dirty="0">
                  <a:solidFill>
                    <a:srgbClr val="FF0000"/>
                  </a:solidFill>
                  <a:cs typeface="+mn-ea"/>
                  <a:sym typeface="+mn-lt"/>
                </a:rPr>
                <a:t>）</a:t>
              </a:r>
              <a:r>
                <a:rPr lang="en-US" altLang="zh-CN" sz="2100" b="1" dirty="0">
                  <a:solidFill>
                    <a:srgbClr val="FF0000"/>
                  </a:solidFill>
                  <a:cs typeface="+mn-ea"/>
                  <a:sym typeface="+mn-lt"/>
                </a:rPr>
                <a:t>=16</a:t>
              </a:r>
              <a:endParaRPr lang="zh-CN" altLang="en-US" sz="2100" b="1" dirty="0">
                <a:solidFill>
                  <a:srgbClr val="FF0000"/>
                </a:solidFill>
                <a:cs typeface="+mn-ea"/>
                <a:sym typeface="+mn-lt"/>
              </a:endParaRPr>
            </a:p>
          </p:txBody>
        </p:sp>
        <p:grpSp>
          <p:nvGrpSpPr>
            <p:cNvPr id="21" name="组合 20"/>
            <p:cNvGrpSpPr/>
            <p:nvPr/>
          </p:nvGrpSpPr>
          <p:grpSpPr>
            <a:xfrm>
              <a:off x="7034614" y="5260605"/>
              <a:ext cx="3720684" cy="1296484"/>
              <a:chOff x="1258034" y="2780985"/>
              <a:chExt cx="2790513" cy="972363"/>
            </a:xfrm>
          </p:grpSpPr>
          <p:cxnSp>
            <p:nvCxnSpPr>
              <p:cNvPr id="22" name="直接箭头连接符 21"/>
              <p:cNvCxnSpPr/>
              <p:nvPr/>
            </p:nvCxnSpPr>
            <p:spPr>
              <a:xfrm flipV="1">
                <a:off x="2399216" y="2780985"/>
                <a:ext cx="0" cy="53654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3" name="文本框 22"/>
              <p:cNvSpPr txBox="1"/>
              <p:nvPr/>
            </p:nvSpPr>
            <p:spPr>
              <a:xfrm>
                <a:off x="1258034" y="3356764"/>
                <a:ext cx="2790513" cy="3965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/>
                <a:r>
                  <a:rPr lang="zh-CN" altLang="en-US" sz="1500" dirty="0">
                    <a:solidFill>
                      <a:srgbClr val="44546A">
                        <a:lumMod val="90000"/>
                        <a:lumOff val="10000"/>
                      </a:srgbClr>
                    </a:solidFill>
                    <a:cs typeface="+mn-ea"/>
                    <a:sym typeface="+mn-lt"/>
                  </a:rPr>
                  <a:t>同号相乘结果符号为正</a:t>
                </a:r>
              </a:p>
            </p:txBody>
          </p:sp>
        </p:grpSp>
        <p:grpSp>
          <p:nvGrpSpPr>
            <p:cNvPr id="25" name="组合 24"/>
            <p:cNvGrpSpPr/>
            <p:nvPr/>
          </p:nvGrpSpPr>
          <p:grpSpPr>
            <a:xfrm flipV="1">
              <a:off x="8991801" y="3329074"/>
              <a:ext cx="3040879" cy="1118393"/>
              <a:chOff x="-615124" y="2634337"/>
              <a:chExt cx="2280659" cy="838795"/>
            </a:xfrm>
          </p:grpSpPr>
          <p:cxnSp>
            <p:nvCxnSpPr>
              <p:cNvPr id="26" name="直接箭头连接符 25"/>
              <p:cNvCxnSpPr/>
              <p:nvPr/>
            </p:nvCxnSpPr>
            <p:spPr>
              <a:xfrm flipV="1">
                <a:off x="-49260" y="2634337"/>
                <a:ext cx="0" cy="536549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文本框 26"/>
              <p:cNvSpPr txBox="1"/>
              <p:nvPr/>
            </p:nvSpPr>
            <p:spPr>
              <a:xfrm rot="10800000">
                <a:off x="-615124" y="3076548"/>
                <a:ext cx="2280659" cy="3965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defTabSz="914400"/>
                <a:r>
                  <a:rPr lang="zh-CN" altLang="en-US" sz="1500" dirty="0">
                    <a:solidFill>
                      <a:srgbClr val="44546A">
                        <a:lumMod val="90000"/>
                        <a:lumOff val="10000"/>
                      </a:srgbClr>
                    </a:solidFill>
                    <a:cs typeface="+mn-ea"/>
                    <a:sym typeface="+mn-lt"/>
                  </a:rPr>
                  <a:t>绝对值相乘</a:t>
                </a:r>
              </a:p>
            </p:txBody>
          </p:sp>
        </p:grpSp>
      </p:grpSp>
      <p:sp>
        <p:nvSpPr>
          <p:cNvPr id="24" name="文本框 23"/>
          <p:cNvSpPr txBox="1"/>
          <p:nvPr/>
        </p:nvSpPr>
        <p:spPr>
          <a:xfrm>
            <a:off x="585458" y="330988"/>
            <a:ext cx="2601686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0070C0"/>
                </a:solidFill>
                <a:cs typeface="+mn-ea"/>
                <a:sym typeface="+mn-lt"/>
              </a:rPr>
              <a:t>课堂测试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2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ELECTED" val="True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xc4umwk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962</Words>
  <Application>Microsoft Office PowerPoint</Application>
  <PresentationFormat>全屏显示(16:9)</PresentationFormat>
  <Paragraphs>159</Paragraphs>
  <Slides>16</Slides>
  <Notes>8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4" baseType="lpstr">
      <vt:lpstr>阿里巴巴普惠体 R</vt:lpstr>
      <vt:lpstr>思源黑体 CN Regular</vt:lpstr>
      <vt:lpstr>宋体</vt:lpstr>
      <vt:lpstr>微软雅黑</vt:lpstr>
      <vt:lpstr>Arial</vt:lpstr>
      <vt:lpstr>Wingdings</vt:lpstr>
      <vt:lpstr>WWW.2PPT.COM
</vt:lpstr>
      <vt:lpstr>公式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2020-04-04T07:59:00Z</dcterms:created>
  <dcterms:modified xsi:type="dcterms:W3CDTF">2023-01-17T00:06:16Z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FFF51F68061B4F40B9A6658CD0FBD5AB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