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27" r:id="rId13"/>
    <p:sldId id="902" r:id="rId14"/>
    <p:sldId id="942" r:id="rId15"/>
    <p:sldId id="943" r:id="rId16"/>
    <p:sldId id="944" r:id="rId17"/>
    <p:sldId id="945" r:id="rId18"/>
    <p:sldId id="946" r:id="rId19"/>
    <p:sldId id="947" r:id="rId20"/>
    <p:sldId id="948" r:id="rId21"/>
    <p:sldId id="949" r:id="rId22"/>
    <p:sldId id="950" r:id="rId23"/>
    <p:sldId id="951" r:id="rId24"/>
    <p:sldId id="952" r:id="rId25"/>
    <p:sldId id="953" r:id="rId26"/>
    <p:sldId id="954" r:id="rId27"/>
    <p:sldId id="955" r:id="rId28"/>
    <p:sldId id="956" r:id="rId29"/>
    <p:sldId id="957" r:id="rId30"/>
    <p:sldId id="958" r:id="rId31"/>
    <p:sldId id="959" r:id="rId32"/>
    <p:sldId id="960" r:id="rId33"/>
    <p:sldId id="961" r:id="rId34"/>
    <p:sldId id="962" r:id="rId35"/>
    <p:sldId id="963" r:id="rId36"/>
    <p:sldId id="964" r:id="rId37"/>
    <p:sldId id="965" r:id="rId38"/>
    <p:sldId id="772" r:id="rId39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06084D-F28C-450D-87C0-5ACF11DC21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DB46367-18D4-4270-BAF1-57473AF705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F44FEE-DA68-4051-9F9E-4FFEE4DA35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30CDC3D-F653-4F6C-932B-FC22B90922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38918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SPORTS AND FITNESS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__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package" Target="../embeddings/Microsoft_Word___13.docx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8.bin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0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8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package" Target="../embeddings/Microsoft_Word___20.docx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5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9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package" Target="../embeddings/Microsoft_Word___23.docx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3" Type="http://schemas.openxmlformats.org/officeDocument/2006/relationships/package" Target="../embeddings/Microsoft_Word___3.docx"/><Relationship Id="rId7" Type="http://schemas.openxmlformats.org/officeDocument/2006/relationships/package" Target="../embeddings/Microsoft_Word___4.docx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3.bin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763" y="1556792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762" y="3933056"/>
            <a:ext cx="913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600" b="1" dirty="0"/>
              <a:t>Section </a:t>
            </a:r>
            <a:r>
              <a:rPr lang="en-US" altLang="zh-CN" sz="3600" b="1" dirty="0" smtClean="0"/>
              <a:t>Ⅳ  Listening </a:t>
            </a:r>
            <a:r>
              <a:rPr lang="en-US" altLang="zh-CN" sz="3600" b="1" dirty="0"/>
              <a:t>and </a:t>
            </a:r>
            <a:endParaRPr lang="zh-CN" altLang="zh-CN" sz="3600" dirty="0"/>
          </a:p>
          <a:p>
            <a:pPr algn="ctr" hangingPunct="0"/>
            <a:r>
              <a:rPr lang="en-US" altLang="zh-CN" sz="3600" b="1" dirty="0"/>
              <a:t>Talking &amp; Reading for Writing</a:t>
            </a:r>
            <a:endParaRPr lang="zh-CN" altLang="zh-CN" sz="3600" dirty="0"/>
          </a:p>
        </p:txBody>
      </p:sp>
      <p:sp>
        <p:nvSpPr>
          <p:cNvPr id="8" name="矩形 7"/>
          <p:cNvSpPr/>
          <p:nvPr/>
        </p:nvSpPr>
        <p:spPr>
          <a:xfrm>
            <a:off x="4763" y="5805264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4313" y="204470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04470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14313" y="38449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449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9538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4313" y="1912938"/>
          <a:ext cx="871537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4" imgW="8716010" imgH="3820795" progId="Word.Document.12">
                  <p:embed/>
                </p:oleObj>
              </mc:Choice>
              <mc:Fallback>
                <p:oleObj name="文档" r:id="rId4" imgW="8716010" imgH="38207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12938"/>
                        <a:ext cx="871537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6875463" y="800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800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95513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86740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4313" y="1579563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9563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337978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7978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156325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70325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684213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4313" y="157003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003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14313" y="4019550"/>
          <a:ext cx="87153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11633200" imgH="2590800" progId="Word.Document.12">
                  <p:embed/>
                </p:oleObj>
              </mc:Choice>
              <mc:Fallback>
                <p:oleObj name="文档" r:id="rId5" imgW="11633200" imgH="2590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019550"/>
                        <a:ext cx="8715375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4313" y="1430338"/>
          <a:ext cx="871537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4862830" progId="Word.Document.12">
                  <p:embed/>
                </p:oleObj>
              </mc:Choice>
              <mc:Fallback>
                <p:oleObj name="文档" r:id="rId3" imgW="8716010" imgH="48628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30338"/>
                        <a:ext cx="8715375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6921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00113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7088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0011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635375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6507163" y="16287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16287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35375" y="34639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639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4313" y="1528763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28763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14313" y="39544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544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23850" y="3176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76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202238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4313" y="1328738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28738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3128963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文档" r:id="rId5" imgW="11633200" imgH="3962400" progId="Word.Document.12">
                  <p:embed/>
                </p:oleObj>
              </mc:Choice>
              <mc:Fallback>
                <p:oleObj name="文档" r:id="rId5" imgW="11633200" imgH="3962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128963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2682875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4313" y="1489075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9075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33607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607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72000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067425" y="29606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29606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547813" y="45450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450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4313" y="858838"/>
          <a:ext cx="8715375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文档" r:id="rId3" imgW="11633200" imgH="4775200" progId="Word.Document.12">
                  <p:embed/>
                </p:oleObj>
              </mc:Choice>
              <mc:Fallback>
                <p:oleObj name="文档" r:id="rId3" imgW="11633200" imgH="4775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58838"/>
                        <a:ext cx="8715375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14313" y="438785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8785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215900" y="7620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文档" r:id="rId3" imgW="8716010" imgH="5445125" progId="Word.Document.12">
                  <p:embed/>
                </p:oleObj>
              </mc:Choice>
              <mc:Fallback>
                <p:oleObj name="文档" r:id="rId3" imgW="8716010" imgH="544512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620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900113" y="728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728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27088" y="12684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27088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71550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900113" y="42560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560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900113" y="4797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15900" y="868363"/>
          <a:ext cx="8713788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3" imgW="11633200" imgH="7175500" progId="Word.Document.12">
                  <p:embed/>
                </p:oleObj>
              </mc:Choice>
              <mc:Fallback>
                <p:oleObj name="文档" r:id="rId3" imgW="11633200" imgH="71755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68363"/>
                        <a:ext cx="8713788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5364163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716463" y="29606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9606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235825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1908175"/>
          <a:ext cx="8713788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08175"/>
                        <a:ext cx="8713788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187450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700338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214313" y="1468438"/>
          <a:ext cx="871537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文档" r:id="rId3" imgW="8716010" imgH="3155950" progId="Word.Document.12">
                  <p:embed/>
                </p:oleObj>
              </mc:Choice>
              <mc:Fallback>
                <p:oleObj name="文档" r:id="rId3" imgW="8716010" imgH="31559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68438"/>
                        <a:ext cx="871537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14313" y="46370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370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3779838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5650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14313" y="1492250"/>
          <a:ext cx="87153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92250"/>
                        <a:ext cx="871537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4313" y="39338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338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900113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11213" y="4941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941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032002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文档" r:id="rId3" imgW="8716010" imgH="4178935" progId="Word.Document.12">
                  <p:embed/>
                </p:oleObj>
              </mc:Choice>
              <mc:Fallback>
                <p:oleObj name="文档" r:id="rId3" imgW="8716010" imgH="417893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042988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71550" y="37528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528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11633200" imgH="2387600" progId="Word.Document.12">
                  <p:embed/>
                </p:oleObj>
              </mc:Choice>
              <mc:Fallback>
                <p:oleObj name="文档" r:id="rId3" imgW="11633200" imgH="23876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219700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14826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15900" y="13668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668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258888" y="1879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79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258888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文档" r:id="rId7" imgW="5273040" imgH="397510" progId="Word.Document.12">
                  <p:embed/>
                </p:oleObj>
              </mc:Choice>
              <mc:Fallback>
                <p:oleObj name="文档" r:id="rId7" imgW="527304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04298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116013" y="42560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560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1042988" y="4797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97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1116013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71550" y="2455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55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717550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04298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971550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15900" y="1506538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06538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5292725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68313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025525"/>
          <a:ext cx="87137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4814570" progId="Word.Document.12">
                  <p:embed/>
                </p:oleObj>
              </mc:Choice>
              <mc:Fallback>
                <p:oleObj name="文档" r:id="rId3" imgW="8716010" imgH="48145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5525"/>
                        <a:ext cx="87137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全屏显示(4:3)</PresentationFormat>
  <Paragraphs>4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2022-02-11T06:31:02Z</dcterms:created>
  <dcterms:modified xsi:type="dcterms:W3CDTF">2023-01-17T00:07:05Z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B417CAA0DE2446689C006CBF22D657E8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